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1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2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7"/>
  </p:notesMasterIdLst>
  <p:sldIdLst>
    <p:sldId id="271" r:id="rId2"/>
    <p:sldId id="402" r:id="rId3"/>
    <p:sldId id="403" r:id="rId4"/>
    <p:sldId id="334" r:id="rId5"/>
    <p:sldId id="336" r:id="rId6"/>
    <p:sldId id="404" r:id="rId7"/>
    <p:sldId id="337" r:id="rId8"/>
    <p:sldId id="338" r:id="rId9"/>
    <p:sldId id="340" r:id="rId10"/>
    <p:sldId id="339" r:id="rId11"/>
    <p:sldId id="505" r:id="rId12"/>
    <p:sldId id="377" r:id="rId13"/>
    <p:sldId id="391" r:id="rId14"/>
    <p:sldId id="373" r:id="rId15"/>
    <p:sldId id="374" r:id="rId16"/>
    <p:sldId id="375" r:id="rId17"/>
    <p:sldId id="378" r:id="rId18"/>
    <p:sldId id="384" r:id="rId19"/>
    <p:sldId id="379" r:id="rId20"/>
    <p:sldId id="392" r:id="rId21"/>
    <p:sldId id="376" r:id="rId22"/>
    <p:sldId id="344" r:id="rId23"/>
    <p:sldId id="390" r:id="rId24"/>
    <p:sldId id="342" r:id="rId25"/>
    <p:sldId id="381" r:id="rId26"/>
    <p:sldId id="382" r:id="rId27"/>
    <p:sldId id="383" r:id="rId28"/>
    <p:sldId id="345" r:id="rId29"/>
    <p:sldId id="346" r:id="rId30"/>
    <p:sldId id="347" r:id="rId31"/>
    <p:sldId id="348" r:id="rId32"/>
    <p:sldId id="349" r:id="rId33"/>
    <p:sldId id="350" r:id="rId34"/>
    <p:sldId id="352" r:id="rId35"/>
    <p:sldId id="353" r:id="rId36"/>
    <p:sldId id="401" r:id="rId37"/>
    <p:sldId id="354" r:id="rId38"/>
    <p:sldId id="385" r:id="rId39"/>
    <p:sldId id="359" r:id="rId40"/>
    <p:sldId id="389" r:id="rId41"/>
    <p:sldId id="386" r:id="rId42"/>
    <p:sldId id="387" r:id="rId43"/>
    <p:sldId id="388" r:id="rId44"/>
    <p:sldId id="370" r:id="rId45"/>
    <p:sldId id="362" r:id="rId46"/>
    <p:sldId id="363" r:id="rId47"/>
    <p:sldId id="364" r:id="rId48"/>
    <p:sldId id="365" r:id="rId49"/>
    <p:sldId id="366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369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2" r:id="rId67"/>
    <p:sldId id="413" r:id="rId68"/>
    <p:sldId id="414" r:id="rId69"/>
    <p:sldId id="416" r:id="rId70"/>
    <p:sldId id="415" r:id="rId71"/>
    <p:sldId id="417" r:id="rId72"/>
    <p:sldId id="418" r:id="rId73"/>
    <p:sldId id="419" r:id="rId74"/>
    <p:sldId id="420" r:id="rId75"/>
    <p:sldId id="421" r:id="rId76"/>
    <p:sldId id="422" r:id="rId77"/>
    <p:sldId id="423" r:id="rId78"/>
    <p:sldId id="424" r:id="rId79"/>
    <p:sldId id="425" r:id="rId80"/>
    <p:sldId id="426" r:id="rId81"/>
    <p:sldId id="427" r:id="rId82"/>
    <p:sldId id="428" r:id="rId83"/>
    <p:sldId id="429" r:id="rId84"/>
    <p:sldId id="430" r:id="rId85"/>
    <p:sldId id="431" r:id="rId86"/>
    <p:sldId id="432" r:id="rId87"/>
    <p:sldId id="433" r:id="rId88"/>
    <p:sldId id="434" r:id="rId89"/>
    <p:sldId id="436" r:id="rId90"/>
    <p:sldId id="437" r:id="rId91"/>
    <p:sldId id="438" r:id="rId92"/>
    <p:sldId id="439" r:id="rId93"/>
    <p:sldId id="440" r:id="rId94"/>
    <p:sldId id="441" r:id="rId95"/>
    <p:sldId id="442" r:id="rId96"/>
    <p:sldId id="443" r:id="rId97"/>
    <p:sldId id="444" r:id="rId98"/>
    <p:sldId id="445" r:id="rId99"/>
    <p:sldId id="449" r:id="rId100"/>
    <p:sldId id="450" r:id="rId101"/>
    <p:sldId id="451" r:id="rId102"/>
    <p:sldId id="452" r:id="rId103"/>
    <p:sldId id="453" r:id="rId104"/>
    <p:sldId id="454" r:id="rId105"/>
    <p:sldId id="455" r:id="rId106"/>
    <p:sldId id="456" r:id="rId107"/>
    <p:sldId id="457" r:id="rId108"/>
    <p:sldId id="458" r:id="rId109"/>
    <p:sldId id="459" r:id="rId110"/>
    <p:sldId id="460" r:id="rId111"/>
    <p:sldId id="461" r:id="rId112"/>
    <p:sldId id="462" r:id="rId113"/>
    <p:sldId id="463" r:id="rId114"/>
    <p:sldId id="464" r:id="rId115"/>
    <p:sldId id="465" r:id="rId116"/>
    <p:sldId id="466" r:id="rId117"/>
    <p:sldId id="467" r:id="rId118"/>
    <p:sldId id="468" r:id="rId119"/>
    <p:sldId id="469" r:id="rId120"/>
    <p:sldId id="470" r:id="rId121"/>
    <p:sldId id="471" r:id="rId122"/>
    <p:sldId id="472" r:id="rId123"/>
    <p:sldId id="473" r:id="rId124"/>
    <p:sldId id="476" r:id="rId125"/>
    <p:sldId id="474" r:id="rId126"/>
    <p:sldId id="475" r:id="rId127"/>
    <p:sldId id="478" r:id="rId128"/>
    <p:sldId id="506" r:id="rId129"/>
    <p:sldId id="477" r:id="rId130"/>
    <p:sldId id="479" r:id="rId131"/>
    <p:sldId id="480" r:id="rId132"/>
    <p:sldId id="481" r:id="rId133"/>
    <p:sldId id="482" r:id="rId134"/>
    <p:sldId id="483" r:id="rId135"/>
    <p:sldId id="484" r:id="rId136"/>
    <p:sldId id="485" r:id="rId137"/>
    <p:sldId id="486" r:id="rId138"/>
    <p:sldId id="487" r:id="rId139"/>
    <p:sldId id="488" r:id="rId140"/>
    <p:sldId id="489" r:id="rId141"/>
    <p:sldId id="490" r:id="rId142"/>
    <p:sldId id="491" r:id="rId143"/>
    <p:sldId id="503" r:id="rId144"/>
    <p:sldId id="504" r:id="rId145"/>
    <p:sldId id="492" r:id="rId146"/>
    <p:sldId id="493" r:id="rId147"/>
    <p:sldId id="494" r:id="rId148"/>
    <p:sldId id="495" r:id="rId149"/>
    <p:sldId id="496" r:id="rId150"/>
    <p:sldId id="497" r:id="rId151"/>
    <p:sldId id="498" r:id="rId152"/>
    <p:sldId id="499" r:id="rId153"/>
    <p:sldId id="500" r:id="rId154"/>
    <p:sldId id="501" r:id="rId155"/>
    <p:sldId id="502" r:id="rId15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</a:t>
            </a:r>
            <a:r>
              <a:rPr lang="en-US" baseline="0"/>
              <a:t> Count Plot</a:t>
            </a:r>
            <a:endParaRPr lang="en-US"/>
          </a:p>
        </c:rich>
      </c:tx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FD-4CA2-B6C3-E9FA0DE5B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9568"/>
        <c:axId val="55471104"/>
      </c:scatterChart>
      <c:valAx>
        <c:axId val="5546956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471104"/>
        <c:crosses val="autoZero"/>
        <c:crossBetween val="midCat"/>
      </c:valAx>
      <c:valAx>
        <c:axId val="5547110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4695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Word Count </a:t>
            </a:r>
            <a:r>
              <a:rPr lang="en-US" sz="1400" dirty="0" err="1"/>
              <a:t>Cummulative</a:t>
            </a:r>
            <a:r>
              <a:rPr lang="en-US" sz="1400" dirty="0"/>
              <a:t> 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EC-4891-9968-F0814DEC0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56928"/>
        <c:axId val="76158464"/>
      </c:scatterChart>
      <c:valAx>
        <c:axId val="7615692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158464"/>
        <c:crosses val="autoZero"/>
        <c:crossBetween val="midCat"/>
      </c:valAx>
      <c:valAx>
        <c:axId val="7615846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56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Word Count </a:t>
            </a:r>
            <a:r>
              <a:rPr lang="en-US" sz="1400" dirty="0" err="1"/>
              <a:t>Cummulative</a:t>
            </a:r>
            <a:r>
              <a:rPr lang="en-US" sz="1400" dirty="0"/>
              <a:t> 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60-4AD6-B199-637BDF2AB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87904"/>
        <c:axId val="79376384"/>
      </c:scatterChart>
      <c:valAx>
        <c:axId val="76187904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376384"/>
        <c:crosses val="autoZero"/>
        <c:crossBetween val="midCat"/>
      </c:valAx>
      <c:valAx>
        <c:axId val="793763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879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 Count Zipf Plot</a:t>
            </a:r>
          </a:p>
        </c:rich>
      </c:tx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Sheet1!$A$1:$A$15018</c:f>
              <c:numCache>
                <c:formatCode>General</c:formatCode>
                <c:ptCount val="150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  <c:pt idx="13277">
                  <c:v>13278</c:v>
                </c:pt>
                <c:pt idx="13278">
                  <c:v>13279</c:v>
                </c:pt>
                <c:pt idx="13279">
                  <c:v>13280</c:v>
                </c:pt>
                <c:pt idx="13280">
                  <c:v>13281</c:v>
                </c:pt>
                <c:pt idx="13281">
                  <c:v>13282</c:v>
                </c:pt>
                <c:pt idx="13282">
                  <c:v>13283</c:v>
                </c:pt>
                <c:pt idx="13283">
                  <c:v>13284</c:v>
                </c:pt>
                <c:pt idx="13284">
                  <c:v>13285</c:v>
                </c:pt>
                <c:pt idx="13285">
                  <c:v>13286</c:v>
                </c:pt>
                <c:pt idx="13286">
                  <c:v>13287</c:v>
                </c:pt>
                <c:pt idx="13287">
                  <c:v>13288</c:v>
                </c:pt>
                <c:pt idx="13288">
                  <c:v>13289</c:v>
                </c:pt>
                <c:pt idx="13289">
                  <c:v>13290</c:v>
                </c:pt>
                <c:pt idx="13290">
                  <c:v>13291</c:v>
                </c:pt>
                <c:pt idx="13291">
                  <c:v>13292</c:v>
                </c:pt>
                <c:pt idx="13292">
                  <c:v>13293</c:v>
                </c:pt>
                <c:pt idx="13293">
                  <c:v>13294</c:v>
                </c:pt>
                <c:pt idx="13294">
                  <c:v>13295</c:v>
                </c:pt>
                <c:pt idx="13295">
                  <c:v>13296</c:v>
                </c:pt>
                <c:pt idx="13296">
                  <c:v>13297</c:v>
                </c:pt>
                <c:pt idx="13297">
                  <c:v>13298</c:v>
                </c:pt>
                <c:pt idx="13298">
                  <c:v>13299</c:v>
                </c:pt>
                <c:pt idx="13299">
                  <c:v>13300</c:v>
                </c:pt>
                <c:pt idx="13300">
                  <c:v>13301</c:v>
                </c:pt>
                <c:pt idx="13301">
                  <c:v>13302</c:v>
                </c:pt>
                <c:pt idx="13302">
                  <c:v>13303</c:v>
                </c:pt>
                <c:pt idx="13303">
                  <c:v>13304</c:v>
                </c:pt>
                <c:pt idx="13304">
                  <c:v>13305</c:v>
                </c:pt>
                <c:pt idx="13305">
                  <c:v>13306</c:v>
                </c:pt>
                <c:pt idx="13306">
                  <c:v>13307</c:v>
                </c:pt>
                <c:pt idx="13307">
                  <c:v>13308</c:v>
                </c:pt>
                <c:pt idx="13308">
                  <c:v>13309</c:v>
                </c:pt>
                <c:pt idx="13309">
                  <c:v>13310</c:v>
                </c:pt>
                <c:pt idx="13310">
                  <c:v>13311</c:v>
                </c:pt>
                <c:pt idx="13311">
                  <c:v>13312</c:v>
                </c:pt>
                <c:pt idx="13312">
                  <c:v>13313</c:v>
                </c:pt>
                <c:pt idx="13313">
                  <c:v>13314</c:v>
                </c:pt>
                <c:pt idx="13314">
                  <c:v>13315</c:v>
                </c:pt>
                <c:pt idx="13315">
                  <c:v>13316</c:v>
                </c:pt>
                <c:pt idx="13316">
                  <c:v>13317</c:v>
                </c:pt>
                <c:pt idx="13317">
                  <c:v>13318</c:v>
                </c:pt>
                <c:pt idx="13318">
                  <c:v>13319</c:v>
                </c:pt>
                <c:pt idx="13319">
                  <c:v>13320</c:v>
                </c:pt>
                <c:pt idx="13320">
                  <c:v>13321</c:v>
                </c:pt>
                <c:pt idx="13321">
                  <c:v>13322</c:v>
                </c:pt>
                <c:pt idx="13322">
                  <c:v>13323</c:v>
                </c:pt>
                <c:pt idx="13323">
                  <c:v>13324</c:v>
                </c:pt>
                <c:pt idx="13324">
                  <c:v>13325</c:v>
                </c:pt>
                <c:pt idx="13325">
                  <c:v>13326</c:v>
                </c:pt>
                <c:pt idx="13326">
                  <c:v>13327</c:v>
                </c:pt>
                <c:pt idx="13327">
                  <c:v>13328</c:v>
                </c:pt>
                <c:pt idx="13328">
                  <c:v>13329</c:v>
                </c:pt>
                <c:pt idx="13329">
                  <c:v>13330</c:v>
                </c:pt>
                <c:pt idx="13330">
                  <c:v>13331</c:v>
                </c:pt>
                <c:pt idx="13331">
                  <c:v>13332</c:v>
                </c:pt>
                <c:pt idx="13332">
                  <c:v>13333</c:v>
                </c:pt>
                <c:pt idx="13333">
                  <c:v>13334</c:v>
                </c:pt>
                <c:pt idx="13334">
                  <c:v>13335</c:v>
                </c:pt>
                <c:pt idx="13335">
                  <c:v>13336</c:v>
                </c:pt>
                <c:pt idx="13336">
                  <c:v>13337</c:v>
                </c:pt>
                <c:pt idx="13337">
                  <c:v>13338</c:v>
                </c:pt>
                <c:pt idx="13338">
                  <c:v>13339</c:v>
                </c:pt>
                <c:pt idx="13339">
                  <c:v>13340</c:v>
                </c:pt>
                <c:pt idx="13340">
                  <c:v>13341</c:v>
                </c:pt>
                <c:pt idx="13341">
                  <c:v>13342</c:v>
                </c:pt>
                <c:pt idx="13342">
                  <c:v>13343</c:v>
                </c:pt>
                <c:pt idx="13343">
                  <c:v>13344</c:v>
                </c:pt>
                <c:pt idx="13344">
                  <c:v>13345</c:v>
                </c:pt>
                <c:pt idx="13345">
                  <c:v>13346</c:v>
                </c:pt>
                <c:pt idx="13346">
                  <c:v>13347</c:v>
                </c:pt>
                <c:pt idx="13347">
                  <c:v>13348</c:v>
                </c:pt>
                <c:pt idx="13348">
                  <c:v>13349</c:v>
                </c:pt>
                <c:pt idx="13349">
                  <c:v>13350</c:v>
                </c:pt>
                <c:pt idx="13350">
                  <c:v>13351</c:v>
                </c:pt>
                <c:pt idx="13351">
                  <c:v>13352</c:v>
                </c:pt>
                <c:pt idx="13352">
                  <c:v>13353</c:v>
                </c:pt>
                <c:pt idx="13353">
                  <c:v>13354</c:v>
                </c:pt>
                <c:pt idx="13354">
                  <c:v>13355</c:v>
                </c:pt>
                <c:pt idx="13355">
                  <c:v>13356</c:v>
                </c:pt>
                <c:pt idx="13356">
                  <c:v>13357</c:v>
                </c:pt>
                <c:pt idx="13357">
                  <c:v>13358</c:v>
                </c:pt>
                <c:pt idx="13358">
                  <c:v>13359</c:v>
                </c:pt>
                <c:pt idx="13359">
                  <c:v>13360</c:v>
                </c:pt>
                <c:pt idx="13360">
                  <c:v>13361</c:v>
                </c:pt>
                <c:pt idx="13361">
                  <c:v>13362</c:v>
                </c:pt>
                <c:pt idx="13362">
                  <c:v>13363</c:v>
                </c:pt>
                <c:pt idx="13363">
                  <c:v>13364</c:v>
                </c:pt>
                <c:pt idx="13364">
                  <c:v>13365</c:v>
                </c:pt>
                <c:pt idx="13365">
                  <c:v>13366</c:v>
                </c:pt>
                <c:pt idx="13366">
                  <c:v>13367</c:v>
                </c:pt>
                <c:pt idx="13367">
                  <c:v>13368</c:v>
                </c:pt>
                <c:pt idx="13368">
                  <c:v>13369</c:v>
                </c:pt>
                <c:pt idx="13369">
                  <c:v>13370</c:v>
                </c:pt>
                <c:pt idx="13370">
                  <c:v>13371</c:v>
                </c:pt>
                <c:pt idx="13371">
                  <c:v>13372</c:v>
                </c:pt>
                <c:pt idx="13372">
                  <c:v>13373</c:v>
                </c:pt>
                <c:pt idx="13373">
                  <c:v>13374</c:v>
                </c:pt>
                <c:pt idx="13374">
                  <c:v>13375</c:v>
                </c:pt>
                <c:pt idx="13375">
                  <c:v>13376</c:v>
                </c:pt>
                <c:pt idx="13376">
                  <c:v>13377</c:v>
                </c:pt>
                <c:pt idx="13377">
                  <c:v>13378</c:v>
                </c:pt>
                <c:pt idx="13378">
                  <c:v>13379</c:v>
                </c:pt>
                <c:pt idx="13379">
                  <c:v>13380</c:v>
                </c:pt>
                <c:pt idx="13380">
                  <c:v>13381</c:v>
                </c:pt>
                <c:pt idx="13381">
                  <c:v>13382</c:v>
                </c:pt>
                <c:pt idx="13382">
                  <c:v>13383</c:v>
                </c:pt>
                <c:pt idx="13383">
                  <c:v>13384</c:v>
                </c:pt>
                <c:pt idx="13384">
                  <c:v>13385</c:v>
                </c:pt>
                <c:pt idx="13385">
                  <c:v>13386</c:v>
                </c:pt>
                <c:pt idx="13386">
                  <c:v>13387</c:v>
                </c:pt>
                <c:pt idx="13387">
                  <c:v>13388</c:v>
                </c:pt>
                <c:pt idx="13388">
                  <c:v>13389</c:v>
                </c:pt>
                <c:pt idx="13389">
                  <c:v>13390</c:v>
                </c:pt>
                <c:pt idx="13390">
                  <c:v>13391</c:v>
                </c:pt>
                <c:pt idx="13391">
                  <c:v>13392</c:v>
                </c:pt>
                <c:pt idx="13392">
                  <c:v>13393</c:v>
                </c:pt>
                <c:pt idx="13393">
                  <c:v>13394</c:v>
                </c:pt>
                <c:pt idx="13394">
                  <c:v>13395</c:v>
                </c:pt>
                <c:pt idx="13395">
                  <c:v>13396</c:v>
                </c:pt>
                <c:pt idx="13396">
                  <c:v>13397</c:v>
                </c:pt>
                <c:pt idx="13397">
                  <c:v>13398</c:v>
                </c:pt>
                <c:pt idx="13398">
                  <c:v>13399</c:v>
                </c:pt>
                <c:pt idx="13399">
                  <c:v>13400</c:v>
                </c:pt>
                <c:pt idx="13400">
                  <c:v>13401</c:v>
                </c:pt>
                <c:pt idx="13401">
                  <c:v>13402</c:v>
                </c:pt>
                <c:pt idx="13402">
                  <c:v>13403</c:v>
                </c:pt>
                <c:pt idx="13403">
                  <c:v>13404</c:v>
                </c:pt>
                <c:pt idx="13404">
                  <c:v>13405</c:v>
                </c:pt>
                <c:pt idx="13405">
                  <c:v>13406</c:v>
                </c:pt>
                <c:pt idx="13406">
                  <c:v>13407</c:v>
                </c:pt>
                <c:pt idx="13407">
                  <c:v>13408</c:v>
                </c:pt>
                <c:pt idx="13408">
                  <c:v>13409</c:v>
                </c:pt>
                <c:pt idx="13409">
                  <c:v>13410</c:v>
                </c:pt>
                <c:pt idx="13410">
                  <c:v>13411</c:v>
                </c:pt>
                <c:pt idx="13411">
                  <c:v>13412</c:v>
                </c:pt>
                <c:pt idx="13412">
                  <c:v>13413</c:v>
                </c:pt>
                <c:pt idx="13413">
                  <c:v>13414</c:v>
                </c:pt>
                <c:pt idx="13414">
                  <c:v>13415</c:v>
                </c:pt>
                <c:pt idx="13415">
                  <c:v>13416</c:v>
                </c:pt>
                <c:pt idx="13416">
                  <c:v>13417</c:v>
                </c:pt>
                <c:pt idx="13417">
                  <c:v>13418</c:v>
                </c:pt>
                <c:pt idx="13418">
                  <c:v>13419</c:v>
                </c:pt>
                <c:pt idx="13419">
                  <c:v>13420</c:v>
                </c:pt>
                <c:pt idx="13420">
                  <c:v>13421</c:v>
                </c:pt>
                <c:pt idx="13421">
                  <c:v>13422</c:v>
                </c:pt>
                <c:pt idx="13422">
                  <c:v>13423</c:v>
                </c:pt>
                <c:pt idx="13423">
                  <c:v>13424</c:v>
                </c:pt>
                <c:pt idx="13424">
                  <c:v>13425</c:v>
                </c:pt>
                <c:pt idx="13425">
                  <c:v>13426</c:v>
                </c:pt>
                <c:pt idx="13426">
                  <c:v>13427</c:v>
                </c:pt>
                <c:pt idx="13427">
                  <c:v>13428</c:v>
                </c:pt>
                <c:pt idx="13428">
                  <c:v>13429</c:v>
                </c:pt>
                <c:pt idx="13429">
                  <c:v>13430</c:v>
                </c:pt>
                <c:pt idx="13430">
                  <c:v>13431</c:v>
                </c:pt>
                <c:pt idx="13431">
                  <c:v>13432</c:v>
                </c:pt>
                <c:pt idx="13432">
                  <c:v>13433</c:v>
                </c:pt>
                <c:pt idx="13433">
                  <c:v>13434</c:v>
                </c:pt>
                <c:pt idx="13434">
                  <c:v>13435</c:v>
                </c:pt>
                <c:pt idx="13435">
                  <c:v>13436</c:v>
                </c:pt>
                <c:pt idx="13436">
                  <c:v>13437</c:v>
                </c:pt>
                <c:pt idx="13437">
                  <c:v>13438</c:v>
                </c:pt>
                <c:pt idx="13438">
                  <c:v>13439</c:v>
                </c:pt>
                <c:pt idx="13439">
                  <c:v>13440</c:v>
                </c:pt>
                <c:pt idx="13440">
                  <c:v>13441</c:v>
                </c:pt>
                <c:pt idx="13441">
                  <c:v>13442</c:v>
                </c:pt>
                <c:pt idx="13442">
                  <c:v>13443</c:v>
                </c:pt>
                <c:pt idx="13443">
                  <c:v>13444</c:v>
                </c:pt>
                <c:pt idx="13444">
                  <c:v>13445</c:v>
                </c:pt>
                <c:pt idx="13445">
                  <c:v>13446</c:v>
                </c:pt>
                <c:pt idx="13446">
                  <c:v>13447</c:v>
                </c:pt>
                <c:pt idx="13447">
                  <c:v>13448</c:v>
                </c:pt>
                <c:pt idx="13448">
                  <c:v>13449</c:v>
                </c:pt>
                <c:pt idx="13449">
                  <c:v>13450</c:v>
                </c:pt>
                <c:pt idx="13450">
                  <c:v>13451</c:v>
                </c:pt>
                <c:pt idx="13451">
                  <c:v>13452</c:v>
                </c:pt>
                <c:pt idx="13452">
                  <c:v>13453</c:v>
                </c:pt>
                <c:pt idx="13453">
                  <c:v>13454</c:v>
                </c:pt>
                <c:pt idx="13454">
                  <c:v>13455</c:v>
                </c:pt>
                <c:pt idx="13455">
                  <c:v>13456</c:v>
                </c:pt>
                <c:pt idx="13456">
                  <c:v>13457</c:v>
                </c:pt>
                <c:pt idx="13457">
                  <c:v>13458</c:v>
                </c:pt>
                <c:pt idx="13458">
                  <c:v>13459</c:v>
                </c:pt>
                <c:pt idx="13459">
                  <c:v>13460</c:v>
                </c:pt>
                <c:pt idx="13460">
                  <c:v>13461</c:v>
                </c:pt>
                <c:pt idx="13461">
                  <c:v>13462</c:v>
                </c:pt>
                <c:pt idx="13462">
                  <c:v>13463</c:v>
                </c:pt>
                <c:pt idx="13463">
                  <c:v>13464</c:v>
                </c:pt>
                <c:pt idx="13464">
                  <c:v>13465</c:v>
                </c:pt>
                <c:pt idx="13465">
                  <c:v>13466</c:v>
                </c:pt>
                <c:pt idx="13466">
                  <c:v>13467</c:v>
                </c:pt>
                <c:pt idx="13467">
                  <c:v>13468</c:v>
                </c:pt>
                <c:pt idx="13468">
                  <c:v>13469</c:v>
                </c:pt>
                <c:pt idx="13469">
                  <c:v>13470</c:v>
                </c:pt>
                <c:pt idx="13470">
                  <c:v>13471</c:v>
                </c:pt>
                <c:pt idx="13471">
                  <c:v>13472</c:v>
                </c:pt>
                <c:pt idx="13472">
                  <c:v>13473</c:v>
                </c:pt>
                <c:pt idx="13473">
                  <c:v>13474</c:v>
                </c:pt>
                <c:pt idx="13474">
                  <c:v>13475</c:v>
                </c:pt>
                <c:pt idx="13475">
                  <c:v>13476</c:v>
                </c:pt>
                <c:pt idx="13476">
                  <c:v>13477</c:v>
                </c:pt>
                <c:pt idx="13477">
                  <c:v>13478</c:v>
                </c:pt>
                <c:pt idx="13478">
                  <c:v>13479</c:v>
                </c:pt>
                <c:pt idx="13479">
                  <c:v>13480</c:v>
                </c:pt>
                <c:pt idx="13480">
                  <c:v>13481</c:v>
                </c:pt>
                <c:pt idx="13481">
                  <c:v>13482</c:v>
                </c:pt>
                <c:pt idx="13482">
                  <c:v>13483</c:v>
                </c:pt>
                <c:pt idx="13483">
                  <c:v>13484</c:v>
                </c:pt>
                <c:pt idx="13484">
                  <c:v>13485</c:v>
                </c:pt>
                <c:pt idx="13485">
                  <c:v>13486</c:v>
                </c:pt>
                <c:pt idx="13486">
                  <c:v>13487</c:v>
                </c:pt>
                <c:pt idx="13487">
                  <c:v>13488</c:v>
                </c:pt>
                <c:pt idx="13488">
                  <c:v>13489</c:v>
                </c:pt>
                <c:pt idx="13489">
                  <c:v>13490</c:v>
                </c:pt>
                <c:pt idx="13490">
                  <c:v>13491</c:v>
                </c:pt>
                <c:pt idx="13491">
                  <c:v>13492</c:v>
                </c:pt>
                <c:pt idx="13492">
                  <c:v>13493</c:v>
                </c:pt>
                <c:pt idx="13493">
                  <c:v>13494</c:v>
                </c:pt>
                <c:pt idx="13494">
                  <c:v>13495</c:v>
                </c:pt>
                <c:pt idx="13495">
                  <c:v>13496</c:v>
                </c:pt>
                <c:pt idx="13496">
                  <c:v>13497</c:v>
                </c:pt>
                <c:pt idx="13497">
                  <c:v>13498</c:v>
                </c:pt>
                <c:pt idx="13498">
                  <c:v>13499</c:v>
                </c:pt>
                <c:pt idx="13499">
                  <c:v>13500</c:v>
                </c:pt>
                <c:pt idx="13500">
                  <c:v>13501</c:v>
                </c:pt>
                <c:pt idx="13501">
                  <c:v>13502</c:v>
                </c:pt>
                <c:pt idx="13502">
                  <c:v>13503</c:v>
                </c:pt>
                <c:pt idx="13503">
                  <c:v>13504</c:v>
                </c:pt>
                <c:pt idx="13504">
                  <c:v>13505</c:v>
                </c:pt>
                <c:pt idx="13505">
                  <c:v>13506</c:v>
                </c:pt>
                <c:pt idx="13506">
                  <c:v>13507</c:v>
                </c:pt>
                <c:pt idx="13507">
                  <c:v>13508</c:v>
                </c:pt>
                <c:pt idx="13508">
                  <c:v>13509</c:v>
                </c:pt>
                <c:pt idx="13509">
                  <c:v>13510</c:v>
                </c:pt>
                <c:pt idx="13510">
                  <c:v>13511</c:v>
                </c:pt>
                <c:pt idx="13511">
                  <c:v>13512</c:v>
                </c:pt>
                <c:pt idx="13512">
                  <c:v>13513</c:v>
                </c:pt>
                <c:pt idx="13513">
                  <c:v>13514</c:v>
                </c:pt>
                <c:pt idx="13514">
                  <c:v>13515</c:v>
                </c:pt>
                <c:pt idx="13515">
                  <c:v>13516</c:v>
                </c:pt>
                <c:pt idx="13516">
                  <c:v>13517</c:v>
                </c:pt>
                <c:pt idx="13517">
                  <c:v>13518</c:v>
                </c:pt>
                <c:pt idx="13518">
                  <c:v>13519</c:v>
                </c:pt>
                <c:pt idx="13519">
                  <c:v>13520</c:v>
                </c:pt>
                <c:pt idx="13520">
                  <c:v>13521</c:v>
                </c:pt>
                <c:pt idx="13521">
                  <c:v>13522</c:v>
                </c:pt>
                <c:pt idx="13522">
                  <c:v>13523</c:v>
                </c:pt>
                <c:pt idx="13523">
                  <c:v>13524</c:v>
                </c:pt>
                <c:pt idx="13524">
                  <c:v>13525</c:v>
                </c:pt>
                <c:pt idx="13525">
                  <c:v>13526</c:v>
                </c:pt>
                <c:pt idx="13526">
                  <c:v>13527</c:v>
                </c:pt>
                <c:pt idx="13527">
                  <c:v>13528</c:v>
                </c:pt>
                <c:pt idx="13528">
                  <c:v>13529</c:v>
                </c:pt>
                <c:pt idx="13529">
                  <c:v>13530</c:v>
                </c:pt>
                <c:pt idx="13530">
                  <c:v>13531</c:v>
                </c:pt>
                <c:pt idx="13531">
                  <c:v>13532</c:v>
                </c:pt>
                <c:pt idx="13532">
                  <c:v>13533</c:v>
                </c:pt>
                <c:pt idx="13533">
                  <c:v>13534</c:v>
                </c:pt>
                <c:pt idx="13534">
                  <c:v>13535</c:v>
                </c:pt>
                <c:pt idx="13535">
                  <c:v>13536</c:v>
                </c:pt>
                <c:pt idx="13536">
                  <c:v>13537</c:v>
                </c:pt>
                <c:pt idx="13537">
                  <c:v>13538</c:v>
                </c:pt>
                <c:pt idx="13538">
                  <c:v>13539</c:v>
                </c:pt>
                <c:pt idx="13539">
                  <c:v>13540</c:v>
                </c:pt>
                <c:pt idx="13540">
                  <c:v>13541</c:v>
                </c:pt>
                <c:pt idx="13541">
                  <c:v>13542</c:v>
                </c:pt>
                <c:pt idx="13542">
                  <c:v>13543</c:v>
                </c:pt>
                <c:pt idx="13543">
                  <c:v>13544</c:v>
                </c:pt>
                <c:pt idx="13544">
                  <c:v>13545</c:v>
                </c:pt>
                <c:pt idx="13545">
                  <c:v>13546</c:v>
                </c:pt>
                <c:pt idx="13546">
                  <c:v>13547</c:v>
                </c:pt>
                <c:pt idx="13547">
                  <c:v>13548</c:v>
                </c:pt>
                <c:pt idx="13548">
                  <c:v>13549</c:v>
                </c:pt>
                <c:pt idx="13549">
                  <c:v>13550</c:v>
                </c:pt>
                <c:pt idx="13550">
                  <c:v>13551</c:v>
                </c:pt>
                <c:pt idx="13551">
                  <c:v>13552</c:v>
                </c:pt>
                <c:pt idx="13552">
                  <c:v>13553</c:v>
                </c:pt>
                <c:pt idx="13553">
                  <c:v>13554</c:v>
                </c:pt>
                <c:pt idx="13554">
                  <c:v>13555</c:v>
                </c:pt>
                <c:pt idx="13555">
                  <c:v>13556</c:v>
                </c:pt>
                <c:pt idx="13556">
                  <c:v>13557</c:v>
                </c:pt>
                <c:pt idx="13557">
                  <c:v>13558</c:v>
                </c:pt>
                <c:pt idx="13558">
                  <c:v>13559</c:v>
                </c:pt>
                <c:pt idx="13559">
                  <c:v>13560</c:v>
                </c:pt>
                <c:pt idx="13560">
                  <c:v>13561</c:v>
                </c:pt>
                <c:pt idx="13561">
                  <c:v>13562</c:v>
                </c:pt>
                <c:pt idx="13562">
                  <c:v>13563</c:v>
                </c:pt>
                <c:pt idx="13563">
                  <c:v>13564</c:v>
                </c:pt>
                <c:pt idx="13564">
                  <c:v>13565</c:v>
                </c:pt>
                <c:pt idx="13565">
                  <c:v>13566</c:v>
                </c:pt>
                <c:pt idx="13566">
                  <c:v>13567</c:v>
                </c:pt>
                <c:pt idx="13567">
                  <c:v>13568</c:v>
                </c:pt>
                <c:pt idx="13568">
                  <c:v>13569</c:v>
                </c:pt>
                <c:pt idx="13569">
                  <c:v>13570</c:v>
                </c:pt>
                <c:pt idx="13570">
                  <c:v>13571</c:v>
                </c:pt>
                <c:pt idx="13571">
                  <c:v>13572</c:v>
                </c:pt>
                <c:pt idx="13572">
                  <c:v>13573</c:v>
                </c:pt>
                <c:pt idx="13573">
                  <c:v>13574</c:v>
                </c:pt>
                <c:pt idx="13574">
                  <c:v>13575</c:v>
                </c:pt>
                <c:pt idx="13575">
                  <c:v>13576</c:v>
                </c:pt>
                <c:pt idx="13576">
                  <c:v>13577</c:v>
                </c:pt>
                <c:pt idx="13577">
                  <c:v>13578</c:v>
                </c:pt>
                <c:pt idx="13578">
                  <c:v>13579</c:v>
                </c:pt>
                <c:pt idx="13579">
                  <c:v>13580</c:v>
                </c:pt>
                <c:pt idx="13580">
                  <c:v>13581</c:v>
                </c:pt>
                <c:pt idx="13581">
                  <c:v>13582</c:v>
                </c:pt>
                <c:pt idx="13582">
                  <c:v>13583</c:v>
                </c:pt>
                <c:pt idx="13583">
                  <c:v>13584</c:v>
                </c:pt>
                <c:pt idx="13584">
                  <c:v>13585</c:v>
                </c:pt>
                <c:pt idx="13585">
                  <c:v>13586</c:v>
                </c:pt>
                <c:pt idx="13586">
                  <c:v>13587</c:v>
                </c:pt>
                <c:pt idx="13587">
                  <c:v>13588</c:v>
                </c:pt>
                <c:pt idx="13588">
                  <c:v>13589</c:v>
                </c:pt>
                <c:pt idx="13589">
                  <c:v>13590</c:v>
                </c:pt>
                <c:pt idx="13590">
                  <c:v>13591</c:v>
                </c:pt>
                <c:pt idx="13591">
                  <c:v>13592</c:v>
                </c:pt>
                <c:pt idx="13592">
                  <c:v>13593</c:v>
                </c:pt>
                <c:pt idx="13593">
                  <c:v>13594</c:v>
                </c:pt>
                <c:pt idx="13594">
                  <c:v>13595</c:v>
                </c:pt>
                <c:pt idx="13595">
                  <c:v>13596</c:v>
                </c:pt>
                <c:pt idx="13596">
                  <c:v>13597</c:v>
                </c:pt>
                <c:pt idx="13597">
                  <c:v>13598</c:v>
                </c:pt>
                <c:pt idx="13598">
                  <c:v>13599</c:v>
                </c:pt>
                <c:pt idx="13599">
                  <c:v>13600</c:v>
                </c:pt>
                <c:pt idx="13600">
                  <c:v>13601</c:v>
                </c:pt>
                <c:pt idx="13601">
                  <c:v>13602</c:v>
                </c:pt>
                <c:pt idx="13602">
                  <c:v>13603</c:v>
                </c:pt>
                <c:pt idx="13603">
                  <c:v>13604</c:v>
                </c:pt>
                <c:pt idx="13604">
                  <c:v>13605</c:v>
                </c:pt>
                <c:pt idx="13605">
                  <c:v>13606</c:v>
                </c:pt>
                <c:pt idx="13606">
                  <c:v>13607</c:v>
                </c:pt>
                <c:pt idx="13607">
                  <c:v>13608</c:v>
                </c:pt>
                <c:pt idx="13608">
                  <c:v>13609</c:v>
                </c:pt>
                <c:pt idx="13609">
                  <c:v>13610</c:v>
                </c:pt>
                <c:pt idx="13610">
                  <c:v>13611</c:v>
                </c:pt>
                <c:pt idx="13611">
                  <c:v>13612</c:v>
                </c:pt>
                <c:pt idx="13612">
                  <c:v>13613</c:v>
                </c:pt>
                <c:pt idx="13613">
                  <c:v>13614</c:v>
                </c:pt>
                <c:pt idx="13614">
                  <c:v>13615</c:v>
                </c:pt>
                <c:pt idx="13615">
                  <c:v>13616</c:v>
                </c:pt>
                <c:pt idx="13616">
                  <c:v>13617</c:v>
                </c:pt>
                <c:pt idx="13617">
                  <c:v>13618</c:v>
                </c:pt>
                <c:pt idx="13618">
                  <c:v>13619</c:v>
                </c:pt>
                <c:pt idx="13619">
                  <c:v>13620</c:v>
                </c:pt>
                <c:pt idx="13620">
                  <c:v>13621</c:v>
                </c:pt>
                <c:pt idx="13621">
                  <c:v>13622</c:v>
                </c:pt>
                <c:pt idx="13622">
                  <c:v>13623</c:v>
                </c:pt>
                <c:pt idx="13623">
                  <c:v>13624</c:v>
                </c:pt>
                <c:pt idx="13624">
                  <c:v>13625</c:v>
                </c:pt>
                <c:pt idx="13625">
                  <c:v>13626</c:v>
                </c:pt>
                <c:pt idx="13626">
                  <c:v>13627</c:v>
                </c:pt>
                <c:pt idx="13627">
                  <c:v>13628</c:v>
                </c:pt>
                <c:pt idx="13628">
                  <c:v>13629</c:v>
                </c:pt>
                <c:pt idx="13629">
                  <c:v>13630</c:v>
                </c:pt>
                <c:pt idx="13630">
                  <c:v>13631</c:v>
                </c:pt>
                <c:pt idx="13631">
                  <c:v>13632</c:v>
                </c:pt>
                <c:pt idx="13632">
                  <c:v>13633</c:v>
                </c:pt>
                <c:pt idx="13633">
                  <c:v>13634</c:v>
                </c:pt>
                <c:pt idx="13634">
                  <c:v>13635</c:v>
                </c:pt>
                <c:pt idx="13635">
                  <c:v>13636</c:v>
                </c:pt>
                <c:pt idx="13636">
                  <c:v>13637</c:v>
                </c:pt>
                <c:pt idx="13637">
                  <c:v>13638</c:v>
                </c:pt>
                <c:pt idx="13638">
                  <c:v>13639</c:v>
                </c:pt>
                <c:pt idx="13639">
                  <c:v>13640</c:v>
                </c:pt>
                <c:pt idx="13640">
                  <c:v>13641</c:v>
                </c:pt>
                <c:pt idx="13641">
                  <c:v>13642</c:v>
                </c:pt>
                <c:pt idx="13642">
                  <c:v>13643</c:v>
                </c:pt>
                <c:pt idx="13643">
                  <c:v>13644</c:v>
                </c:pt>
                <c:pt idx="13644">
                  <c:v>13645</c:v>
                </c:pt>
                <c:pt idx="13645">
                  <c:v>13646</c:v>
                </c:pt>
                <c:pt idx="13646">
                  <c:v>13647</c:v>
                </c:pt>
                <c:pt idx="13647">
                  <c:v>13648</c:v>
                </c:pt>
                <c:pt idx="13648">
                  <c:v>13649</c:v>
                </c:pt>
                <c:pt idx="13649">
                  <c:v>13650</c:v>
                </c:pt>
                <c:pt idx="13650">
                  <c:v>13651</c:v>
                </c:pt>
                <c:pt idx="13651">
                  <c:v>13652</c:v>
                </c:pt>
                <c:pt idx="13652">
                  <c:v>13653</c:v>
                </c:pt>
                <c:pt idx="13653">
                  <c:v>13654</c:v>
                </c:pt>
                <c:pt idx="13654">
                  <c:v>13655</c:v>
                </c:pt>
                <c:pt idx="13655">
                  <c:v>13656</c:v>
                </c:pt>
                <c:pt idx="13656">
                  <c:v>13657</c:v>
                </c:pt>
                <c:pt idx="13657">
                  <c:v>13658</c:v>
                </c:pt>
                <c:pt idx="13658">
                  <c:v>13659</c:v>
                </c:pt>
                <c:pt idx="13659">
                  <c:v>13660</c:v>
                </c:pt>
                <c:pt idx="13660">
                  <c:v>13661</c:v>
                </c:pt>
                <c:pt idx="13661">
                  <c:v>13662</c:v>
                </c:pt>
                <c:pt idx="13662">
                  <c:v>13663</c:v>
                </c:pt>
                <c:pt idx="13663">
                  <c:v>13664</c:v>
                </c:pt>
                <c:pt idx="13664">
                  <c:v>13665</c:v>
                </c:pt>
                <c:pt idx="13665">
                  <c:v>13666</c:v>
                </c:pt>
                <c:pt idx="13666">
                  <c:v>13667</c:v>
                </c:pt>
                <c:pt idx="13667">
                  <c:v>13668</c:v>
                </c:pt>
                <c:pt idx="13668">
                  <c:v>13669</c:v>
                </c:pt>
                <c:pt idx="13669">
                  <c:v>13670</c:v>
                </c:pt>
                <c:pt idx="13670">
                  <c:v>13671</c:v>
                </c:pt>
                <c:pt idx="13671">
                  <c:v>13672</c:v>
                </c:pt>
                <c:pt idx="13672">
                  <c:v>13673</c:v>
                </c:pt>
                <c:pt idx="13673">
                  <c:v>13674</c:v>
                </c:pt>
                <c:pt idx="13674">
                  <c:v>13675</c:v>
                </c:pt>
                <c:pt idx="13675">
                  <c:v>13676</c:v>
                </c:pt>
                <c:pt idx="13676">
                  <c:v>13677</c:v>
                </c:pt>
                <c:pt idx="13677">
                  <c:v>13678</c:v>
                </c:pt>
                <c:pt idx="13678">
                  <c:v>13679</c:v>
                </c:pt>
                <c:pt idx="13679">
                  <c:v>13680</c:v>
                </c:pt>
                <c:pt idx="13680">
                  <c:v>13681</c:v>
                </c:pt>
                <c:pt idx="13681">
                  <c:v>13682</c:v>
                </c:pt>
                <c:pt idx="13682">
                  <c:v>13683</c:v>
                </c:pt>
                <c:pt idx="13683">
                  <c:v>13684</c:v>
                </c:pt>
                <c:pt idx="13684">
                  <c:v>13685</c:v>
                </c:pt>
                <c:pt idx="13685">
                  <c:v>13686</c:v>
                </c:pt>
                <c:pt idx="13686">
                  <c:v>13687</c:v>
                </c:pt>
                <c:pt idx="13687">
                  <c:v>13688</c:v>
                </c:pt>
                <c:pt idx="13688">
                  <c:v>13689</c:v>
                </c:pt>
                <c:pt idx="13689">
                  <c:v>13690</c:v>
                </c:pt>
                <c:pt idx="13690">
                  <c:v>13691</c:v>
                </c:pt>
                <c:pt idx="13691">
                  <c:v>13692</c:v>
                </c:pt>
                <c:pt idx="13692">
                  <c:v>13693</c:v>
                </c:pt>
                <c:pt idx="13693">
                  <c:v>13694</c:v>
                </c:pt>
                <c:pt idx="13694">
                  <c:v>13695</c:v>
                </c:pt>
                <c:pt idx="13695">
                  <c:v>13696</c:v>
                </c:pt>
                <c:pt idx="13696">
                  <c:v>13697</c:v>
                </c:pt>
                <c:pt idx="13697">
                  <c:v>13698</c:v>
                </c:pt>
                <c:pt idx="13698">
                  <c:v>13699</c:v>
                </c:pt>
                <c:pt idx="13699">
                  <c:v>13700</c:v>
                </c:pt>
                <c:pt idx="13700">
                  <c:v>13701</c:v>
                </c:pt>
                <c:pt idx="13701">
                  <c:v>13702</c:v>
                </c:pt>
                <c:pt idx="13702">
                  <c:v>13703</c:v>
                </c:pt>
                <c:pt idx="13703">
                  <c:v>13704</c:v>
                </c:pt>
                <c:pt idx="13704">
                  <c:v>13705</c:v>
                </c:pt>
                <c:pt idx="13705">
                  <c:v>13706</c:v>
                </c:pt>
                <c:pt idx="13706">
                  <c:v>13707</c:v>
                </c:pt>
                <c:pt idx="13707">
                  <c:v>13708</c:v>
                </c:pt>
                <c:pt idx="13708">
                  <c:v>13709</c:v>
                </c:pt>
                <c:pt idx="13709">
                  <c:v>13710</c:v>
                </c:pt>
                <c:pt idx="13710">
                  <c:v>13711</c:v>
                </c:pt>
                <c:pt idx="13711">
                  <c:v>13712</c:v>
                </c:pt>
                <c:pt idx="13712">
                  <c:v>13713</c:v>
                </c:pt>
                <c:pt idx="13713">
                  <c:v>13714</c:v>
                </c:pt>
                <c:pt idx="13714">
                  <c:v>13715</c:v>
                </c:pt>
                <c:pt idx="13715">
                  <c:v>13716</c:v>
                </c:pt>
                <c:pt idx="13716">
                  <c:v>13717</c:v>
                </c:pt>
                <c:pt idx="13717">
                  <c:v>13718</c:v>
                </c:pt>
                <c:pt idx="13718">
                  <c:v>13719</c:v>
                </c:pt>
                <c:pt idx="13719">
                  <c:v>13720</c:v>
                </c:pt>
                <c:pt idx="13720">
                  <c:v>13721</c:v>
                </c:pt>
                <c:pt idx="13721">
                  <c:v>13722</c:v>
                </c:pt>
                <c:pt idx="13722">
                  <c:v>13723</c:v>
                </c:pt>
                <c:pt idx="13723">
                  <c:v>13724</c:v>
                </c:pt>
                <c:pt idx="13724">
                  <c:v>13725</c:v>
                </c:pt>
                <c:pt idx="13725">
                  <c:v>13726</c:v>
                </c:pt>
                <c:pt idx="13726">
                  <c:v>13727</c:v>
                </c:pt>
                <c:pt idx="13727">
                  <c:v>13728</c:v>
                </c:pt>
                <c:pt idx="13728">
                  <c:v>13729</c:v>
                </c:pt>
                <c:pt idx="13729">
                  <c:v>13730</c:v>
                </c:pt>
                <c:pt idx="13730">
                  <c:v>13731</c:v>
                </c:pt>
                <c:pt idx="13731">
                  <c:v>13732</c:v>
                </c:pt>
                <c:pt idx="13732">
                  <c:v>13733</c:v>
                </c:pt>
                <c:pt idx="13733">
                  <c:v>13734</c:v>
                </c:pt>
                <c:pt idx="13734">
                  <c:v>13735</c:v>
                </c:pt>
                <c:pt idx="13735">
                  <c:v>13736</c:v>
                </c:pt>
                <c:pt idx="13736">
                  <c:v>13737</c:v>
                </c:pt>
                <c:pt idx="13737">
                  <c:v>13738</c:v>
                </c:pt>
                <c:pt idx="13738">
                  <c:v>13739</c:v>
                </c:pt>
                <c:pt idx="13739">
                  <c:v>13740</c:v>
                </c:pt>
                <c:pt idx="13740">
                  <c:v>13741</c:v>
                </c:pt>
                <c:pt idx="13741">
                  <c:v>13742</c:v>
                </c:pt>
                <c:pt idx="13742">
                  <c:v>13743</c:v>
                </c:pt>
                <c:pt idx="13743">
                  <c:v>13744</c:v>
                </c:pt>
                <c:pt idx="13744">
                  <c:v>13745</c:v>
                </c:pt>
                <c:pt idx="13745">
                  <c:v>13746</c:v>
                </c:pt>
                <c:pt idx="13746">
                  <c:v>13747</c:v>
                </c:pt>
                <c:pt idx="13747">
                  <c:v>13748</c:v>
                </c:pt>
                <c:pt idx="13748">
                  <c:v>13749</c:v>
                </c:pt>
                <c:pt idx="13749">
                  <c:v>13750</c:v>
                </c:pt>
                <c:pt idx="13750">
                  <c:v>13751</c:v>
                </c:pt>
                <c:pt idx="13751">
                  <c:v>13752</c:v>
                </c:pt>
                <c:pt idx="13752">
                  <c:v>13753</c:v>
                </c:pt>
                <c:pt idx="13753">
                  <c:v>13754</c:v>
                </c:pt>
                <c:pt idx="13754">
                  <c:v>13755</c:v>
                </c:pt>
                <c:pt idx="13755">
                  <c:v>13756</c:v>
                </c:pt>
                <c:pt idx="13756">
                  <c:v>13757</c:v>
                </c:pt>
                <c:pt idx="13757">
                  <c:v>13758</c:v>
                </c:pt>
                <c:pt idx="13758">
                  <c:v>13759</c:v>
                </c:pt>
                <c:pt idx="13759">
                  <c:v>13760</c:v>
                </c:pt>
                <c:pt idx="13760">
                  <c:v>13761</c:v>
                </c:pt>
                <c:pt idx="13761">
                  <c:v>13762</c:v>
                </c:pt>
                <c:pt idx="13762">
                  <c:v>13763</c:v>
                </c:pt>
                <c:pt idx="13763">
                  <c:v>13764</c:v>
                </c:pt>
                <c:pt idx="13764">
                  <c:v>13765</c:v>
                </c:pt>
                <c:pt idx="13765">
                  <c:v>13766</c:v>
                </c:pt>
                <c:pt idx="13766">
                  <c:v>13767</c:v>
                </c:pt>
                <c:pt idx="13767">
                  <c:v>13768</c:v>
                </c:pt>
                <c:pt idx="13768">
                  <c:v>13769</c:v>
                </c:pt>
                <c:pt idx="13769">
                  <c:v>13770</c:v>
                </c:pt>
                <c:pt idx="13770">
                  <c:v>13771</c:v>
                </c:pt>
                <c:pt idx="13771">
                  <c:v>13772</c:v>
                </c:pt>
                <c:pt idx="13772">
                  <c:v>13773</c:v>
                </c:pt>
                <c:pt idx="13773">
                  <c:v>13774</c:v>
                </c:pt>
                <c:pt idx="13774">
                  <c:v>13775</c:v>
                </c:pt>
                <c:pt idx="13775">
                  <c:v>13776</c:v>
                </c:pt>
                <c:pt idx="13776">
                  <c:v>13777</c:v>
                </c:pt>
                <c:pt idx="13777">
                  <c:v>13778</c:v>
                </c:pt>
                <c:pt idx="13778">
                  <c:v>13779</c:v>
                </c:pt>
                <c:pt idx="13779">
                  <c:v>13780</c:v>
                </c:pt>
                <c:pt idx="13780">
                  <c:v>13781</c:v>
                </c:pt>
                <c:pt idx="13781">
                  <c:v>13782</c:v>
                </c:pt>
                <c:pt idx="13782">
                  <c:v>13783</c:v>
                </c:pt>
                <c:pt idx="13783">
                  <c:v>13784</c:v>
                </c:pt>
                <c:pt idx="13784">
                  <c:v>13785</c:v>
                </c:pt>
                <c:pt idx="13785">
                  <c:v>13786</c:v>
                </c:pt>
                <c:pt idx="13786">
                  <c:v>13787</c:v>
                </c:pt>
                <c:pt idx="13787">
                  <c:v>13788</c:v>
                </c:pt>
                <c:pt idx="13788">
                  <c:v>13789</c:v>
                </c:pt>
                <c:pt idx="13789">
                  <c:v>13790</c:v>
                </c:pt>
                <c:pt idx="13790">
                  <c:v>13791</c:v>
                </c:pt>
                <c:pt idx="13791">
                  <c:v>13792</c:v>
                </c:pt>
                <c:pt idx="13792">
                  <c:v>13793</c:v>
                </c:pt>
                <c:pt idx="13793">
                  <c:v>13794</c:v>
                </c:pt>
                <c:pt idx="13794">
                  <c:v>13795</c:v>
                </c:pt>
                <c:pt idx="13795">
                  <c:v>13796</c:v>
                </c:pt>
                <c:pt idx="13796">
                  <c:v>13797</c:v>
                </c:pt>
                <c:pt idx="13797">
                  <c:v>13798</c:v>
                </c:pt>
                <c:pt idx="13798">
                  <c:v>13799</c:v>
                </c:pt>
                <c:pt idx="13799">
                  <c:v>13800</c:v>
                </c:pt>
                <c:pt idx="13800">
                  <c:v>13801</c:v>
                </c:pt>
                <c:pt idx="13801">
                  <c:v>13802</c:v>
                </c:pt>
                <c:pt idx="13802">
                  <c:v>13803</c:v>
                </c:pt>
                <c:pt idx="13803">
                  <c:v>13804</c:v>
                </c:pt>
                <c:pt idx="13804">
                  <c:v>13805</c:v>
                </c:pt>
                <c:pt idx="13805">
                  <c:v>13806</c:v>
                </c:pt>
                <c:pt idx="13806">
                  <c:v>13807</c:v>
                </c:pt>
                <c:pt idx="13807">
                  <c:v>13808</c:v>
                </c:pt>
                <c:pt idx="13808">
                  <c:v>13809</c:v>
                </c:pt>
                <c:pt idx="13809">
                  <c:v>13810</c:v>
                </c:pt>
                <c:pt idx="13810">
                  <c:v>13811</c:v>
                </c:pt>
                <c:pt idx="13811">
                  <c:v>13812</c:v>
                </c:pt>
                <c:pt idx="13812">
                  <c:v>13813</c:v>
                </c:pt>
                <c:pt idx="13813">
                  <c:v>13814</c:v>
                </c:pt>
                <c:pt idx="13814">
                  <c:v>13815</c:v>
                </c:pt>
                <c:pt idx="13815">
                  <c:v>13816</c:v>
                </c:pt>
                <c:pt idx="13816">
                  <c:v>13817</c:v>
                </c:pt>
                <c:pt idx="13817">
                  <c:v>13818</c:v>
                </c:pt>
                <c:pt idx="13818">
                  <c:v>13819</c:v>
                </c:pt>
                <c:pt idx="13819">
                  <c:v>13820</c:v>
                </c:pt>
                <c:pt idx="13820">
                  <c:v>13821</c:v>
                </c:pt>
                <c:pt idx="13821">
                  <c:v>13822</c:v>
                </c:pt>
                <c:pt idx="13822">
                  <c:v>13823</c:v>
                </c:pt>
                <c:pt idx="13823">
                  <c:v>13824</c:v>
                </c:pt>
                <c:pt idx="13824">
                  <c:v>13825</c:v>
                </c:pt>
                <c:pt idx="13825">
                  <c:v>13826</c:v>
                </c:pt>
                <c:pt idx="13826">
                  <c:v>13827</c:v>
                </c:pt>
                <c:pt idx="13827">
                  <c:v>13828</c:v>
                </c:pt>
                <c:pt idx="13828">
                  <c:v>13829</c:v>
                </c:pt>
                <c:pt idx="13829">
                  <c:v>13830</c:v>
                </c:pt>
                <c:pt idx="13830">
                  <c:v>13831</c:v>
                </c:pt>
                <c:pt idx="13831">
                  <c:v>13832</c:v>
                </c:pt>
                <c:pt idx="13832">
                  <c:v>13833</c:v>
                </c:pt>
                <c:pt idx="13833">
                  <c:v>13834</c:v>
                </c:pt>
                <c:pt idx="13834">
                  <c:v>13835</c:v>
                </c:pt>
                <c:pt idx="13835">
                  <c:v>13836</c:v>
                </c:pt>
                <c:pt idx="13836">
                  <c:v>13837</c:v>
                </c:pt>
                <c:pt idx="13837">
                  <c:v>13838</c:v>
                </c:pt>
                <c:pt idx="13838">
                  <c:v>13839</c:v>
                </c:pt>
                <c:pt idx="13839">
                  <c:v>13840</c:v>
                </c:pt>
                <c:pt idx="13840">
                  <c:v>13841</c:v>
                </c:pt>
                <c:pt idx="13841">
                  <c:v>13842</c:v>
                </c:pt>
                <c:pt idx="13842">
                  <c:v>13843</c:v>
                </c:pt>
                <c:pt idx="13843">
                  <c:v>13844</c:v>
                </c:pt>
                <c:pt idx="13844">
                  <c:v>13845</c:v>
                </c:pt>
                <c:pt idx="13845">
                  <c:v>13846</c:v>
                </c:pt>
                <c:pt idx="13846">
                  <c:v>13847</c:v>
                </c:pt>
                <c:pt idx="13847">
                  <c:v>13848</c:v>
                </c:pt>
                <c:pt idx="13848">
                  <c:v>13849</c:v>
                </c:pt>
                <c:pt idx="13849">
                  <c:v>13850</c:v>
                </c:pt>
                <c:pt idx="13850">
                  <c:v>13851</c:v>
                </c:pt>
                <c:pt idx="13851">
                  <c:v>13852</c:v>
                </c:pt>
                <c:pt idx="13852">
                  <c:v>13853</c:v>
                </c:pt>
                <c:pt idx="13853">
                  <c:v>13854</c:v>
                </c:pt>
                <c:pt idx="13854">
                  <c:v>13855</c:v>
                </c:pt>
                <c:pt idx="13855">
                  <c:v>13856</c:v>
                </c:pt>
                <c:pt idx="13856">
                  <c:v>13857</c:v>
                </c:pt>
                <c:pt idx="13857">
                  <c:v>13858</c:v>
                </c:pt>
                <c:pt idx="13858">
                  <c:v>13859</c:v>
                </c:pt>
                <c:pt idx="13859">
                  <c:v>13860</c:v>
                </c:pt>
                <c:pt idx="13860">
                  <c:v>13861</c:v>
                </c:pt>
                <c:pt idx="13861">
                  <c:v>13862</c:v>
                </c:pt>
                <c:pt idx="13862">
                  <c:v>13863</c:v>
                </c:pt>
                <c:pt idx="13863">
                  <c:v>13864</c:v>
                </c:pt>
                <c:pt idx="13864">
                  <c:v>13865</c:v>
                </c:pt>
                <c:pt idx="13865">
                  <c:v>13866</c:v>
                </c:pt>
                <c:pt idx="13866">
                  <c:v>13867</c:v>
                </c:pt>
                <c:pt idx="13867">
                  <c:v>13868</c:v>
                </c:pt>
                <c:pt idx="13868">
                  <c:v>13869</c:v>
                </c:pt>
                <c:pt idx="13869">
                  <c:v>13870</c:v>
                </c:pt>
                <c:pt idx="13870">
                  <c:v>13871</c:v>
                </c:pt>
                <c:pt idx="13871">
                  <c:v>13872</c:v>
                </c:pt>
                <c:pt idx="13872">
                  <c:v>13873</c:v>
                </c:pt>
                <c:pt idx="13873">
                  <c:v>13874</c:v>
                </c:pt>
                <c:pt idx="13874">
                  <c:v>13875</c:v>
                </c:pt>
                <c:pt idx="13875">
                  <c:v>13876</c:v>
                </c:pt>
                <c:pt idx="13876">
                  <c:v>13877</c:v>
                </c:pt>
                <c:pt idx="13877">
                  <c:v>13878</c:v>
                </c:pt>
                <c:pt idx="13878">
                  <c:v>13879</c:v>
                </c:pt>
                <c:pt idx="13879">
                  <c:v>13880</c:v>
                </c:pt>
                <c:pt idx="13880">
                  <c:v>13881</c:v>
                </c:pt>
                <c:pt idx="13881">
                  <c:v>13882</c:v>
                </c:pt>
                <c:pt idx="13882">
                  <c:v>13883</c:v>
                </c:pt>
                <c:pt idx="13883">
                  <c:v>13884</c:v>
                </c:pt>
                <c:pt idx="13884">
                  <c:v>13885</c:v>
                </c:pt>
                <c:pt idx="13885">
                  <c:v>13886</c:v>
                </c:pt>
                <c:pt idx="13886">
                  <c:v>13887</c:v>
                </c:pt>
                <c:pt idx="13887">
                  <c:v>13888</c:v>
                </c:pt>
                <c:pt idx="13888">
                  <c:v>13889</c:v>
                </c:pt>
                <c:pt idx="13889">
                  <c:v>13890</c:v>
                </c:pt>
                <c:pt idx="13890">
                  <c:v>13891</c:v>
                </c:pt>
                <c:pt idx="13891">
                  <c:v>13892</c:v>
                </c:pt>
                <c:pt idx="13892">
                  <c:v>13893</c:v>
                </c:pt>
                <c:pt idx="13893">
                  <c:v>13894</c:v>
                </c:pt>
                <c:pt idx="13894">
                  <c:v>13895</c:v>
                </c:pt>
                <c:pt idx="13895">
                  <c:v>13896</c:v>
                </c:pt>
                <c:pt idx="13896">
                  <c:v>13897</c:v>
                </c:pt>
                <c:pt idx="13897">
                  <c:v>13898</c:v>
                </c:pt>
                <c:pt idx="13898">
                  <c:v>13899</c:v>
                </c:pt>
                <c:pt idx="13899">
                  <c:v>13900</c:v>
                </c:pt>
                <c:pt idx="13900">
                  <c:v>13901</c:v>
                </c:pt>
                <c:pt idx="13901">
                  <c:v>13902</c:v>
                </c:pt>
                <c:pt idx="13902">
                  <c:v>13903</c:v>
                </c:pt>
                <c:pt idx="13903">
                  <c:v>13904</c:v>
                </c:pt>
                <c:pt idx="13904">
                  <c:v>13905</c:v>
                </c:pt>
                <c:pt idx="13905">
                  <c:v>13906</c:v>
                </c:pt>
                <c:pt idx="13906">
                  <c:v>13907</c:v>
                </c:pt>
                <c:pt idx="13907">
                  <c:v>13908</c:v>
                </c:pt>
                <c:pt idx="13908">
                  <c:v>13909</c:v>
                </c:pt>
                <c:pt idx="13909">
                  <c:v>13910</c:v>
                </c:pt>
                <c:pt idx="13910">
                  <c:v>13911</c:v>
                </c:pt>
                <c:pt idx="13911">
                  <c:v>13912</c:v>
                </c:pt>
                <c:pt idx="13912">
                  <c:v>13913</c:v>
                </c:pt>
                <c:pt idx="13913">
                  <c:v>13914</c:v>
                </c:pt>
                <c:pt idx="13914">
                  <c:v>13915</c:v>
                </c:pt>
                <c:pt idx="13915">
                  <c:v>13916</c:v>
                </c:pt>
                <c:pt idx="13916">
                  <c:v>13917</c:v>
                </c:pt>
                <c:pt idx="13917">
                  <c:v>13918</c:v>
                </c:pt>
                <c:pt idx="13918">
                  <c:v>13919</c:v>
                </c:pt>
                <c:pt idx="13919">
                  <c:v>13920</c:v>
                </c:pt>
                <c:pt idx="13920">
                  <c:v>13921</c:v>
                </c:pt>
                <c:pt idx="13921">
                  <c:v>13922</c:v>
                </c:pt>
                <c:pt idx="13922">
                  <c:v>13923</c:v>
                </c:pt>
                <c:pt idx="13923">
                  <c:v>13924</c:v>
                </c:pt>
                <c:pt idx="13924">
                  <c:v>13925</c:v>
                </c:pt>
                <c:pt idx="13925">
                  <c:v>13926</c:v>
                </c:pt>
                <c:pt idx="13926">
                  <c:v>13927</c:v>
                </c:pt>
                <c:pt idx="13927">
                  <c:v>13928</c:v>
                </c:pt>
                <c:pt idx="13928">
                  <c:v>13929</c:v>
                </c:pt>
                <c:pt idx="13929">
                  <c:v>13930</c:v>
                </c:pt>
                <c:pt idx="13930">
                  <c:v>13931</c:v>
                </c:pt>
                <c:pt idx="13931">
                  <c:v>13932</c:v>
                </c:pt>
                <c:pt idx="13932">
                  <c:v>13933</c:v>
                </c:pt>
                <c:pt idx="13933">
                  <c:v>13934</c:v>
                </c:pt>
                <c:pt idx="13934">
                  <c:v>13935</c:v>
                </c:pt>
                <c:pt idx="13935">
                  <c:v>13936</c:v>
                </c:pt>
                <c:pt idx="13936">
                  <c:v>13937</c:v>
                </c:pt>
                <c:pt idx="13937">
                  <c:v>13938</c:v>
                </c:pt>
                <c:pt idx="13938">
                  <c:v>13939</c:v>
                </c:pt>
                <c:pt idx="13939">
                  <c:v>13940</c:v>
                </c:pt>
                <c:pt idx="13940">
                  <c:v>13941</c:v>
                </c:pt>
                <c:pt idx="13941">
                  <c:v>13942</c:v>
                </c:pt>
                <c:pt idx="13942">
                  <c:v>13943</c:v>
                </c:pt>
                <c:pt idx="13943">
                  <c:v>13944</c:v>
                </c:pt>
                <c:pt idx="13944">
                  <c:v>13945</c:v>
                </c:pt>
                <c:pt idx="13945">
                  <c:v>13946</c:v>
                </c:pt>
                <c:pt idx="13946">
                  <c:v>13947</c:v>
                </c:pt>
                <c:pt idx="13947">
                  <c:v>13948</c:v>
                </c:pt>
                <c:pt idx="13948">
                  <c:v>13949</c:v>
                </c:pt>
                <c:pt idx="13949">
                  <c:v>13950</c:v>
                </c:pt>
                <c:pt idx="13950">
                  <c:v>13951</c:v>
                </c:pt>
                <c:pt idx="13951">
                  <c:v>13952</c:v>
                </c:pt>
                <c:pt idx="13952">
                  <c:v>13953</c:v>
                </c:pt>
                <c:pt idx="13953">
                  <c:v>13954</c:v>
                </c:pt>
                <c:pt idx="13954">
                  <c:v>13955</c:v>
                </c:pt>
                <c:pt idx="13955">
                  <c:v>13956</c:v>
                </c:pt>
                <c:pt idx="13956">
                  <c:v>13957</c:v>
                </c:pt>
                <c:pt idx="13957">
                  <c:v>13958</c:v>
                </c:pt>
                <c:pt idx="13958">
                  <c:v>13959</c:v>
                </c:pt>
                <c:pt idx="13959">
                  <c:v>13960</c:v>
                </c:pt>
                <c:pt idx="13960">
                  <c:v>13961</c:v>
                </c:pt>
                <c:pt idx="13961">
                  <c:v>13962</c:v>
                </c:pt>
                <c:pt idx="13962">
                  <c:v>13963</c:v>
                </c:pt>
                <c:pt idx="13963">
                  <c:v>13964</c:v>
                </c:pt>
                <c:pt idx="13964">
                  <c:v>13965</c:v>
                </c:pt>
                <c:pt idx="13965">
                  <c:v>13966</c:v>
                </c:pt>
                <c:pt idx="13966">
                  <c:v>13967</c:v>
                </c:pt>
                <c:pt idx="13967">
                  <c:v>13968</c:v>
                </c:pt>
                <c:pt idx="13968">
                  <c:v>13969</c:v>
                </c:pt>
                <c:pt idx="13969">
                  <c:v>13970</c:v>
                </c:pt>
                <c:pt idx="13970">
                  <c:v>13971</c:v>
                </c:pt>
                <c:pt idx="13971">
                  <c:v>13972</c:v>
                </c:pt>
                <c:pt idx="13972">
                  <c:v>13973</c:v>
                </c:pt>
                <c:pt idx="13973">
                  <c:v>13974</c:v>
                </c:pt>
                <c:pt idx="13974">
                  <c:v>13975</c:v>
                </c:pt>
                <c:pt idx="13975">
                  <c:v>13976</c:v>
                </c:pt>
                <c:pt idx="13976">
                  <c:v>13977</c:v>
                </c:pt>
                <c:pt idx="13977">
                  <c:v>13978</c:v>
                </c:pt>
                <c:pt idx="13978">
                  <c:v>13979</c:v>
                </c:pt>
                <c:pt idx="13979">
                  <c:v>13980</c:v>
                </c:pt>
                <c:pt idx="13980">
                  <c:v>13981</c:v>
                </c:pt>
                <c:pt idx="13981">
                  <c:v>13982</c:v>
                </c:pt>
                <c:pt idx="13982">
                  <c:v>13983</c:v>
                </c:pt>
                <c:pt idx="13983">
                  <c:v>13984</c:v>
                </c:pt>
                <c:pt idx="13984">
                  <c:v>13985</c:v>
                </c:pt>
                <c:pt idx="13985">
                  <c:v>13986</c:v>
                </c:pt>
                <c:pt idx="13986">
                  <c:v>13987</c:v>
                </c:pt>
                <c:pt idx="13987">
                  <c:v>13988</c:v>
                </c:pt>
                <c:pt idx="13988">
                  <c:v>13989</c:v>
                </c:pt>
                <c:pt idx="13989">
                  <c:v>13990</c:v>
                </c:pt>
                <c:pt idx="13990">
                  <c:v>13991</c:v>
                </c:pt>
                <c:pt idx="13991">
                  <c:v>13992</c:v>
                </c:pt>
                <c:pt idx="13992">
                  <c:v>13993</c:v>
                </c:pt>
                <c:pt idx="13993">
                  <c:v>13994</c:v>
                </c:pt>
                <c:pt idx="13994">
                  <c:v>13995</c:v>
                </c:pt>
                <c:pt idx="13995">
                  <c:v>13996</c:v>
                </c:pt>
                <c:pt idx="13996">
                  <c:v>13997</c:v>
                </c:pt>
                <c:pt idx="13997">
                  <c:v>13998</c:v>
                </c:pt>
                <c:pt idx="13998">
                  <c:v>13999</c:v>
                </c:pt>
                <c:pt idx="13999">
                  <c:v>14000</c:v>
                </c:pt>
                <c:pt idx="14000">
                  <c:v>14001</c:v>
                </c:pt>
                <c:pt idx="14001">
                  <c:v>14002</c:v>
                </c:pt>
                <c:pt idx="14002">
                  <c:v>14003</c:v>
                </c:pt>
                <c:pt idx="14003">
                  <c:v>14004</c:v>
                </c:pt>
                <c:pt idx="14004">
                  <c:v>14005</c:v>
                </c:pt>
                <c:pt idx="14005">
                  <c:v>14006</c:v>
                </c:pt>
                <c:pt idx="14006">
                  <c:v>14007</c:v>
                </c:pt>
                <c:pt idx="14007">
                  <c:v>14008</c:v>
                </c:pt>
                <c:pt idx="14008">
                  <c:v>14009</c:v>
                </c:pt>
                <c:pt idx="14009">
                  <c:v>14010</c:v>
                </c:pt>
                <c:pt idx="14010">
                  <c:v>14011</c:v>
                </c:pt>
                <c:pt idx="14011">
                  <c:v>14012</c:v>
                </c:pt>
                <c:pt idx="14012">
                  <c:v>14013</c:v>
                </c:pt>
                <c:pt idx="14013">
                  <c:v>14014</c:v>
                </c:pt>
                <c:pt idx="14014">
                  <c:v>14015</c:v>
                </c:pt>
                <c:pt idx="14015">
                  <c:v>14016</c:v>
                </c:pt>
                <c:pt idx="14016">
                  <c:v>14017</c:v>
                </c:pt>
                <c:pt idx="14017">
                  <c:v>14018</c:v>
                </c:pt>
                <c:pt idx="14018">
                  <c:v>14019</c:v>
                </c:pt>
                <c:pt idx="14019">
                  <c:v>14020</c:v>
                </c:pt>
                <c:pt idx="14020">
                  <c:v>14021</c:v>
                </c:pt>
                <c:pt idx="14021">
                  <c:v>14022</c:v>
                </c:pt>
                <c:pt idx="14022">
                  <c:v>14023</c:v>
                </c:pt>
                <c:pt idx="14023">
                  <c:v>14024</c:v>
                </c:pt>
                <c:pt idx="14024">
                  <c:v>14025</c:v>
                </c:pt>
                <c:pt idx="14025">
                  <c:v>14026</c:v>
                </c:pt>
                <c:pt idx="14026">
                  <c:v>14027</c:v>
                </c:pt>
                <c:pt idx="14027">
                  <c:v>14028</c:v>
                </c:pt>
                <c:pt idx="14028">
                  <c:v>14029</c:v>
                </c:pt>
                <c:pt idx="14029">
                  <c:v>14030</c:v>
                </c:pt>
                <c:pt idx="14030">
                  <c:v>14031</c:v>
                </c:pt>
                <c:pt idx="14031">
                  <c:v>14032</c:v>
                </c:pt>
                <c:pt idx="14032">
                  <c:v>14033</c:v>
                </c:pt>
                <c:pt idx="14033">
                  <c:v>14034</c:v>
                </c:pt>
                <c:pt idx="14034">
                  <c:v>14035</c:v>
                </c:pt>
                <c:pt idx="14035">
                  <c:v>14036</c:v>
                </c:pt>
                <c:pt idx="14036">
                  <c:v>14037</c:v>
                </c:pt>
                <c:pt idx="14037">
                  <c:v>14038</c:v>
                </c:pt>
                <c:pt idx="14038">
                  <c:v>14039</c:v>
                </c:pt>
                <c:pt idx="14039">
                  <c:v>14040</c:v>
                </c:pt>
                <c:pt idx="14040">
                  <c:v>14041</c:v>
                </c:pt>
                <c:pt idx="14041">
                  <c:v>14042</c:v>
                </c:pt>
                <c:pt idx="14042">
                  <c:v>14043</c:v>
                </c:pt>
                <c:pt idx="14043">
                  <c:v>14044</c:v>
                </c:pt>
                <c:pt idx="14044">
                  <c:v>14045</c:v>
                </c:pt>
                <c:pt idx="14045">
                  <c:v>14046</c:v>
                </c:pt>
                <c:pt idx="14046">
                  <c:v>14047</c:v>
                </c:pt>
                <c:pt idx="14047">
                  <c:v>14048</c:v>
                </c:pt>
                <c:pt idx="14048">
                  <c:v>14049</c:v>
                </c:pt>
                <c:pt idx="14049">
                  <c:v>14050</c:v>
                </c:pt>
                <c:pt idx="14050">
                  <c:v>14051</c:v>
                </c:pt>
                <c:pt idx="14051">
                  <c:v>14052</c:v>
                </c:pt>
                <c:pt idx="14052">
                  <c:v>14053</c:v>
                </c:pt>
                <c:pt idx="14053">
                  <c:v>14054</c:v>
                </c:pt>
                <c:pt idx="14054">
                  <c:v>14055</c:v>
                </c:pt>
                <c:pt idx="14055">
                  <c:v>14056</c:v>
                </c:pt>
                <c:pt idx="14056">
                  <c:v>14057</c:v>
                </c:pt>
                <c:pt idx="14057">
                  <c:v>14058</c:v>
                </c:pt>
                <c:pt idx="14058">
                  <c:v>14059</c:v>
                </c:pt>
                <c:pt idx="14059">
                  <c:v>14060</c:v>
                </c:pt>
                <c:pt idx="14060">
                  <c:v>14061</c:v>
                </c:pt>
                <c:pt idx="14061">
                  <c:v>14062</c:v>
                </c:pt>
                <c:pt idx="14062">
                  <c:v>14063</c:v>
                </c:pt>
                <c:pt idx="14063">
                  <c:v>14064</c:v>
                </c:pt>
                <c:pt idx="14064">
                  <c:v>14065</c:v>
                </c:pt>
                <c:pt idx="14065">
                  <c:v>14066</c:v>
                </c:pt>
                <c:pt idx="14066">
                  <c:v>14067</c:v>
                </c:pt>
                <c:pt idx="14067">
                  <c:v>14068</c:v>
                </c:pt>
                <c:pt idx="14068">
                  <c:v>14069</c:v>
                </c:pt>
                <c:pt idx="14069">
                  <c:v>14070</c:v>
                </c:pt>
                <c:pt idx="14070">
                  <c:v>14071</c:v>
                </c:pt>
                <c:pt idx="14071">
                  <c:v>14072</c:v>
                </c:pt>
                <c:pt idx="14072">
                  <c:v>14073</c:v>
                </c:pt>
                <c:pt idx="14073">
                  <c:v>14074</c:v>
                </c:pt>
                <c:pt idx="14074">
                  <c:v>14075</c:v>
                </c:pt>
                <c:pt idx="14075">
                  <c:v>14076</c:v>
                </c:pt>
                <c:pt idx="14076">
                  <c:v>14077</c:v>
                </c:pt>
                <c:pt idx="14077">
                  <c:v>14078</c:v>
                </c:pt>
                <c:pt idx="14078">
                  <c:v>14079</c:v>
                </c:pt>
                <c:pt idx="14079">
                  <c:v>14080</c:v>
                </c:pt>
                <c:pt idx="14080">
                  <c:v>14081</c:v>
                </c:pt>
                <c:pt idx="14081">
                  <c:v>14082</c:v>
                </c:pt>
                <c:pt idx="14082">
                  <c:v>14083</c:v>
                </c:pt>
                <c:pt idx="14083">
                  <c:v>14084</c:v>
                </c:pt>
                <c:pt idx="14084">
                  <c:v>14085</c:v>
                </c:pt>
                <c:pt idx="14085">
                  <c:v>14086</c:v>
                </c:pt>
                <c:pt idx="14086">
                  <c:v>14087</c:v>
                </c:pt>
                <c:pt idx="14087">
                  <c:v>14088</c:v>
                </c:pt>
                <c:pt idx="14088">
                  <c:v>14089</c:v>
                </c:pt>
                <c:pt idx="14089">
                  <c:v>14090</c:v>
                </c:pt>
                <c:pt idx="14090">
                  <c:v>14091</c:v>
                </c:pt>
                <c:pt idx="14091">
                  <c:v>14092</c:v>
                </c:pt>
                <c:pt idx="14092">
                  <c:v>14093</c:v>
                </c:pt>
                <c:pt idx="14093">
                  <c:v>14094</c:v>
                </c:pt>
                <c:pt idx="14094">
                  <c:v>14095</c:v>
                </c:pt>
                <c:pt idx="14095">
                  <c:v>14096</c:v>
                </c:pt>
                <c:pt idx="14096">
                  <c:v>14097</c:v>
                </c:pt>
                <c:pt idx="14097">
                  <c:v>14098</c:v>
                </c:pt>
                <c:pt idx="14098">
                  <c:v>14099</c:v>
                </c:pt>
                <c:pt idx="14099">
                  <c:v>14100</c:v>
                </c:pt>
                <c:pt idx="14100">
                  <c:v>14101</c:v>
                </c:pt>
                <c:pt idx="14101">
                  <c:v>14102</c:v>
                </c:pt>
                <c:pt idx="14102">
                  <c:v>14103</c:v>
                </c:pt>
                <c:pt idx="14103">
                  <c:v>14104</c:v>
                </c:pt>
                <c:pt idx="14104">
                  <c:v>14105</c:v>
                </c:pt>
                <c:pt idx="14105">
                  <c:v>14106</c:v>
                </c:pt>
                <c:pt idx="14106">
                  <c:v>14107</c:v>
                </c:pt>
                <c:pt idx="14107">
                  <c:v>14108</c:v>
                </c:pt>
                <c:pt idx="14108">
                  <c:v>14109</c:v>
                </c:pt>
                <c:pt idx="14109">
                  <c:v>14110</c:v>
                </c:pt>
                <c:pt idx="14110">
                  <c:v>14111</c:v>
                </c:pt>
                <c:pt idx="14111">
                  <c:v>14112</c:v>
                </c:pt>
                <c:pt idx="14112">
                  <c:v>14113</c:v>
                </c:pt>
                <c:pt idx="14113">
                  <c:v>14114</c:v>
                </c:pt>
                <c:pt idx="14114">
                  <c:v>14115</c:v>
                </c:pt>
                <c:pt idx="14115">
                  <c:v>14116</c:v>
                </c:pt>
                <c:pt idx="14116">
                  <c:v>14117</c:v>
                </c:pt>
                <c:pt idx="14117">
                  <c:v>14118</c:v>
                </c:pt>
                <c:pt idx="14118">
                  <c:v>14119</c:v>
                </c:pt>
                <c:pt idx="14119">
                  <c:v>14120</c:v>
                </c:pt>
                <c:pt idx="14120">
                  <c:v>14121</c:v>
                </c:pt>
                <c:pt idx="14121">
                  <c:v>14122</c:v>
                </c:pt>
                <c:pt idx="14122">
                  <c:v>14123</c:v>
                </c:pt>
                <c:pt idx="14123">
                  <c:v>14124</c:v>
                </c:pt>
                <c:pt idx="14124">
                  <c:v>14125</c:v>
                </c:pt>
                <c:pt idx="14125">
                  <c:v>14126</c:v>
                </c:pt>
                <c:pt idx="14126">
                  <c:v>14127</c:v>
                </c:pt>
                <c:pt idx="14127">
                  <c:v>14128</c:v>
                </c:pt>
                <c:pt idx="14128">
                  <c:v>14129</c:v>
                </c:pt>
                <c:pt idx="14129">
                  <c:v>14130</c:v>
                </c:pt>
                <c:pt idx="14130">
                  <c:v>14131</c:v>
                </c:pt>
                <c:pt idx="14131">
                  <c:v>14132</c:v>
                </c:pt>
                <c:pt idx="14132">
                  <c:v>14133</c:v>
                </c:pt>
                <c:pt idx="14133">
                  <c:v>14134</c:v>
                </c:pt>
                <c:pt idx="14134">
                  <c:v>14135</c:v>
                </c:pt>
                <c:pt idx="14135">
                  <c:v>14136</c:v>
                </c:pt>
                <c:pt idx="14136">
                  <c:v>14137</c:v>
                </c:pt>
                <c:pt idx="14137">
                  <c:v>14138</c:v>
                </c:pt>
                <c:pt idx="14138">
                  <c:v>14139</c:v>
                </c:pt>
                <c:pt idx="14139">
                  <c:v>14140</c:v>
                </c:pt>
                <c:pt idx="14140">
                  <c:v>14141</c:v>
                </c:pt>
                <c:pt idx="14141">
                  <c:v>14142</c:v>
                </c:pt>
                <c:pt idx="14142">
                  <c:v>14143</c:v>
                </c:pt>
                <c:pt idx="14143">
                  <c:v>14144</c:v>
                </c:pt>
                <c:pt idx="14144">
                  <c:v>14145</c:v>
                </c:pt>
                <c:pt idx="14145">
                  <c:v>14146</c:v>
                </c:pt>
                <c:pt idx="14146">
                  <c:v>14147</c:v>
                </c:pt>
                <c:pt idx="14147">
                  <c:v>14148</c:v>
                </c:pt>
                <c:pt idx="14148">
                  <c:v>14149</c:v>
                </c:pt>
                <c:pt idx="14149">
                  <c:v>14150</c:v>
                </c:pt>
                <c:pt idx="14150">
                  <c:v>14151</c:v>
                </c:pt>
                <c:pt idx="14151">
                  <c:v>14152</c:v>
                </c:pt>
                <c:pt idx="14152">
                  <c:v>14153</c:v>
                </c:pt>
                <c:pt idx="14153">
                  <c:v>14154</c:v>
                </c:pt>
                <c:pt idx="14154">
                  <c:v>14155</c:v>
                </c:pt>
                <c:pt idx="14155">
                  <c:v>14156</c:v>
                </c:pt>
                <c:pt idx="14156">
                  <c:v>14157</c:v>
                </c:pt>
                <c:pt idx="14157">
                  <c:v>14158</c:v>
                </c:pt>
                <c:pt idx="14158">
                  <c:v>14159</c:v>
                </c:pt>
                <c:pt idx="14159">
                  <c:v>14160</c:v>
                </c:pt>
                <c:pt idx="14160">
                  <c:v>14161</c:v>
                </c:pt>
                <c:pt idx="14161">
                  <c:v>14162</c:v>
                </c:pt>
                <c:pt idx="14162">
                  <c:v>14163</c:v>
                </c:pt>
                <c:pt idx="14163">
                  <c:v>14164</c:v>
                </c:pt>
                <c:pt idx="14164">
                  <c:v>14165</c:v>
                </c:pt>
                <c:pt idx="14165">
                  <c:v>14166</c:v>
                </c:pt>
                <c:pt idx="14166">
                  <c:v>14167</c:v>
                </c:pt>
                <c:pt idx="14167">
                  <c:v>14168</c:v>
                </c:pt>
                <c:pt idx="14168">
                  <c:v>14169</c:v>
                </c:pt>
                <c:pt idx="14169">
                  <c:v>14170</c:v>
                </c:pt>
                <c:pt idx="14170">
                  <c:v>14171</c:v>
                </c:pt>
                <c:pt idx="14171">
                  <c:v>14172</c:v>
                </c:pt>
                <c:pt idx="14172">
                  <c:v>14173</c:v>
                </c:pt>
                <c:pt idx="14173">
                  <c:v>14174</c:v>
                </c:pt>
                <c:pt idx="14174">
                  <c:v>14175</c:v>
                </c:pt>
                <c:pt idx="14175">
                  <c:v>14176</c:v>
                </c:pt>
                <c:pt idx="14176">
                  <c:v>14177</c:v>
                </c:pt>
                <c:pt idx="14177">
                  <c:v>14178</c:v>
                </c:pt>
                <c:pt idx="14178">
                  <c:v>14179</c:v>
                </c:pt>
                <c:pt idx="14179">
                  <c:v>14180</c:v>
                </c:pt>
                <c:pt idx="14180">
                  <c:v>14181</c:v>
                </c:pt>
                <c:pt idx="14181">
                  <c:v>14182</c:v>
                </c:pt>
                <c:pt idx="14182">
                  <c:v>14183</c:v>
                </c:pt>
                <c:pt idx="14183">
                  <c:v>14184</c:v>
                </c:pt>
                <c:pt idx="14184">
                  <c:v>14185</c:v>
                </c:pt>
                <c:pt idx="14185">
                  <c:v>14186</c:v>
                </c:pt>
                <c:pt idx="14186">
                  <c:v>14187</c:v>
                </c:pt>
                <c:pt idx="14187">
                  <c:v>14188</c:v>
                </c:pt>
                <c:pt idx="14188">
                  <c:v>14189</c:v>
                </c:pt>
                <c:pt idx="14189">
                  <c:v>14190</c:v>
                </c:pt>
                <c:pt idx="14190">
                  <c:v>14191</c:v>
                </c:pt>
                <c:pt idx="14191">
                  <c:v>14192</c:v>
                </c:pt>
                <c:pt idx="14192">
                  <c:v>14193</c:v>
                </c:pt>
                <c:pt idx="14193">
                  <c:v>14194</c:v>
                </c:pt>
                <c:pt idx="14194">
                  <c:v>14195</c:v>
                </c:pt>
                <c:pt idx="14195">
                  <c:v>14196</c:v>
                </c:pt>
                <c:pt idx="14196">
                  <c:v>14197</c:v>
                </c:pt>
                <c:pt idx="14197">
                  <c:v>14198</c:v>
                </c:pt>
                <c:pt idx="14198">
                  <c:v>14199</c:v>
                </c:pt>
                <c:pt idx="14199">
                  <c:v>14200</c:v>
                </c:pt>
                <c:pt idx="14200">
                  <c:v>14201</c:v>
                </c:pt>
                <c:pt idx="14201">
                  <c:v>14202</c:v>
                </c:pt>
                <c:pt idx="14202">
                  <c:v>14203</c:v>
                </c:pt>
                <c:pt idx="14203">
                  <c:v>14204</c:v>
                </c:pt>
                <c:pt idx="14204">
                  <c:v>14205</c:v>
                </c:pt>
                <c:pt idx="14205">
                  <c:v>14206</c:v>
                </c:pt>
                <c:pt idx="14206">
                  <c:v>14207</c:v>
                </c:pt>
                <c:pt idx="14207">
                  <c:v>14208</c:v>
                </c:pt>
                <c:pt idx="14208">
                  <c:v>14209</c:v>
                </c:pt>
                <c:pt idx="14209">
                  <c:v>14210</c:v>
                </c:pt>
                <c:pt idx="14210">
                  <c:v>14211</c:v>
                </c:pt>
                <c:pt idx="14211">
                  <c:v>14212</c:v>
                </c:pt>
                <c:pt idx="14212">
                  <c:v>14213</c:v>
                </c:pt>
                <c:pt idx="14213">
                  <c:v>14214</c:v>
                </c:pt>
                <c:pt idx="14214">
                  <c:v>14215</c:v>
                </c:pt>
                <c:pt idx="14215">
                  <c:v>14216</c:v>
                </c:pt>
                <c:pt idx="14216">
                  <c:v>14217</c:v>
                </c:pt>
                <c:pt idx="14217">
                  <c:v>14218</c:v>
                </c:pt>
                <c:pt idx="14218">
                  <c:v>14219</c:v>
                </c:pt>
                <c:pt idx="14219">
                  <c:v>14220</c:v>
                </c:pt>
                <c:pt idx="14220">
                  <c:v>14221</c:v>
                </c:pt>
                <c:pt idx="14221">
                  <c:v>14222</c:v>
                </c:pt>
                <c:pt idx="14222">
                  <c:v>14223</c:v>
                </c:pt>
                <c:pt idx="14223">
                  <c:v>14224</c:v>
                </c:pt>
                <c:pt idx="14224">
                  <c:v>14225</c:v>
                </c:pt>
                <c:pt idx="14225">
                  <c:v>14226</c:v>
                </c:pt>
                <c:pt idx="14226">
                  <c:v>14227</c:v>
                </c:pt>
                <c:pt idx="14227">
                  <c:v>14228</c:v>
                </c:pt>
                <c:pt idx="14228">
                  <c:v>14229</c:v>
                </c:pt>
                <c:pt idx="14229">
                  <c:v>14230</c:v>
                </c:pt>
                <c:pt idx="14230">
                  <c:v>14231</c:v>
                </c:pt>
                <c:pt idx="14231">
                  <c:v>14232</c:v>
                </c:pt>
                <c:pt idx="14232">
                  <c:v>14233</c:v>
                </c:pt>
                <c:pt idx="14233">
                  <c:v>14234</c:v>
                </c:pt>
                <c:pt idx="14234">
                  <c:v>14235</c:v>
                </c:pt>
                <c:pt idx="14235">
                  <c:v>14236</c:v>
                </c:pt>
                <c:pt idx="14236">
                  <c:v>14237</c:v>
                </c:pt>
                <c:pt idx="14237">
                  <c:v>14238</c:v>
                </c:pt>
                <c:pt idx="14238">
                  <c:v>14239</c:v>
                </c:pt>
                <c:pt idx="14239">
                  <c:v>14240</c:v>
                </c:pt>
                <c:pt idx="14240">
                  <c:v>14241</c:v>
                </c:pt>
                <c:pt idx="14241">
                  <c:v>14242</c:v>
                </c:pt>
                <c:pt idx="14242">
                  <c:v>14243</c:v>
                </c:pt>
                <c:pt idx="14243">
                  <c:v>14244</c:v>
                </c:pt>
                <c:pt idx="14244">
                  <c:v>14245</c:v>
                </c:pt>
                <c:pt idx="14245">
                  <c:v>14246</c:v>
                </c:pt>
                <c:pt idx="14246">
                  <c:v>14247</c:v>
                </c:pt>
                <c:pt idx="14247">
                  <c:v>14248</c:v>
                </c:pt>
                <c:pt idx="14248">
                  <c:v>14249</c:v>
                </c:pt>
                <c:pt idx="14249">
                  <c:v>14250</c:v>
                </c:pt>
                <c:pt idx="14250">
                  <c:v>14251</c:v>
                </c:pt>
                <c:pt idx="14251">
                  <c:v>14252</c:v>
                </c:pt>
                <c:pt idx="14252">
                  <c:v>14253</c:v>
                </c:pt>
                <c:pt idx="14253">
                  <c:v>14254</c:v>
                </c:pt>
                <c:pt idx="14254">
                  <c:v>14255</c:v>
                </c:pt>
                <c:pt idx="14255">
                  <c:v>14256</c:v>
                </c:pt>
                <c:pt idx="14256">
                  <c:v>14257</c:v>
                </c:pt>
                <c:pt idx="14257">
                  <c:v>14258</c:v>
                </c:pt>
                <c:pt idx="14258">
                  <c:v>14259</c:v>
                </c:pt>
                <c:pt idx="14259">
                  <c:v>14260</c:v>
                </c:pt>
                <c:pt idx="14260">
                  <c:v>14261</c:v>
                </c:pt>
                <c:pt idx="14261">
                  <c:v>14262</c:v>
                </c:pt>
                <c:pt idx="14262">
                  <c:v>14263</c:v>
                </c:pt>
                <c:pt idx="14263">
                  <c:v>14264</c:v>
                </c:pt>
                <c:pt idx="14264">
                  <c:v>14265</c:v>
                </c:pt>
                <c:pt idx="14265">
                  <c:v>14266</c:v>
                </c:pt>
                <c:pt idx="14266">
                  <c:v>14267</c:v>
                </c:pt>
                <c:pt idx="14267">
                  <c:v>14268</c:v>
                </c:pt>
                <c:pt idx="14268">
                  <c:v>14269</c:v>
                </c:pt>
                <c:pt idx="14269">
                  <c:v>14270</c:v>
                </c:pt>
                <c:pt idx="14270">
                  <c:v>14271</c:v>
                </c:pt>
                <c:pt idx="14271">
                  <c:v>14272</c:v>
                </c:pt>
                <c:pt idx="14272">
                  <c:v>14273</c:v>
                </c:pt>
                <c:pt idx="14273">
                  <c:v>14274</c:v>
                </c:pt>
                <c:pt idx="14274">
                  <c:v>14275</c:v>
                </c:pt>
                <c:pt idx="14275">
                  <c:v>14276</c:v>
                </c:pt>
                <c:pt idx="14276">
                  <c:v>14277</c:v>
                </c:pt>
                <c:pt idx="14277">
                  <c:v>14278</c:v>
                </c:pt>
                <c:pt idx="14278">
                  <c:v>14279</c:v>
                </c:pt>
                <c:pt idx="14279">
                  <c:v>14280</c:v>
                </c:pt>
                <c:pt idx="14280">
                  <c:v>14281</c:v>
                </c:pt>
                <c:pt idx="14281">
                  <c:v>14282</c:v>
                </c:pt>
                <c:pt idx="14282">
                  <c:v>14283</c:v>
                </c:pt>
                <c:pt idx="14283">
                  <c:v>14284</c:v>
                </c:pt>
                <c:pt idx="14284">
                  <c:v>14285</c:v>
                </c:pt>
                <c:pt idx="14285">
                  <c:v>14286</c:v>
                </c:pt>
                <c:pt idx="14286">
                  <c:v>14287</c:v>
                </c:pt>
                <c:pt idx="14287">
                  <c:v>14288</c:v>
                </c:pt>
                <c:pt idx="14288">
                  <c:v>14289</c:v>
                </c:pt>
                <c:pt idx="14289">
                  <c:v>14290</c:v>
                </c:pt>
                <c:pt idx="14290">
                  <c:v>14291</c:v>
                </c:pt>
                <c:pt idx="14291">
                  <c:v>14292</c:v>
                </c:pt>
                <c:pt idx="14292">
                  <c:v>14293</c:v>
                </c:pt>
                <c:pt idx="14293">
                  <c:v>14294</c:v>
                </c:pt>
                <c:pt idx="14294">
                  <c:v>14295</c:v>
                </c:pt>
                <c:pt idx="14295">
                  <c:v>14296</c:v>
                </c:pt>
                <c:pt idx="14296">
                  <c:v>14297</c:v>
                </c:pt>
                <c:pt idx="14297">
                  <c:v>14298</c:v>
                </c:pt>
                <c:pt idx="14298">
                  <c:v>14299</c:v>
                </c:pt>
                <c:pt idx="14299">
                  <c:v>14300</c:v>
                </c:pt>
                <c:pt idx="14300">
                  <c:v>14301</c:v>
                </c:pt>
                <c:pt idx="14301">
                  <c:v>14302</c:v>
                </c:pt>
                <c:pt idx="14302">
                  <c:v>14303</c:v>
                </c:pt>
                <c:pt idx="14303">
                  <c:v>14304</c:v>
                </c:pt>
                <c:pt idx="14304">
                  <c:v>14305</c:v>
                </c:pt>
                <c:pt idx="14305">
                  <c:v>14306</c:v>
                </c:pt>
                <c:pt idx="14306">
                  <c:v>14307</c:v>
                </c:pt>
                <c:pt idx="14307">
                  <c:v>14308</c:v>
                </c:pt>
                <c:pt idx="14308">
                  <c:v>14309</c:v>
                </c:pt>
                <c:pt idx="14309">
                  <c:v>14310</c:v>
                </c:pt>
                <c:pt idx="14310">
                  <c:v>14311</c:v>
                </c:pt>
                <c:pt idx="14311">
                  <c:v>14312</c:v>
                </c:pt>
                <c:pt idx="14312">
                  <c:v>14313</c:v>
                </c:pt>
                <c:pt idx="14313">
                  <c:v>14314</c:v>
                </c:pt>
                <c:pt idx="14314">
                  <c:v>14315</c:v>
                </c:pt>
                <c:pt idx="14315">
                  <c:v>14316</c:v>
                </c:pt>
                <c:pt idx="14316">
                  <c:v>14317</c:v>
                </c:pt>
                <c:pt idx="14317">
                  <c:v>14318</c:v>
                </c:pt>
                <c:pt idx="14318">
                  <c:v>14319</c:v>
                </c:pt>
                <c:pt idx="14319">
                  <c:v>14320</c:v>
                </c:pt>
                <c:pt idx="14320">
                  <c:v>14321</c:v>
                </c:pt>
                <c:pt idx="14321">
                  <c:v>14322</c:v>
                </c:pt>
                <c:pt idx="14322">
                  <c:v>14323</c:v>
                </c:pt>
                <c:pt idx="14323">
                  <c:v>14324</c:v>
                </c:pt>
                <c:pt idx="14324">
                  <c:v>14325</c:v>
                </c:pt>
                <c:pt idx="14325">
                  <c:v>14326</c:v>
                </c:pt>
                <c:pt idx="14326">
                  <c:v>14327</c:v>
                </c:pt>
                <c:pt idx="14327">
                  <c:v>14328</c:v>
                </c:pt>
                <c:pt idx="14328">
                  <c:v>14329</c:v>
                </c:pt>
                <c:pt idx="14329">
                  <c:v>14330</c:v>
                </c:pt>
                <c:pt idx="14330">
                  <c:v>14331</c:v>
                </c:pt>
                <c:pt idx="14331">
                  <c:v>14332</c:v>
                </c:pt>
                <c:pt idx="14332">
                  <c:v>14333</c:v>
                </c:pt>
                <c:pt idx="14333">
                  <c:v>14334</c:v>
                </c:pt>
                <c:pt idx="14334">
                  <c:v>14335</c:v>
                </c:pt>
                <c:pt idx="14335">
                  <c:v>14336</c:v>
                </c:pt>
                <c:pt idx="14336">
                  <c:v>14337</c:v>
                </c:pt>
                <c:pt idx="14337">
                  <c:v>14338</c:v>
                </c:pt>
                <c:pt idx="14338">
                  <c:v>14339</c:v>
                </c:pt>
                <c:pt idx="14339">
                  <c:v>14340</c:v>
                </c:pt>
                <c:pt idx="14340">
                  <c:v>14341</c:v>
                </c:pt>
                <c:pt idx="14341">
                  <c:v>14342</c:v>
                </c:pt>
                <c:pt idx="14342">
                  <c:v>14343</c:v>
                </c:pt>
                <c:pt idx="14343">
                  <c:v>14344</c:v>
                </c:pt>
                <c:pt idx="14344">
                  <c:v>14345</c:v>
                </c:pt>
                <c:pt idx="14345">
                  <c:v>14346</c:v>
                </c:pt>
                <c:pt idx="14346">
                  <c:v>14347</c:v>
                </c:pt>
                <c:pt idx="14347">
                  <c:v>14348</c:v>
                </c:pt>
                <c:pt idx="14348">
                  <c:v>14349</c:v>
                </c:pt>
                <c:pt idx="14349">
                  <c:v>14350</c:v>
                </c:pt>
                <c:pt idx="14350">
                  <c:v>14351</c:v>
                </c:pt>
                <c:pt idx="14351">
                  <c:v>14352</c:v>
                </c:pt>
                <c:pt idx="14352">
                  <c:v>14353</c:v>
                </c:pt>
                <c:pt idx="14353">
                  <c:v>14354</c:v>
                </c:pt>
                <c:pt idx="14354">
                  <c:v>14355</c:v>
                </c:pt>
                <c:pt idx="14355">
                  <c:v>14356</c:v>
                </c:pt>
                <c:pt idx="14356">
                  <c:v>14357</c:v>
                </c:pt>
                <c:pt idx="14357">
                  <c:v>14358</c:v>
                </c:pt>
                <c:pt idx="14358">
                  <c:v>14359</c:v>
                </c:pt>
                <c:pt idx="14359">
                  <c:v>14360</c:v>
                </c:pt>
                <c:pt idx="14360">
                  <c:v>14361</c:v>
                </c:pt>
                <c:pt idx="14361">
                  <c:v>14362</c:v>
                </c:pt>
                <c:pt idx="14362">
                  <c:v>14363</c:v>
                </c:pt>
                <c:pt idx="14363">
                  <c:v>14364</c:v>
                </c:pt>
                <c:pt idx="14364">
                  <c:v>14365</c:v>
                </c:pt>
                <c:pt idx="14365">
                  <c:v>14366</c:v>
                </c:pt>
                <c:pt idx="14366">
                  <c:v>14367</c:v>
                </c:pt>
                <c:pt idx="14367">
                  <c:v>14368</c:v>
                </c:pt>
                <c:pt idx="14368">
                  <c:v>14369</c:v>
                </c:pt>
                <c:pt idx="14369">
                  <c:v>14370</c:v>
                </c:pt>
                <c:pt idx="14370">
                  <c:v>14371</c:v>
                </c:pt>
                <c:pt idx="14371">
                  <c:v>14372</c:v>
                </c:pt>
                <c:pt idx="14372">
                  <c:v>14373</c:v>
                </c:pt>
                <c:pt idx="14373">
                  <c:v>14374</c:v>
                </c:pt>
                <c:pt idx="14374">
                  <c:v>14375</c:v>
                </c:pt>
                <c:pt idx="14375">
                  <c:v>14376</c:v>
                </c:pt>
                <c:pt idx="14376">
                  <c:v>14377</c:v>
                </c:pt>
                <c:pt idx="14377">
                  <c:v>14378</c:v>
                </c:pt>
                <c:pt idx="14378">
                  <c:v>14379</c:v>
                </c:pt>
                <c:pt idx="14379">
                  <c:v>14380</c:v>
                </c:pt>
                <c:pt idx="14380">
                  <c:v>14381</c:v>
                </c:pt>
                <c:pt idx="14381">
                  <c:v>14382</c:v>
                </c:pt>
                <c:pt idx="14382">
                  <c:v>14383</c:v>
                </c:pt>
                <c:pt idx="14383">
                  <c:v>14384</c:v>
                </c:pt>
                <c:pt idx="14384">
                  <c:v>14385</c:v>
                </c:pt>
                <c:pt idx="14385">
                  <c:v>14386</c:v>
                </c:pt>
                <c:pt idx="14386">
                  <c:v>14387</c:v>
                </c:pt>
                <c:pt idx="14387">
                  <c:v>14388</c:v>
                </c:pt>
                <c:pt idx="14388">
                  <c:v>14389</c:v>
                </c:pt>
                <c:pt idx="14389">
                  <c:v>14390</c:v>
                </c:pt>
                <c:pt idx="14390">
                  <c:v>14391</c:v>
                </c:pt>
                <c:pt idx="14391">
                  <c:v>14392</c:v>
                </c:pt>
                <c:pt idx="14392">
                  <c:v>14393</c:v>
                </c:pt>
                <c:pt idx="14393">
                  <c:v>14394</c:v>
                </c:pt>
                <c:pt idx="14394">
                  <c:v>14395</c:v>
                </c:pt>
                <c:pt idx="14395">
                  <c:v>14396</c:v>
                </c:pt>
                <c:pt idx="14396">
                  <c:v>14397</c:v>
                </c:pt>
                <c:pt idx="14397">
                  <c:v>14398</c:v>
                </c:pt>
                <c:pt idx="14398">
                  <c:v>14399</c:v>
                </c:pt>
                <c:pt idx="14399">
                  <c:v>14400</c:v>
                </c:pt>
                <c:pt idx="14400">
                  <c:v>14401</c:v>
                </c:pt>
                <c:pt idx="14401">
                  <c:v>14402</c:v>
                </c:pt>
                <c:pt idx="14402">
                  <c:v>14403</c:v>
                </c:pt>
                <c:pt idx="14403">
                  <c:v>14404</c:v>
                </c:pt>
                <c:pt idx="14404">
                  <c:v>14405</c:v>
                </c:pt>
                <c:pt idx="14405">
                  <c:v>14406</c:v>
                </c:pt>
                <c:pt idx="14406">
                  <c:v>14407</c:v>
                </c:pt>
                <c:pt idx="14407">
                  <c:v>14408</c:v>
                </c:pt>
                <c:pt idx="14408">
                  <c:v>14409</c:v>
                </c:pt>
                <c:pt idx="14409">
                  <c:v>14410</c:v>
                </c:pt>
                <c:pt idx="14410">
                  <c:v>14411</c:v>
                </c:pt>
                <c:pt idx="14411">
                  <c:v>14412</c:v>
                </c:pt>
                <c:pt idx="14412">
                  <c:v>14413</c:v>
                </c:pt>
                <c:pt idx="14413">
                  <c:v>14414</c:v>
                </c:pt>
                <c:pt idx="14414">
                  <c:v>14415</c:v>
                </c:pt>
                <c:pt idx="14415">
                  <c:v>14416</c:v>
                </c:pt>
                <c:pt idx="14416">
                  <c:v>14417</c:v>
                </c:pt>
                <c:pt idx="14417">
                  <c:v>14418</c:v>
                </c:pt>
                <c:pt idx="14418">
                  <c:v>14419</c:v>
                </c:pt>
                <c:pt idx="14419">
                  <c:v>14420</c:v>
                </c:pt>
                <c:pt idx="14420">
                  <c:v>14421</c:v>
                </c:pt>
                <c:pt idx="14421">
                  <c:v>14422</c:v>
                </c:pt>
                <c:pt idx="14422">
                  <c:v>14423</c:v>
                </c:pt>
                <c:pt idx="14423">
                  <c:v>14424</c:v>
                </c:pt>
                <c:pt idx="14424">
                  <c:v>14425</c:v>
                </c:pt>
                <c:pt idx="14425">
                  <c:v>14426</c:v>
                </c:pt>
                <c:pt idx="14426">
                  <c:v>14427</c:v>
                </c:pt>
                <c:pt idx="14427">
                  <c:v>14428</c:v>
                </c:pt>
                <c:pt idx="14428">
                  <c:v>14429</c:v>
                </c:pt>
                <c:pt idx="14429">
                  <c:v>14430</c:v>
                </c:pt>
                <c:pt idx="14430">
                  <c:v>14431</c:v>
                </c:pt>
                <c:pt idx="14431">
                  <c:v>14432</c:v>
                </c:pt>
                <c:pt idx="14432">
                  <c:v>14433</c:v>
                </c:pt>
                <c:pt idx="14433">
                  <c:v>14434</c:v>
                </c:pt>
                <c:pt idx="14434">
                  <c:v>14435</c:v>
                </c:pt>
                <c:pt idx="14435">
                  <c:v>14436</c:v>
                </c:pt>
                <c:pt idx="14436">
                  <c:v>14437</c:v>
                </c:pt>
                <c:pt idx="14437">
                  <c:v>14438</c:v>
                </c:pt>
                <c:pt idx="14438">
                  <c:v>14439</c:v>
                </c:pt>
                <c:pt idx="14439">
                  <c:v>14440</c:v>
                </c:pt>
                <c:pt idx="14440">
                  <c:v>14441</c:v>
                </c:pt>
                <c:pt idx="14441">
                  <c:v>14442</c:v>
                </c:pt>
                <c:pt idx="14442">
                  <c:v>14443</c:v>
                </c:pt>
                <c:pt idx="14443">
                  <c:v>14444</c:v>
                </c:pt>
                <c:pt idx="14444">
                  <c:v>14445</c:v>
                </c:pt>
                <c:pt idx="14445">
                  <c:v>14446</c:v>
                </c:pt>
                <c:pt idx="14446">
                  <c:v>14447</c:v>
                </c:pt>
                <c:pt idx="14447">
                  <c:v>14448</c:v>
                </c:pt>
                <c:pt idx="14448">
                  <c:v>14449</c:v>
                </c:pt>
                <c:pt idx="14449">
                  <c:v>14450</c:v>
                </c:pt>
                <c:pt idx="14450">
                  <c:v>14451</c:v>
                </c:pt>
                <c:pt idx="14451">
                  <c:v>14452</c:v>
                </c:pt>
                <c:pt idx="14452">
                  <c:v>14453</c:v>
                </c:pt>
                <c:pt idx="14453">
                  <c:v>14454</c:v>
                </c:pt>
                <c:pt idx="14454">
                  <c:v>14455</c:v>
                </c:pt>
                <c:pt idx="14455">
                  <c:v>14456</c:v>
                </c:pt>
                <c:pt idx="14456">
                  <c:v>14457</c:v>
                </c:pt>
                <c:pt idx="14457">
                  <c:v>14458</c:v>
                </c:pt>
                <c:pt idx="14458">
                  <c:v>14459</c:v>
                </c:pt>
                <c:pt idx="14459">
                  <c:v>14460</c:v>
                </c:pt>
                <c:pt idx="14460">
                  <c:v>14461</c:v>
                </c:pt>
                <c:pt idx="14461">
                  <c:v>14462</c:v>
                </c:pt>
                <c:pt idx="14462">
                  <c:v>14463</c:v>
                </c:pt>
                <c:pt idx="14463">
                  <c:v>14464</c:v>
                </c:pt>
                <c:pt idx="14464">
                  <c:v>14465</c:v>
                </c:pt>
                <c:pt idx="14465">
                  <c:v>14466</c:v>
                </c:pt>
                <c:pt idx="14466">
                  <c:v>14467</c:v>
                </c:pt>
                <c:pt idx="14467">
                  <c:v>14468</c:v>
                </c:pt>
                <c:pt idx="14468">
                  <c:v>14469</c:v>
                </c:pt>
                <c:pt idx="14469">
                  <c:v>14470</c:v>
                </c:pt>
                <c:pt idx="14470">
                  <c:v>14471</c:v>
                </c:pt>
                <c:pt idx="14471">
                  <c:v>14472</c:v>
                </c:pt>
                <c:pt idx="14472">
                  <c:v>14473</c:v>
                </c:pt>
                <c:pt idx="14473">
                  <c:v>14474</c:v>
                </c:pt>
                <c:pt idx="14474">
                  <c:v>14475</c:v>
                </c:pt>
                <c:pt idx="14475">
                  <c:v>14476</c:v>
                </c:pt>
                <c:pt idx="14476">
                  <c:v>14477</c:v>
                </c:pt>
                <c:pt idx="14477">
                  <c:v>14478</c:v>
                </c:pt>
                <c:pt idx="14478">
                  <c:v>14479</c:v>
                </c:pt>
                <c:pt idx="14479">
                  <c:v>14480</c:v>
                </c:pt>
                <c:pt idx="14480">
                  <c:v>14481</c:v>
                </c:pt>
                <c:pt idx="14481">
                  <c:v>14482</c:v>
                </c:pt>
                <c:pt idx="14482">
                  <c:v>14483</c:v>
                </c:pt>
                <c:pt idx="14483">
                  <c:v>14484</c:v>
                </c:pt>
                <c:pt idx="14484">
                  <c:v>14485</c:v>
                </c:pt>
                <c:pt idx="14485">
                  <c:v>14486</c:v>
                </c:pt>
                <c:pt idx="14486">
                  <c:v>14487</c:v>
                </c:pt>
                <c:pt idx="14487">
                  <c:v>14488</c:v>
                </c:pt>
                <c:pt idx="14488">
                  <c:v>14489</c:v>
                </c:pt>
                <c:pt idx="14489">
                  <c:v>14490</c:v>
                </c:pt>
                <c:pt idx="14490">
                  <c:v>14491</c:v>
                </c:pt>
                <c:pt idx="14491">
                  <c:v>14492</c:v>
                </c:pt>
                <c:pt idx="14492">
                  <c:v>14493</c:v>
                </c:pt>
                <c:pt idx="14493">
                  <c:v>14494</c:v>
                </c:pt>
                <c:pt idx="14494">
                  <c:v>14495</c:v>
                </c:pt>
                <c:pt idx="14495">
                  <c:v>14496</c:v>
                </c:pt>
                <c:pt idx="14496">
                  <c:v>14497</c:v>
                </c:pt>
                <c:pt idx="14497">
                  <c:v>14498</c:v>
                </c:pt>
                <c:pt idx="14498">
                  <c:v>14499</c:v>
                </c:pt>
                <c:pt idx="14499">
                  <c:v>14500</c:v>
                </c:pt>
                <c:pt idx="14500">
                  <c:v>14501</c:v>
                </c:pt>
                <c:pt idx="14501">
                  <c:v>14502</c:v>
                </c:pt>
                <c:pt idx="14502">
                  <c:v>14503</c:v>
                </c:pt>
                <c:pt idx="14503">
                  <c:v>14504</c:v>
                </c:pt>
                <c:pt idx="14504">
                  <c:v>14505</c:v>
                </c:pt>
                <c:pt idx="14505">
                  <c:v>14506</c:v>
                </c:pt>
                <c:pt idx="14506">
                  <c:v>14507</c:v>
                </c:pt>
                <c:pt idx="14507">
                  <c:v>14508</c:v>
                </c:pt>
                <c:pt idx="14508">
                  <c:v>14509</c:v>
                </c:pt>
                <c:pt idx="14509">
                  <c:v>14510</c:v>
                </c:pt>
                <c:pt idx="14510">
                  <c:v>14511</c:v>
                </c:pt>
                <c:pt idx="14511">
                  <c:v>14512</c:v>
                </c:pt>
                <c:pt idx="14512">
                  <c:v>14513</c:v>
                </c:pt>
                <c:pt idx="14513">
                  <c:v>14514</c:v>
                </c:pt>
                <c:pt idx="14514">
                  <c:v>14515</c:v>
                </c:pt>
                <c:pt idx="14515">
                  <c:v>14516</c:v>
                </c:pt>
                <c:pt idx="14516">
                  <c:v>14517</c:v>
                </c:pt>
                <c:pt idx="14517">
                  <c:v>14518</c:v>
                </c:pt>
                <c:pt idx="14518">
                  <c:v>14519</c:v>
                </c:pt>
                <c:pt idx="14519">
                  <c:v>14520</c:v>
                </c:pt>
                <c:pt idx="14520">
                  <c:v>14521</c:v>
                </c:pt>
                <c:pt idx="14521">
                  <c:v>14522</c:v>
                </c:pt>
                <c:pt idx="14522">
                  <c:v>14523</c:v>
                </c:pt>
                <c:pt idx="14523">
                  <c:v>14524</c:v>
                </c:pt>
                <c:pt idx="14524">
                  <c:v>14525</c:v>
                </c:pt>
                <c:pt idx="14525">
                  <c:v>14526</c:v>
                </c:pt>
                <c:pt idx="14526">
                  <c:v>14527</c:v>
                </c:pt>
                <c:pt idx="14527">
                  <c:v>14528</c:v>
                </c:pt>
                <c:pt idx="14528">
                  <c:v>14529</c:v>
                </c:pt>
                <c:pt idx="14529">
                  <c:v>14530</c:v>
                </c:pt>
                <c:pt idx="14530">
                  <c:v>14531</c:v>
                </c:pt>
                <c:pt idx="14531">
                  <c:v>14532</c:v>
                </c:pt>
                <c:pt idx="14532">
                  <c:v>14533</c:v>
                </c:pt>
                <c:pt idx="14533">
                  <c:v>14534</c:v>
                </c:pt>
                <c:pt idx="14534">
                  <c:v>14535</c:v>
                </c:pt>
                <c:pt idx="14535">
                  <c:v>14536</c:v>
                </c:pt>
                <c:pt idx="14536">
                  <c:v>14537</c:v>
                </c:pt>
                <c:pt idx="14537">
                  <c:v>14538</c:v>
                </c:pt>
                <c:pt idx="14538">
                  <c:v>14539</c:v>
                </c:pt>
                <c:pt idx="14539">
                  <c:v>14540</c:v>
                </c:pt>
                <c:pt idx="14540">
                  <c:v>14541</c:v>
                </c:pt>
                <c:pt idx="14541">
                  <c:v>14542</c:v>
                </c:pt>
                <c:pt idx="14542">
                  <c:v>14543</c:v>
                </c:pt>
                <c:pt idx="14543">
                  <c:v>14544</c:v>
                </c:pt>
                <c:pt idx="14544">
                  <c:v>14545</c:v>
                </c:pt>
                <c:pt idx="14545">
                  <c:v>14546</c:v>
                </c:pt>
                <c:pt idx="14546">
                  <c:v>14547</c:v>
                </c:pt>
                <c:pt idx="14547">
                  <c:v>14548</c:v>
                </c:pt>
                <c:pt idx="14548">
                  <c:v>14549</c:v>
                </c:pt>
                <c:pt idx="14549">
                  <c:v>14550</c:v>
                </c:pt>
                <c:pt idx="14550">
                  <c:v>14551</c:v>
                </c:pt>
                <c:pt idx="14551">
                  <c:v>14552</c:v>
                </c:pt>
                <c:pt idx="14552">
                  <c:v>14553</c:v>
                </c:pt>
                <c:pt idx="14553">
                  <c:v>14554</c:v>
                </c:pt>
                <c:pt idx="14554">
                  <c:v>14555</c:v>
                </c:pt>
                <c:pt idx="14555">
                  <c:v>14556</c:v>
                </c:pt>
                <c:pt idx="14556">
                  <c:v>14557</c:v>
                </c:pt>
                <c:pt idx="14557">
                  <c:v>14558</c:v>
                </c:pt>
                <c:pt idx="14558">
                  <c:v>14559</c:v>
                </c:pt>
                <c:pt idx="14559">
                  <c:v>14560</c:v>
                </c:pt>
                <c:pt idx="14560">
                  <c:v>14561</c:v>
                </c:pt>
                <c:pt idx="14561">
                  <c:v>14562</c:v>
                </c:pt>
                <c:pt idx="14562">
                  <c:v>14563</c:v>
                </c:pt>
                <c:pt idx="14563">
                  <c:v>14564</c:v>
                </c:pt>
                <c:pt idx="14564">
                  <c:v>14565</c:v>
                </c:pt>
                <c:pt idx="14565">
                  <c:v>14566</c:v>
                </c:pt>
                <c:pt idx="14566">
                  <c:v>14567</c:v>
                </c:pt>
                <c:pt idx="14567">
                  <c:v>14568</c:v>
                </c:pt>
                <c:pt idx="14568">
                  <c:v>14569</c:v>
                </c:pt>
                <c:pt idx="14569">
                  <c:v>14570</c:v>
                </c:pt>
                <c:pt idx="14570">
                  <c:v>14571</c:v>
                </c:pt>
                <c:pt idx="14571">
                  <c:v>14572</c:v>
                </c:pt>
                <c:pt idx="14572">
                  <c:v>14573</c:v>
                </c:pt>
                <c:pt idx="14573">
                  <c:v>14574</c:v>
                </c:pt>
                <c:pt idx="14574">
                  <c:v>14575</c:v>
                </c:pt>
                <c:pt idx="14575">
                  <c:v>14576</c:v>
                </c:pt>
                <c:pt idx="14576">
                  <c:v>14577</c:v>
                </c:pt>
                <c:pt idx="14577">
                  <c:v>14578</c:v>
                </c:pt>
                <c:pt idx="14578">
                  <c:v>14579</c:v>
                </c:pt>
                <c:pt idx="14579">
                  <c:v>14580</c:v>
                </c:pt>
                <c:pt idx="14580">
                  <c:v>14581</c:v>
                </c:pt>
                <c:pt idx="14581">
                  <c:v>14582</c:v>
                </c:pt>
                <c:pt idx="14582">
                  <c:v>14583</c:v>
                </c:pt>
                <c:pt idx="14583">
                  <c:v>14584</c:v>
                </c:pt>
                <c:pt idx="14584">
                  <c:v>14585</c:v>
                </c:pt>
                <c:pt idx="14585">
                  <c:v>14586</c:v>
                </c:pt>
                <c:pt idx="14586">
                  <c:v>14587</c:v>
                </c:pt>
                <c:pt idx="14587">
                  <c:v>14588</c:v>
                </c:pt>
                <c:pt idx="14588">
                  <c:v>14589</c:v>
                </c:pt>
                <c:pt idx="14589">
                  <c:v>14590</c:v>
                </c:pt>
                <c:pt idx="14590">
                  <c:v>14591</c:v>
                </c:pt>
                <c:pt idx="14591">
                  <c:v>14592</c:v>
                </c:pt>
                <c:pt idx="14592">
                  <c:v>14593</c:v>
                </c:pt>
                <c:pt idx="14593">
                  <c:v>14594</c:v>
                </c:pt>
                <c:pt idx="14594">
                  <c:v>14595</c:v>
                </c:pt>
                <c:pt idx="14595">
                  <c:v>14596</c:v>
                </c:pt>
                <c:pt idx="14596">
                  <c:v>14597</c:v>
                </c:pt>
                <c:pt idx="14597">
                  <c:v>14598</c:v>
                </c:pt>
                <c:pt idx="14598">
                  <c:v>14599</c:v>
                </c:pt>
                <c:pt idx="14599">
                  <c:v>14600</c:v>
                </c:pt>
                <c:pt idx="14600">
                  <c:v>14601</c:v>
                </c:pt>
                <c:pt idx="14601">
                  <c:v>14602</c:v>
                </c:pt>
                <c:pt idx="14602">
                  <c:v>14603</c:v>
                </c:pt>
                <c:pt idx="14603">
                  <c:v>14604</c:v>
                </c:pt>
                <c:pt idx="14604">
                  <c:v>14605</c:v>
                </c:pt>
                <c:pt idx="14605">
                  <c:v>14606</c:v>
                </c:pt>
                <c:pt idx="14606">
                  <c:v>14607</c:v>
                </c:pt>
                <c:pt idx="14607">
                  <c:v>14608</c:v>
                </c:pt>
                <c:pt idx="14608">
                  <c:v>14609</c:v>
                </c:pt>
                <c:pt idx="14609">
                  <c:v>14610</c:v>
                </c:pt>
                <c:pt idx="14610">
                  <c:v>14611</c:v>
                </c:pt>
                <c:pt idx="14611">
                  <c:v>14612</c:v>
                </c:pt>
                <c:pt idx="14612">
                  <c:v>14613</c:v>
                </c:pt>
                <c:pt idx="14613">
                  <c:v>14614</c:v>
                </c:pt>
                <c:pt idx="14614">
                  <c:v>14615</c:v>
                </c:pt>
                <c:pt idx="14615">
                  <c:v>14616</c:v>
                </c:pt>
                <c:pt idx="14616">
                  <c:v>14617</c:v>
                </c:pt>
                <c:pt idx="14617">
                  <c:v>14618</c:v>
                </c:pt>
                <c:pt idx="14618">
                  <c:v>14619</c:v>
                </c:pt>
                <c:pt idx="14619">
                  <c:v>14620</c:v>
                </c:pt>
                <c:pt idx="14620">
                  <c:v>14621</c:v>
                </c:pt>
                <c:pt idx="14621">
                  <c:v>14622</c:v>
                </c:pt>
                <c:pt idx="14622">
                  <c:v>14623</c:v>
                </c:pt>
                <c:pt idx="14623">
                  <c:v>14624</c:v>
                </c:pt>
                <c:pt idx="14624">
                  <c:v>14625</c:v>
                </c:pt>
                <c:pt idx="14625">
                  <c:v>14626</c:v>
                </c:pt>
                <c:pt idx="14626">
                  <c:v>14627</c:v>
                </c:pt>
                <c:pt idx="14627">
                  <c:v>14628</c:v>
                </c:pt>
                <c:pt idx="14628">
                  <c:v>14629</c:v>
                </c:pt>
                <c:pt idx="14629">
                  <c:v>14630</c:v>
                </c:pt>
                <c:pt idx="14630">
                  <c:v>14631</c:v>
                </c:pt>
                <c:pt idx="14631">
                  <c:v>14632</c:v>
                </c:pt>
                <c:pt idx="14632">
                  <c:v>14633</c:v>
                </c:pt>
                <c:pt idx="14633">
                  <c:v>14634</c:v>
                </c:pt>
                <c:pt idx="14634">
                  <c:v>14635</c:v>
                </c:pt>
                <c:pt idx="14635">
                  <c:v>14636</c:v>
                </c:pt>
                <c:pt idx="14636">
                  <c:v>14637</c:v>
                </c:pt>
                <c:pt idx="14637">
                  <c:v>14638</c:v>
                </c:pt>
                <c:pt idx="14638">
                  <c:v>14639</c:v>
                </c:pt>
                <c:pt idx="14639">
                  <c:v>14640</c:v>
                </c:pt>
                <c:pt idx="14640">
                  <c:v>14641</c:v>
                </c:pt>
                <c:pt idx="14641">
                  <c:v>14642</c:v>
                </c:pt>
                <c:pt idx="14642">
                  <c:v>14643</c:v>
                </c:pt>
                <c:pt idx="14643">
                  <c:v>14644</c:v>
                </c:pt>
                <c:pt idx="14644">
                  <c:v>14645</c:v>
                </c:pt>
                <c:pt idx="14645">
                  <c:v>14646</c:v>
                </c:pt>
                <c:pt idx="14646">
                  <c:v>14647</c:v>
                </c:pt>
                <c:pt idx="14647">
                  <c:v>14648</c:v>
                </c:pt>
                <c:pt idx="14648">
                  <c:v>14649</c:v>
                </c:pt>
                <c:pt idx="14649">
                  <c:v>14650</c:v>
                </c:pt>
                <c:pt idx="14650">
                  <c:v>14651</c:v>
                </c:pt>
                <c:pt idx="14651">
                  <c:v>14652</c:v>
                </c:pt>
                <c:pt idx="14652">
                  <c:v>14653</c:v>
                </c:pt>
                <c:pt idx="14653">
                  <c:v>14654</c:v>
                </c:pt>
                <c:pt idx="14654">
                  <c:v>14655</c:v>
                </c:pt>
                <c:pt idx="14655">
                  <c:v>14656</c:v>
                </c:pt>
                <c:pt idx="14656">
                  <c:v>14657</c:v>
                </c:pt>
                <c:pt idx="14657">
                  <c:v>14658</c:v>
                </c:pt>
                <c:pt idx="14658">
                  <c:v>14659</c:v>
                </c:pt>
                <c:pt idx="14659">
                  <c:v>14660</c:v>
                </c:pt>
                <c:pt idx="14660">
                  <c:v>14661</c:v>
                </c:pt>
                <c:pt idx="14661">
                  <c:v>14662</c:v>
                </c:pt>
                <c:pt idx="14662">
                  <c:v>14663</c:v>
                </c:pt>
                <c:pt idx="14663">
                  <c:v>14664</c:v>
                </c:pt>
                <c:pt idx="14664">
                  <c:v>14665</c:v>
                </c:pt>
                <c:pt idx="14665">
                  <c:v>14666</c:v>
                </c:pt>
                <c:pt idx="14666">
                  <c:v>14667</c:v>
                </c:pt>
                <c:pt idx="14667">
                  <c:v>14668</c:v>
                </c:pt>
                <c:pt idx="14668">
                  <c:v>14669</c:v>
                </c:pt>
                <c:pt idx="14669">
                  <c:v>14670</c:v>
                </c:pt>
                <c:pt idx="14670">
                  <c:v>14671</c:v>
                </c:pt>
                <c:pt idx="14671">
                  <c:v>14672</c:v>
                </c:pt>
                <c:pt idx="14672">
                  <c:v>14673</c:v>
                </c:pt>
                <c:pt idx="14673">
                  <c:v>14674</c:v>
                </c:pt>
                <c:pt idx="14674">
                  <c:v>14675</c:v>
                </c:pt>
                <c:pt idx="14675">
                  <c:v>14676</c:v>
                </c:pt>
                <c:pt idx="14676">
                  <c:v>14677</c:v>
                </c:pt>
                <c:pt idx="14677">
                  <c:v>14678</c:v>
                </c:pt>
                <c:pt idx="14678">
                  <c:v>14679</c:v>
                </c:pt>
                <c:pt idx="14679">
                  <c:v>14680</c:v>
                </c:pt>
                <c:pt idx="14680">
                  <c:v>14681</c:v>
                </c:pt>
                <c:pt idx="14681">
                  <c:v>14682</c:v>
                </c:pt>
                <c:pt idx="14682">
                  <c:v>14683</c:v>
                </c:pt>
                <c:pt idx="14683">
                  <c:v>14684</c:v>
                </c:pt>
                <c:pt idx="14684">
                  <c:v>14685</c:v>
                </c:pt>
                <c:pt idx="14685">
                  <c:v>14686</c:v>
                </c:pt>
                <c:pt idx="14686">
                  <c:v>14687</c:v>
                </c:pt>
                <c:pt idx="14687">
                  <c:v>14688</c:v>
                </c:pt>
                <c:pt idx="14688">
                  <c:v>14689</c:v>
                </c:pt>
                <c:pt idx="14689">
                  <c:v>14690</c:v>
                </c:pt>
                <c:pt idx="14690">
                  <c:v>14691</c:v>
                </c:pt>
                <c:pt idx="14691">
                  <c:v>14692</c:v>
                </c:pt>
                <c:pt idx="14692">
                  <c:v>14693</c:v>
                </c:pt>
                <c:pt idx="14693">
                  <c:v>14694</c:v>
                </c:pt>
                <c:pt idx="14694">
                  <c:v>14695</c:v>
                </c:pt>
                <c:pt idx="14695">
                  <c:v>14696</c:v>
                </c:pt>
                <c:pt idx="14696">
                  <c:v>14697</c:v>
                </c:pt>
                <c:pt idx="14697">
                  <c:v>14698</c:v>
                </c:pt>
                <c:pt idx="14698">
                  <c:v>14699</c:v>
                </c:pt>
                <c:pt idx="14699">
                  <c:v>14700</c:v>
                </c:pt>
                <c:pt idx="14700">
                  <c:v>14701</c:v>
                </c:pt>
                <c:pt idx="14701">
                  <c:v>14702</c:v>
                </c:pt>
                <c:pt idx="14702">
                  <c:v>14703</c:v>
                </c:pt>
                <c:pt idx="14703">
                  <c:v>14704</c:v>
                </c:pt>
                <c:pt idx="14704">
                  <c:v>14705</c:v>
                </c:pt>
                <c:pt idx="14705">
                  <c:v>14706</c:v>
                </c:pt>
                <c:pt idx="14706">
                  <c:v>14707</c:v>
                </c:pt>
                <c:pt idx="14707">
                  <c:v>14708</c:v>
                </c:pt>
                <c:pt idx="14708">
                  <c:v>14709</c:v>
                </c:pt>
                <c:pt idx="14709">
                  <c:v>14710</c:v>
                </c:pt>
                <c:pt idx="14710">
                  <c:v>14711</c:v>
                </c:pt>
                <c:pt idx="14711">
                  <c:v>14712</c:v>
                </c:pt>
                <c:pt idx="14712">
                  <c:v>14713</c:v>
                </c:pt>
                <c:pt idx="14713">
                  <c:v>14714</c:v>
                </c:pt>
                <c:pt idx="14714">
                  <c:v>14715</c:v>
                </c:pt>
                <c:pt idx="14715">
                  <c:v>14716</c:v>
                </c:pt>
                <c:pt idx="14716">
                  <c:v>14717</c:v>
                </c:pt>
                <c:pt idx="14717">
                  <c:v>14718</c:v>
                </c:pt>
                <c:pt idx="14718">
                  <c:v>14719</c:v>
                </c:pt>
                <c:pt idx="14719">
                  <c:v>14720</c:v>
                </c:pt>
                <c:pt idx="14720">
                  <c:v>14721</c:v>
                </c:pt>
                <c:pt idx="14721">
                  <c:v>14722</c:v>
                </c:pt>
                <c:pt idx="14722">
                  <c:v>14723</c:v>
                </c:pt>
                <c:pt idx="14723">
                  <c:v>14724</c:v>
                </c:pt>
                <c:pt idx="14724">
                  <c:v>14725</c:v>
                </c:pt>
                <c:pt idx="14725">
                  <c:v>14726</c:v>
                </c:pt>
                <c:pt idx="14726">
                  <c:v>14727</c:v>
                </c:pt>
                <c:pt idx="14727">
                  <c:v>14728</c:v>
                </c:pt>
                <c:pt idx="14728">
                  <c:v>14729</c:v>
                </c:pt>
                <c:pt idx="14729">
                  <c:v>14730</c:v>
                </c:pt>
                <c:pt idx="14730">
                  <c:v>14731</c:v>
                </c:pt>
                <c:pt idx="14731">
                  <c:v>14732</c:v>
                </c:pt>
                <c:pt idx="14732">
                  <c:v>14733</c:v>
                </c:pt>
                <c:pt idx="14733">
                  <c:v>14734</c:v>
                </c:pt>
                <c:pt idx="14734">
                  <c:v>14735</c:v>
                </c:pt>
                <c:pt idx="14735">
                  <c:v>14736</c:v>
                </c:pt>
                <c:pt idx="14736">
                  <c:v>14737</c:v>
                </c:pt>
                <c:pt idx="14737">
                  <c:v>14738</c:v>
                </c:pt>
                <c:pt idx="14738">
                  <c:v>14739</c:v>
                </c:pt>
                <c:pt idx="14739">
                  <c:v>14740</c:v>
                </c:pt>
                <c:pt idx="14740">
                  <c:v>14741</c:v>
                </c:pt>
                <c:pt idx="14741">
                  <c:v>14742</c:v>
                </c:pt>
                <c:pt idx="14742">
                  <c:v>14743</c:v>
                </c:pt>
                <c:pt idx="14743">
                  <c:v>14744</c:v>
                </c:pt>
                <c:pt idx="14744">
                  <c:v>14745</c:v>
                </c:pt>
                <c:pt idx="14745">
                  <c:v>14746</c:v>
                </c:pt>
                <c:pt idx="14746">
                  <c:v>14747</c:v>
                </c:pt>
                <c:pt idx="14747">
                  <c:v>14748</c:v>
                </c:pt>
                <c:pt idx="14748">
                  <c:v>14749</c:v>
                </c:pt>
                <c:pt idx="14749">
                  <c:v>14750</c:v>
                </c:pt>
                <c:pt idx="14750">
                  <c:v>14751</c:v>
                </c:pt>
                <c:pt idx="14751">
                  <c:v>14752</c:v>
                </c:pt>
                <c:pt idx="14752">
                  <c:v>14753</c:v>
                </c:pt>
                <c:pt idx="14753">
                  <c:v>14754</c:v>
                </c:pt>
                <c:pt idx="14754">
                  <c:v>14755</c:v>
                </c:pt>
                <c:pt idx="14755">
                  <c:v>14756</c:v>
                </c:pt>
                <c:pt idx="14756">
                  <c:v>14757</c:v>
                </c:pt>
                <c:pt idx="14757">
                  <c:v>14758</c:v>
                </c:pt>
                <c:pt idx="14758">
                  <c:v>14759</c:v>
                </c:pt>
                <c:pt idx="14759">
                  <c:v>14760</c:v>
                </c:pt>
                <c:pt idx="14760">
                  <c:v>14761</c:v>
                </c:pt>
                <c:pt idx="14761">
                  <c:v>14762</c:v>
                </c:pt>
                <c:pt idx="14762">
                  <c:v>14763</c:v>
                </c:pt>
                <c:pt idx="14763">
                  <c:v>14764</c:v>
                </c:pt>
                <c:pt idx="14764">
                  <c:v>14765</c:v>
                </c:pt>
                <c:pt idx="14765">
                  <c:v>14766</c:v>
                </c:pt>
                <c:pt idx="14766">
                  <c:v>14767</c:v>
                </c:pt>
                <c:pt idx="14767">
                  <c:v>14768</c:v>
                </c:pt>
                <c:pt idx="14768">
                  <c:v>14769</c:v>
                </c:pt>
                <c:pt idx="14769">
                  <c:v>14770</c:v>
                </c:pt>
                <c:pt idx="14770">
                  <c:v>14771</c:v>
                </c:pt>
                <c:pt idx="14771">
                  <c:v>14772</c:v>
                </c:pt>
                <c:pt idx="14772">
                  <c:v>14773</c:v>
                </c:pt>
                <c:pt idx="14773">
                  <c:v>14774</c:v>
                </c:pt>
                <c:pt idx="14774">
                  <c:v>14775</c:v>
                </c:pt>
                <c:pt idx="14775">
                  <c:v>14776</c:v>
                </c:pt>
                <c:pt idx="14776">
                  <c:v>14777</c:v>
                </c:pt>
                <c:pt idx="14777">
                  <c:v>14778</c:v>
                </c:pt>
                <c:pt idx="14778">
                  <c:v>14779</c:v>
                </c:pt>
                <c:pt idx="14779">
                  <c:v>14780</c:v>
                </c:pt>
                <c:pt idx="14780">
                  <c:v>14781</c:v>
                </c:pt>
                <c:pt idx="14781">
                  <c:v>14782</c:v>
                </c:pt>
                <c:pt idx="14782">
                  <c:v>14783</c:v>
                </c:pt>
                <c:pt idx="14783">
                  <c:v>14784</c:v>
                </c:pt>
                <c:pt idx="14784">
                  <c:v>14785</c:v>
                </c:pt>
                <c:pt idx="14785">
                  <c:v>14786</c:v>
                </c:pt>
                <c:pt idx="14786">
                  <c:v>14787</c:v>
                </c:pt>
                <c:pt idx="14787">
                  <c:v>14788</c:v>
                </c:pt>
                <c:pt idx="14788">
                  <c:v>14789</c:v>
                </c:pt>
                <c:pt idx="14789">
                  <c:v>14790</c:v>
                </c:pt>
                <c:pt idx="14790">
                  <c:v>14791</c:v>
                </c:pt>
                <c:pt idx="14791">
                  <c:v>14792</c:v>
                </c:pt>
                <c:pt idx="14792">
                  <c:v>14793</c:v>
                </c:pt>
                <c:pt idx="14793">
                  <c:v>14794</c:v>
                </c:pt>
                <c:pt idx="14794">
                  <c:v>14795</c:v>
                </c:pt>
                <c:pt idx="14795">
                  <c:v>14796</c:v>
                </c:pt>
                <c:pt idx="14796">
                  <c:v>14797</c:v>
                </c:pt>
                <c:pt idx="14797">
                  <c:v>14798</c:v>
                </c:pt>
                <c:pt idx="14798">
                  <c:v>14799</c:v>
                </c:pt>
                <c:pt idx="14799">
                  <c:v>14800</c:v>
                </c:pt>
                <c:pt idx="14800">
                  <c:v>14801</c:v>
                </c:pt>
                <c:pt idx="14801">
                  <c:v>14802</c:v>
                </c:pt>
                <c:pt idx="14802">
                  <c:v>14803</c:v>
                </c:pt>
                <c:pt idx="14803">
                  <c:v>14804</c:v>
                </c:pt>
                <c:pt idx="14804">
                  <c:v>14805</c:v>
                </c:pt>
                <c:pt idx="14805">
                  <c:v>14806</c:v>
                </c:pt>
                <c:pt idx="14806">
                  <c:v>14807</c:v>
                </c:pt>
                <c:pt idx="14807">
                  <c:v>14808</c:v>
                </c:pt>
                <c:pt idx="14808">
                  <c:v>14809</c:v>
                </c:pt>
                <c:pt idx="14809">
                  <c:v>14810</c:v>
                </c:pt>
                <c:pt idx="14810">
                  <c:v>14811</c:v>
                </c:pt>
                <c:pt idx="14811">
                  <c:v>14812</c:v>
                </c:pt>
                <c:pt idx="14812">
                  <c:v>14813</c:v>
                </c:pt>
                <c:pt idx="14813">
                  <c:v>14814</c:v>
                </c:pt>
                <c:pt idx="14814">
                  <c:v>14815</c:v>
                </c:pt>
                <c:pt idx="14815">
                  <c:v>14816</c:v>
                </c:pt>
                <c:pt idx="14816">
                  <c:v>14817</c:v>
                </c:pt>
                <c:pt idx="14817">
                  <c:v>14818</c:v>
                </c:pt>
                <c:pt idx="14818">
                  <c:v>14819</c:v>
                </c:pt>
                <c:pt idx="14819">
                  <c:v>14820</c:v>
                </c:pt>
                <c:pt idx="14820">
                  <c:v>14821</c:v>
                </c:pt>
                <c:pt idx="14821">
                  <c:v>14822</c:v>
                </c:pt>
                <c:pt idx="14822">
                  <c:v>14823</c:v>
                </c:pt>
                <c:pt idx="14823">
                  <c:v>14824</c:v>
                </c:pt>
                <c:pt idx="14824">
                  <c:v>14825</c:v>
                </c:pt>
                <c:pt idx="14825">
                  <c:v>14826</c:v>
                </c:pt>
                <c:pt idx="14826">
                  <c:v>14827</c:v>
                </c:pt>
                <c:pt idx="14827">
                  <c:v>14828</c:v>
                </c:pt>
                <c:pt idx="14828">
                  <c:v>14829</c:v>
                </c:pt>
                <c:pt idx="14829">
                  <c:v>14830</c:v>
                </c:pt>
                <c:pt idx="14830">
                  <c:v>14831</c:v>
                </c:pt>
                <c:pt idx="14831">
                  <c:v>14832</c:v>
                </c:pt>
                <c:pt idx="14832">
                  <c:v>14833</c:v>
                </c:pt>
                <c:pt idx="14833">
                  <c:v>14834</c:v>
                </c:pt>
                <c:pt idx="14834">
                  <c:v>14835</c:v>
                </c:pt>
                <c:pt idx="14835">
                  <c:v>14836</c:v>
                </c:pt>
                <c:pt idx="14836">
                  <c:v>14837</c:v>
                </c:pt>
                <c:pt idx="14837">
                  <c:v>14838</c:v>
                </c:pt>
                <c:pt idx="14838">
                  <c:v>14839</c:v>
                </c:pt>
                <c:pt idx="14839">
                  <c:v>14840</c:v>
                </c:pt>
                <c:pt idx="14840">
                  <c:v>14841</c:v>
                </c:pt>
                <c:pt idx="14841">
                  <c:v>14842</c:v>
                </c:pt>
                <c:pt idx="14842">
                  <c:v>14843</c:v>
                </c:pt>
                <c:pt idx="14843">
                  <c:v>14844</c:v>
                </c:pt>
                <c:pt idx="14844">
                  <c:v>14845</c:v>
                </c:pt>
                <c:pt idx="14845">
                  <c:v>14846</c:v>
                </c:pt>
                <c:pt idx="14846">
                  <c:v>14847</c:v>
                </c:pt>
                <c:pt idx="14847">
                  <c:v>14848</c:v>
                </c:pt>
                <c:pt idx="14848">
                  <c:v>14849</c:v>
                </c:pt>
                <c:pt idx="14849">
                  <c:v>14850</c:v>
                </c:pt>
                <c:pt idx="14850">
                  <c:v>14851</c:v>
                </c:pt>
                <c:pt idx="14851">
                  <c:v>14852</c:v>
                </c:pt>
                <c:pt idx="14852">
                  <c:v>14853</c:v>
                </c:pt>
                <c:pt idx="14853">
                  <c:v>14854</c:v>
                </c:pt>
                <c:pt idx="14854">
                  <c:v>14855</c:v>
                </c:pt>
                <c:pt idx="14855">
                  <c:v>14856</c:v>
                </c:pt>
                <c:pt idx="14856">
                  <c:v>14857</c:v>
                </c:pt>
                <c:pt idx="14857">
                  <c:v>14858</c:v>
                </c:pt>
                <c:pt idx="14858">
                  <c:v>14859</c:v>
                </c:pt>
                <c:pt idx="14859">
                  <c:v>14860</c:v>
                </c:pt>
                <c:pt idx="14860">
                  <c:v>14861</c:v>
                </c:pt>
                <c:pt idx="14861">
                  <c:v>14862</c:v>
                </c:pt>
                <c:pt idx="14862">
                  <c:v>14863</c:v>
                </c:pt>
                <c:pt idx="14863">
                  <c:v>14864</c:v>
                </c:pt>
                <c:pt idx="14864">
                  <c:v>14865</c:v>
                </c:pt>
                <c:pt idx="14865">
                  <c:v>14866</c:v>
                </c:pt>
                <c:pt idx="14866">
                  <c:v>14867</c:v>
                </c:pt>
                <c:pt idx="14867">
                  <c:v>14868</c:v>
                </c:pt>
                <c:pt idx="14868">
                  <c:v>14869</c:v>
                </c:pt>
                <c:pt idx="14869">
                  <c:v>14870</c:v>
                </c:pt>
                <c:pt idx="14870">
                  <c:v>14871</c:v>
                </c:pt>
                <c:pt idx="14871">
                  <c:v>14872</c:v>
                </c:pt>
                <c:pt idx="14872">
                  <c:v>14873</c:v>
                </c:pt>
                <c:pt idx="14873">
                  <c:v>14874</c:v>
                </c:pt>
                <c:pt idx="14874">
                  <c:v>14875</c:v>
                </c:pt>
                <c:pt idx="14875">
                  <c:v>14876</c:v>
                </c:pt>
                <c:pt idx="14876">
                  <c:v>14877</c:v>
                </c:pt>
                <c:pt idx="14877">
                  <c:v>14878</c:v>
                </c:pt>
                <c:pt idx="14878">
                  <c:v>14879</c:v>
                </c:pt>
                <c:pt idx="14879">
                  <c:v>14880</c:v>
                </c:pt>
                <c:pt idx="14880">
                  <c:v>14881</c:v>
                </c:pt>
                <c:pt idx="14881">
                  <c:v>14882</c:v>
                </c:pt>
                <c:pt idx="14882">
                  <c:v>14883</c:v>
                </c:pt>
                <c:pt idx="14883">
                  <c:v>14884</c:v>
                </c:pt>
                <c:pt idx="14884">
                  <c:v>14885</c:v>
                </c:pt>
                <c:pt idx="14885">
                  <c:v>14886</c:v>
                </c:pt>
                <c:pt idx="14886">
                  <c:v>14887</c:v>
                </c:pt>
                <c:pt idx="14887">
                  <c:v>14888</c:v>
                </c:pt>
                <c:pt idx="14888">
                  <c:v>14889</c:v>
                </c:pt>
                <c:pt idx="14889">
                  <c:v>14890</c:v>
                </c:pt>
                <c:pt idx="14890">
                  <c:v>14891</c:v>
                </c:pt>
                <c:pt idx="14891">
                  <c:v>14892</c:v>
                </c:pt>
                <c:pt idx="14892">
                  <c:v>14893</c:v>
                </c:pt>
                <c:pt idx="14893">
                  <c:v>14894</c:v>
                </c:pt>
                <c:pt idx="14894">
                  <c:v>14895</c:v>
                </c:pt>
                <c:pt idx="14895">
                  <c:v>14896</c:v>
                </c:pt>
                <c:pt idx="14896">
                  <c:v>14897</c:v>
                </c:pt>
                <c:pt idx="14897">
                  <c:v>14898</c:v>
                </c:pt>
                <c:pt idx="14898">
                  <c:v>14899</c:v>
                </c:pt>
                <c:pt idx="14899">
                  <c:v>14900</c:v>
                </c:pt>
                <c:pt idx="14900">
                  <c:v>14901</c:v>
                </c:pt>
                <c:pt idx="14901">
                  <c:v>14902</c:v>
                </c:pt>
                <c:pt idx="14902">
                  <c:v>14903</c:v>
                </c:pt>
                <c:pt idx="14903">
                  <c:v>14904</c:v>
                </c:pt>
                <c:pt idx="14904">
                  <c:v>14905</c:v>
                </c:pt>
                <c:pt idx="14905">
                  <c:v>14906</c:v>
                </c:pt>
                <c:pt idx="14906">
                  <c:v>14907</c:v>
                </c:pt>
                <c:pt idx="14907">
                  <c:v>14908</c:v>
                </c:pt>
                <c:pt idx="14908">
                  <c:v>14909</c:v>
                </c:pt>
                <c:pt idx="14909">
                  <c:v>14910</c:v>
                </c:pt>
                <c:pt idx="14910">
                  <c:v>14911</c:v>
                </c:pt>
                <c:pt idx="14911">
                  <c:v>14912</c:v>
                </c:pt>
                <c:pt idx="14912">
                  <c:v>14913</c:v>
                </c:pt>
                <c:pt idx="14913">
                  <c:v>14914</c:v>
                </c:pt>
                <c:pt idx="14914">
                  <c:v>14915</c:v>
                </c:pt>
                <c:pt idx="14915">
                  <c:v>14916</c:v>
                </c:pt>
                <c:pt idx="14916">
                  <c:v>14917</c:v>
                </c:pt>
                <c:pt idx="14917">
                  <c:v>14918</c:v>
                </c:pt>
                <c:pt idx="14918">
                  <c:v>14919</c:v>
                </c:pt>
                <c:pt idx="14919">
                  <c:v>14920</c:v>
                </c:pt>
                <c:pt idx="14920">
                  <c:v>14921</c:v>
                </c:pt>
                <c:pt idx="14921">
                  <c:v>14922</c:v>
                </c:pt>
                <c:pt idx="14922">
                  <c:v>14923</c:v>
                </c:pt>
                <c:pt idx="14923">
                  <c:v>14924</c:v>
                </c:pt>
                <c:pt idx="14924">
                  <c:v>14925</c:v>
                </c:pt>
                <c:pt idx="14925">
                  <c:v>14926</c:v>
                </c:pt>
                <c:pt idx="14926">
                  <c:v>14927</c:v>
                </c:pt>
                <c:pt idx="14927">
                  <c:v>14928</c:v>
                </c:pt>
                <c:pt idx="14928">
                  <c:v>14929</c:v>
                </c:pt>
                <c:pt idx="14929">
                  <c:v>14930</c:v>
                </c:pt>
                <c:pt idx="14930">
                  <c:v>14931</c:v>
                </c:pt>
                <c:pt idx="14931">
                  <c:v>14932</c:v>
                </c:pt>
                <c:pt idx="14932">
                  <c:v>14933</c:v>
                </c:pt>
                <c:pt idx="14933">
                  <c:v>14934</c:v>
                </c:pt>
                <c:pt idx="14934">
                  <c:v>14935</c:v>
                </c:pt>
                <c:pt idx="14935">
                  <c:v>14936</c:v>
                </c:pt>
                <c:pt idx="14936">
                  <c:v>14937</c:v>
                </c:pt>
                <c:pt idx="14937">
                  <c:v>14938</c:v>
                </c:pt>
                <c:pt idx="14938">
                  <c:v>14939</c:v>
                </c:pt>
                <c:pt idx="14939">
                  <c:v>14940</c:v>
                </c:pt>
                <c:pt idx="14940">
                  <c:v>14941</c:v>
                </c:pt>
                <c:pt idx="14941">
                  <c:v>14942</c:v>
                </c:pt>
                <c:pt idx="14942">
                  <c:v>14943</c:v>
                </c:pt>
                <c:pt idx="14943">
                  <c:v>14944</c:v>
                </c:pt>
                <c:pt idx="14944">
                  <c:v>14945</c:v>
                </c:pt>
                <c:pt idx="14945">
                  <c:v>14946</c:v>
                </c:pt>
                <c:pt idx="14946">
                  <c:v>14947</c:v>
                </c:pt>
                <c:pt idx="14947">
                  <c:v>14948</c:v>
                </c:pt>
                <c:pt idx="14948">
                  <c:v>14949</c:v>
                </c:pt>
                <c:pt idx="14949">
                  <c:v>14950</c:v>
                </c:pt>
                <c:pt idx="14950">
                  <c:v>14951</c:v>
                </c:pt>
                <c:pt idx="14951">
                  <c:v>14952</c:v>
                </c:pt>
                <c:pt idx="14952">
                  <c:v>14953</c:v>
                </c:pt>
                <c:pt idx="14953">
                  <c:v>14954</c:v>
                </c:pt>
                <c:pt idx="14954">
                  <c:v>14955</c:v>
                </c:pt>
                <c:pt idx="14955">
                  <c:v>14956</c:v>
                </c:pt>
                <c:pt idx="14956">
                  <c:v>14957</c:v>
                </c:pt>
                <c:pt idx="14957">
                  <c:v>14958</c:v>
                </c:pt>
                <c:pt idx="14958">
                  <c:v>14959</c:v>
                </c:pt>
                <c:pt idx="14959">
                  <c:v>14960</c:v>
                </c:pt>
                <c:pt idx="14960">
                  <c:v>14961</c:v>
                </c:pt>
                <c:pt idx="14961">
                  <c:v>14962</c:v>
                </c:pt>
                <c:pt idx="14962">
                  <c:v>14963</c:v>
                </c:pt>
                <c:pt idx="14963">
                  <c:v>14964</c:v>
                </c:pt>
                <c:pt idx="14964">
                  <c:v>14965</c:v>
                </c:pt>
                <c:pt idx="14965">
                  <c:v>14966</c:v>
                </c:pt>
                <c:pt idx="14966">
                  <c:v>14967</c:v>
                </c:pt>
                <c:pt idx="14967">
                  <c:v>14968</c:v>
                </c:pt>
                <c:pt idx="14968">
                  <c:v>14969</c:v>
                </c:pt>
                <c:pt idx="14969">
                  <c:v>14970</c:v>
                </c:pt>
                <c:pt idx="14970">
                  <c:v>14971</c:v>
                </c:pt>
                <c:pt idx="14971">
                  <c:v>14972</c:v>
                </c:pt>
                <c:pt idx="14972">
                  <c:v>14973</c:v>
                </c:pt>
                <c:pt idx="14973">
                  <c:v>14974</c:v>
                </c:pt>
                <c:pt idx="14974">
                  <c:v>14975</c:v>
                </c:pt>
                <c:pt idx="14975">
                  <c:v>14976</c:v>
                </c:pt>
                <c:pt idx="14976">
                  <c:v>14977</c:v>
                </c:pt>
                <c:pt idx="14977">
                  <c:v>14978</c:v>
                </c:pt>
                <c:pt idx="14978">
                  <c:v>14979</c:v>
                </c:pt>
                <c:pt idx="14979">
                  <c:v>14980</c:v>
                </c:pt>
                <c:pt idx="14980">
                  <c:v>14981</c:v>
                </c:pt>
                <c:pt idx="14981">
                  <c:v>14982</c:v>
                </c:pt>
                <c:pt idx="14982">
                  <c:v>14983</c:v>
                </c:pt>
                <c:pt idx="14983">
                  <c:v>14984</c:v>
                </c:pt>
                <c:pt idx="14984">
                  <c:v>14985</c:v>
                </c:pt>
                <c:pt idx="14985">
                  <c:v>14986</c:v>
                </c:pt>
                <c:pt idx="14986">
                  <c:v>14987</c:v>
                </c:pt>
                <c:pt idx="14987">
                  <c:v>14988</c:v>
                </c:pt>
                <c:pt idx="14988">
                  <c:v>14989</c:v>
                </c:pt>
                <c:pt idx="14989">
                  <c:v>14990</c:v>
                </c:pt>
                <c:pt idx="14990">
                  <c:v>14991</c:v>
                </c:pt>
                <c:pt idx="14991">
                  <c:v>14992</c:v>
                </c:pt>
                <c:pt idx="14992">
                  <c:v>14993</c:v>
                </c:pt>
                <c:pt idx="14993">
                  <c:v>14994</c:v>
                </c:pt>
                <c:pt idx="14994">
                  <c:v>14995</c:v>
                </c:pt>
                <c:pt idx="14995">
                  <c:v>14996</c:v>
                </c:pt>
                <c:pt idx="14996">
                  <c:v>14997</c:v>
                </c:pt>
                <c:pt idx="14997">
                  <c:v>14998</c:v>
                </c:pt>
                <c:pt idx="14998">
                  <c:v>14999</c:v>
                </c:pt>
                <c:pt idx="14999">
                  <c:v>15000</c:v>
                </c:pt>
                <c:pt idx="15000">
                  <c:v>15001</c:v>
                </c:pt>
                <c:pt idx="15001">
                  <c:v>15002</c:v>
                </c:pt>
                <c:pt idx="15002">
                  <c:v>15003</c:v>
                </c:pt>
                <c:pt idx="15003">
                  <c:v>15004</c:v>
                </c:pt>
                <c:pt idx="15004">
                  <c:v>15005</c:v>
                </c:pt>
                <c:pt idx="15005">
                  <c:v>15006</c:v>
                </c:pt>
                <c:pt idx="15006">
                  <c:v>15007</c:v>
                </c:pt>
                <c:pt idx="15007">
                  <c:v>15008</c:v>
                </c:pt>
                <c:pt idx="15008">
                  <c:v>15009</c:v>
                </c:pt>
                <c:pt idx="15009">
                  <c:v>15010</c:v>
                </c:pt>
                <c:pt idx="15010">
                  <c:v>15011</c:v>
                </c:pt>
                <c:pt idx="15011">
                  <c:v>15012</c:v>
                </c:pt>
                <c:pt idx="15012">
                  <c:v>15013</c:v>
                </c:pt>
                <c:pt idx="15013">
                  <c:v>15014</c:v>
                </c:pt>
                <c:pt idx="15014">
                  <c:v>15015</c:v>
                </c:pt>
                <c:pt idx="15015">
                  <c:v>15016</c:v>
                </c:pt>
                <c:pt idx="15016">
                  <c:v>15017</c:v>
                </c:pt>
                <c:pt idx="15017">
                  <c:v>15018</c:v>
                </c:pt>
              </c:numCache>
            </c:numRef>
          </c:xVal>
          <c:yVal>
            <c:numRef>
              <c:f>Sheet1!$B$1:$B$15018</c:f>
              <c:numCache>
                <c:formatCode>General</c:formatCode>
                <c:ptCount val="15018"/>
                <c:pt idx="0">
                  <c:v>28846</c:v>
                </c:pt>
                <c:pt idx="1">
                  <c:v>14689</c:v>
                </c:pt>
                <c:pt idx="2">
                  <c:v>14407</c:v>
                </c:pt>
                <c:pt idx="3">
                  <c:v>12235</c:v>
                </c:pt>
                <c:pt idx="4">
                  <c:v>10702</c:v>
                </c:pt>
                <c:pt idx="5">
                  <c:v>8718</c:v>
                </c:pt>
                <c:pt idx="6">
                  <c:v>8573</c:v>
                </c:pt>
                <c:pt idx="7">
                  <c:v>8289</c:v>
                </c:pt>
                <c:pt idx="8">
                  <c:v>7119</c:v>
                </c:pt>
                <c:pt idx="9">
                  <c:v>6857</c:v>
                </c:pt>
                <c:pt idx="10">
                  <c:v>6453</c:v>
                </c:pt>
                <c:pt idx="11">
                  <c:v>6221</c:v>
                </c:pt>
                <c:pt idx="12">
                  <c:v>5504</c:v>
                </c:pt>
                <c:pt idx="13">
                  <c:v>4578</c:v>
                </c:pt>
                <c:pt idx="14">
                  <c:v>4464</c:v>
                </c:pt>
                <c:pt idx="15">
                  <c:v>4207</c:v>
                </c:pt>
                <c:pt idx="16">
                  <c:v>4152</c:v>
                </c:pt>
                <c:pt idx="17">
                  <c:v>4024</c:v>
                </c:pt>
                <c:pt idx="18">
                  <c:v>3665</c:v>
                </c:pt>
                <c:pt idx="19">
                  <c:v>3261</c:v>
                </c:pt>
                <c:pt idx="20">
                  <c:v>3195</c:v>
                </c:pt>
                <c:pt idx="21">
                  <c:v>3092</c:v>
                </c:pt>
                <c:pt idx="22">
                  <c:v>3020</c:v>
                </c:pt>
                <c:pt idx="23">
                  <c:v>3006</c:v>
                </c:pt>
                <c:pt idx="24">
                  <c:v>2946</c:v>
                </c:pt>
                <c:pt idx="25">
                  <c:v>2898</c:v>
                </c:pt>
                <c:pt idx="26">
                  <c:v>2867</c:v>
                </c:pt>
                <c:pt idx="27">
                  <c:v>2603</c:v>
                </c:pt>
                <c:pt idx="28">
                  <c:v>2509</c:v>
                </c:pt>
                <c:pt idx="29">
                  <c:v>2506</c:v>
                </c:pt>
                <c:pt idx="30">
                  <c:v>2501</c:v>
                </c:pt>
                <c:pt idx="31">
                  <c:v>2437</c:v>
                </c:pt>
                <c:pt idx="32">
                  <c:v>2361</c:v>
                </c:pt>
                <c:pt idx="33">
                  <c:v>2280</c:v>
                </c:pt>
                <c:pt idx="34">
                  <c:v>2261</c:v>
                </c:pt>
                <c:pt idx="35">
                  <c:v>2251</c:v>
                </c:pt>
                <c:pt idx="36">
                  <c:v>2183</c:v>
                </c:pt>
                <c:pt idx="37">
                  <c:v>2042</c:v>
                </c:pt>
                <c:pt idx="38">
                  <c:v>1918</c:v>
                </c:pt>
                <c:pt idx="39">
                  <c:v>1902</c:v>
                </c:pt>
                <c:pt idx="40">
                  <c:v>1896</c:v>
                </c:pt>
                <c:pt idx="41">
                  <c:v>1872</c:v>
                </c:pt>
                <c:pt idx="42">
                  <c:v>1829</c:v>
                </c:pt>
                <c:pt idx="43">
                  <c:v>1739</c:v>
                </c:pt>
                <c:pt idx="44">
                  <c:v>1641</c:v>
                </c:pt>
                <c:pt idx="45">
                  <c:v>1619</c:v>
                </c:pt>
                <c:pt idx="46">
                  <c:v>1613</c:v>
                </c:pt>
                <c:pt idx="47">
                  <c:v>1606</c:v>
                </c:pt>
                <c:pt idx="48">
                  <c:v>1570</c:v>
                </c:pt>
                <c:pt idx="49">
                  <c:v>1463</c:v>
                </c:pt>
                <c:pt idx="50">
                  <c:v>1437</c:v>
                </c:pt>
                <c:pt idx="51">
                  <c:v>1431</c:v>
                </c:pt>
                <c:pt idx="52">
                  <c:v>1431</c:v>
                </c:pt>
                <c:pt idx="53">
                  <c:v>1399</c:v>
                </c:pt>
                <c:pt idx="54">
                  <c:v>1366</c:v>
                </c:pt>
                <c:pt idx="55">
                  <c:v>1329</c:v>
                </c:pt>
                <c:pt idx="56">
                  <c:v>1316</c:v>
                </c:pt>
                <c:pt idx="57">
                  <c:v>1310</c:v>
                </c:pt>
                <c:pt idx="58">
                  <c:v>1296</c:v>
                </c:pt>
                <c:pt idx="59">
                  <c:v>1272</c:v>
                </c:pt>
                <c:pt idx="60">
                  <c:v>1256</c:v>
                </c:pt>
                <c:pt idx="61">
                  <c:v>1248</c:v>
                </c:pt>
                <c:pt idx="62">
                  <c:v>1242</c:v>
                </c:pt>
                <c:pt idx="63">
                  <c:v>1228</c:v>
                </c:pt>
                <c:pt idx="64">
                  <c:v>1173</c:v>
                </c:pt>
                <c:pt idx="65">
                  <c:v>1172</c:v>
                </c:pt>
                <c:pt idx="66">
                  <c:v>1167</c:v>
                </c:pt>
                <c:pt idx="67">
                  <c:v>1140</c:v>
                </c:pt>
                <c:pt idx="68">
                  <c:v>1120</c:v>
                </c:pt>
                <c:pt idx="69">
                  <c:v>1107</c:v>
                </c:pt>
                <c:pt idx="70">
                  <c:v>1107</c:v>
                </c:pt>
                <c:pt idx="71">
                  <c:v>1099</c:v>
                </c:pt>
                <c:pt idx="72">
                  <c:v>1087</c:v>
                </c:pt>
                <c:pt idx="73">
                  <c:v>1084</c:v>
                </c:pt>
                <c:pt idx="74">
                  <c:v>1076</c:v>
                </c:pt>
                <c:pt idx="75">
                  <c:v>1056</c:v>
                </c:pt>
                <c:pt idx="76">
                  <c:v>1038</c:v>
                </c:pt>
                <c:pt idx="77">
                  <c:v>1030</c:v>
                </c:pt>
                <c:pt idx="78">
                  <c:v>1022</c:v>
                </c:pt>
                <c:pt idx="79">
                  <c:v>1015</c:v>
                </c:pt>
                <c:pt idx="80">
                  <c:v>1000</c:v>
                </c:pt>
                <c:pt idx="81">
                  <c:v>993</c:v>
                </c:pt>
                <c:pt idx="82">
                  <c:v>990</c:v>
                </c:pt>
                <c:pt idx="83">
                  <c:v>966</c:v>
                </c:pt>
                <c:pt idx="84">
                  <c:v>954</c:v>
                </c:pt>
                <c:pt idx="85">
                  <c:v>953</c:v>
                </c:pt>
                <c:pt idx="86">
                  <c:v>936</c:v>
                </c:pt>
                <c:pt idx="87">
                  <c:v>928</c:v>
                </c:pt>
                <c:pt idx="88">
                  <c:v>913</c:v>
                </c:pt>
                <c:pt idx="89">
                  <c:v>901</c:v>
                </c:pt>
                <c:pt idx="90">
                  <c:v>898</c:v>
                </c:pt>
                <c:pt idx="91">
                  <c:v>887</c:v>
                </c:pt>
                <c:pt idx="92">
                  <c:v>881</c:v>
                </c:pt>
                <c:pt idx="93">
                  <c:v>876</c:v>
                </c:pt>
                <c:pt idx="94">
                  <c:v>853</c:v>
                </c:pt>
                <c:pt idx="95">
                  <c:v>844</c:v>
                </c:pt>
                <c:pt idx="96">
                  <c:v>842</c:v>
                </c:pt>
                <c:pt idx="97">
                  <c:v>826</c:v>
                </c:pt>
                <c:pt idx="98">
                  <c:v>821</c:v>
                </c:pt>
                <c:pt idx="99">
                  <c:v>820</c:v>
                </c:pt>
                <c:pt idx="100">
                  <c:v>813</c:v>
                </c:pt>
                <c:pt idx="101">
                  <c:v>775</c:v>
                </c:pt>
                <c:pt idx="102">
                  <c:v>769</c:v>
                </c:pt>
                <c:pt idx="103">
                  <c:v>761</c:v>
                </c:pt>
                <c:pt idx="104">
                  <c:v>746</c:v>
                </c:pt>
                <c:pt idx="105">
                  <c:v>739</c:v>
                </c:pt>
                <c:pt idx="106">
                  <c:v>739</c:v>
                </c:pt>
                <c:pt idx="107">
                  <c:v>737</c:v>
                </c:pt>
                <c:pt idx="108">
                  <c:v>731</c:v>
                </c:pt>
                <c:pt idx="109">
                  <c:v>728</c:v>
                </c:pt>
                <c:pt idx="110">
                  <c:v>726</c:v>
                </c:pt>
                <c:pt idx="111">
                  <c:v>723</c:v>
                </c:pt>
                <c:pt idx="112">
                  <c:v>714</c:v>
                </c:pt>
                <c:pt idx="113">
                  <c:v>709</c:v>
                </c:pt>
                <c:pt idx="114">
                  <c:v>703</c:v>
                </c:pt>
                <c:pt idx="115">
                  <c:v>699</c:v>
                </c:pt>
                <c:pt idx="116">
                  <c:v>698</c:v>
                </c:pt>
                <c:pt idx="117">
                  <c:v>695</c:v>
                </c:pt>
                <c:pt idx="118">
                  <c:v>695</c:v>
                </c:pt>
                <c:pt idx="119">
                  <c:v>677</c:v>
                </c:pt>
                <c:pt idx="120">
                  <c:v>663</c:v>
                </c:pt>
                <c:pt idx="121">
                  <c:v>650</c:v>
                </c:pt>
                <c:pt idx="122">
                  <c:v>641</c:v>
                </c:pt>
                <c:pt idx="123">
                  <c:v>641</c:v>
                </c:pt>
                <c:pt idx="124">
                  <c:v>638</c:v>
                </c:pt>
                <c:pt idx="125">
                  <c:v>636</c:v>
                </c:pt>
                <c:pt idx="126">
                  <c:v>633</c:v>
                </c:pt>
                <c:pt idx="127">
                  <c:v>633</c:v>
                </c:pt>
                <c:pt idx="128">
                  <c:v>626</c:v>
                </c:pt>
                <c:pt idx="129">
                  <c:v>621</c:v>
                </c:pt>
                <c:pt idx="130">
                  <c:v>616</c:v>
                </c:pt>
                <c:pt idx="131">
                  <c:v>613</c:v>
                </c:pt>
                <c:pt idx="132">
                  <c:v>610</c:v>
                </c:pt>
                <c:pt idx="133">
                  <c:v>606</c:v>
                </c:pt>
                <c:pt idx="134">
                  <c:v>606</c:v>
                </c:pt>
                <c:pt idx="135">
                  <c:v>605</c:v>
                </c:pt>
                <c:pt idx="136">
                  <c:v>588</c:v>
                </c:pt>
                <c:pt idx="137">
                  <c:v>571</c:v>
                </c:pt>
                <c:pt idx="138">
                  <c:v>571</c:v>
                </c:pt>
                <c:pt idx="139">
                  <c:v>568</c:v>
                </c:pt>
                <c:pt idx="140">
                  <c:v>566</c:v>
                </c:pt>
                <c:pt idx="141">
                  <c:v>564</c:v>
                </c:pt>
                <c:pt idx="142">
                  <c:v>563</c:v>
                </c:pt>
                <c:pt idx="143">
                  <c:v>562</c:v>
                </c:pt>
                <c:pt idx="144">
                  <c:v>554</c:v>
                </c:pt>
                <c:pt idx="145">
                  <c:v>546</c:v>
                </c:pt>
                <c:pt idx="146">
                  <c:v>545</c:v>
                </c:pt>
                <c:pt idx="147">
                  <c:v>545</c:v>
                </c:pt>
                <c:pt idx="148">
                  <c:v>540</c:v>
                </c:pt>
                <c:pt idx="149">
                  <c:v>534</c:v>
                </c:pt>
                <c:pt idx="150">
                  <c:v>534</c:v>
                </c:pt>
                <c:pt idx="151">
                  <c:v>532</c:v>
                </c:pt>
                <c:pt idx="152">
                  <c:v>531</c:v>
                </c:pt>
                <c:pt idx="153">
                  <c:v>525</c:v>
                </c:pt>
                <c:pt idx="154">
                  <c:v>523</c:v>
                </c:pt>
                <c:pt idx="155">
                  <c:v>523</c:v>
                </c:pt>
                <c:pt idx="156">
                  <c:v>519</c:v>
                </c:pt>
                <c:pt idx="157">
                  <c:v>515</c:v>
                </c:pt>
                <c:pt idx="158">
                  <c:v>514</c:v>
                </c:pt>
                <c:pt idx="159">
                  <c:v>509</c:v>
                </c:pt>
                <c:pt idx="160">
                  <c:v>509</c:v>
                </c:pt>
                <c:pt idx="161">
                  <c:v>506</c:v>
                </c:pt>
                <c:pt idx="162">
                  <c:v>503</c:v>
                </c:pt>
                <c:pt idx="163">
                  <c:v>501</c:v>
                </c:pt>
                <c:pt idx="164">
                  <c:v>493</c:v>
                </c:pt>
                <c:pt idx="165">
                  <c:v>488</c:v>
                </c:pt>
                <c:pt idx="166">
                  <c:v>487</c:v>
                </c:pt>
                <c:pt idx="167">
                  <c:v>485</c:v>
                </c:pt>
                <c:pt idx="168">
                  <c:v>484</c:v>
                </c:pt>
                <c:pt idx="169">
                  <c:v>481</c:v>
                </c:pt>
                <c:pt idx="170">
                  <c:v>467</c:v>
                </c:pt>
                <c:pt idx="171">
                  <c:v>466</c:v>
                </c:pt>
                <c:pt idx="172">
                  <c:v>463</c:v>
                </c:pt>
                <c:pt idx="173">
                  <c:v>462</c:v>
                </c:pt>
                <c:pt idx="174">
                  <c:v>459</c:v>
                </c:pt>
                <c:pt idx="175">
                  <c:v>458</c:v>
                </c:pt>
                <c:pt idx="176">
                  <c:v>455</c:v>
                </c:pt>
                <c:pt idx="177">
                  <c:v>450</c:v>
                </c:pt>
                <c:pt idx="178">
                  <c:v>444</c:v>
                </c:pt>
                <c:pt idx="179">
                  <c:v>442</c:v>
                </c:pt>
                <c:pt idx="180">
                  <c:v>437</c:v>
                </c:pt>
                <c:pt idx="181">
                  <c:v>437</c:v>
                </c:pt>
                <c:pt idx="182">
                  <c:v>435</c:v>
                </c:pt>
                <c:pt idx="183">
                  <c:v>432</c:v>
                </c:pt>
                <c:pt idx="184">
                  <c:v>429</c:v>
                </c:pt>
                <c:pt idx="185">
                  <c:v>428</c:v>
                </c:pt>
                <c:pt idx="186">
                  <c:v>427</c:v>
                </c:pt>
                <c:pt idx="187">
                  <c:v>426</c:v>
                </c:pt>
                <c:pt idx="188">
                  <c:v>425</c:v>
                </c:pt>
                <c:pt idx="189">
                  <c:v>419</c:v>
                </c:pt>
                <c:pt idx="190">
                  <c:v>416</c:v>
                </c:pt>
                <c:pt idx="191">
                  <c:v>411</c:v>
                </c:pt>
                <c:pt idx="192">
                  <c:v>408</c:v>
                </c:pt>
                <c:pt idx="193">
                  <c:v>408</c:v>
                </c:pt>
                <c:pt idx="194">
                  <c:v>404</c:v>
                </c:pt>
                <c:pt idx="195">
                  <c:v>401</c:v>
                </c:pt>
                <c:pt idx="196">
                  <c:v>400</c:v>
                </c:pt>
                <c:pt idx="197">
                  <c:v>400</c:v>
                </c:pt>
                <c:pt idx="198">
                  <c:v>398</c:v>
                </c:pt>
                <c:pt idx="199">
                  <c:v>397</c:v>
                </c:pt>
                <c:pt idx="200">
                  <c:v>394</c:v>
                </c:pt>
                <c:pt idx="201">
                  <c:v>388</c:v>
                </c:pt>
                <c:pt idx="202">
                  <c:v>387</c:v>
                </c:pt>
                <c:pt idx="203">
                  <c:v>384</c:v>
                </c:pt>
                <c:pt idx="204">
                  <c:v>383</c:v>
                </c:pt>
                <c:pt idx="205">
                  <c:v>380</c:v>
                </c:pt>
                <c:pt idx="206">
                  <c:v>377</c:v>
                </c:pt>
                <c:pt idx="207">
                  <c:v>376</c:v>
                </c:pt>
                <c:pt idx="208">
                  <c:v>376</c:v>
                </c:pt>
                <c:pt idx="209">
                  <c:v>373</c:v>
                </c:pt>
                <c:pt idx="210">
                  <c:v>372</c:v>
                </c:pt>
                <c:pt idx="211">
                  <c:v>370</c:v>
                </c:pt>
                <c:pt idx="212">
                  <c:v>369</c:v>
                </c:pt>
                <c:pt idx="213">
                  <c:v>363</c:v>
                </c:pt>
                <c:pt idx="214">
                  <c:v>362</c:v>
                </c:pt>
                <c:pt idx="215">
                  <c:v>362</c:v>
                </c:pt>
                <c:pt idx="216">
                  <c:v>358</c:v>
                </c:pt>
                <c:pt idx="217">
                  <c:v>357</c:v>
                </c:pt>
                <c:pt idx="218">
                  <c:v>356</c:v>
                </c:pt>
                <c:pt idx="219">
                  <c:v>356</c:v>
                </c:pt>
                <c:pt idx="220">
                  <c:v>353</c:v>
                </c:pt>
                <c:pt idx="221">
                  <c:v>352</c:v>
                </c:pt>
                <c:pt idx="222">
                  <c:v>352</c:v>
                </c:pt>
                <c:pt idx="223">
                  <c:v>350</c:v>
                </c:pt>
                <c:pt idx="224">
                  <c:v>348</c:v>
                </c:pt>
                <c:pt idx="225">
                  <c:v>348</c:v>
                </c:pt>
                <c:pt idx="226">
                  <c:v>341</c:v>
                </c:pt>
                <c:pt idx="227">
                  <c:v>340</c:v>
                </c:pt>
                <c:pt idx="228">
                  <c:v>340</c:v>
                </c:pt>
                <c:pt idx="229">
                  <c:v>339</c:v>
                </c:pt>
                <c:pt idx="230">
                  <c:v>338</c:v>
                </c:pt>
                <c:pt idx="231">
                  <c:v>338</c:v>
                </c:pt>
                <c:pt idx="232">
                  <c:v>337</c:v>
                </c:pt>
                <c:pt idx="233">
                  <c:v>334</c:v>
                </c:pt>
                <c:pt idx="234">
                  <c:v>329</c:v>
                </c:pt>
                <c:pt idx="235">
                  <c:v>326</c:v>
                </c:pt>
                <c:pt idx="236">
                  <c:v>326</c:v>
                </c:pt>
                <c:pt idx="237">
                  <c:v>323</c:v>
                </c:pt>
                <c:pt idx="238">
                  <c:v>323</c:v>
                </c:pt>
                <c:pt idx="239">
                  <c:v>321</c:v>
                </c:pt>
                <c:pt idx="240">
                  <c:v>321</c:v>
                </c:pt>
                <c:pt idx="241">
                  <c:v>320</c:v>
                </c:pt>
                <c:pt idx="242">
                  <c:v>320</c:v>
                </c:pt>
                <c:pt idx="243">
                  <c:v>315</c:v>
                </c:pt>
                <c:pt idx="244">
                  <c:v>314</c:v>
                </c:pt>
                <c:pt idx="245">
                  <c:v>314</c:v>
                </c:pt>
                <c:pt idx="246">
                  <c:v>308</c:v>
                </c:pt>
                <c:pt idx="247">
                  <c:v>307</c:v>
                </c:pt>
                <c:pt idx="248">
                  <c:v>306</c:v>
                </c:pt>
                <c:pt idx="249">
                  <c:v>305</c:v>
                </c:pt>
                <c:pt idx="250">
                  <c:v>303</c:v>
                </c:pt>
                <c:pt idx="251">
                  <c:v>302</c:v>
                </c:pt>
                <c:pt idx="252">
                  <c:v>301</c:v>
                </c:pt>
                <c:pt idx="253">
                  <c:v>296</c:v>
                </c:pt>
                <c:pt idx="254">
                  <c:v>293</c:v>
                </c:pt>
                <c:pt idx="255">
                  <c:v>293</c:v>
                </c:pt>
                <c:pt idx="256">
                  <c:v>292</c:v>
                </c:pt>
                <c:pt idx="257">
                  <c:v>292</c:v>
                </c:pt>
                <c:pt idx="258">
                  <c:v>291</c:v>
                </c:pt>
                <c:pt idx="259">
                  <c:v>291</c:v>
                </c:pt>
                <c:pt idx="260">
                  <c:v>289</c:v>
                </c:pt>
                <c:pt idx="261">
                  <c:v>288</c:v>
                </c:pt>
                <c:pt idx="262">
                  <c:v>287</c:v>
                </c:pt>
                <c:pt idx="263">
                  <c:v>287</c:v>
                </c:pt>
                <c:pt idx="264">
                  <c:v>286</c:v>
                </c:pt>
                <c:pt idx="265">
                  <c:v>285</c:v>
                </c:pt>
                <c:pt idx="266">
                  <c:v>284</c:v>
                </c:pt>
                <c:pt idx="267">
                  <c:v>283</c:v>
                </c:pt>
                <c:pt idx="268">
                  <c:v>283</c:v>
                </c:pt>
                <c:pt idx="269">
                  <c:v>280</c:v>
                </c:pt>
                <c:pt idx="270">
                  <c:v>279</c:v>
                </c:pt>
                <c:pt idx="271">
                  <c:v>278</c:v>
                </c:pt>
                <c:pt idx="272">
                  <c:v>278</c:v>
                </c:pt>
                <c:pt idx="273">
                  <c:v>277</c:v>
                </c:pt>
                <c:pt idx="274">
                  <c:v>275</c:v>
                </c:pt>
                <c:pt idx="275">
                  <c:v>275</c:v>
                </c:pt>
                <c:pt idx="276">
                  <c:v>273</c:v>
                </c:pt>
                <c:pt idx="277">
                  <c:v>273</c:v>
                </c:pt>
                <c:pt idx="278">
                  <c:v>272</c:v>
                </c:pt>
                <c:pt idx="279">
                  <c:v>272</c:v>
                </c:pt>
                <c:pt idx="280">
                  <c:v>269</c:v>
                </c:pt>
                <c:pt idx="281">
                  <c:v>268</c:v>
                </c:pt>
                <c:pt idx="282">
                  <c:v>267</c:v>
                </c:pt>
                <c:pt idx="283">
                  <c:v>267</c:v>
                </c:pt>
                <c:pt idx="284">
                  <c:v>266</c:v>
                </c:pt>
                <c:pt idx="285">
                  <c:v>265</c:v>
                </c:pt>
                <c:pt idx="286">
                  <c:v>264</c:v>
                </c:pt>
                <c:pt idx="287">
                  <c:v>260</c:v>
                </c:pt>
                <c:pt idx="288">
                  <c:v>259</c:v>
                </c:pt>
                <c:pt idx="289">
                  <c:v>257</c:v>
                </c:pt>
                <c:pt idx="290">
                  <c:v>257</c:v>
                </c:pt>
                <c:pt idx="291">
                  <c:v>255</c:v>
                </c:pt>
                <c:pt idx="292">
                  <c:v>255</c:v>
                </c:pt>
                <c:pt idx="293">
                  <c:v>252</c:v>
                </c:pt>
                <c:pt idx="294">
                  <c:v>250</c:v>
                </c:pt>
                <c:pt idx="295">
                  <c:v>249</c:v>
                </c:pt>
                <c:pt idx="296">
                  <c:v>246</c:v>
                </c:pt>
                <c:pt idx="297">
                  <c:v>246</c:v>
                </c:pt>
                <c:pt idx="298">
                  <c:v>245</c:v>
                </c:pt>
                <c:pt idx="299">
                  <c:v>242</c:v>
                </c:pt>
                <c:pt idx="300">
                  <c:v>242</c:v>
                </c:pt>
                <c:pt idx="301">
                  <c:v>240</c:v>
                </c:pt>
                <c:pt idx="302">
                  <c:v>239</c:v>
                </c:pt>
                <c:pt idx="303">
                  <c:v>238</c:v>
                </c:pt>
                <c:pt idx="304">
                  <c:v>238</c:v>
                </c:pt>
                <c:pt idx="305">
                  <c:v>237</c:v>
                </c:pt>
                <c:pt idx="306">
                  <c:v>236</c:v>
                </c:pt>
                <c:pt idx="307">
                  <c:v>235</c:v>
                </c:pt>
                <c:pt idx="308">
                  <c:v>235</c:v>
                </c:pt>
                <c:pt idx="309">
                  <c:v>233</c:v>
                </c:pt>
                <c:pt idx="310">
                  <c:v>233</c:v>
                </c:pt>
                <c:pt idx="311">
                  <c:v>233</c:v>
                </c:pt>
                <c:pt idx="312">
                  <c:v>233</c:v>
                </c:pt>
                <c:pt idx="313">
                  <c:v>232</c:v>
                </c:pt>
                <c:pt idx="314">
                  <c:v>231</c:v>
                </c:pt>
                <c:pt idx="315">
                  <c:v>230</c:v>
                </c:pt>
                <c:pt idx="316">
                  <c:v>230</c:v>
                </c:pt>
                <c:pt idx="317">
                  <c:v>229</c:v>
                </c:pt>
                <c:pt idx="318">
                  <c:v>227</c:v>
                </c:pt>
                <c:pt idx="319">
                  <c:v>226</c:v>
                </c:pt>
                <c:pt idx="320">
                  <c:v>226</c:v>
                </c:pt>
                <c:pt idx="321">
                  <c:v>225</c:v>
                </c:pt>
                <c:pt idx="322">
                  <c:v>224</c:v>
                </c:pt>
                <c:pt idx="323">
                  <c:v>224</c:v>
                </c:pt>
                <c:pt idx="324">
                  <c:v>222</c:v>
                </c:pt>
                <c:pt idx="325">
                  <c:v>221</c:v>
                </c:pt>
                <c:pt idx="326">
                  <c:v>219</c:v>
                </c:pt>
                <c:pt idx="327">
                  <c:v>219</c:v>
                </c:pt>
                <c:pt idx="328">
                  <c:v>218</c:v>
                </c:pt>
                <c:pt idx="329">
                  <c:v>218</c:v>
                </c:pt>
                <c:pt idx="330">
                  <c:v>218</c:v>
                </c:pt>
                <c:pt idx="331">
                  <c:v>217</c:v>
                </c:pt>
                <c:pt idx="332">
                  <c:v>217</c:v>
                </c:pt>
                <c:pt idx="333">
                  <c:v>216</c:v>
                </c:pt>
                <c:pt idx="334">
                  <c:v>216</c:v>
                </c:pt>
                <c:pt idx="335">
                  <c:v>215</c:v>
                </c:pt>
                <c:pt idx="336">
                  <c:v>215</c:v>
                </c:pt>
                <c:pt idx="337">
                  <c:v>214</c:v>
                </c:pt>
                <c:pt idx="338">
                  <c:v>212</c:v>
                </c:pt>
                <c:pt idx="339">
                  <c:v>211</c:v>
                </c:pt>
                <c:pt idx="340">
                  <c:v>211</c:v>
                </c:pt>
                <c:pt idx="341">
                  <c:v>210</c:v>
                </c:pt>
                <c:pt idx="342">
                  <c:v>208</c:v>
                </c:pt>
                <c:pt idx="343">
                  <c:v>207</c:v>
                </c:pt>
                <c:pt idx="344">
                  <c:v>207</c:v>
                </c:pt>
                <c:pt idx="345">
                  <c:v>206</c:v>
                </c:pt>
                <c:pt idx="346">
                  <c:v>205</c:v>
                </c:pt>
                <c:pt idx="347">
                  <c:v>204</c:v>
                </c:pt>
                <c:pt idx="348">
                  <c:v>204</c:v>
                </c:pt>
                <c:pt idx="349">
                  <c:v>203</c:v>
                </c:pt>
                <c:pt idx="350">
                  <c:v>200</c:v>
                </c:pt>
                <c:pt idx="351">
                  <c:v>200</c:v>
                </c:pt>
                <c:pt idx="352">
                  <c:v>199</c:v>
                </c:pt>
                <c:pt idx="353">
                  <c:v>198</c:v>
                </c:pt>
                <c:pt idx="354">
                  <c:v>197</c:v>
                </c:pt>
                <c:pt idx="355">
                  <c:v>195</c:v>
                </c:pt>
                <c:pt idx="356">
                  <c:v>195</c:v>
                </c:pt>
                <c:pt idx="357">
                  <c:v>195</c:v>
                </c:pt>
                <c:pt idx="358">
                  <c:v>193</c:v>
                </c:pt>
                <c:pt idx="359">
                  <c:v>193</c:v>
                </c:pt>
                <c:pt idx="360">
                  <c:v>193</c:v>
                </c:pt>
                <c:pt idx="361">
                  <c:v>193</c:v>
                </c:pt>
                <c:pt idx="362">
                  <c:v>190</c:v>
                </c:pt>
                <c:pt idx="363">
                  <c:v>190</c:v>
                </c:pt>
                <c:pt idx="364">
                  <c:v>190</c:v>
                </c:pt>
                <c:pt idx="365">
                  <c:v>190</c:v>
                </c:pt>
                <c:pt idx="366">
                  <c:v>187</c:v>
                </c:pt>
                <c:pt idx="367">
                  <c:v>187</c:v>
                </c:pt>
                <c:pt idx="368">
                  <c:v>186</c:v>
                </c:pt>
                <c:pt idx="369">
                  <c:v>186</c:v>
                </c:pt>
                <c:pt idx="370">
                  <c:v>184</c:v>
                </c:pt>
                <c:pt idx="371">
                  <c:v>183</c:v>
                </c:pt>
                <c:pt idx="372">
                  <c:v>183</c:v>
                </c:pt>
                <c:pt idx="373">
                  <c:v>183</c:v>
                </c:pt>
                <c:pt idx="374">
                  <c:v>183</c:v>
                </c:pt>
                <c:pt idx="375">
                  <c:v>183</c:v>
                </c:pt>
                <c:pt idx="376">
                  <c:v>182</c:v>
                </c:pt>
                <c:pt idx="377">
                  <c:v>182</c:v>
                </c:pt>
                <c:pt idx="378">
                  <c:v>181</c:v>
                </c:pt>
                <c:pt idx="379">
                  <c:v>181</c:v>
                </c:pt>
                <c:pt idx="380">
                  <c:v>181</c:v>
                </c:pt>
                <c:pt idx="381">
                  <c:v>180</c:v>
                </c:pt>
                <c:pt idx="382">
                  <c:v>179</c:v>
                </c:pt>
                <c:pt idx="383">
                  <c:v>179</c:v>
                </c:pt>
                <c:pt idx="384">
                  <c:v>178</c:v>
                </c:pt>
                <c:pt idx="385">
                  <c:v>178</c:v>
                </c:pt>
                <c:pt idx="386">
                  <c:v>178</c:v>
                </c:pt>
                <c:pt idx="387">
                  <c:v>176</c:v>
                </c:pt>
                <c:pt idx="388">
                  <c:v>176</c:v>
                </c:pt>
                <c:pt idx="389">
                  <c:v>176</c:v>
                </c:pt>
                <c:pt idx="390">
                  <c:v>176</c:v>
                </c:pt>
                <c:pt idx="391">
                  <c:v>176</c:v>
                </c:pt>
                <c:pt idx="392">
                  <c:v>176</c:v>
                </c:pt>
                <c:pt idx="393">
                  <c:v>175</c:v>
                </c:pt>
                <c:pt idx="394">
                  <c:v>175</c:v>
                </c:pt>
                <c:pt idx="395">
                  <c:v>173</c:v>
                </c:pt>
                <c:pt idx="396">
                  <c:v>172</c:v>
                </c:pt>
                <c:pt idx="397">
                  <c:v>172</c:v>
                </c:pt>
                <c:pt idx="398">
                  <c:v>172</c:v>
                </c:pt>
                <c:pt idx="399">
                  <c:v>171</c:v>
                </c:pt>
                <c:pt idx="400">
                  <c:v>171</c:v>
                </c:pt>
                <c:pt idx="401">
                  <c:v>171</c:v>
                </c:pt>
                <c:pt idx="402">
                  <c:v>170</c:v>
                </c:pt>
                <c:pt idx="403">
                  <c:v>170</c:v>
                </c:pt>
                <c:pt idx="404">
                  <c:v>170</c:v>
                </c:pt>
                <c:pt idx="405">
                  <c:v>169</c:v>
                </c:pt>
                <c:pt idx="406">
                  <c:v>168</c:v>
                </c:pt>
                <c:pt idx="407">
                  <c:v>167</c:v>
                </c:pt>
                <c:pt idx="408">
                  <c:v>167</c:v>
                </c:pt>
                <c:pt idx="409">
                  <c:v>167</c:v>
                </c:pt>
                <c:pt idx="410">
                  <c:v>167</c:v>
                </c:pt>
                <c:pt idx="411">
                  <c:v>166</c:v>
                </c:pt>
                <c:pt idx="412">
                  <c:v>166</c:v>
                </c:pt>
                <c:pt idx="413">
                  <c:v>166</c:v>
                </c:pt>
                <c:pt idx="414">
                  <c:v>165</c:v>
                </c:pt>
                <c:pt idx="415">
                  <c:v>164</c:v>
                </c:pt>
                <c:pt idx="416">
                  <c:v>163</c:v>
                </c:pt>
                <c:pt idx="417">
                  <c:v>163</c:v>
                </c:pt>
                <c:pt idx="418">
                  <c:v>162</c:v>
                </c:pt>
                <c:pt idx="419">
                  <c:v>161</c:v>
                </c:pt>
                <c:pt idx="420">
                  <c:v>160</c:v>
                </c:pt>
                <c:pt idx="421">
                  <c:v>160</c:v>
                </c:pt>
                <c:pt idx="422">
                  <c:v>160</c:v>
                </c:pt>
                <c:pt idx="423">
                  <c:v>160</c:v>
                </c:pt>
                <c:pt idx="424">
                  <c:v>160</c:v>
                </c:pt>
                <c:pt idx="425">
                  <c:v>159</c:v>
                </c:pt>
                <c:pt idx="426">
                  <c:v>158</c:v>
                </c:pt>
                <c:pt idx="427">
                  <c:v>158</c:v>
                </c:pt>
                <c:pt idx="428">
                  <c:v>158</c:v>
                </c:pt>
                <c:pt idx="429">
                  <c:v>156</c:v>
                </c:pt>
                <c:pt idx="430">
                  <c:v>156</c:v>
                </c:pt>
                <c:pt idx="431">
                  <c:v>155</c:v>
                </c:pt>
                <c:pt idx="432">
                  <c:v>155</c:v>
                </c:pt>
                <c:pt idx="433">
                  <c:v>155</c:v>
                </c:pt>
                <c:pt idx="434">
                  <c:v>153</c:v>
                </c:pt>
                <c:pt idx="435">
                  <c:v>153</c:v>
                </c:pt>
                <c:pt idx="436">
                  <c:v>152</c:v>
                </c:pt>
                <c:pt idx="437">
                  <c:v>152</c:v>
                </c:pt>
                <c:pt idx="438">
                  <c:v>152</c:v>
                </c:pt>
                <c:pt idx="439">
                  <c:v>151</c:v>
                </c:pt>
                <c:pt idx="440">
                  <c:v>151</c:v>
                </c:pt>
                <c:pt idx="441">
                  <c:v>149</c:v>
                </c:pt>
                <c:pt idx="442">
                  <c:v>148</c:v>
                </c:pt>
                <c:pt idx="443">
                  <c:v>148</c:v>
                </c:pt>
                <c:pt idx="444">
                  <c:v>148</c:v>
                </c:pt>
                <c:pt idx="445">
                  <c:v>148</c:v>
                </c:pt>
                <c:pt idx="446">
                  <c:v>148</c:v>
                </c:pt>
                <c:pt idx="447">
                  <c:v>148</c:v>
                </c:pt>
                <c:pt idx="448">
                  <c:v>147</c:v>
                </c:pt>
                <c:pt idx="449">
                  <c:v>147</c:v>
                </c:pt>
                <c:pt idx="450">
                  <c:v>146</c:v>
                </c:pt>
                <c:pt idx="451">
                  <c:v>146</c:v>
                </c:pt>
                <c:pt idx="452">
                  <c:v>146</c:v>
                </c:pt>
                <c:pt idx="453">
                  <c:v>146</c:v>
                </c:pt>
                <c:pt idx="454">
                  <c:v>146</c:v>
                </c:pt>
                <c:pt idx="455">
                  <c:v>145</c:v>
                </c:pt>
                <c:pt idx="456">
                  <c:v>145</c:v>
                </c:pt>
                <c:pt idx="457">
                  <c:v>145</c:v>
                </c:pt>
                <c:pt idx="458">
                  <c:v>145</c:v>
                </c:pt>
                <c:pt idx="459">
                  <c:v>144</c:v>
                </c:pt>
                <c:pt idx="460">
                  <c:v>144</c:v>
                </c:pt>
                <c:pt idx="461">
                  <c:v>144</c:v>
                </c:pt>
                <c:pt idx="462">
                  <c:v>144</c:v>
                </c:pt>
                <c:pt idx="463">
                  <c:v>144</c:v>
                </c:pt>
                <c:pt idx="464">
                  <c:v>144</c:v>
                </c:pt>
                <c:pt idx="465">
                  <c:v>143</c:v>
                </c:pt>
                <c:pt idx="466">
                  <c:v>143</c:v>
                </c:pt>
                <c:pt idx="467">
                  <c:v>142</c:v>
                </c:pt>
                <c:pt idx="468">
                  <c:v>142</c:v>
                </c:pt>
                <c:pt idx="469">
                  <c:v>142</c:v>
                </c:pt>
                <c:pt idx="470">
                  <c:v>142</c:v>
                </c:pt>
                <c:pt idx="471">
                  <c:v>142</c:v>
                </c:pt>
                <c:pt idx="472">
                  <c:v>140</c:v>
                </c:pt>
                <c:pt idx="473">
                  <c:v>140</c:v>
                </c:pt>
                <c:pt idx="474">
                  <c:v>139</c:v>
                </c:pt>
                <c:pt idx="475">
                  <c:v>138</c:v>
                </c:pt>
                <c:pt idx="476">
                  <c:v>138</c:v>
                </c:pt>
                <c:pt idx="477">
                  <c:v>137</c:v>
                </c:pt>
                <c:pt idx="478">
                  <c:v>137</c:v>
                </c:pt>
                <c:pt idx="479">
                  <c:v>137</c:v>
                </c:pt>
                <c:pt idx="480">
                  <c:v>137</c:v>
                </c:pt>
                <c:pt idx="481">
                  <c:v>136</c:v>
                </c:pt>
                <c:pt idx="482">
                  <c:v>135</c:v>
                </c:pt>
                <c:pt idx="483">
                  <c:v>135</c:v>
                </c:pt>
                <c:pt idx="484">
                  <c:v>135</c:v>
                </c:pt>
                <c:pt idx="485">
                  <c:v>135</c:v>
                </c:pt>
                <c:pt idx="486">
                  <c:v>135</c:v>
                </c:pt>
                <c:pt idx="487">
                  <c:v>134</c:v>
                </c:pt>
                <c:pt idx="488">
                  <c:v>134</c:v>
                </c:pt>
                <c:pt idx="489">
                  <c:v>134</c:v>
                </c:pt>
                <c:pt idx="490">
                  <c:v>134</c:v>
                </c:pt>
                <c:pt idx="491">
                  <c:v>134</c:v>
                </c:pt>
                <c:pt idx="492">
                  <c:v>134</c:v>
                </c:pt>
                <c:pt idx="493">
                  <c:v>134</c:v>
                </c:pt>
                <c:pt idx="494">
                  <c:v>134</c:v>
                </c:pt>
                <c:pt idx="495">
                  <c:v>134</c:v>
                </c:pt>
                <c:pt idx="496">
                  <c:v>134</c:v>
                </c:pt>
                <c:pt idx="497">
                  <c:v>133</c:v>
                </c:pt>
                <c:pt idx="498">
                  <c:v>133</c:v>
                </c:pt>
                <c:pt idx="499">
                  <c:v>133</c:v>
                </c:pt>
                <c:pt idx="500">
                  <c:v>132</c:v>
                </c:pt>
                <c:pt idx="501">
                  <c:v>132</c:v>
                </c:pt>
                <c:pt idx="502">
                  <c:v>132</c:v>
                </c:pt>
                <c:pt idx="503">
                  <c:v>131</c:v>
                </c:pt>
                <c:pt idx="504">
                  <c:v>130</c:v>
                </c:pt>
                <c:pt idx="505">
                  <c:v>130</c:v>
                </c:pt>
                <c:pt idx="506">
                  <c:v>130</c:v>
                </c:pt>
                <c:pt idx="507">
                  <c:v>130</c:v>
                </c:pt>
                <c:pt idx="508">
                  <c:v>130</c:v>
                </c:pt>
                <c:pt idx="509">
                  <c:v>129</c:v>
                </c:pt>
                <c:pt idx="510">
                  <c:v>129</c:v>
                </c:pt>
                <c:pt idx="511">
                  <c:v>129</c:v>
                </c:pt>
                <c:pt idx="512">
                  <c:v>129</c:v>
                </c:pt>
                <c:pt idx="513">
                  <c:v>128</c:v>
                </c:pt>
                <c:pt idx="514">
                  <c:v>128</c:v>
                </c:pt>
                <c:pt idx="515">
                  <c:v>128</c:v>
                </c:pt>
                <c:pt idx="516">
                  <c:v>127</c:v>
                </c:pt>
                <c:pt idx="517">
                  <c:v>127</c:v>
                </c:pt>
                <c:pt idx="518">
                  <c:v>127</c:v>
                </c:pt>
                <c:pt idx="519">
                  <c:v>127</c:v>
                </c:pt>
                <c:pt idx="520">
                  <c:v>126</c:v>
                </c:pt>
                <c:pt idx="521">
                  <c:v>126</c:v>
                </c:pt>
                <c:pt idx="522">
                  <c:v>126</c:v>
                </c:pt>
                <c:pt idx="523">
                  <c:v>126</c:v>
                </c:pt>
                <c:pt idx="524">
                  <c:v>125</c:v>
                </c:pt>
                <c:pt idx="525">
                  <c:v>125</c:v>
                </c:pt>
                <c:pt idx="526">
                  <c:v>125</c:v>
                </c:pt>
                <c:pt idx="527">
                  <c:v>125</c:v>
                </c:pt>
                <c:pt idx="528">
                  <c:v>124</c:v>
                </c:pt>
                <c:pt idx="529">
                  <c:v>124</c:v>
                </c:pt>
                <c:pt idx="530">
                  <c:v>124</c:v>
                </c:pt>
                <c:pt idx="531">
                  <c:v>123</c:v>
                </c:pt>
                <c:pt idx="532">
                  <c:v>123</c:v>
                </c:pt>
                <c:pt idx="533">
                  <c:v>122</c:v>
                </c:pt>
                <c:pt idx="534">
                  <c:v>121</c:v>
                </c:pt>
                <c:pt idx="535">
                  <c:v>121</c:v>
                </c:pt>
                <c:pt idx="536">
                  <c:v>121</c:v>
                </c:pt>
                <c:pt idx="537">
                  <c:v>121</c:v>
                </c:pt>
                <c:pt idx="538">
                  <c:v>120</c:v>
                </c:pt>
                <c:pt idx="539">
                  <c:v>120</c:v>
                </c:pt>
                <c:pt idx="540">
                  <c:v>119</c:v>
                </c:pt>
                <c:pt idx="541">
                  <c:v>119</c:v>
                </c:pt>
                <c:pt idx="542">
                  <c:v>119</c:v>
                </c:pt>
                <c:pt idx="543">
                  <c:v>118</c:v>
                </c:pt>
                <c:pt idx="544">
                  <c:v>118</c:v>
                </c:pt>
                <c:pt idx="545">
                  <c:v>118</c:v>
                </c:pt>
                <c:pt idx="546">
                  <c:v>117</c:v>
                </c:pt>
                <c:pt idx="547">
                  <c:v>117</c:v>
                </c:pt>
                <c:pt idx="548">
                  <c:v>117</c:v>
                </c:pt>
                <c:pt idx="549">
                  <c:v>117</c:v>
                </c:pt>
                <c:pt idx="550">
                  <c:v>116</c:v>
                </c:pt>
                <c:pt idx="551">
                  <c:v>116</c:v>
                </c:pt>
                <c:pt idx="552">
                  <c:v>116</c:v>
                </c:pt>
                <c:pt idx="553">
                  <c:v>116</c:v>
                </c:pt>
                <c:pt idx="554">
                  <c:v>116</c:v>
                </c:pt>
                <c:pt idx="555">
                  <c:v>115</c:v>
                </c:pt>
                <c:pt idx="556">
                  <c:v>115</c:v>
                </c:pt>
                <c:pt idx="557">
                  <c:v>114</c:v>
                </c:pt>
                <c:pt idx="558">
                  <c:v>114</c:v>
                </c:pt>
                <c:pt idx="559">
                  <c:v>114</c:v>
                </c:pt>
                <c:pt idx="560">
                  <c:v>113</c:v>
                </c:pt>
                <c:pt idx="561">
                  <c:v>112</c:v>
                </c:pt>
                <c:pt idx="562">
                  <c:v>112</c:v>
                </c:pt>
                <c:pt idx="563">
                  <c:v>111</c:v>
                </c:pt>
                <c:pt idx="564">
                  <c:v>111</c:v>
                </c:pt>
                <c:pt idx="565">
                  <c:v>110</c:v>
                </c:pt>
                <c:pt idx="566">
                  <c:v>110</c:v>
                </c:pt>
                <c:pt idx="567">
                  <c:v>110</c:v>
                </c:pt>
                <c:pt idx="568">
                  <c:v>109</c:v>
                </c:pt>
                <c:pt idx="569">
                  <c:v>109</c:v>
                </c:pt>
                <c:pt idx="570">
                  <c:v>109</c:v>
                </c:pt>
                <c:pt idx="571">
                  <c:v>108</c:v>
                </c:pt>
                <c:pt idx="572">
                  <c:v>108</c:v>
                </c:pt>
                <c:pt idx="573">
                  <c:v>108</c:v>
                </c:pt>
                <c:pt idx="574">
                  <c:v>107</c:v>
                </c:pt>
                <c:pt idx="575">
                  <c:v>107</c:v>
                </c:pt>
                <c:pt idx="576">
                  <c:v>107</c:v>
                </c:pt>
                <c:pt idx="577">
                  <c:v>107</c:v>
                </c:pt>
                <c:pt idx="578">
                  <c:v>107</c:v>
                </c:pt>
                <c:pt idx="579">
                  <c:v>107</c:v>
                </c:pt>
                <c:pt idx="580">
                  <c:v>106</c:v>
                </c:pt>
                <c:pt idx="581">
                  <c:v>106</c:v>
                </c:pt>
                <c:pt idx="582">
                  <c:v>105</c:v>
                </c:pt>
                <c:pt idx="583">
                  <c:v>105</c:v>
                </c:pt>
                <c:pt idx="584">
                  <c:v>104</c:v>
                </c:pt>
                <c:pt idx="585">
                  <c:v>104</c:v>
                </c:pt>
                <c:pt idx="586">
                  <c:v>104</c:v>
                </c:pt>
                <c:pt idx="587">
                  <c:v>104</c:v>
                </c:pt>
                <c:pt idx="588">
                  <c:v>104</c:v>
                </c:pt>
                <c:pt idx="589">
                  <c:v>104</c:v>
                </c:pt>
                <c:pt idx="590">
                  <c:v>103</c:v>
                </c:pt>
                <c:pt idx="591">
                  <c:v>103</c:v>
                </c:pt>
                <c:pt idx="592">
                  <c:v>103</c:v>
                </c:pt>
                <c:pt idx="593">
                  <c:v>102</c:v>
                </c:pt>
                <c:pt idx="594">
                  <c:v>102</c:v>
                </c:pt>
                <c:pt idx="595">
                  <c:v>102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99</c:v>
                </c:pt>
                <c:pt idx="600">
                  <c:v>99</c:v>
                </c:pt>
                <c:pt idx="601">
                  <c:v>99</c:v>
                </c:pt>
                <c:pt idx="602">
                  <c:v>99</c:v>
                </c:pt>
                <c:pt idx="603">
                  <c:v>99</c:v>
                </c:pt>
                <c:pt idx="604">
                  <c:v>99</c:v>
                </c:pt>
                <c:pt idx="605">
                  <c:v>99</c:v>
                </c:pt>
                <c:pt idx="606">
                  <c:v>99</c:v>
                </c:pt>
                <c:pt idx="607">
                  <c:v>98</c:v>
                </c:pt>
                <c:pt idx="608">
                  <c:v>98</c:v>
                </c:pt>
                <c:pt idx="609">
                  <c:v>97</c:v>
                </c:pt>
                <c:pt idx="610">
                  <c:v>97</c:v>
                </c:pt>
                <c:pt idx="611">
                  <c:v>97</c:v>
                </c:pt>
                <c:pt idx="612">
                  <c:v>97</c:v>
                </c:pt>
                <c:pt idx="613">
                  <c:v>97</c:v>
                </c:pt>
                <c:pt idx="614">
                  <c:v>96</c:v>
                </c:pt>
                <c:pt idx="615">
                  <c:v>96</c:v>
                </c:pt>
                <c:pt idx="616">
                  <c:v>96</c:v>
                </c:pt>
                <c:pt idx="617">
                  <c:v>96</c:v>
                </c:pt>
                <c:pt idx="618">
                  <c:v>95</c:v>
                </c:pt>
                <c:pt idx="619">
                  <c:v>95</c:v>
                </c:pt>
                <c:pt idx="620">
                  <c:v>95</c:v>
                </c:pt>
                <c:pt idx="621">
                  <c:v>95</c:v>
                </c:pt>
                <c:pt idx="622">
                  <c:v>95</c:v>
                </c:pt>
                <c:pt idx="623">
                  <c:v>95</c:v>
                </c:pt>
                <c:pt idx="624">
                  <c:v>95</c:v>
                </c:pt>
                <c:pt idx="625">
                  <c:v>94</c:v>
                </c:pt>
                <c:pt idx="626">
                  <c:v>94</c:v>
                </c:pt>
                <c:pt idx="627">
                  <c:v>94</c:v>
                </c:pt>
                <c:pt idx="628">
                  <c:v>94</c:v>
                </c:pt>
                <c:pt idx="629">
                  <c:v>93</c:v>
                </c:pt>
                <c:pt idx="630">
                  <c:v>93</c:v>
                </c:pt>
                <c:pt idx="631">
                  <c:v>93</c:v>
                </c:pt>
                <c:pt idx="632">
                  <c:v>93</c:v>
                </c:pt>
                <c:pt idx="633">
                  <c:v>93</c:v>
                </c:pt>
                <c:pt idx="634">
                  <c:v>93</c:v>
                </c:pt>
                <c:pt idx="635">
                  <c:v>93</c:v>
                </c:pt>
                <c:pt idx="636">
                  <c:v>93</c:v>
                </c:pt>
                <c:pt idx="637">
                  <c:v>93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92</c:v>
                </c:pt>
                <c:pt idx="642">
                  <c:v>92</c:v>
                </c:pt>
                <c:pt idx="643">
                  <c:v>91</c:v>
                </c:pt>
                <c:pt idx="644">
                  <c:v>91</c:v>
                </c:pt>
                <c:pt idx="645">
                  <c:v>91</c:v>
                </c:pt>
                <c:pt idx="646">
                  <c:v>91</c:v>
                </c:pt>
                <c:pt idx="647">
                  <c:v>91</c:v>
                </c:pt>
                <c:pt idx="648">
                  <c:v>91</c:v>
                </c:pt>
                <c:pt idx="649">
                  <c:v>89</c:v>
                </c:pt>
                <c:pt idx="650">
                  <c:v>89</c:v>
                </c:pt>
                <c:pt idx="651">
                  <c:v>89</c:v>
                </c:pt>
                <c:pt idx="652">
                  <c:v>89</c:v>
                </c:pt>
                <c:pt idx="653">
                  <c:v>89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87</c:v>
                </c:pt>
                <c:pt idx="660">
                  <c:v>87</c:v>
                </c:pt>
                <c:pt idx="661">
                  <c:v>87</c:v>
                </c:pt>
                <c:pt idx="662">
                  <c:v>87</c:v>
                </c:pt>
                <c:pt idx="663">
                  <c:v>86</c:v>
                </c:pt>
                <c:pt idx="664">
                  <c:v>86</c:v>
                </c:pt>
                <c:pt idx="665">
                  <c:v>86</c:v>
                </c:pt>
                <c:pt idx="666">
                  <c:v>86</c:v>
                </c:pt>
                <c:pt idx="667">
                  <c:v>86</c:v>
                </c:pt>
                <c:pt idx="668">
                  <c:v>86</c:v>
                </c:pt>
                <c:pt idx="669">
                  <c:v>85</c:v>
                </c:pt>
                <c:pt idx="670">
                  <c:v>85</c:v>
                </c:pt>
                <c:pt idx="671">
                  <c:v>85</c:v>
                </c:pt>
                <c:pt idx="672">
                  <c:v>85</c:v>
                </c:pt>
                <c:pt idx="673">
                  <c:v>85</c:v>
                </c:pt>
                <c:pt idx="674">
                  <c:v>84</c:v>
                </c:pt>
                <c:pt idx="675">
                  <c:v>84</c:v>
                </c:pt>
                <c:pt idx="676">
                  <c:v>84</c:v>
                </c:pt>
                <c:pt idx="677">
                  <c:v>83</c:v>
                </c:pt>
                <c:pt idx="678">
                  <c:v>83</c:v>
                </c:pt>
                <c:pt idx="679">
                  <c:v>83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82</c:v>
                </c:pt>
                <c:pt idx="686">
                  <c:v>82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81</c:v>
                </c:pt>
                <c:pt idx="691">
                  <c:v>81</c:v>
                </c:pt>
                <c:pt idx="692">
                  <c:v>81</c:v>
                </c:pt>
                <c:pt idx="693">
                  <c:v>81</c:v>
                </c:pt>
                <c:pt idx="694">
                  <c:v>81</c:v>
                </c:pt>
                <c:pt idx="695">
                  <c:v>81</c:v>
                </c:pt>
                <c:pt idx="696">
                  <c:v>81</c:v>
                </c:pt>
                <c:pt idx="697">
                  <c:v>81</c:v>
                </c:pt>
                <c:pt idx="698">
                  <c:v>81</c:v>
                </c:pt>
                <c:pt idx="699">
                  <c:v>81</c:v>
                </c:pt>
                <c:pt idx="700">
                  <c:v>80</c:v>
                </c:pt>
                <c:pt idx="701">
                  <c:v>80</c:v>
                </c:pt>
                <c:pt idx="702">
                  <c:v>80</c:v>
                </c:pt>
                <c:pt idx="703">
                  <c:v>80</c:v>
                </c:pt>
                <c:pt idx="704">
                  <c:v>80</c:v>
                </c:pt>
                <c:pt idx="705">
                  <c:v>80</c:v>
                </c:pt>
                <c:pt idx="706">
                  <c:v>80</c:v>
                </c:pt>
                <c:pt idx="707">
                  <c:v>80</c:v>
                </c:pt>
                <c:pt idx="708">
                  <c:v>79</c:v>
                </c:pt>
                <c:pt idx="709">
                  <c:v>79</c:v>
                </c:pt>
                <c:pt idx="710">
                  <c:v>79</c:v>
                </c:pt>
                <c:pt idx="711">
                  <c:v>79</c:v>
                </c:pt>
                <c:pt idx="712">
                  <c:v>79</c:v>
                </c:pt>
                <c:pt idx="713">
                  <c:v>79</c:v>
                </c:pt>
                <c:pt idx="714">
                  <c:v>78</c:v>
                </c:pt>
                <c:pt idx="715">
                  <c:v>78</c:v>
                </c:pt>
                <c:pt idx="716">
                  <c:v>78</c:v>
                </c:pt>
                <c:pt idx="717">
                  <c:v>78</c:v>
                </c:pt>
                <c:pt idx="718">
                  <c:v>78</c:v>
                </c:pt>
                <c:pt idx="719">
                  <c:v>78</c:v>
                </c:pt>
                <c:pt idx="720">
                  <c:v>78</c:v>
                </c:pt>
                <c:pt idx="721">
                  <c:v>77</c:v>
                </c:pt>
                <c:pt idx="722">
                  <c:v>77</c:v>
                </c:pt>
                <c:pt idx="723">
                  <c:v>77</c:v>
                </c:pt>
                <c:pt idx="724">
                  <c:v>76</c:v>
                </c:pt>
                <c:pt idx="725">
                  <c:v>76</c:v>
                </c:pt>
                <c:pt idx="726">
                  <c:v>76</c:v>
                </c:pt>
                <c:pt idx="727">
                  <c:v>76</c:v>
                </c:pt>
                <c:pt idx="728">
                  <c:v>76</c:v>
                </c:pt>
                <c:pt idx="729">
                  <c:v>76</c:v>
                </c:pt>
                <c:pt idx="730">
                  <c:v>75</c:v>
                </c:pt>
                <c:pt idx="731">
                  <c:v>75</c:v>
                </c:pt>
                <c:pt idx="732">
                  <c:v>75</c:v>
                </c:pt>
                <c:pt idx="733">
                  <c:v>74</c:v>
                </c:pt>
                <c:pt idx="734">
                  <c:v>74</c:v>
                </c:pt>
                <c:pt idx="735">
                  <c:v>74</c:v>
                </c:pt>
                <c:pt idx="736">
                  <c:v>74</c:v>
                </c:pt>
                <c:pt idx="737">
                  <c:v>74</c:v>
                </c:pt>
                <c:pt idx="738">
                  <c:v>74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72</c:v>
                </c:pt>
                <c:pt idx="748">
                  <c:v>72</c:v>
                </c:pt>
                <c:pt idx="749">
                  <c:v>72</c:v>
                </c:pt>
                <c:pt idx="750">
                  <c:v>72</c:v>
                </c:pt>
                <c:pt idx="751">
                  <c:v>72</c:v>
                </c:pt>
                <c:pt idx="752">
                  <c:v>72</c:v>
                </c:pt>
                <c:pt idx="753">
                  <c:v>72</c:v>
                </c:pt>
                <c:pt idx="754">
                  <c:v>72</c:v>
                </c:pt>
                <c:pt idx="755">
                  <c:v>72</c:v>
                </c:pt>
                <c:pt idx="756">
                  <c:v>72</c:v>
                </c:pt>
                <c:pt idx="757">
                  <c:v>72</c:v>
                </c:pt>
                <c:pt idx="758">
                  <c:v>72</c:v>
                </c:pt>
                <c:pt idx="759">
                  <c:v>72</c:v>
                </c:pt>
                <c:pt idx="760">
                  <c:v>72</c:v>
                </c:pt>
                <c:pt idx="761">
                  <c:v>72</c:v>
                </c:pt>
                <c:pt idx="762">
                  <c:v>71</c:v>
                </c:pt>
                <c:pt idx="763">
                  <c:v>71</c:v>
                </c:pt>
                <c:pt idx="764">
                  <c:v>71</c:v>
                </c:pt>
                <c:pt idx="765">
                  <c:v>71</c:v>
                </c:pt>
                <c:pt idx="766">
                  <c:v>71</c:v>
                </c:pt>
                <c:pt idx="767">
                  <c:v>71</c:v>
                </c:pt>
                <c:pt idx="768">
                  <c:v>71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69</c:v>
                </c:pt>
                <c:pt idx="780">
                  <c:v>69</c:v>
                </c:pt>
                <c:pt idx="781">
                  <c:v>69</c:v>
                </c:pt>
                <c:pt idx="782">
                  <c:v>69</c:v>
                </c:pt>
                <c:pt idx="783">
                  <c:v>69</c:v>
                </c:pt>
                <c:pt idx="784">
                  <c:v>69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68</c:v>
                </c:pt>
                <c:pt idx="789">
                  <c:v>68</c:v>
                </c:pt>
                <c:pt idx="790">
                  <c:v>68</c:v>
                </c:pt>
                <c:pt idx="791">
                  <c:v>68</c:v>
                </c:pt>
                <c:pt idx="792">
                  <c:v>68</c:v>
                </c:pt>
                <c:pt idx="793">
                  <c:v>68</c:v>
                </c:pt>
                <c:pt idx="794">
                  <c:v>68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66</c:v>
                </c:pt>
                <c:pt idx="803">
                  <c:v>66</c:v>
                </c:pt>
                <c:pt idx="804">
                  <c:v>66</c:v>
                </c:pt>
                <c:pt idx="805">
                  <c:v>66</c:v>
                </c:pt>
                <c:pt idx="806">
                  <c:v>66</c:v>
                </c:pt>
                <c:pt idx="807">
                  <c:v>66</c:v>
                </c:pt>
                <c:pt idx="808">
                  <c:v>66</c:v>
                </c:pt>
                <c:pt idx="809">
                  <c:v>66</c:v>
                </c:pt>
                <c:pt idx="810">
                  <c:v>66</c:v>
                </c:pt>
                <c:pt idx="811">
                  <c:v>66</c:v>
                </c:pt>
                <c:pt idx="812">
                  <c:v>66</c:v>
                </c:pt>
                <c:pt idx="813">
                  <c:v>66</c:v>
                </c:pt>
                <c:pt idx="814">
                  <c:v>66</c:v>
                </c:pt>
                <c:pt idx="815">
                  <c:v>66</c:v>
                </c:pt>
                <c:pt idx="816">
                  <c:v>65</c:v>
                </c:pt>
                <c:pt idx="817">
                  <c:v>65</c:v>
                </c:pt>
                <c:pt idx="818">
                  <c:v>65</c:v>
                </c:pt>
                <c:pt idx="819">
                  <c:v>65</c:v>
                </c:pt>
                <c:pt idx="820">
                  <c:v>65</c:v>
                </c:pt>
                <c:pt idx="821">
                  <c:v>65</c:v>
                </c:pt>
                <c:pt idx="822">
                  <c:v>65</c:v>
                </c:pt>
                <c:pt idx="823">
                  <c:v>64</c:v>
                </c:pt>
                <c:pt idx="824">
                  <c:v>64</c:v>
                </c:pt>
                <c:pt idx="825">
                  <c:v>64</c:v>
                </c:pt>
                <c:pt idx="826">
                  <c:v>64</c:v>
                </c:pt>
                <c:pt idx="827">
                  <c:v>64</c:v>
                </c:pt>
                <c:pt idx="828">
                  <c:v>64</c:v>
                </c:pt>
                <c:pt idx="829">
                  <c:v>64</c:v>
                </c:pt>
                <c:pt idx="830">
                  <c:v>64</c:v>
                </c:pt>
                <c:pt idx="831">
                  <c:v>64</c:v>
                </c:pt>
                <c:pt idx="832">
                  <c:v>64</c:v>
                </c:pt>
                <c:pt idx="833">
                  <c:v>63</c:v>
                </c:pt>
                <c:pt idx="834">
                  <c:v>63</c:v>
                </c:pt>
                <c:pt idx="835">
                  <c:v>63</c:v>
                </c:pt>
                <c:pt idx="836">
                  <c:v>63</c:v>
                </c:pt>
                <c:pt idx="837">
                  <c:v>63</c:v>
                </c:pt>
                <c:pt idx="838">
                  <c:v>63</c:v>
                </c:pt>
                <c:pt idx="839">
                  <c:v>63</c:v>
                </c:pt>
                <c:pt idx="840">
                  <c:v>63</c:v>
                </c:pt>
                <c:pt idx="841">
                  <c:v>63</c:v>
                </c:pt>
                <c:pt idx="842">
                  <c:v>63</c:v>
                </c:pt>
                <c:pt idx="843">
                  <c:v>63</c:v>
                </c:pt>
                <c:pt idx="844">
                  <c:v>63</c:v>
                </c:pt>
                <c:pt idx="845">
                  <c:v>63</c:v>
                </c:pt>
                <c:pt idx="846">
                  <c:v>62</c:v>
                </c:pt>
                <c:pt idx="847">
                  <c:v>62</c:v>
                </c:pt>
                <c:pt idx="848">
                  <c:v>62</c:v>
                </c:pt>
                <c:pt idx="849">
                  <c:v>62</c:v>
                </c:pt>
                <c:pt idx="850">
                  <c:v>62</c:v>
                </c:pt>
                <c:pt idx="851">
                  <c:v>62</c:v>
                </c:pt>
                <c:pt idx="852">
                  <c:v>62</c:v>
                </c:pt>
                <c:pt idx="853">
                  <c:v>62</c:v>
                </c:pt>
                <c:pt idx="854">
                  <c:v>62</c:v>
                </c:pt>
                <c:pt idx="855">
                  <c:v>62</c:v>
                </c:pt>
                <c:pt idx="856">
                  <c:v>62</c:v>
                </c:pt>
                <c:pt idx="857">
                  <c:v>62</c:v>
                </c:pt>
                <c:pt idx="858">
                  <c:v>61</c:v>
                </c:pt>
                <c:pt idx="859">
                  <c:v>61</c:v>
                </c:pt>
                <c:pt idx="860">
                  <c:v>61</c:v>
                </c:pt>
                <c:pt idx="861">
                  <c:v>61</c:v>
                </c:pt>
                <c:pt idx="862">
                  <c:v>61</c:v>
                </c:pt>
                <c:pt idx="863">
                  <c:v>61</c:v>
                </c:pt>
                <c:pt idx="864">
                  <c:v>61</c:v>
                </c:pt>
                <c:pt idx="865">
                  <c:v>61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59</c:v>
                </c:pt>
                <c:pt idx="878">
                  <c:v>59</c:v>
                </c:pt>
                <c:pt idx="879">
                  <c:v>59</c:v>
                </c:pt>
                <c:pt idx="880">
                  <c:v>59</c:v>
                </c:pt>
                <c:pt idx="881">
                  <c:v>59</c:v>
                </c:pt>
                <c:pt idx="882">
                  <c:v>59</c:v>
                </c:pt>
                <c:pt idx="883">
                  <c:v>59</c:v>
                </c:pt>
                <c:pt idx="884">
                  <c:v>59</c:v>
                </c:pt>
                <c:pt idx="885">
                  <c:v>58</c:v>
                </c:pt>
                <c:pt idx="886">
                  <c:v>58</c:v>
                </c:pt>
                <c:pt idx="887">
                  <c:v>58</c:v>
                </c:pt>
                <c:pt idx="888">
                  <c:v>58</c:v>
                </c:pt>
                <c:pt idx="889">
                  <c:v>58</c:v>
                </c:pt>
                <c:pt idx="890">
                  <c:v>58</c:v>
                </c:pt>
                <c:pt idx="891">
                  <c:v>58</c:v>
                </c:pt>
                <c:pt idx="892">
                  <c:v>58</c:v>
                </c:pt>
                <c:pt idx="893">
                  <c:v>58</c:v>
                </c:pt>
                <c:pt idx="894">
                  <c:v>57</c:v>
                </c:pt>
                <c:pt idx="895">
                  <c:v>57</c:v>
                </c:pt>
                <c:pt idx="896">
                  <c:v>57</c:v>
                </c:pt>
                <c:pt idx="897">
                  <c:v>57</c:v>
                </c:pt>
                <c:pt idx="898">
                  <c:v>57</c:v>
                </c:pt>
                <c:pt idx="899">
                  <c:v>57</c:v>
                </c:pt>
                <c:pt idx="900">
                  <c:v>57</c:v>
                </c:pt>
                <c:pt idx="901">
                  <c:v>56</c:v>
                </c:pt>
                <c:pt idx="902">
                  <c:v>56</c:v>
                </c:pt>
                <c:pt idx="903">
                  <c:v>56</c:v>
                </c:pt>
                <c:pt idx="904">
                  <c:v>56</c:v>
                </c:pt>
                <c:pt idx="905">
                  <c:v>56</c:v>
                </c:pt>
                <c:pt idx="906">
                  <c:v>56</c:v>
                </c:pt>
                <c:pt idx="907">
                  <c:v>56</c:v>
                </c:pt>
                <c:pt idx="908">
                  <c:v>56</c:v>
                </c:pt>
                <c:pt idx="909">
                  <c:v>56</c:v>
                </c:pt>
                <c:pt idx="910">
                  <c:v>56</c:v>
                </c:pt>
                <c:pt idx="911">
                  <c:v>56</c:v>
                </c:pt>
                <c:pt idx="912">
                  <c:v>56</c:v>
                </c:pt>
                <c:pt idx="913">
                  <c:v>56</c:v>
                </c:pt>
                <c:pt idx="914">
                  <c:v>56</c:v>
                </c:pt>
                <c:pt idx="915">
                  <c:v>55</c:v>
                </c:pt>
                <c:pt idx="916">
                  <c:v>55</c:v>
                </c:pt>
                <c:pt idx="917">
                  <c:v>55</c:v>
                </c:pt>
                <c:pt idx="918">
                  <c:v>55</c:v>
                </c:pt>
                <c:pt idx="919">
                  <c:v>55</c:v>
                </c:pt>
                <c:pt idx="920">
                  <c:v>55</c:v>
                </c:pt>
                <c:pt idx="921">
                  <c:v>55</c:v>
                </c:pt>
                <c:pt idx="922">
                  <c:v>55</c:v>
                </c:pt>
                <c:pt idx="923">
                  <c:v>55</c:v>
                </c:pt>
                <c:pt idx="924">
                  <c:v>54</c:v>
                </c:pt>
                <c:pt idx="925">
                  <c:v>54</c:v>
                </c:pt>
                <c:pt idx="926">
                  <c:v>54</c:v>
                </c:pt>
                <c:pt idx="927">
                  <c:v>54</c:v>
                </c:pt>
                <c:pt idx="928">
                  <c:v>54</c:v>
                </c:pt>
                <c:pt idx="929">
                  <c:v>54</c:v>
                </c:pt>
                <c:pt idx="930">
                  <c:v>54</c:v>
                </c:pt>
                <c:pt idx="931">
                  <c:v>54</c:v>
                </c:pt>
                <c:pt idx="932">
                  <c:v>54</c:v>
                </c:pt>
                <c:pt idx="933">
                  <c:v>54</c:v>
                </c:pt>
                <c:pt idx="934">
                  <c:v>53</c:v>
                </c:pt>
                <c:pt idx="935">
                  <c:v>53</c:v>
                </c:pt>
                <c:pt idx="936">
                  <c:v>53</c:v>
                </c:pt>
                <c:pt idx="937">
                  <c:v>53</c:v>
                </c:pt>
                <c:pt idx="938">
                  <c:v>53</c:v>
                </c:pt>
                <c:pt idx="939">
                  <c:v>53</c:v>
                </c:pt>
                <c:pt idx="940">
                  <c:v>53</c:v>
                </c:pt>
                <c:pt idx="941">
                  <c:v>53</c:v>
                </c:pt>
                <c:pt idx="942">
                  <c:v>53</c:v>
                </c:pt>
                <c:pt idx="943">
                  <c:v>52</c:v>
                </c:pt>
                <c:pt idx="944">
                  <c:v>52</c:v>
                </c:pt>
                <c:pt idx="945">
                  <c:v>52</c:v>
                </c:pt>
                <c:pt idx="946">
                  <c:v>52</c:v>
                </c:pt>
                <c:pt idx="947">
                  <c:v>52</c:v>
                </c:pt>
                <c:pt idx="948">
                  <c:v>52</c:v>
                </c:pt>
                <c:pt idx="949">
                  <c:v>52</c:v>
                </c:pt>
                <c:pt idx="950">
                  <c:v>52</c:v>
                </c:pt>
                <c:pt idx="951">
                  <c:v>52</c:v>
                </c:pt>
                <c:pt idx="952">
                  <c:v>52</c:v>
                </c:pt>
                <c:pt idx="953">
                  <c:v>52</c:v>
                </c:pt>
                <c:pt idx="954">
                  <c:v>51</c:v>
                </c:pt>
                <c:pt idx="955">
                  <c:v>51</c:v>
                </c:pt>
                <c:pt idx="956">
                  <c:v>51</c:v>
                </c:pt>
                <c:pt idx="957">
                  <c:v>51</c:v>
                </c:pt>
                <c:pt idx="958">
                  <c:v>51</c:v>
                </c:pt>
                <c:pt idx="959">
                  <c:v>51</c:v>
                </c:pt>
                <c:pt idx="960">
                  <c:v>51</c:v>
                </c:pt>
                <c:pt idx="961">
                  <c:v>51</c:v>
                </c:pt>
                <c:pt idx="962">
                  <c:v>51</c:v>
                </c:pt>
                <c:pt idx="963">
                  <c:v>51</c:v>
                </c:pt>
                <c:pt idx="964">
                  <c:v>51</c:v>
                </c:pt>
                <c:pt idx="965">
                  <c:v>51</c:v>
                </c:pt>
                <c:pt idx="966">
                  <c:v>51</c:v>
                </c:pt>
                <c:pt idx="967">
                  <c:v>51</c:v>
                </c:pt>
                <c:pt idx="968">
                  <c:v>51</c:v>
                </c:pt>
                <c:pt idx="969">
                  <c:v>51</c:v>
                </c:pt>
                <c:pt idx="970">
                  <c:v>51</c:v>
                </c:pt>
                <c:pt idx="971">
                  <c:v>50</c:v>
                </c:pt>
                <c:pt idx="972">
                  <c:v>50</c:v>
                </c:pt>
                <c:pt idx="973">
                  <c:v>50</c:v>
                </c:pt>
                <c:pt idx="974">
                  <c:v>50</c:v>
                </c:pt>
                <c:pt idx="975">
                  <c:v>50</c:v>
                </c:pt>
                <c:pt idx="976">
                  <c:v>50</c:v>
                </c:pt>
                <c:pt idx="977">
                  <c:v>50</c:v>
                </c:pt>
                <c:pt idx="978">
                  <c:v>50</c:v>
                </c:pt>
                <c:pt idx="979">
                  <c:v>50</c:v>
                </c:pt>
                <c:pt idx="980">
                  <c:v>50</c:v>
                </c:pt>
                <c:pt idx="981">
                  <c:v>50</c:v>
                </c:pt>
                <c:pt idx="982">
                  <c:v>50</c:v>
                </c:pt>
                <c:pt idx="983">
                  <c:v>49</c:v>
                </c:pt>
                <c:pt idx="984">
                  <c:v>49</c:v>
                </c:pt>
                <c:pt idx="985">
                  <c:v>49</c:v>
                </c:pt>
                <c:pt idx="986">
                  <c:v>49</c:v>
                </c:pt>
                <c:pt idx="987">
                  <c:v>49</c:v>
                </c:pt>
                <c:pt idx="988">
                  <c:v>49</c:v>
                </c:pt>
                <c:pt idx="989">
                  <c:v>49</c:v>
                </c:pt>
                <c:pt idx="990">
                  <c:v>49</c:v>
                </c:pt>
                <c:pt idx="991">
                  <c:v>49</c:v>
                </c:pt>
                <c:pt idx="992">
                  <c:v>49</c:v>
                </c:pt>
                <c:pt idx="993">
                  <c:v>49</c:v>
                </c:pt>
                <c:pt idx="994">
                  <c:v>49</c:v>
                </c:pt>
                <c:pt idx="995">
                  <c:v>49</c:v>
                </c:pt>
                <c:pt idx="996">
                  <c:v>49</c:v>
                </c:pt>
                <c:pt idx="997">
                  <c:v>49</c:v>
                </c:pt>
                <c:pt idx="998">
                  <c:v>49</c:v>
                </c:pt>
                <c:pt idx="999">
                  <c:v>49</c:v>
                </c:pt>
                <c:pt idx="1000">
                  <c:v>49</c:v>
                </c:pt>
                <c:pt idx="1001">
                  <c:v>49</c:v>
                </c:pt>
                <c:pt idx="1002">
                  <c:v>49</c:v>
                </c:pt>
                <c:pt idx="1003">
                  <c:v>48</c:v>
                </c:pt>
                <c:pt idx="1004">
                  <c:v>48</c:v>
                </c:pt>
                <c:pt idx="1005">
                  <c:v>48</c:v>
                </c:pt>
                <c:pt idx="1006">
                  <c:v>48</c:v>
                </c:pt>
                <c:pt idx="1007">
                  <c:v>48</c:v>
                </c:pt>
                <c:pt idx="1008">
                  <c:v>48</c:v>
                </c:pt>
                <c:pt idx="1009">
                  <c:v>48</c:v>
                </c:pt>
                <c:pt idx="1010">
                  <c:v>48</c:v>
                </c:pt>
                <c:pt idx="1011">
                  <c:v>48</c:v>
                </c:pt>
                <c:pt idx="1012">
                  <c:v>48</c:v>
                </c:pt>
                <c:pt idx="1013">
                  <c:v>48</c:v>
                </c:pt>
                <c:pt idx="1014">
                  <c:v>47</c:v>
                </c:pt>
                <c:pt idx="1015">
                  <c:v>47</c:v>
                </c:pt>
                <c:pt idx="1016">
                  <c:v>47</c:v>
                </c:pt>
                <c:pt idx="1017">
                  <c:v>47</c:v>
                </c:pt>
                <c:pt idx="1018">
                  <c:v>47</c:v>
                </c:pt>
                <c:pt idx="1019">
                  <c:v>47</c:v>
                </c:pt>
                <c:pt idx="1020">
                  <c:v>47</c:v>
                </c:pt>
                <c:pt idx="1021">
                  <c:v>47</c:v>
                </c:pt>
                <c:pt idx="1022">
                  <c:v>47</c:v>
                </c:pt>
                <c:pt idx="1023">
                  <c:v>47</c:v>
                </c:pt>
                <c:pt idx="1024">
                  <c:v>47</c:v>
                </c:pt>
                <c:pt idx="1025">
                  <c:v>47</c:v>
                </c:pt>
                <c:pt idx="1026">
                  <c:v>47</c:v>
                </c:pt>
                <c:pt idx="1027">
                  <c:v>47</c:v>
                </c:pt>
                <c:pt idx="1028">
                  <c:v>47</c:v>
                </c:pt>
                <c:pt idx="1029">
                  <c:v>46</c:v>
                </c:pt>
                <c:pt idx="1030">
                  <c:v>46</c:v>
                </c:pt>
                <c:pt idx="1031">
                  <c:v>46</c:v>
                </c:pt>
                <c:pt idx="1032">
                  <c:v>46</c:v>
                </c:pt>
                <c:pt idx="1033">
                  <c:v>46</c:v>
                </c:pt>
                <c:pt idx="1034">
                  <c:v>46</c:v>
                </c:pt>
                <c:pt idx="1035">
                  <c:v>46</c:v>
                </c:pt>
                <c:pt idx="1036">
                  <c:v>46</c:v>
                </c:pt>
                <c:pt idx="1037">
                  <c:v>46</c:v>
                </c:pt>
                <c:pt idx="1038">
                  <c:v>46</c:v>
                </c:pt>
                <c:pt idx="1039">
                  <c:v>46</c:v>
                </c:pt>
                <c:pt idx="1040">
                  <c:v>46</c:v>
                </c:pt>
                <c:pt idx="1041">
                  <c:v>46</c:v>
                </c:pt>
                <c:pt idx="1042">
                  <c:v>45</c:v>
                </c:pt>
                <c:pt idx="1043">
                  <c:v>45</c:v>
                </c:pt>
                <c:pt idx="1044">
                  <c:v>45</c:v>
                </c:pt>
                <c:pt idx="1045">
                  <c:v>45</c:v>
                </c:pt>
                <c:pt idx="1046">
                  <c:v>45</c:v>
                </c:pt>
                <c:pt idx="1047">
                  <c:v>45</c:v>
                </c:pt>
                <c:pt idx="1048">
                  <c:v>45</c:v>
                </c:pt>
                <c:pt idx="1049">
                  <c:v>45</c:v>
                </c:pt>
                <c:pt idx="1050">
                  <c:v>45</c:v>
                </c:pt>
                <c:pt idx="1051">
                  <c:v>45</c:v>
                </c:pt>
                <c:pt idx="1052">
                  <c:v>45</c:v>
                </c:pt>
                <c:pt idx="1053">
                  <c:v>45</c:v>
                </c:pt>
                <c:pt idx="1054">
                  <c:v>45</c:v>
                </c:pt>
                <c:pt idx="1055">
                  <c:v>45</c:v>
                </c:pt>
                <c:pt idx="1056">
                  <c:v>44</c:v>
                </c:pt>
                <c:pt idx="1057">
                  <c:v>44</c:v>
                </c:pt>
                <c:pt idx="1058">
                  <c:v>44</c:v>
                </c:pt>
                <c:pt idx="1059">
                  <c:v>44</c:v>
                </c:pt>
                <c:pt idx="1060">
                  <c:v>44</c:v>
                </c:pt>
                <c:pt idx="1061">
                  <c:v>44</c:v>
                </c:pt>
                <c:pt idx="1062">
                  <c:v>44</c:v>
                </c:pt>
                <c:pt idx="1063">
                  <c:v>44</c:v>
                </c:pt>
                <c:pt idx="1064">
                  <c:v>44</c:v>
                </c:pt>
                <c:pt idx="1065">
                  <c:v>44</c:v>
                </c:pt>
                <c:pt idx="1066">
                  <c:v>44</c:v>
                </c:pt>
                <c:pt idx="1067">
                  <c:v>44</c:v>
                </c:pt>
                <c:pt idx="1068">
                  <c:v>43</c:v>
                </c:pt>
                <c:pt idx="1069">
                  <c:v>43</c:v>
                </c:pt>
                <c:pt idx="1070">
                  <c:v>43</c:v>
                </c:pt>
                <c:pt idx="1071">
                  <c:v>43</c:v>
                </c:pt>
                <c:pt idx="1072">
                  <c:v>43</c:v>
                </c:pt>
                <c:pt idx="1073">
                  <c:v>43</c:v>
                </c:pt>
                <c:pt idx="1074">
                  <c:v>43</c:v>
                </c:pt>
                <c:pt idx="1075">
                  <c:v>43</c:v>
                </c:pt>
                <c:pt idx="1076">
                  <c:v>43</c:v>
                </c:pt>
                <c:pt idx="1077">
                  <c:v>43</c:v>
                </c:pt>
                <c:pt idx="1078">
                  <c:v>43</c:v>
                </c:pt>
                <c:pt idx="1079">
                  <c:v>43</c:v>
                </c:pt>
                <c:pt idx="1080">
                  <c:v>43</c:v>
                </c:pt>
                <c:pt idx="1081">
                  <c:v>43</c:v>
                </c:pt>
                <c:pt idx="1082">
                  <c:v>43</c:v>
                </c:pt>
                <c:pt idx="1083">
                  <c:v>43</c:v>
                </c:pt>
                <c:pt idx="1084">
                  <c:v>43</c:v>
                </c:pt>
                <c:pt idx="1085">
                  <c:v>43</c:v>
                </c:pt>
                <c:pt idx="1086">
                  <c:v>42</c:v>
                </c:pt>
                <c:pt idx="1087">
                  <c:v>42</c:v>
                </c:pt>
                <c:pt idx="1088">
                  <c:v>42</c:v>
                </c:pt>
                <c:pt idx="1089">
                  <c:v>42</c:v>
                </c:pt>
                <c:pt idx="1090">
                  <c:v>42</c:v>
                </c:pt>
                <c:pt idx="1091">
                  <c:v>42</c:v>
                </c:pt>
                <c:pt idx="1092">
                  <c:v>42</c:v>
                </c:pt>
                <c:pt idx="1093">
                  <c:v>42</c:v>
                </c:pt>
                <c:pt idx="1094">
                  <c:v>42</c:v>
                </c:pt>
                <c:pt idx="1095">
                  <c:v>42</c:v>
                </c:pt>
                <c:pt idx="1096">
                  <c:v>42</c:v>
                </c:pt>
                <c:pt idx="1097">
                  <c:v>42</c:v>
                </c:pt>
                <c:pt idx="1098">
                  <c:v>42</c:v>
                </c:pt>
                <c:pt idx="1099">
                  <c:v>42</c:v>
                </c:pt>
                <c:pt idx="1100">
                  <c:v>42</c:v>
                </c:pt>
                <c:pt idx="1101">
                  <c:v>42</c:v>
                </c:pt>
                <c:pt idx="1102">
                  <c:v>42</c:v>
                </c:pt>
                <c:pt idx="1103">
                  <c:v>41</c:v>
                </c:pt>
                <c:pt idx="1104">
                  <c:v>41</c:v>
                </c:pt>
                <c:pt idx="1105">
                  <c:v>41</c:v>
                </c:pt>
                <c:pt idx="1106">
                  <c:v>41</c:v>
                </c:pt>
                <c:pt idx="1107">
                  <c:v>41</c:v>
                </c:pt>
                <c:pt idx="1108">
                  <c:v>41</c:v>
                </c:pt>
                <c:pt idx="1109">
                  <c:v>41</c:v>
                </c:pt>
                <c:pt idx="1110">
                  <c:v>41</c:v>
                </c:pt>
                <c:pt idx="1111">
                  <c:v>41</c:v>
                </c:pt>
                <c:pt idx="1112">
                  <c:v>41</c:v>
                </c:pt>
                <c:pt idx="1113">
                  <c:v>41</c:v>
                </c:pt>
                <c:pt idx="1114">
                  <c:v>41</c:v>
                </c:pt>
                <c:pt idx="1115">
                  <c:v>40</c:v>
                </c:pt>
                <c:pt idx="1116">
                  <c:v>40</c:v>
                </c:pt>
                <c:pt idx="1117">
                  <c:v>40</c:v>
                </c:pt>
                <c:pt idx="1118">
                  <c:v>40</c:v>
                </c:pt>
                <c:pt idx="1119">
                  <c:v>40</c:v>
                </c:pt>
                <c:pt idx="1120">
                  <c:v>40</c:v>
                </c:pt>
                <c:pt idx="1121">
                  <c:v>40</c:v>
                </c:pt>
                <c:pt idx="1122">
                  <c:v>40</c:v>
                </c:pt>
                <c:pt idx="1123">
                  <c:v>40</c:v>
                </c:pt>
                <c:pt idx="1124">
                  <c:v>40</c:v>
                </c:pt>
                <c:pt idx="1125">
                  <c:v>40</c:v>
                </c:pt>
                <c:pt idx="1126">
                  <c:v>40</c:v>
                </c:pt>
                <c:pt idx="1127">
                  <c:v>40</c:v>
                </c:pt>
                <c:pt idx="1128">
                  <c:v>40</c:v>
                </c:pt>
                <c:pt idx="1129">
                  <c:v>40</c:v>
                </c:pt>
                <c:pt idx="1130">
                  <c:v>40</c:v>
                </c:pt>
                <c:pt idx="1131">
                  <c:v>39</c:v>
                </c:pt>
                <c:pt idx="1132">
                  <c:v>39</c:v>
                </c:pt>
                <c:pt idx="1133">
                  <c:v>39</c:v>
                </c:pt>
                <c:pt idx="1134">
                  <c:v>39</c:v>
                </c:pt>
                <c:pt idx="1135">
                  <c:v>39</c:v>
                </c:pt>
                <c:pt idx="1136">
                  <c:v>39</c:v>
                </c:pt>
                <c:pt idx="1137">
                  <c:v>39</c:v>
                </c:pt>
                <c:pt idx="1138">
                  <c:v>39</c:v>
                </c:pt>
                <c:pt idx="1139">
                  <c:v>39</c:v>
                </c:pt>
                <c:pt idx="1140">
                  <c:v>39</c:v>
                </c:pt>
                <c:pt idx="1141">
                  <c:v>39</c:v>
                </c:pt>
                <c:pt idx="1142">
                  <c:v>39</c:v>
                </c:pt>
                <c:pt idx="1143">
                  <c:v>39</c:v>
                </c:pt>
                <c:pt idx="1144">
                  <c:v>39</c:v>
                </c:pt>
                <c:pt idx="1145">
                  <c:v>39</c:v>
                </c:pt>
                <c:pt idx="1146">
                  <c:v>39</c:v>
                </c:pt>
                <c:pt idx="1147">
                  <c:v>38</c:v>
                </c:pt>
                <c:pt idx="1148">
                  <c:v>38</c:v>
                </c:pt>
                <c:pt idx="1149">
                  <c:v>38</c:v>
                </c:pt>
                <c:pt idx="1150">
                  <c:v>38</c:v>
                </c:pt>
                <c:pt idx="1151">
                  <c:v>38</c:v>
                </c:pt>
                <c:pt idx="1152">
                  <c:v>38</c:v>
                </c:pt>
                <c:pt idx="1153">
                  <c:v>38</c:v>
                </c:pt>
                <c:pt idx="1154">
                  <c:v>38</c:v>
                </c:pt>
                <c:pt idx="1155">
                  <c:v>38</c:v>
                </c:pt>
                <c:pt idx="1156">
                  <c:v>38</c:v>
                </c:pt>
                <c:pt idx="1157">
                  <c:v>38</c:v>
                </c:pt>
                <c:pt idx="1158">
                  <c:v>38</c:v>
                </c:pt>
                <c:pt idx="1159">
                  <c:v>38</c:v>
                </c:pt>
                <c:pt idx="1160">
                  <c:v>38</c:v>
                </c:pt>
                <c:pt idx="1161">
                  <c:v>38</c:v>
                </c:pt>
                <c:pt idx="1162">
                  <c:v>38</c:v>
                </c:pt>
                <c:pt idx="1163">
                  <c:v>38</c:v>
                </c:pt>
                <c:pt idx="1164">
                  <c:v>38</c:v>
                </c:pt>
                <c:pt idx="1165">
                  <c:v>38</c:v>
                </c:pt>
                <c:pt idx="1166">
                  <c:v>38</c:v>
                </c:pt>
                <c:pt idx="1167">
                  <c:v>38</c:v>
                </c:pt>
                <c:pt idx="1168">
                  <c:v>38</c:v>
                </c:pt>
                <c:pt idx="1169">
                  <c:v>38</c:v>
                </c:pt>
                <c:pt idx="1170">
                  <c:v>38</c:v>
                </c:pt>
                <c:pt idx="1171">
                  <c:v>38</c:v>
                </c:pt>
                <c:pt idx="1172">
                  <c:v>37</c:v>
                </c:pt>
                <c:pt idx="1173">
                  <c:v>37</c:v>
                </c:pt>
                <c:pt idx="1174">
                  <c:v>37</c:v>
                </c:pt>
                <c:pt idx="1175">
                  <c:v>37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36</c:v>
                </c:pt>
                <c:pt idx="1198">
                  <c:v>36</c:v>
                </c:pt>
                <c:pt idx="1199">
                  <c:v>36</c:v>
                </c:pt>
                <c:pt idx="1200">
                  <c:v>36</c:v>
                </c:pt>
                <c:pt idx="1201">
                  <c:v>36</c:v>
                </c:pt>
                <c:pt idx="1202">
                  <c:v>36</c:v>
                </c:pt>
                <c:pt idx="1203">
                  <c:v>36</c:v>
                </c:pt>
                <c:pt idx="1204">
                  <c:v>36</c:v>
                </c:pt>
                <c:pt idx="1205">
                  <c:v>36</c:v>
                </c:pt>
                <c:pt idx="1206">
                  <c:v>36</c:v>
                </c:pt>
                <c:pt idx="1207">
                  <c:v>36</c:v>
                </c:pt>
                <c:pt idx="1208">
                  <c:v>36</c:v>
                </c:pt>
                <c:pt idx="1209">
                  <c:v>36</c:v>
                </c:pt>
                <c:pt idx="1210">
                  <c:v>36</c:v>
                </c:pt>
                <c:pt idx="1211">
                  <c:v>36</c:v>
                </c:pt>
                <c:pt idx="1212">
                  <c:v>36</c:v>
                </c:pt>
                <c:pt idx="1213">
                  <c:v>36</c:v>
                </c:pt>
                <c:pt idx="1214">
                  <c:v>36</c:v>
                </c:pt>
                <c:pt idx="1215">
                  <c:v>35</c:v>
                </c:pt>
                <c:pt idx="1216">
                  <c:v>35</c:v>
                </c:pt>
                <c:pt idx="1217">
                  <c:v>35</c:v>
                </c:pt>
                <c:pt idx="1218">
                  <c:v>35</c:v>
                </c:pt>
                <c:pt idx="1219">
                  <c:v>35</c:v>
                </c:pt>
                <c:pt idx="1220">
                  <c:v>35</c:v>
                </c:pt>
                <c:pt idx="1221">
                  <c:v>35</c:v>
                </c:pt>
                <c:pt idx="1222">
                  <c:v>35</c:v>
                </c:pt>
                <c:pt idx="1223">
                  <c:v>35</c:v>
                </c:pt>
                <c:pt idx="1224">
                  <c:v>35</c:v>
                </c:pt>
                <c:pt idx="1225">
                  <c:v>35</c:v>
                </c:pt>
                <c:pt idx="1226">
                  <c:v>35</c:v>
                </c:pt>
                <c:pt idx="1227">
                  <c:v>35</c:v>
                </c:pt>
                <c:pt idx="1228">
                  <c:v>35</c:v>
                </c:pt>
                <c:pt idx="1229">
                  <c:v>35</c:v>
                </c:pt>
                <c:pt idx="1230">
                  <c:v>35</c:v>
                </c:pt>
                <c:pt idx="1231">
                  <c:v>35</c:v>
                </c:pt>
                <c:pt idx="1232">
                  <c:v>35</c:v>
                </c:pt>
                <c:pt idx="1233">
                  <c:v>35</c:v>
                </c:pt>
                <c:pt idx="1234">
                  <c:v>35</c:v>
                </c:pt>
                <c:pt idx="1235">
                  <c:v>34</c:v>
                </c:pt>
                <c:pt idx="1236">
                  <c:v>34</c:v>
                </c:pt>
                <c:pt idx="1237">
                  <c:v>34</c:v>
                </c:pt>
                <c:pt idx="1238">
                  <c:v>34</c:v>
                </c:pt>
                <c:pt idx="1239">
                  <c:v>34</c:v>
                </c:pt>
                <c:pt idx="1240">
                  <c:v>34</c:v>
                </c:pt>
                <c:pt idx="1241">
                  <c:v>34</c:v>
                </c:pt>
                <c:pt idx="1242">
                  <c:v>34</c:v>
                </c:pt>
                <c:pt idx="1243">
                  <c:v>34</c:v>
                </c:pt>
                <c:pt idx="1244">
                  <c:v>34</c:v>
                </c:pt>
                <c:pt idx="1245">
                  <c:v>34</c:v>
                </c:pt>
                <c:pt idx="1246">
                  <c:v>34</c:v>
                </c:pt>
                <c:pt idx="1247">
                  <c:v>34</c:v>
                </c:pt>
                <c:pt idx="1248">
                  <c:v>34</c:v>
                </c:pt>
                <c:pt idx="1249">
                  <c:v>34</c:v>
                </c:pt>
                <c:pt idx="1250">
                  <c:v>34</c:v>
                </c:pt>
                <c:pt idx="1251">
                  <c:v>34</c:v>
                </c:pt>
                <c:pt idx="1252">
                  <c:v>34</c:v>
                </c:pt>
                <c:pt idx="1253">
                  <c:v>34</c:v>
                </c:pt>
                <c:pt idx="1254">
                  <c:v>34</c:v>
                </c:pt>
                <c:pt idx="1255">
                  <c:v>34</c:v>
                </c:pt>
                <c:pt idx="1256">
                  <c:v>34</c:v>
                </c:pt>
                <c:pt idx="1257">
                  <c:v>34</c:v>
                </c:pt>
                <c:pt idx="1258">
                  <c:v>34</c:v>
                </c:pt>
                <c:pt idx="1259">
                  <c:v>34</c:v>
                </c:pt>
                <c:pt idx="1260">
                  <c:v>34</c:v>
                </c:pt>
                <c:pt idx="1261">
                  <c:v>34</c:v>
                </c:pt>
                <c:pt idx="1262">
                  <c:v>34</c:v>
                </c:pt>
                <c:pt idx="1263">
                  <c:v>34</c:v>
                </c:pt>
                <c:pt idx="1264">
                  <c:v>34</c:v>
                </c:pt>
                <c:pt idx="1265">
                  <c:v>34</c:v>
                </c:pt>
                <c:pt idx="1266">
                  <c:v>34</c:v>
                </c:pt>
                <c:pt idx="1267">
                  <c:v>34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</c:v>
                </c:pt>
                <c:pt idx="1274">
                  <c:v>33</c:v>
                </c:pt>
                <c:pt idx="1275">
                  <c:v>33</c:v>
                </c:pt>
                <c:pt idx="1276">
                  <c:v>33</c:v>
                </c:pt>
                <c:pt idx="1277">
                  <c:v>33</c:v>
                </c:pt>
                <c:pt idx="1278">
                  <c:v>33</c:v>
                </c:pt>
                <c:pt idx="1279">
                  <c:v>33</c:v>
                </c:pt>
                <c:pt idx="1280">
                  <c:v>33</c:v>
                </c:pt>
                <c:pt idx="1281">
                  <c:v>33</c:v>
                </c:pt>
                <c:pt idx="1282">
                  <c:v>33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33</c:v>
                </c:pt>
                <c:pt idx="1289">
                  <c:v>33</c:v>
                </c:pt>
                <c:pt idx="1290">
                  <c:v>33</c:v>
                </c:pt>
                <c:pt idx="1291">
                  <c:v>33</c:v>
                </c:pt>
                <c:pt idx="1292">
                  <c:v>32</c:v>
                </c:pt>
                <c:pt idx="1293">
                  <c:v>32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32</c:v>
                </c:pt>
                <c:pt idx="1298">
                  <c:v>32</c:v>
                </c:pt>
                <c:pt idx="1299">
                  <c:v>32</c:v>
                </c:pt>
                <c:pt idx="1300">
                  <c:v>32</c:v>
                </c:pt>
                <c:pt idx="1301">
                  <c:v>32</c:v>
                </c:pt>
                <c:pt idx="1302">
                  <c:v>32</c:v>
                </c:pt>
                <c:pt idx="1303">
                  <c:v>32</c:v>
                </c:pt>
                <c:pt idx="1304">
                  <c:v>32</c:v>
                </c:pt>
                <c:pt idx="1305">
                  <c:v>32</c:v>
                </c:pt>
                <c:pt idx="1306">
                  <c:v>32</c:v>
                </c:pt>
                <c:pt idx="1307">
                  <c:v>31</c:v>
                </c:pt>
                <c:pt idx="1308">
                  <c:v>31</c:v>
                </c:pt>
                <c:pt idx="1309">
                  <c:v>31</c:v>
                </c:pt>
                <c:pt idx="1310">
                  <c:v>31</c:v>
                </c:pt>
                <c:pt idx="1311">
                  <c:v>31</c:v>
                </c:pt>
                <c:pt idx="1312">
                  <c:v>31</c:v>
                </c:pt>
                <c:pt idx="1313">
                  <c:v>31</c:v>
                </c:pt>
                <c:pt idx="1314">
                  <c:v>31</c:v>
                </c:pt>
                <c:pt idx="1315">
                  <c:v>31</c:v>
                </c:pt>
                <c:pt idx="1316">
                  <c:v>31</c:v>
                </c:pt>
                <c:pt idx="1317">
                  <c:v>31</c:v>
                </c:pt>
                <c:pt idx="1318">
                  <c:v>31</c:v>
                </c:pt>
                <c:pt idx="1319">
                  <c:v>31</c:v>
                </c:pt>
                <c:pt idx="1320">
                  <c:v>31</c:v>
                </c:pt>
                <c:pt idx="1321">
                  <c:v>31</c:v>
                </c:pt>
                <c:pt idx="1322">
                  <c:v>31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31</c:v>
                </c:pt>
                <c:pt idx="1327">
                  <c:v>31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</c:v>
                </c:pt>
                <c:pt idx="1334">
                  <c:v>31</c:v>
                </c:pt>
                <c:pt idx="1335">
                  <c:v>31</c:v>
                </c:pt>
                <c:pt idx="1336">
                  <c:v>31</c:v>
                </c:pt>
                <c:pt idx="1337">
                  <c:v>31</c:v>
                </c:pt>
                <c:pt idx="1338">
                  <c:v>30</c:v>
                </c:pt>
                <c:pt idx="1339">
                  <c:v>30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30</c:v>
                </c:pt>
                <c:pt idx="1346">
                  <c:v>30</c:v>
                </c:pt>
                <c:pt idx="1347">
                  <c:v>30</c:v>
                </c:pt>
                <c:pt idx="1348">
                  <c:v>30</c:v>
                </c:pt>
                <c:pt idx="1349">
                  <c:v>30</c:v>
                </c:pt>
                <c:pt idx="1350">
                  <c:v>30</c:v>
                </c:pt>
                <c:pt idx="1351">
                  <c:v>30</c:v>
                </c:pt>
                <c:pt idx="1352">
                  <c:v>30</c:v>
                </c:pt>
                <c:pt idx="1353">
                  <c:v>30</c:v>
                </c:pt>
                <c:pt idx="1354">
                  <c:v>30</c:v>
                </c:pt>
                <c:pt idx="1355">
                  <c:v>30</c:v>
                </c:pt>
                <c:pt idx="1356">
                  <c:v>30</c:v>
                </c:pt>
                <c:pt idx="1357">
                  <c:v>30</c:v>
                </c:pt>
                <c:pt idx="1358">
                  <c:v>30</c:v>
                </c:pt>
                <c:pt idx="1359">
                  <c:v>30</c:v>
                </c:pt>
                <c:pt idx="1360">
                  <c:v>30</c:v>
                </c:pt>
                <c:pt idx="1361">
                  <c:v>30</c:v>
                </c:pt>
                <c:pt idx="1362">
                  <c:v>30</c:v>
                </c:pt>
                <c:pt idx="1363">
                  <c:v>30</c:v>
                </c:pt>
                <c:pt idx="1364">
                  <c:v>30</c:v>
                </c:pt>
                <c:pt idx="1365">
                  <c:v>30</c:v>
                </c:pt>
                <c:pt idx="1366">
                  <c:v>30</c:v>
                </c:pt>
                <c:pt idx="1367">
                  <c:v>30</c:v>
                </c:pt>
                <c:pt idx="1368">
                  <c:v>30</c:v>
                </c:pt>
                <c:pt idx="1369">
                  <c:v>30</c:v>
                </c:pt>
                <c:pt idx="1370">
                  <c:v>30</c:v>
                </c:pt>
                <c:pt idx="1371">
                  <c:v>30</c:v>
                </c:pt>
                <c:pt idx="1372">
                  <c:v>30</c:v>
                </c:pt>
                <c:pt idx="1373">
                  <c:v>30</c:v>
                </c:pt>
                <c:pt idx="1374">
                  <c:v>30</c:v>
                </c:pt>
                <c:pt idx="1375">
                  <c:v>30</c:v>
                </c:pt>
                <c:pt idx="1376">
                  <c:v>29</c:v>
                </c:pt>
                <c:pt idx="1377">
                  <c:v>29</c:v>
                </c:pt>
                <c:pt idx="1378">
                  <c:v>29</c:v>
                </c:pt>
                <c:pt idx="1379">
                  <c:v>29</c:v>
                </c:pt>
                <c:pt idx="1380">
                  <c:v>29</c:v>
                </c:pt>
                <c:pt idx="1381">
                  <c:v>29</c:v>
                </c:pt>
                <c:pt idx="1382">
                  <c:v>29</c:v>
                </c:pt>
                <c:pt idx="1383">
                  <c:v>29</c:v>
                </c:pt>
                <c:pt idx="1384">
                  <c:v>29</c:v>
                </c:pt>
                <c:pt idx="1385">
                  <c:v>29</c:v>
                </c:pt>
                <c:pt idx="1386">
                  <c:v>29</c:v>
                </c:pt>
                <c:pt idx="1387">
                  <c:v>29</c:v>
                </c:pt>
                <c:pt idx="1388">
                  <c:v>29</c:v>
                </c:pt>
                <c:pt idx="1389">
                  <c:v>29</c:v>
                </c:pt>
                <c:pt idx="1390">
                  <c:v>29</c:v>
                </c:pt>
                <c:pt idx="1391">
                  <c:v>29</c:v>
                </c:pt>
                <c:pt idx="1392">
                  <c:v>29</c:v>
                </c:pt>
                <c:pt idx="1393">
                  <c:v>29</c:v>
                </c:pt>
                <c:pt idx="1394">
                  <c:v>29</c:v>
                </c:pt>
                <c:pt idx="1395">
                  <c:v>29</c:v>
                </c:pt>
                <c:pt idx="1396">
                  <c:v>29</c:v>
                </c:pt>
                <c:pt idx="1397">
                  <c:v>29</c:v>
                </c:pt>
                <c:pt idx="1398">
                  <c:v>29</c:v>
                </c:pt>
                <c:pt idx="1399">
                  <c:v>29</c:v>
                </c:pt>
                <c:pt idx="1400">
                  <c:v>29</c:v>
                </c:pt>
                <c:pt idx="1401">
                  <c:v>29</c:v>
                </c:pt>
                <c:pt idx="1402">
                  <c:v>29</c:v>
                </c:pt>
                <c:pt idx="1403">
                  <c:v>28</c:v>
                </c:pt>
                <c:pt idx="1404">
                  <c:v>28</c:v>
                </c:pt>
                <c:pt idx="1405">
                  <c:v>28</c:v>
                </c:pt>
                <c:pt idx="1406">
                  <c:v>28</c:v>
                </c:pt>
                <c:pt idx="1407">
                  <c:v>28</c:v>
                </c:pt>
                <c:pt idx="1408">
                  <c:v>28</c:v>
                </c:pt>
                <c:pt idx="1409">
                  <c:v>28</c:v>
                </c:pt>
                <c:pt idx="1410">
                  <c:v>28</c:v>
                </c:pt>
                <c:pt idx="1411">
                  <c:v>28</c:v>
                </c:pt>
                <c:pt idx="1412">
                  <c:v>28</c:v>
                </c:pt>
                <c:pt idx="1413">
                  <c:v>28</c:v>
                </c:pt>
                <c:pt idx="1414">
                  <c:v>28</c:v>
                </c:pt>
                <c:pt idx="1415">
                  <c:v>28</c:v>
                </c:pt>
                <c:pt idx="1416">
                  <c:v>28</c:v>
                </c:pt>
                <c:pt idx="1417">
                  <c:v>28</c:v>
                </c:pt>
                <c:pt idx="1418">
                  <c:v>28</c:v>
                </c:pt>
                <c:pt idx="1419">
                  <c:v>28</c:v>
                </c:pt>
                <c:pt idx="1420">
                  <c:v>28</c:v>
                </c:pt>
                <c:pt idx="1421">
                  <c:v>28</c:v>
                </c:pt>
                <c:pt idx="1422">
                  <c:v>28</c:v>
                </c:pt>
                <c:pt idx="1423">
                  <c:v>28</c:v>
                </c:pt>
                <c:pt idx="1424">
                  <c:v>28</c:v>
                </c:pt>
                <c:pt idx="1425">
                  <c:v>28</c:v>
                </c:pt>
                <c:pt idx="1426">
                  <c:v>28</c:v>
                </c:pt>
                <c:pt idx="1427">
                  <c:v>28</c:v>
                </c:pt>
                <c:pt idx="1428">
                  <c:v>28</c:v>
                </c:pt>
                <c:pt idx="1429">
                  <c:v>28</c:v>
                </c:pt>
                <c:pt idx="1430">
                  <c:v>28</c:v>
                </c:pt>
                <c:pt idx="1431">
                  <c:v>27</c:v>
                </c:pt>
                <c:pt idx="1432">
                  <c:v>27</c:v>
                </c:pt>
                <c:pt idx="1433">
                  <c:v>27</c:v>
                </c:pt>
                <c:pt idx="1434">
                  <c:v>27</c:v>
                </c:pt>
                <c:pt idx="1435">
                  <c:v>27</c:v>
                </c:pt>
                <c:pt idx="1436">
                  <c:v>27</c:v>
                </c:pt>
                <c:pt idx="1437">
                  <c:v>27</c:v>
                </c:pt>
                <c:pt idx="1438">
                  <c:v>27</c:v>
                </c:pt>
                <c:pt idx="1439">
                  <c:v>27</c:v>
                </c:pt>
                <c:pt idx="1440">
                  <c:v>27</c:v>
                </c:pt>
                <c:pt idx="1441">
                  <c:v>27</c:v>
                </c:pt>
                <c:pt idx="1442">
                  <c:v>27</c:v>
                </c:pt>
                <c:pt idx="1443">
                  <c:v>27</c:v>
                </c:pt>
                <c:pt idx="1444">
                  <c:v>27</c:v>
                </c:pt>
                <c:pt idx="1445">
                  <c:v>27</c:v>
                </c:pt>
                <c:pt idx="1446">
                  <c:v>27</c:v>
                </c:pt>
                <c:pt idx="1447">
                  <c:v>27</c:v>
                </c:pt>
                <c:pt idx="1448">
                  <c:v>27</c:v>
                </c:pt>
                <c:pt idx="1449">
                  <c:v>27</c:v>
                </c:pt>
                <c:pt idx="1450">
                  <c:v>27</c:v>
                </c:pt>
                <c:pt idx="1451">
                  <c:v>27</c:v>
                </c:pt>
                <c:pt idx="1452">
                  <c:v>27</c:v>
                </c:pt>
                <c:pt idx="1453">
                  <c:v>27</c:v>
                </c:pt>
                <c:pt idx="1454">
                  <c:v>27</c:v>
                </c:pt>
                <c:pt idx="1455">
                  <c:v>27</c:v>
                </c:pt>
                <c:pt idx="1456">
                  <c:v>27</c:v>
                </c:pt>
                <c:pt idx="1457">
                  <c:v>27</c:v>
                </c:pt>
                <c:pt idx="1458">
                  <c:v>27</c:v>
                </c:pt>
                <c:pt idx="1459">
                  <c:v>27</c:v>
                </c:pt>
                <c:pt idx="1460">
                  <c:v>27</c:v>
                </c:pt>
                <c:pt idx="1461">
                  <c:v>27</c:v>
                </c:pt>
                <c:pt idx="1462">
                  <c:v>27</c:v>
                </c:pt>
                <c:pt idx="1463">
                  <c:v>27</c:v>
                </c:pt>
                <c:pt idx="1464">
                  <c:v>27</c:v>
                </c:pt>
                <c:pt idx="1465">
                  <c:v>27</c:v>
                </c:pt>
                <c:pt idx="1466">
                  <c:v>26</c:v>
                </c:pt>
                <c:pt idx="1467">
                  <c:v>26</c:v>
                </c:pt>
                <c:pt idx="1468">
                  <c:v>26</c:v>
                </c:pt>
                <c:pt idx="1469">
                  <c:v>26</c:v>
                </c:pt>
                <c:pt idx="1470">
                  <c:v>26</c:v>
                </c:pt>
                <c:pt idx="1471">
                  <c:v>26</c:v>
                </c:pt>
                <c:pt idx="1472">
                  <c:v>26</c:v>
                </c:pt>
                <c:pt idx="1473">
                  <c:v>26</c:v>
                </c:pt>
                <c:pt idx="1474">
                  <c:v>26</c:v>
                </c:pt>
                <c:pt idx="1475">
                  <c:v>26</c:v>
                </c:pt>
                <c:pt idx="1476">
                  <c:v>26</c:v>
                </c:pt>
                <c:pt idx="1477">
                  <c:v>26</c:v>
                </c:pt>
                <c:pt idx="1478">
                  <c:v>26</c:v>
                </c:pt>
                <c:pt idx="1479">
                  <c:v>26</c:v>
                </c:pt>
                <c:pt idx="1480">
                  <c:v>26</c:v>
                </c:pt>
                <c:pt idx="1481">
                  <c:v>26</c:v>
                </c:pt>
                <c:pt idx="1482">
                  <c:v>26</c:v>
                </c:pt>
                <c:pt idx="1483">
                  <c:v>26</c:v>
                </c:pt>
                <c:pt idx="1484">
                  <c:v>26</c:v>
                </c:pt>
                <c:pt idx="1485">
                  <c:v>26</c:v>
                </c:pt>
                <c:pt idx="1486">
                  <c:v>26</c:v>
                </c:pt>
                <c:pt idx="1487">
                  <c:v>26</c:v>
                </c:pt>
                <c:pt idx="1488">
                  <c:v>26</c:v>
                </c:pt>
                <c:pt idx="1489">
                  <c:v>26</c:v>
                </c:pt>
                <c:pt idx="1490">
                  <c:v>26</c:v>
                </c:pt>
                <c:pt idx="1491">
                  <c:v>26</c:v>
                </c:pt>
                <c:pt idx="1492">
                  <c:v>26</c:v>
                </c:pt>
                <c:pt idx="1493">
                  <c:v>26</c:v>
                </c:pt>
                <c:pt idx="1494">
                  <c:v>26</c:v>
                </c:pt>
                <c:pt idx="1495">
                  <c:v>26</c:v>
                </c:pt>
                <c:pt idx="1496">
                  <c:v>26</c:v>
                </c:pt>
                <c:pt idx="1497">
                  <c:v>25</c:v>
                </c:pt>
                <c:pt idx="1498">
                  <c:v>25</c:v>
                </c:pt>
                <c:pt idx="1499">
                  <c:v>25</c:v>
                </c:pt>
                <c:pt idx="1500">
                  <c:v>25</c:v>
                </c:pt>
                <c:pt idx="1501">
                  <c:v>25</c:v>
                </c:pt>
                <c:pt idx="1502">
                  <c:v>25</c:v>
                </c:pt>
                <c:pt idx="1503">
                  <c:v>25</c:v>
                </c:pt>
                <c:pt idx="1504">
                  <c:v>25</c:v>
                </c:pt>
                <c:pt idx="1505">
                  <c:v>25</c:v>
                </c:pt>
                <c:pt idx="1506">
                  <c:v>25</c:v>
                </c:pt>
                <c:pt idx="1507">
                  <c:v>25</c:v>
                </c:pt>
                <c:pt idx="1508">
                  <c:v>25</c:v>
                </c:pt>
                <c:pt idx="1509">
                  <c:v>25</c:v>
                </c:pt>
                <c:pt idx="1510">
                  <c:v>25</c:v>
                </c:pt>
                <c:pt idx="1511">
                  <c:v>25</c:v>
                </c:pt>
                <c:pt idx="1512">
                  <c:v>25</c:v>
                </c:pt>
                <c:pt idx="1513">
                  <c:v>25</c:v>
                </c:pt>
                <c:pt idx="1514">
                  <c:v>25</c:v>
                </c:pt>
                <c:pt idx="1515">
                  <c:v>25</c:v>
                </c:pt>
                <c:pt idx="1516">
                  <c:v>25</c:v>
                </c:pt>
                <c:pt idx="1517">
                  <c:v>25</c:v>
                </c:pt>
                <c:pt idx="1518">
                  <c:v>25</c:v>
                </c:pt>
                <c:pt idx="1519">
                  <c:v>25</c:v>
                </c:pt>
                <c:pt idx="1520">
                  <c:v>25</c:v>
                </c:pt>
                <c:pt idx="1521">
                  <c:v>25</c:v>
                </c:pt>
                <c:pt idx="1522">
                  <c:v>25</c:v>
                </c:pt>
                <c:pt idx="1523">
                  <c:v>25</c:v>
                </c:pt>
                <c:pt idx="1524">
                  <c:v>25</c:v>
                </c:pt>
                <c:pt idx="1525">
                  <c:v>25</c:v>
                </c:pt>
                <c:pt idx="1526">
                  <c:v>25</c:v>
                </c:pt>
                <c:pt idx="1527">
                  <c:v>25</c:v>
                </c:pt>
                <c:pt idx="1528">
                  <c:v>25</c:v>
                </c:pt>
                <c:pt idx="1529">
                  <c:v>25</c:v>
                </c:pt>
                <c:pt idx="1530">
                  <c:v>25</c:v>
                </c:pt>
                <c:pt idx="1531">
                  <c:v>25</c:v>
                </c:pt>
                <c:pt idx="1532">
                  <c:v>25</c:v>
                </c:pt>
                <c:pt idx="1533">
                  <c:v>25</c:v>
                </c:pt>
                <c:pt idx="1534">
                  <c:v>25</c:v>
                </c:pt>
                <c:pt idx="1535">
                  <c:v>25</c:v>
                </c:pt>
                <c:pt idx="1536">
                  <c:v>24</c:v>
                </c:pt>
                <c:pt idx="1537">
                  <c:v>24</c:v>
                </c:pt>
                <c:pt idx="1538">
                  <c:v>24</c:v>
                </c:pt>
                <c:pt idx="1539">
                  <c:v>24</c:v>
                </c:pt>
                <c:pt idx="1540">
                  <c:v>24</c:v>
                </c:pt>
                <c:pt idx="1541">
                  <c:v>24</c:v>
                </c:pt>
                <c:pt idx="1542">
                  <c:v>24</c:v>
                </c:pt>
                <c:pt idx="1543">
                  <c:v>24</c:v>
                </c:pt>
                <c:pt idx="1544">
                  <c:v>24</c:v>
                </c:pt>
                <c:pt idx="1545">
                  <c:v>24</c:v>
                </c:pt>
                <c:pt idx="1546">
                  <c:v>24</c:v>
                </c:pt>
                <c:pt idx="1547">
                  <c:v>24</c:v>
                </c:pt>
                <c:pt idx="1548">
                  <c:v>24</c:v>
                </c:pt>
                <c:pt idx="1549">
                  <c:v>24</c:v>
                </c:pt>
                <c:pt idx="1550">
                  <c:v>24</c:v>
                </c:pt>
                <c:pt idx="1551">
                  <c:v>24</c:v>
                </c:pt>
                <c:pt idx="1552">
                  <c:v>24</c:v>
                </c:pt>
                <c:pt idx="1553">
                  <c:v>24</c:v>
                </c:pt>
                <c:pt idx="1554">
                  <c:v>24</c:v>
                </c:pt>
                <c:pt idx="1555">
                  <c:v>24</c:v>
                </c:pt>
                <c:pt idx="1556">
                  <c:v>24</c:v>
                </c:pt>
                <c:pt idx="1557">
                  <c:v>24</c:v>
                </c:pt>
                <c:pt idx="1558">
                  <c:v>24</c:v>
                </c:pt>
                <c:pt idx="1559">
                  <c:v>24</c:v>
                </c:pt>
                <c:pt idx="1560">
                  <c:v>24</c:v>
                </c:pt>
                <c:pt idx="1561">
                  <c:v>24</c:v>
                </c:pt>
                <c:pt idx="1562">
                  <c:v>24</c:v>
                </c:pt>
                <c:pt idx="1563">
                  <c:v>24</c:v>
                </c:pt>
                <c:pt idx="1564">
                  <c:v>24</c:v>
                </c:pt>
                <c:pt idx="1565">
                  <c:v>24</c:v>
                </c:pt>
                <c:pt idx="1566">
                  <c:v>24</c:v>
                </c:pt>
                <c:pt idx="1567">
                  <c:v>24</c:v>
                </c:pt>
                <c:pt idx="1568">
                  <c:v>24</c:v>
                </c:pt>
                <c:pt idx="1569">
                  <c:v>24</c:v>
                </c:pt>
                <c:pt idx="1570">
                  <c:v>24</c:v>
                </c:pt>
                <c:pt idx="1571">
                  <c:v>24</c:v>
                </c:pt>
                <c:pt idx="1572">
                  <c:v>24</c:v>
                </c:pt>
                <c:pt idx="1573">
                  <c:v>24</c:v>
                </c:pt>
                <c:pt idx="1574">
                  <c:v>24</c:v>
                </c:pt>
                <c:pt idx="1575">
                  <c:v>24</c:v>
                </c:pt>
                <c:pt idx="1576">
                  <c:v>24</c:v>
                </c:pt>
                <c:pt idx="1577">
                  <c:v>24</c:v>
                </c:pt>
                <c:pt idx="1578">
                  <c:v>24</c:v>
                </c:pt>
                <c:pt idx="1579">
                  <c:v>24</c:v>
                </c:pt>
                <c:pt idx="1580">
                  <c:v>24</c:v>
                </c:pt>
                <c:pt idx="1581">
                  <c:v>24</c:v>
                </c:pt>
                <c:pt idx="1582">
                  <c:v>24</c:v>
                </c:pt>
                <c:pt idx="1583">
                  <c:v>24</c:v>
                </c:pt>
                <c:pt idx="1584">
                  <c:v>23</c:v>
                </c:pt>
                <c:pt idx="1585">
                  <c:v>23</c:v>
                </c:pt>
                <c:pt idx="1586">
                  <c:v>23</c:v>
                </c:pt>
                <c:pt idx="1587">
                  <c:v>23</c:v>
                </c:pt>
                <c:pt idx="1588">
                  <c:v>23</c:v>
                </c:pt>
                <c:pt idx="1589">
                  <c:v>23</c:v>
                </c:pt>
                <c:pt idx="1590">
                  <c:v>23</c:v>
                </c:pt>
                <c:pt idx="1591">
                  <c:v>23</c:v>
                </c:pt>
                <c:pt idx="1592">
                  <c:v>23</c:v>
                </c:pt>
                <c:pt idx="1593">
                  <c:v>23</c:v>
                </c:pt>
                <c:pt idx="1594">
                  <c:v>23</c:v>
                </c:pt>
                <c:pt idx="1595">
                  <c:v>23</c:v>
                </c:pt>
                <c:pt idx="1596">
                  <c:v>23</c:v>
                </c:pt>
                <c:pt idx="1597">
                  <c:v>23</c:v>
                </c:pt>
                <c:pt idx="1598">
                  <c:v>23</c:v>
                </c:pt>
                <c:pt idx="1599">
                  <c:v>23</c:v>
                </c:pt>
                <c:pt idx="1600">
                  <c:v>23</c:v>
                </c:pt>
                <c:pt idx="1601">
                  <c:v>23</c:v>
                </c:pt>
                <c:pt idx="1602">
                  <c:v>23</c:v>
                </c:pt>
                <c:pt idx="1603">
                  <c:v>23</c:v>
                </c:pt>
                <c:pt idx="1604">
                  <c:v>23</c:v>
                </c:pt>
                <c:pt idx="1605">
                  <c:v>23</c:v>
                </c:pt>
                <c:pt idx="1606">
                  <c:v>23</c:v>
                </c:pt>
                <c:pt idx="1607">
                  <c:v>23</c:v>
                </c:pt>
                <c:pt idx="1608">
                  <c:v>23</c:v>
                </c:pt>
                <c:pt idx="1609">
                  <c:v>23</c:v>
                </c:pt>
                <c:pt idx="1610">
                  <c:v>23</c:v>
                </c:pt>
                <c:pt idx="1611">
                  <c:v>23</c:v>
                </c:pt>
                <c:pt idx="1612">
                  <c:v>23</c:v>
                </c:pt>
                <c:pt idx="1613">
                  <c:v>23</c:v>
                </c:pt>
                <c:pt idx="1614">
                  <c:v>23</c:v>
                </c:pt>
                <c:pt idx="1615">
                  <c:v>23</c:v>
                </c:pt>
                <c:pt idx="1616">
                  <c:v>23</c:v>
                </c:pt>
                <c:pt idx="1617">
                  <c:v>23</c:v>
                </c:pt>
                <c:pt idx="1618">
                  <c:v>22</c:v>
                </c:pt>
                <c:pt idx="1619">
                  <c:v>22</c:v>
                </c:pt>
                <c:pt idx="1620">
                  <c:v>22</c:v>
                </c:pt>
                <c:pt idx="1621">
                  <c:v>22</c:v>
                </c:pt>
                <c:pt idx="1622">
                  <c:v>22</c:v>
                </c:pt>
                <c:pt idx="1623">
                  <c:v>22</c:v>
                </c:pt>
                <c:pt idx="1624">
                  <c:v>22</c:v>
                </c:pt>
                <c:pt idx="1625">
                  <c:v>22</c:v>
                </c:pt>
                <c:pt idx="1626">
                  <c:v>22</c:v>
                </c:pt>
                <c:pt idx="1627">
                  <c:v>22</c:v>
                </c:pt>
                <c:pt idx="1628">
                  <c:v>22</c:v>
                </c:pt>
                <c:pt idx="1629">
                  <c:v>22</c:v>
                </c:pt>
                <c:pt idx="1630">
                  <c:v>22</c:v>
                </c:pt>
                <c:pt idx="1631">
                  <c:v>22</c:v>
                </c:pt>
                <c:pt idx="1632">
                  <c:v>22</c:v>
                </c:pt>
                <c:pt idx="1633">
                  <c:v>22</c:v>
                </c:pt>
                <c:pt idx="1634">
                  <c:v>22</c:v>
                </c:pt>
                <c:pt idx="1635">
                  <c:v>22</c:v>
                </c:pt>
                <c:pt idx="1636">
                  <c:v>22</c:v>
                </c:pt>
                <c:pt idx="1637">
                  <c:v>22</c:v>
                </c:pt>
                <c:pt idx="1638">
                  <c:v>22</c:v>
                </c:pt>
                <c:pt idx="1639">
                  <c:v>22</c:v>
                </c:pt>
                <c:pt idx="1640">
                  <c:v>22</c:v>
                </c:pt>
                <c:pt idx="1641">
                  <c:v>22</c:v>
                </c:pt>
                <c:pt idx="1642">
                  <c:v>22</c:v>
                </c:pt>
                <c:pt idx="1643">
                  <c:v>22</c:v>
                </c:pt>
                <c:pt idx="1644">
                  <c:v>22</c:v>
                </c:pt>
                <c:pt idx="1645">
                  <c:v>22</c:v>
                </c:pt>
                <c:pt idx="1646">
                  <c:v>22</c:v>
                </c:pt>
                <c:pt idx="1647">
                  <c:v>22</c:v>
                </c:pt>
                <c:pt idx="1648">
                  <c:v>22</c:v>
                </c:pt>
                <c:pt idx="1649">
                  <c:v>22</c:v>
                </c:pt>
                <c:pt idx="1650">
                  <c:v>22</c:v>
                </c:pt>
                <c:pt idx="1651">
                  <c:v>22</c:v>
                </c:pt>
                <c:pt idx="1652">
                  <c:v>22</c:v>
                </c:pt>
                <c:pt idx="1653">
                  <c:v>22</c:v>
                </c:pt>
                <c:pt idx="1654">
                  <c:v>22</c:v>
                </c:pt>
                <c:pt idx="1655">
                  <c:v>22</c:v>
                </c:pt>
                <c:pt idx="1656">
                  <c:v>22</c:v>
                </c:pt>
                <c:pt idx="1657">
                  <c:v>22</c:v>
                </c:pt>
                <c:pt idx="1658">
                  <c:v>22</c:v>
                </c:pt>
                <c:pt idx="1659">
                  <c:v>22</c:v>
                </c:pt>
                <c:pt idx="1660">
                  <c:v>22</c:v>
                </c:pt>
                <c:pt idx="1661">
                  <c:v>22</c:v>
                </c:pt>
                <c:pt idx="1662">
                  <c:v>22</c:v>
                </c:pt>
                <c:pt idx="1663">
                  <c:v>22</c:v>
                </c:pt>
                <c:pt idx="1664">
                  <c:v>22</c:v>
                </c:pt>
                <c:pt idx="1665">
                  <c:v>22</c:v>
                </c:pt>
                <c:pt idx="1666">
                  <c:v>22</c:v>
                </c:pt>
                <c:pt idx="1667">
                  <c:v>22</c:v>
                </c:pt>
                <c:pt idx="1668">
                  <c:v>22</c:v>
                </c:pt>
                <c:pt idx="1669">
                  <c:v>21</c:v>
                </c:pt>
                <c:pt idx="1670">
                  <c:v>21</c:v>
                </c:pt>
                <c:pt idx="1671">
                  <c:v>21</c:v>
                </c:pt>
                <c:pt idx="1672">
                  <c:v>21</c:v>
                </c:pt>
                <c:pt idx="1673">
                  <c:v>21</c:v>
                </c:pt>
                <c:pt idx="1674">
                  <c:v>21</c:v>
                </c:pt>
                <c:pt idx="1675">
                  <c:v>21</c:v>
                </c:pt>
                <c:pt idx="1676">
                  <c:v>21</c:v>
                </c:pt>
                <c:pt idx="1677">
                  <c:v>21</c:v>
                </c:pt>
                <c:pt idx="1678">
                  <c:v>21</c:v>
                </c:pt>
                <c:pt idx="1679">
                  <c:v>21</c:v>
                </c:pt>
                <c:pt idx="1680">
                  <c:v>21</c:v>
                </c:pt>
                <c:pt idx="1681">
                  <c:v>21</c:v>
                </c:pt>
                <c:pt idx="1682">
                  <c:v>21</c:v>
                </c:pt>
                <c:pt idx="1683">
                  <c:v>21</c:v>
                </c:pt>
                <c:pt idx="1684">
                  <c:v>21</c:v>
                </c:pt>
                <c:pt idx="1685">
                  <c:v>21</c:v>
                </c:pt>
                <c:pt idx="1686">
                  <c:v>21</c:v>
                </c:pt>
                <c:pt idx="1687">
                  <c:v>21</c:v>
                </c:pt>
                <c:pt idx="1688">
                  <c:v>21</c:v>
                </c:pt>
                <c:pt idx="1689">
                  <c:v>21</c:v>
                </c:pt>
                <c:pt idx="1690">
                  <c:v>21</c:v>
                </c:pt>
                <c:pt idx="1691">
                  <c:v>21</c:v>
                </c:pt>
                <c:pt idx="1692">
                  <c:v>21</c:v>
                </c:pt>
                <c:pt idx="1693">
                  <c:v>21</c:v>
                </c:pt>
                <c:pt idx="1694">
                  <c:v>21</c:v>
                </c:pt>
                <c:pt idx="1695">
                  <c:v>21</c:v>
                </c:pt>
                <c:pt idx="1696">
                  <c:v>21</c:v>
                </c:pt>
                <c:pt idx="1697">
                  <c:v>21</c:v>
                </c:pt>
                <c:pt idx="1698">
                  <c:v>21</c:v>
                </c:pt>
                <c:pt idx="1699">
                  <c:v>21</c:v>
                </c:pt>
                <c:pt idx="1700">
                  <c:v>21</c:v>
                </c:pt>
                <c:pt idx="1701">
                  <c:v>21</c:v>
                </c:pt>
                <c:pt idx="1702">
                  <c:v>21</c:v>
                </c:pt>
                <c:pt idx="1703">
                  <c:v>21</c:v>
                </c:pt>
                <c:pt idx="1704">
                  <c:v>21</c:v>
                </c:pt>
                <c:pt idx="1705">
                  <c:v>21</c:v>
                </c:pt>
                <c:pt idx="1706">
                  <c:v>21</c:v>
                </c:pt>
                <c:pt idx="1707">
                  <c:v>21</c:v>
                </c:pt>
                <c:pt idx="1708">
                  <c:v>21</c:v>
                </c:pt>
                <c:pt idx="1709">
                  <c:v>21</c:v>
                </c:pt>
                <c:pt idx="1710">
                  <c:v>21</c:v>
                </c:pt>
                <c:pt idx="1711">
                  <c:v>21</c:v>
                </c:pt>
                <c:pt idx="1712">
                  <c:v>21</c:v>
                </c:pt>
                <c:pt idx="1713">
                  <c:v>21</c:v>
                </c:pt>
                <c:pt idx="1714">
                  <c:v>21</c:v>
                </c:pt>
                <c:pt idx="1715">
                  <c:v>21</c:v>
                </c:pt>
                <c:pt idx="1716">
                  <c:v>21</c:v>
                </c:pt>
                <c:pt idx="1717">
                  <c:v>21</c:v>
                </c:pt>
                <c:pt idx="1718">
                  <c:v>20</c:v>
                </c:pt>
                <c:pt idx="1719">
                  <c:v>20</c:v>
                </c:pt>
                <c:pt idx="1720">
                  <c:v>20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20</c:v>
                </c:pt>
                <c:pt idx="1725">
                  <c:v>20</c:v>
                </c:pt>
                <c:pt idx="1726">
                  <c:v>20</c:v>
                </c:pt>
                <c:pt idx="1727">
                  <c:v>20</c:v>
                </c:pt>
                <c:pt idx="1728">
                  <c:v>20</c:v>
                </c:pt>
                <c:pt idx="1729">
                  <c:v>20</c:v>
                </c:pt>
                <c:pt idx="1730">
                  <c:v>20</c:v>
                </c:pt>
                <c:pt idx="1731">
                  <c:v>20</c:v>
                </c:pt>
                <c:pt idx="1732">
                  <c:v>20</c:v>
                </c:pt>
                <c:pt idx="1733">
                  <c:v>20</c:v>
                </c:pt>
                <c:pt idx="1734">
                  <c:v>20</c:v>
                </c:pt>
                <c:pt idx="1735">
                  <c:v>20</c:v>
                </c:pt>
                <c:pt idx="1736">
                  <c:v>20</c:v>
                </c:pt>
                <c:pt idx="1737">
                  <c:v>20</c:v>
                </c:pt>
                <c:pt idx="1738">
                  <c:v>20</c:v>
                </c:pt>
                <c:pt idx="1739">
                  <c:v>20</c:v>
                </c:pt>
                <c:pt idx="1740">
                  <c:v>20</c:v>
                </c:pt>
                <c:pt idx="1741">
                  <c:v>20</c:v>
                </c:pt>
                <c:pt idx="1742">
                  <c:v>20</c:v>
                </c:pt>
                <c:pt idx="1743">
                  <c:v>20</c:v>
                </c:pt>
                <c:pt idx="1744">
                  <c:v>20</c:v>
                </c:pt>
                <c:pt idx="1745">
                  <c:v>20</c:v>
                </c:pt>
                <c:pt idx="1746">
                  <c:v>20</c:v>
                </c:pt>
                <c:pt idx="1747">
                  <c:v>20</c:v>
                </c:pt>
                <c:pt idx="1748">
                  <c:v>20</c:v>
                </c:pt>
                <c:pt idx="1749">
                  <c:v>20</c:v>
                </c:pt>
                <c:pt idx="1750">
                  <c:v>20</c:v>
                </c:pt>
                <c:pt idx="1751">
                  <c:v>20</c:v>
                </c:pt>
                <c:pt idx="1752">
                  <c:v>20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20</c:v>
                </c:pt>
                <c:pt idx="1757">
                  <c:v>20</c:v>
                </c:pt>
                <c:pt idx="1758">
                  <c:v>20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20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20</c:v>
                </c:pt>
                <c:pt idx="1768">
                  <c:v>20</c:v>
                </c:pt>
                <c:pt idx="1769">
                  <c:v>20</c:v>
                </c:pt>
                <c:pt idx="1770">
                  <c:v>20</c:v>
                </c:pt>
                <c:pt idx="1771">
                  <c:v>20</c:v>
                </c:pt>
                <c:pt idx="1772">
                  <c:v>20</c:v>
                </c:pt>
                <c:pt idx="1773">
                  <c:v>19</c:v>
                </c:pt>
                <c:pt idx="1774">
                  <c:v>19</c:v>
                </c:pt>
                <c:pt idx="1775">
                  <c:v>19</c:v>
                </c:pt>
                <c:pt idx="1776">
                  <c:v>19</c:v>
                </c:pt>
                <c:pt idx="1777">
                  <c:v>19</c:v>
                </c:pt>
                <c:pt idx="1778">
                  <c:v>19</c:v>
                </c:pt>
                <c:pt idx="1779">
                  <c:v>19</c:v>
                </c:pt>
                <c:pt idx="1780">
                  <c:v>19</c:v>
                </c:pt>
                <c:pt idx="1781">
                  <c:v>19</c:v>
                </c:pt>
                <c:pt idx="1782">
                  <c:v>19</c:v>
                </c:pt>
                <c:pt idx="1783">
                  <c:v>19</c:v>
                </c:pt>
                <c:pt idx="1784">
                  <c:v>19</c:v>
                </c:pt>
                <c:pt idx="1785">
                  <c:v>19</c:v>
                </c:pt>
                <c:pt idx="1786">
                  <c:v>19</c:v>
                </c:pt>
                <c:pt idx="1787">
                  <c:v>19</c:v>
                </c:pt>
                <c:pt idx="1788">
                  <c:v>19</c:v>
                </c:pt>
                <c:pt idx="1789">
                  <c:v>19</c:v>
                </c:pt>
                <c:pt idx="1790">
                  <c:v>19</c:v>
                </c:pt>
                <c:pt idx="1791">
                  <c:v>19</c:v>
                </c:pt>
                <c:pt idx="1792">
                  <c:v>19</c:v>
                </c:pt>
                <c:pt idx="1793">
                  <c:v>19</c:v>
                </c:pt>
                <c:pt idx="1794">
                  <c:v>19</c:v>
                </c:pt>
                <c:pt idx="1795">
                  <c:v>19</c:v>
                </c:pt>
                <c:pt idx="1796">
                  <c:v>19</c:v>
                </c:pt>
                <c:pt idx="1797">
                  <c:v>19</c:v>
                </c:pt>
                <c:pt idx="1798">
                  <c:v>19</c:v>
                </c:pt>
                <c:pt idx="1799">
                  <c:v>19</c:v>
                </c:pt>
                <c:pt idx="1800">
                  <c:v>19</c:v>
                </c:pt>
                <c:pt idx="1801">
                  <c:v>19</c:v>
                </c:pt>
                <c:pt idx="1802">
                  <c:v>19</c:v>
                </c:pt>
                <c:pt idx="1803">
                  <c:v>19</c:v>
                </c:pt>
                <c:pt idx="1804">
                  <c:v>19</c:v>
                </c:pt>
                <c:pt idx="1805">
                  <c:v>19</c:v>
                </c:pt>
                <c:pt idx="1806">
                  <c:v>19</c:v>
                </c:pt>
                <c:pt idx="1807">
                  <c:v>19</c:v>
                </c:pt>
                <c:pt idx="1808">
                  <c:v>19</c:v>
                </c:pt>
                <c:pt idx="1809">
                  <c:v>19</c:v>
                </c:pt>
                <c:pt idx="1810">
                  <c:v>19</c:v>
                </c:pt>
                <c:pt idx="1811">
                  <c:v>19</c:v>
                </c:pt>
                <c:pt idx="1812">
                  <c:v>19</c:v>
                </c:pt>
                <c:pt idx="1813">
                  <c:v>19</c:v>
                </c:pt>
                <c:pt idx="1814">
                  <c:v>19</c:v>
                </c:pt>
                <c:pt idx="1815">
                  <c:v>19</c:v>
                </c:pt>
                <c:pt idx="1816">
                  <c:v>19</c:v>
                </c:pt>
                <c:pt idx="1817">
                  <c:v>19</c:v>
                </c:pt>
                <c:pt idx="1818">
                  <c:v>18</c:v>
                </c:pt>
                <c:pt idx="1819">
                  <c:v>18</c:v>
                </c:pt>
                <c:pt idx="1820">
                  <c:v>18</c:v>
                </c:pt>
                <c:pt idx="1821">
                  <c:v>18</c:v>
                </c:pt>
                <c:pt idx="1822">
                  <c:v>18</c:v>
                </c:pt>
                <c:pt idx="1823">
                  <c:v>18</c:v>
                </c:pt>
                <c:pt idx="1824">
                  <c:v>18</c:v>
                </c:pt>
                <c:pt idx="1825">
                  <c:v>18</c:v>
                </c:pt>
                <c:pt idx="1826">
                  <c:v>18</c:v>
                </c:pt>
                <c:pt idx="1827">
                  <c:v>18</c:v>
                </c:pt>
                <c:pt idx="1828">
                  <c:v>18</c:v>
                </c:pt>
                <c:pt idx="1829">
                  <c:v>18</c:v>
                </c:pt>
                <c:pt idx="1830">
                  <c:v>18</c:v>
                </c:pt>
                <c:pt idx="1831">
                  <c:v>18</c:v>
                </c:pt>
                <c:pt idx="1832">
                  <c:v>18</c:v>
                </c:pt>
                <c:pt idx="1833">
                  <c:v>18</c:v>
                </c:pt>
                <c:pt idx="1834">
                  <c:v>18</c:v>
                </c:pt>
                <c:pt idx="1835">
                  <c:v>18</c:v>
                </c:pt>
                <c:pt idx="1836">
                  <c:v>18</c:v>
                </c:pt>
                <c:pt idx="1837">
                  <c:v>18</c:v>
                </c:pt>
                <c:pt idx="1838">
                  <c:v>18</c:v>
                </c:pt>
                <c:pt idx="1839">
                  <c:v>18</c:v>
                </c:pt>
                <c:pt idx="1840">
                  <c:v>18</c:v>
                </c:pt>
                <c:pt idx="1841">
                  <c:v>18</c:v>
                </c:pt>
                <c:pt idx="1842">
                  <c:v>18</c:v>
                </c:pt>
                <c:pt idx="1843">
                  <c:v>18</c:v>
                </c:pt>
                <c:pt idx="1844">
                  <c:v>18</c:v>
                </c:pt>
                <c:pt idx="1845">
                  <c:v>18</c:v>
                </c:pt>
                <c:pt idx="1846">
                  <c:v>18</c:v>
                </c:pt>
                <c:pt idx="1847">
                  <c:v>18</c:v>
                </c:pt>
                <c:pt idx="1848">
                  <c:v>18</c:v>
                </c:pt>
                <c:pt idx="1849">
                  <c:v>18</c:v>
                </c:pt>
                <c:pt idx="1850">
                  <c:v>18</c:v>
                </c:pt>
                <c:pt idx="1851">
                  <c:v>18</c:v>
                </c:pt>
                <c:pt idx="1852">
                  <c:v>18</c:v>
                </c:pt>
                <c:pt idx="1853">
                  <c:v>18</c:v>
                </c:pt>
                <c:pt idx="1854">
                  <c:v>18</c:v>
                </c:pt>
                <c:pt idx="1855">
                  <c:v>18</c:v>
                </c:pt>
                <c:pt idx="1856">
                  <c:v>18</c:v>
                </c:pt>
                <c:pt idx="1857">
                  <c:v>18</c:v>
                </c:pt>
                <c:pt idx="1858">
                  <c:v>18</c:v>
                </c:pt>
                <c:pt idx="1859">
                  <c:v>18</c:v>
                </c:pt>
                <c:pt idx="1860">
                  <c:v>18</c:v>
                </c:pt>
                <c:pt idx="1861">
                  <c:v>18</c:v>
                </c:pt>
                <c:pt idx="1862">
                  <c:v>18</c:v>
                </c:pt>
                <c:pt idx="1863">
                  <c:v>18</c:v>
                </c:pt>
                <c:pt idx="1864">
                  <c:v>18</c:v>
                </c:pt>
                <c:pt idx="1865">
                  <c:v>18</c:v>
                </c:pt>
                <c:pt idx="1866">
                  <c:v>18</c:v>
                </c:pt>
                <c:pt idx="1867">
                  <c:v>18</c:v>
                </c:pt>
                <c:pt idx="1868">
                  <c:v>18</c:v>
                </c:pt>
                <c:pt idx="1869">
                  <c:v>18</c:v>
                </c:pt>
                <c:pt idx="1870">
                  <c:v>18</c:v>
                </c:pt>
                <c:pt idx="1871">
                  <c:v>18</c:v>
                </c:pt>
                <c:pt idx="1872">
                  <c:v>18</c:v>
                </c:pt>
                <c:pt idx="1873">
                  <c:v>18</c:v>
                </c:pt>
                <c:pt idx="1874">
                  <c:v>18</c:v>
                </c:pt>
                <c:pt idx="1875">
                  <c:v>18</c:v>
                </c:pt>
                <c:pt idx="1876">
                  <c:v>18</c:v>
                </c:pt>
                <c:pt idx="1877">
                  <c:v>18</c:v>
                </c:pt>
                <c:pt idx="1878">
                  <c:v>18</c:v>
                </c:pt>
                <c:pt idx="1879">
                  <c:v>17</c:v>
                </c:pt>
                <c:pt idx="1880">
                  <c:v>17</c:v>
                </c:pt>
                <c:pt idx="1881">
                  <c:v>17</c:v>
                </c:pt>
                <c:pt idx="1882">
                  <c:v>17</c:v>
                </c:pt>
                <c:pt idx="1883">
                  <c:v>17</c:v>
                </c:pt>
                <c:pt idx="1884">
                  <c:v>17</c:v>
                </c:pt>
                <c:pt idx="1885">
                  <c:v>17</c:v>
                </c:pt>
                <c:pt idx="1886">
                  <c:v>17</c:v>
                </c:pt>
                <c:pt idx="1887">
                  <c:v>17</c:v>
                </c:pt>
                <c:pt idx="1888">
                  <c:v>17</c:v>
                </c:pt>
                <c:pt idx="1889">
                  <c:v>17</c:v>
                </c:pt>
                <c:pt idx="1890">
                  <c:v>17</c:v>
                </c:pt>
                <c:pt idx="1891">
                  <c:v>17</c:v>
                </c:pt>
                <c:pt idx="1892">
                  <c:v>17</c:v>
                </c:pt>
                <c:pt idx="1893">
                  <c:v>17</c:v>
                </c:pt>
                <c:pt idx="1894">
                  <c:v>17</c:v>
                </c:pt>
                <c:pt idx="1895">
                  <c:v>17</c:v>
                </c:pt>
                <c:pt idx="1896">
                  <c:v>17</c:v>
                </c:pt>
                <c:pt idx="1897">
                  <c:v>17</c:v>
                </c:pt>
                <c:pt idx="1898">
                  <c:v>17</c:v>
                </c:pt>
                <c:pt idx="1899">
                  <c:v>17</c:v>
                </c:pt>
                <c:pt idx="1900">
                  <c:v>17</c:v>
                </c:pt>
                <c:pt idx="1901">
                  <c:v>17</c:v>
                </c:pt>
                <c:pt idx="1902">
                  <c:v>17</c:v>
                </c:pt>
                <c:pt idx="1903">
                  <c:v>17</c:v>
                </c:pt>
                <c:pt idx="1904">
                  <c:v>17</c:v>
                </c:pt>
                <c:pt idx="1905">
                  <c:v>17</c:v>
                </c:pt>
                <c:pt idx="1906">
                  <c:v>17</c:v>
                </c:pt>
                <c:pt idx="1907">
                  <c:v>17</c:v>
                </c:pt>
                <c:pt idx="1908">
                  <c:v>17</c:v>
                </c:pt>
                <c:pt idx="1909">
                  <c:v>17</c:v>
                </c:pt>
                <c:pt idx="1910">
                  <c:v>17</c:v>
                </c:pt>
                <c:pt idx="1911">
                  <c:v>17</c:v>
                </c:pt>
                <c:pt idx="1912">
                  <c:v>17</c:v>
                </c:pt>
                <c:pt idx="1913">
                  <c:v>17</c:v>
                </c:pt>
                <c:pt idx="1914">
                  <c:v>17</c:v>
                </c:pt>
                <c:pt idx="1915">
                  <c:v>17</c:v>
                </c:pt>
                <c:pt idx="1916">
                  <c:v>17</c:v>
                </c:pt>
                <c:pt idx="1917">
                  <c:v>17</c:v>
                </c:pt>
                <c:pt idx="1918">
                  <c:v>17</c:v>
                </c:pt>
                <c:pt idx="1919">
                  <c:v>17</c:v>
                </c:pt>
                <c:pt idx="1920">
                  <c:v>17</c:v>
                </c:pt>
                <c:pt idx="1921">
                  <c:v>17</c:v>
                </c:pt>
                <c:pt idx="1922">
                  <c:v>17</c:v>
                </c:pt>
                <c:pt idx="1923">
                  <c:v>17</c:v>
                </c:pt>
                <c:pt idx="1924">
                  <c:v>17</c:v>
                </c:pt>
                <c:pt idx="1925">
                  <c:v>17</c:v>
                </c:pt>
                <c:pt idx="1926">
                  <c:v>17</c:v>
                </c:pt>
                <c:pt idx="1927">
                  <c:v>17</c:v>
                </c:pt>
                <c:pt idx="1928">
                  <c:v>17</c:v>
                </c:pt>
                <c:pt idx="1929">
                  <c:v>17</c:v>
                </c:pt>
                <c:pt idx="1930">
                  <c:v>17</c:v>
                </c:pt>
                <c:pt idx="1931">
                  <c:v>17</c:v>
                </c:pt>
                <c:pt idx="1932">
                  <c:v>17</c:v>
                </c:pt>
                <c:pt idx="1933">
                  <c:v>17</c:v>
                </c:pt>
                <c:pt idx="1934">
                  <c:v>17</c:v>
                </c:pt>
                <c:pt idx="1935">
                  <c:v>17</c:v>
                </c:pt>
                <c:pt idx="1936">
                  <c:v>17</c:v>
                </c:pt>
                <c:pt idx="1937">
                  <c:v>17</c:v>
                </c:pt>
                <c:pt idx="1938">
                  <c:v>17</c:v>
                </c:pt>
                <c:pt idx="1939">
                  <c:v>17</c:v>
                </c:pt>
                <c:pt idx="1940">
                  <c:v>17</c:v>
                </c:pt>
                <c:pt idx="1941">
                  <c:v>17</c:v>
                </c:pt>
                <c:pt idx="1942">
                  <c:v>17</c:v>
                </c:pt>
                <c:pt idx="1943">
                  <c:v>17</c:v>
                </c:pt>
                <c:pt idx="1944">
                  <c:v>16</c:v>
                </c:pt>
                <c:pt idx="1945">
                  <c:v>16</c:v>
                </c:pt>
                <c:pt idx="1946">
                  <c:v>16</c:v>
                </c:pt>
                <c:pt idx="1947">
                  <c:v>16</c:v>
                </c:pt>
                <c:pt idx="1948">
                  <c:v>16</c:v>
                </c:pt>
                <c:pt idx="1949">
                  <c:v>16</c:v>
                </c:pt>
                <c:pt idx="1950">
                  <c:v>16</c:v>
                </c:pt>
                <c:pt idx="1951">
                  <c:v>16</c:v>
                </c:pt>
                <c:pt idx="1952">
                  <c:v>16</c:v>
                </c:pt>
                <c:pt idx="1953">
                  <c:v>16</c:v>
                </c:pt>
                <c:pt idx="1954">
                  <c:v>16</c:v>
                </c:pt>
                <c:pt idx="1955">
                  <c:v>16</c:v>
                </c:pt>
                <c:pt idx="1956">
                  <c:v>16</c:v>
                </c:pt>
                <c:pt idx="1957">
                  <c:v>16</c:v>
                </c:pt>
                <c:pt idx="1958">
                  <c:v>16</c:v>
                </c:pt>
                <c:pt idx="1959">
                  <c:v>16</c:v>
                </c:pt>
                <c:pt idx="1960">
                  <c:v>16</c:v>
                </c:pt>
                <c:pt idx="1961">
                  <c:v>16</c:v>
                </c:pt>
                <c:pt idx="1962">
                  <c:v>16</c:v>
                </c:pt>
                <c:pt idx="1963">
                  <c:v>16</c:v>
                </c:pt>
                <c:pt idx="1964">
                  <c:v>16</c:v>
                </c:pt>
                <c:pt idx="1965">
                  <c:v>16</c:v>
                </c:pt>
                <c:pt idx="1966">
                  <c:v>16</c:v>
                </c:pt>
                <c:pt idx="1967">
                  <c:v>16</c:v>
                </c:pt>
                <c:pt idx="1968">
                  <c:v>16</c:v>
                </c:pt>
                <c:pt idx="1969">
                  <c:v>16</c:v>
                </c:pt>
                <c:pt idx="1970">
                  <c:v>16</c:v>
                </c:pt>
                <c:pt idx="1971">
                  <c:v>16</c:v>
                </c:pt>
                <c:pt idx="1972">
                  <c:v>16</c:v>
                </c:pt>
                <c:pt idx="1973">
                  <c:v>16</c:v>
                </c:pt>
                <c:pt idx="1974">
                  <c:v>16</c:v>
                </c:pt>
                <c:pt idx="1975">
                  <c:v>16</c:v>
                </c:pt>
                <c:pt idx="1976">
                  <c:v>16</c:v>
                </c:pt>
                <c:pt idx="1977">
                  <c:v>16</c:v>
                </c:pt>
                <c:pt idx="1978">
                  <c:v>16</c:v>
                </c:pt>
                <c:pt idx="1979">
                  <c:v>16</c:v>
                </c:pt>
                <c:pt idx="1980">
                  <c:v>16</c:v>
                </c:pt>
                <c:pt idx="1981">
                  <c:v>16</c:v>
                </c:pt>
                <c:pt idx="1982">
                  <c:v>16</c:v>
                </c:pt>
                <c:pt idx="1983">
                  <c:v>16</c:v>
                </c:pt>
                <c:pt idx="1984">
                  <c:v>16</c:v>
                </c:pt>
                <c:pt idx="1985">
                  <c:v>16</c:v>
                </c:pt>
                <c:pt idx="1986">
                  <c:v>16</c:v>
                </c:pt>
                <c:pt idx="1987">
                  <c:v>16</c:v>
                </c:pt>
                <c:pt idx="1988">
                  <c:v>16</c:v>
                </c:pt>
                <c:pt idx="1989">
                  <c:v>16</c:v>
                </c:pt>
                <c:pt idx="1990">
                  <c:v>16</c:v>
                </c:pt>
                <c:pt idx="1991">
                  <c:v>16</c:v>
                </c:pt>
                <c:pt idx="1992">
                  <c:v>16</c:v>
                </c:pt>
                <c:pt idx="1993">
                  <c:v>16</c:v>
                </c:pt>
                <c:pt idx="1994">
                  <c:v>16</c:v>
                </c:pt>
                <c:pt idx="1995">
                  <c:v>16</c:v>
                </c:pt>
                <c:pt idx="1996">
                  <c:v>16</c:v>
                </c:pt>
                <c:pt idx="1997">
                  <c:v>16</c:v>
                </c:pt>
                <c:pt idx="1998">
                  <c:v>16</c:v>
                </c:pt>
                <c:pt idx="1999">
                  <c:v>16</c:v>
                </c:pt>
                <c:pt idx="2000">
                  <c:v>16</c:v>
                </c:pt>
                <c:pt idx="2001">
                  <c:v>16</c:v>
                </c:pt>
                <c:pt idx="2002">
                  <c:v>16</c:v>
                </c:pt>
                <c:pt idx="2003">
                  <c:v>16</c:v>
                </c:pt>
                <c:pt idx="2004">
                  <c:v>16</c:v>
                </c:pt>
                <c:pt idx="2005">
                  <c:v>16</c:v>
                </c:pt>
                <c:pt idx="2006">
                  <c:v>16</c:v>
                </c:pt>
                <c:pt idx="2007">
                  <c:v>16</c:v>
                </c:pt>
                <c:pt idx="2008">
                  <c:v>16</c:v>
                </c:pt>
                <c:pt idx="2009">
                  <c:v>16</c:v>
                </c:pt>
                <c:pt idx="2010">
                  <c:v>16</c:v>
                </c:pt>
                <c:pt idx="2011">
                  <c:v>16</c:v>
                </c:pt>
                <c:pt idx="2012">
                  <c:v>16</c:v>
                </c:pt>
                <c:pt idx="2013">
                  <c:v>16</c:v>
                </c:pt>
                <c:pt idx="2014">
                  <c:v>15</c:v>
                </c:pt>
                <c:pt idx="2015">
                  <c:v>15</c:v>
                </c:pt>
                <c:pt idx="2016">
                  <c:v>15</c:v>
                </c:pt>
                <c:pt idx="2017">
                  <c:v>15</c:v>
                </c:pt>
                <c:pt idx="2018">
                  <c:v>15</c:v>
                </c:pt>
                <c:pt idx="2019">
                  <c:v>15</c:v>
                </c:pt>
                <c:pt idx="2020">
                  <c:v>15</c:v>
                </c:pt>
                <c:pt idx="2021">
                  <c:v>15</c:v>
                </c:pt>
                <c:pt idx="2022">
                  <c:v>15</c:v>
                </c:pt>
                <c:pt idx="2023">
                  <c:v>15</c:v>
                </c:pt>
                <c:pt idx="2024">
                  <c:v>15</c:v>
                </c:pt>
                <c:pt idx="2025">
                  <c:v>15</c:v>
                </c:pt>
                <c:pt idx="2026">
                  <c:v>15</c:v>
                </c:pt>
                <c:pt idx="2027">
                  <c:v>15</c:v>
                </c:pt>
                <c:pt idx="2028">
                  <c:v>15</c:v>
                </c:pt>
                <c:pt idx="2029">
                  <c:v>15</c:v>
                </c:pt>
                <c:pt idx="2030">
                  <c:v>15</c:v>
                </c:pt>
                <c:pt idx="2031">
                  <c:v>15</c:v>
                </c:pt>
                <c:pt idx="2032">
                  <c:v>15</c:v>
                </c:pt>
                <c:pt idx="2033">
                  <c:v>15</c:v>
                </c:pt>
                <c:pt idx="2034">
                  <c:v>15</c:v>
                </c:pt>
                <c:pt idx="2035">
                  <c:v>15</c:v>
                </c:pt>
                <c:pt idx="2036">
                  <c:v>15</c:v>
                </c:pt>
                <c:pt idx="2037">
                  <c:v>15</c:v>
                </c:pt>
                <c:pt idx="2038">
                  <c:v>15</c:v>
                </c:pt>
                <c:pt idx="2039">
                  <c:v>15</c:v>
                </c:pt>
                <c:pt idx="2040">
                  <c:v>15</c:v>
                </c:pt>
                <c:pt idx="2041">
                  <c:v>15</c:v>
                </c:pt>
                <c:pt idx="2042">
                  <c:v>15</c:v>
                </c:pt>
                <c:pt idx="2043">
                  <c:v>15</c:v>
                </c:pt>
                <c:pt idx="2044">
                  <c:v>15</c:v>
                </c:pt>
                <c:pt idx="2045">
                  <c:v>15</c:v>
                </c:pt>
                <c:pt idx="2046">
                  <c:v>15</c:v>
                </c:pt>
                <c:pt idx="2047">
                  <c:v>15</c:v>
                </c:pt>
                <c:pt idx="2048">
                  <c:v>15</c:v>
                </c:pt>
                <c:pt idx="2049">
                  <c:v>15</c:v>
                </c:pt>
                <c:pt idx="2050">
                  <c:v>15</c:v>
                </c:pt>
                <c:pt idx="2051">
                  <c:v>15</c:v>
                </c:pt>
                <c:pt idx="2052">
                  <c:v>15</c:v>
                </c:pt>
                <c:pt idx="2053">
                  <c:v>15</c:v>
                </c:pt>
                <c:pt idx="2054">
                  <c:v>15</c:v>
                </c:pt>
                <c:pt idx="2055">
                  <c:v>15</c:v>
                </c:pt>
                <c:pt idx="2056">
                  <c:v>15</c:v>
                </c:pt>
                <c:pt idx="2057">
                  <c:v>15</c:v>
                </c:pt>
                <c:pt idx="2058">
                  <c:v>15</c:v>
                </c:pt>
                <c:pt idx="2059">
                  <c:v>15</c:v>
                </c:pt>
                <c:pt idx="2060">
                  <c:v>15</c:v>
                </c:pt>
                <c:pt idx="2061">
                  <c:v>15</c:v>
                </c:pt>
                <c:pt idx="2062">
                  <c:v>15</c:v>
                </c:pt>
                <c:pt idx="2063">
                  <c:v>15</c:v>
                </c:pt>
                <c:pt idx="2064">
                  <c:v>15</c:v>
                </c:pt>
                <c:pt idx="2065">
                  <c:v>15</c:v>
                </c:pt>
                <c:pt idx="2066">
                  <c:v>15</c:v>
                </c:pt>
                <c:pt idx="2067">
                  <c:v>15</c:v>
                </c:pt>
                <c:pt idx="2068">
                  <c:v>15</c:v>
                </c:pt>
                <c:pt idx="2069">
                  <c:v>15</c:v>
                </c:pt>
                <c:pt idx="2070">
                  <c:v>15</c:v>
                </c:pt>
                <c:pt idx="2071">
                  <c:v>15</c:v>
                </c:pt>
                <c:pt idx="2072">
                  <c:v>15</c:v>
                </c:pt>
                <c:pt idx="2073">
                  <c:v>15</c:v>
                </c:pt>
                <c:pt idx="2074">
                  <c:v>15</c:v>
                </c:pt>
                <c:pt idx="2075">
                  <c:v>15</c:v>
                </c:pt>
                <c:pt idx="2076">
                  <c:v>15</c:v>
                </c:pt>
                <c:pt idx="2077">
                  <c:v>15</c:v>
                </c:pt>
                <c:pt idx="2078">
                  <c:v>15</c:v>
                </c:pt>
                <c:pt idx="2079">
                  <c:v>15</c:v>
                </c:pt>
                <c:pt idx="2080">
                  <c:v>15</c:v>
                </c:pt>
                <c:pt idx="2081">
                  <c:v>15</c:v>
                </c:pt>
                <c:pt idx="2082">
                  <c:v>15</c:v>
                </c:pt>
                <c:pt idx="2083">
                  <c:v>15</c:v>
                </c:pt>
                <c:pt idx="2084">
                  <c:v>15</c:v>
                </c:pt>
                <c:pt idx="2085">
                  <c:v>15</c:v>
                </c:pt>
                <c:pt idx="2086">
                  <c:v>15</c:v>
                </c:pt>
                <c:pt idx="2087">
                  <c:v>15</c:v>
                </c:pt>
                <c:pt idx="2088">
                  <c:v>15</c:v>
                </c:pt>
                <c:pt idx="2089">
                  <c:v>15</c:v>
                </c:pt>
                <c:pt idx="2090">
                  <c:v>15</c:v>
                </c:pt>
                <c:pt idx="2091">
                  <c:v>15</c:v>
                </c:pt>
                <c:pt idx="2092">
                  <c:v>15</c:v>
                </c:pt>
                <c:pt idx="2093">
                  <c:v>15</c:v>
                </c:pt>
                <c:pt idx="2094">
                  <c:v>15</c:v>
                </c:pt>
                <c:pt idx="2095">
                  <c:v>15</c:v>
                </c:pt>
                <c:pt idx="2096">
                  <c:v>15</c:v>
                </c:pt>
                <c:pt idx="2097">
                  <c:v>15</c:v>
                </c:pt>
                <c:pt idx="2098">
                  <c:v>15</c:v>
                </c:pt>
                <c:pt idx="2099">
                  <c:v>15</c:v>
                </c:pt>
                <c:pt idx="2100">
                  <c:v>15</c:v>
                </c:pt>
                <c:pt idx="2101">
                  <c:v>15</c:v>
                </c:pt>
                <c:pt idx="2102">
                  <c:v>15</c:v>
                </c:pt>
                <c:pt idx="2103">
                  <c:v>14</c:v>
                </c:pt>
                <c:pt idx="2104">
                  <c:v>14</c:v>
                </c:pt>
                <c:pt idx="2105">
                  <c:v>14</c:v>
                </c:pt>
                <c:pt idx="2106">
                  <c:v>14</c:v>
                </c:pt>
                <c:pt idx="2107">
                  <c:v>14</c:v>
                </c:pt>
                <c:pt idx="2108">
                  <c:v>14</c:v>
                </c:pt>
                <c:pt idx="2109">
                  <c:v>14</c:v>
                </c:pt>
                <c:pt idx="2110">
                  <c:v>14</c:v>
                </c:pt>
                <c:pt idx="2111">
                  <c:v>14</c:v>
                </c:pt>
                <c:pt idx="2112">
                  <c:v>14</c:v>
                </c:pt>
                <c:pt idx="2113">
                  <c:v>14</c:v>
                </c:pt>
                <c:pt idx="2114">
                  <c:v>14</c:v>
                </c:pt>
                <c:pt idx="2115">
                  <c:v>14</c:v>
                </c:pt>
                <c:pt idx="2116">
                  <c:v>14</c:v>
                </c:pt>
                <c:pt idx="2117">
                  <c:v>14</c:v>
                </c:pt>
                <c:pt idx="2118">
                  <c:v>14</c:v>
                </c:pt>
                <c:pt idx="2119">
                  <c:v>14</c:v>
                </c:pt>
                <c:pt idx="2120">
                  <c:v>14</c:v>
                </c:pt>
                <c:pt idx="2121">
                  <c:v>14</c:v>
                </c:pt>
                <c:pt idx="2122">
                  <c:v>14</c:v>
                </c:pt>
                <c:pt idx="2123">
                  <c:v>14</c:v>
                </c:pt>
                <c:pt idx="2124">
                  <c:v>14</c:v>
                </c:pt>
                <c:pt idx="2125">
                  <c:v>14</c:v>
                </c:pt>
                <c:pt idx="2126">
                  <c:v>14</c:v>
                </c:pt>
                <c:pt idx="2127">
                  <c:v>14</c:v>
                </c:pt>
                <c:pt idx="2128">
                  <c:v>14</c:v>
                </c:pt>
                <c:pt idx="2129">
                  <c:v>14</c:v>
                </c:pt>
                <c:pt idx="2130">
                  <c:v>14</c:v>
                </c:pt>
                <c:pt idx="2131">
                  <c:v>14</c:v>
                </c:pt>
                <c:pt idx="2132">
                  <c:v>14</c:v>
                </c:pt>
                <c:pt idx="2133">
                  <c:v>14</c:v>
                </c:pt>
                <c:pt idx="2134">
                  <c:v>14</c:v>
                </c:pt>
                <c:pt idx="2135">
                  <c:v>14</c:v>
                </c:pt>
                <c:pt idx="2136">
                  <c:v>14</c:v>
                </c:pt>
                <c:pt idx="2137">
                  <c:v>14</c:v>
                </c:pt>
                <c:pt idx="2138">
                  <c:v>14</c:v>
                </c:pt>
                <c:pt idx="2139">
                  <c:v>14</c:v>
                </c:pt>
                <c:pt idx="2140">
                  <c:v>14</c:v>
                </c:pt>
                <c:pt idx="2141">
                  <c:v>14</c:v>
                </c:pt>
                <c:pt idx="2142">
                  <c:v>14</c:v>
                </c:pt>
                <c:pt idx="2143">
                  <c:v>14</c:v>
                </c:pt>
                <c:pt idx="2144">
                  <c:v>14</c:v>
                </c:pt>
                <c:pt idx="2145">
                  <c:v>14</c:v>
                </c:pt>
                <c:pt idx="2146">
                  <c:v>14</c:v>
                </c:pt>
                <c:pt idx="2147">
                  <c:v>14</c:v>
                </c:pt>
                <c:pt idx="2148">
                  <c:v>14</c:v>
                </c:pt>
                <c:pt idx="2149">
                  <c:v>14</c:v>
                </c:pt>
                <c:pt idx="2150">
                  <c:v>14</c:v>
                </c:pt>
                <c:pt idx="2151">
                  <c:v>14</c:v>
                </c:pt>
                <c:pt idx="2152">
                  <c:v>14</c:v>
                </c:pt>
                <c:pt idx="2153">
                  <c:v>14</c:v>
                </c:pt>
                <c:pt idx="2154">
                  <c:v>14</c:v>
                </c:pt>
                <c:pt idx="2155">
                  <c:v>14</c:v>
                </c:pt>
                <c:pt idx="2156">
                  <c:v>14</c:v>
                </c:pt>
                <c:pt idx="2157">
                  <c:v>14</c:v>
                </c:pt>
                <c:pt idx="2158">
                  <c:v>14</c:v>
                </c:pt>
                <c:pt idx="2159">
                  <c:v>14</c:v>
                </c:pt>
                <c:pt idx="2160">
                  <c:v>14</c:v>
                </c:pt>
                <c:pt idx="2161">
                  <c:v>14</c:v>
                </c:pt>
                <c:pt idx="2162">
                  <c:v>14</c:v>
                </c:pt>
                <c:pt idx="2163">
                  <c:v>14</c:v>
                </c:pt>
                <c:pt idx="2164">
                  <c:v>14</c:v>
                </c:pt>
                <c:pt idx="2165">
                  <c:v>14</c:v>
                </c:pt>
                <c:pt idx="2166">
                  <c:v>14</c:v>
                </c:pt>
                <c:pt idx="2167">
                  <c:v>14</c:v>
                </c:pt>
                <c:pt idx="2168">
                  <c:v>14</c:v>
                </c:pt>
                <c:pt idx="2169">
                  <c:v>14</c:v>
                </c:pt>
                <c:pt idx="2170">
                  <c:v>14</c:v>
                </c:pt>
                <c:pt idx="2171">
                  <c:v>14</c:v>
                </c:pt>
                <c:pt idx="2172">
                  <c:v>14</c:v>
                </c:pt>
                <c:pt idx="2173">
                  <c:v>14</c:v>
                </c:pt>
                <c:pt idx="2174">
                  <c:v>14</c:v>
                </c:pt>
                <c:pt idx="2175">
                  <c:v>14</c:v>
                </c:pt>
                <c:pt idx="2176">
                  <c:v>14</c:v>
                </c:pt>
                <c:pt idx="2177">
                  <c:v>14</c:v>
                </c:pt>
                <c:pt idx="2178">
                  <c:v>14</c:v>
                </c:pt>
                <c:pt idx="2179">
                  <c:v>14</c:v>
                </c:pt>
                <c:pt idx="2180">
                  <c:v>14</c:v>
                </c:pt>
                <c:pt idx="2181">
                  <c:v>14</c:v>
                </c:pt>
                <c:pt idx="2182">
                  <c:v>14</c:v>
                </c:pt>
                <c:pt idx="2183">
                  <c:v>14</c:v>
                </c:pt>
                <c:pt idx="2184">
                  <c:v>14</c:v>
                </c:pt>
                <c:pt idx="2185">
                  <c:v>14</c:v>
                </c:pt>
                <c:pt idx="2186">
                  <c:v>14</c:v>
                </c:pt>
                <c:pt idx="2187">
                  <c:v>13</c:v>
                </c:pt>
                <c:pt idx="2188">
                  <c:v>13</c:v>
                </c:pt>
                <c:pt idx="2189">
                  <c:v>13</c:v>
                </c:pt>
                <c:pt idx="2190">
                  <c:v>13</c:v>
                </c:pt>
                <c:pt idx="2191">
                  <c:v>13</c:v>
                </c:pt>
                <c:pt idx="2192">
                  <c:v>13</c:v>
                </c:pt>
                <c:pt idx="2193">
                  <c:v>13</c:v>
                </c:pt>
                <c:pt idx="2194">
                  <c:v>13</c:v>
                </c:pt>
                <c:pt idx="2195">
                  <c:v>13</c:v>
                </c:pt>
                <c:pt idx="2196">
                  <c:v>13</c:v>
                </c:pt>
                <c:pt idx="2197">
                  <c:v>13</c:v>
                </c:pt>
                <c:pt idx="2198">
                  <c:v>13</c:v>
                </c:pt>
                <c:pt idx="2199">
                  <c:v>13</c:v>
                </c:pt>
                <c:pt idx="2200">
                  <c:v>13</c:v>
                </c:pt>
                <c:pt idx="2201">
                  <c:v>13</c:v>
                </c:pt>
                <c:pt idx="2202">
                  <c:v>13</c:v>
                </c:pt>
                <c:pt idx="2203">
                  <c:v>13</c:v>
                </c:pt>
                <c:pt idx="2204">
                  <c:v>13</c:v>
                </c:pt>
                <c:pt idx="2205">
                  <c:v>13</c:v>
                </c:pt>
                <c:pt idx="2206">
                  <c:v>13</c:v>
                </c:pt>
                <c:pt idx="2207">
                  <c:v>13</c:v>
                </c:pt>
                <c:pt idx="2208">
                  <c:v>13</c:v>
                </c:pt>
                <c:pt idx="2209">
                  <c:v>13</c:v>
                </c:pt>
                <c:pt idx="2210">
                  <c:v>13</c:v>
                </c:pt>
                <c:pt idx="2211">
                  <c:v>13</c:v>
                </c:pt>
                <c:pt idx="2212">
                  <c:v>13</c:v>
                </c:pt>
                <c:pt idx="2213">
                  <c:v>13</c:v>
                </c:pt>
                <c:pt idx="2214">
                  <c:v>13</c:v>
                </c:pt>
                <c:pt idx="2215">
                  <c:v>13</c:v>
                </c:pt>
                <c:pt idx="2216">
                  <c:v>13</c:v>
                </c:pt>
                <c:pt idx="2217">
                  <c:v>13</c:v>
                </c:pt>
                <c:pt idx="2218">
                  <c:v>13</c:v>
                </c:pt>
                <c:pt idx="2219">
                  <c:v>13</c:v>
                </c:pt>
                <c:pt idx="2220">
                  <c:v>13</c:v>
                </c:pt>
                <c:pt idx="2221">
                  <c:v>13</c:v>
                </c:pt>
                <c:pt idx="2222">
                  <c:v>13</c:v>
                </c:pt>
                <c:pt idx="2223">
                  <c:v>13</c:v>
                </c:pt>
                <c:pt idx="2224">
                  <c:v>13</c:v>
                </c:pt>
                <c:pt idx="2225">
                  <c:v>13</c:v>
                </c:pt>
                <c:pt idx="2226">
                  <c:v>13</c:v>
                </c:pt>
                <c:pt idx="2227">
                  <c:v>13</c:v>
                </c:pt>
                <c:pt idx="2228">
                  <c:v>13</c:v>
                </c:pt>
                <c:pt idx="2229">
                  <c:v>13</c:v>
                </c:pt>
                <c:pt idx="2230">
                  <c:v>13</c:v>
                </c:pt>
                <c:pt idx="2231">
                  <c:v>13</c:v>
                </c:pt>
                <c:pt idx="2232">
                  <c:v>13</c:v>
                </c:pt>
                <c:pt idx="2233">
                  <c:v>13</c:v>
                </c:pt>
                <c:pt idx="2234">
                  <c:v>13</c:v>
                </c:pt>
                <c:pt idx="2235">
                  <c:v>13</c:v>
                </c:pt>
                <c:pt idx="2236">
                  <c:v>13</c:v>
                </c:pt>
                <c:pt idx="2237">
                  <c:v>13</c:v>
                </c:pt>
                <c:pt idx="2238">
                  <c:v>13</c:v>
                </c:pt>
                <c:pt idx="2239">
                  <c:v>13</c:v>
                </c:pt>
                <c:pt idx="2240">
                  <c:v>13</c:v>
                </c:pt>
                <c:pt idx="2241">
                  <c:v>13</c:v>
                </c:pt>
                <c:pt idx="2242">
                  <c:v>13</c:v>
                </c:pt>
                <c:pt idx="2243">
                  <c:v>13</c:v>
                </c:pt>
                <c:pt idx="2244">
                  <c:v>13</c:v>
                </c:pt>
                <c:pt idx="2245">
                  <c:v>13</c:v>
                </c:pt>
                <c:pt idx="2246">
                  <c:v>13</c:v>
                </c:pt>
                <c:pt idx="2247">
                  <c:v>13</c:v>
                </c:pt>
                <c:pt idx="2248">
                  <c:v>13</c:v>
                </c:pt>
                <c:pt idx="2249">
                  <c:v>13</c:v>
                </c:pt>
                <c:pt idx="2250">
                  <c:v>13</c:v>
                </c:pt>
                <c:pt idx="2251">
                  <c:v>13</c:v>
                </c:pt>
                <c:pt idx="2252">
                  <c:v>13</c:v>
                </c:pt>
                <c:pt idx="2253">
                  <c:v>13</c:v>
                </c:pt>
                <c:pt idx="2254">
                  <c:v>13</c:v>
                </c:pt>
                <c:pt idx="2255">
                  <c:v>13</c:v>
                </c:pt>
                <c:pt idx="2256">
                  <c:v>13</c:v>
                </c:pt>
                <c:pt idx="2257">
                  <c:v>13</c:v>
                </c:pt>
                <c:pt idx="2258">
                  <c:v>13</c:v>
                </c:pt>
                <c:pt idx="2259">
                  <c:v>13</c:v>
                </c:pt>
                <c:pt idx="2260">
                  <c:v>13</c:v>
                </c:pt>
                <c:pt idx="2261">
                  <c:v>13</c:v>
                </c:pt>
                <c:pt idx="2262">
                  <c:v>13</c:v>
                </c:pt>
                <c:pt idx="2263">
                  <c:v>13</c:v>
                </c:pt>
                <c:pt idx="2264">
                  <c:v>13</c:v>
                </c:pt>
                <c:pt idx="2265">
                  <c:v>13</c:v>
                </c:pt>
                <c:pt idx="2266">
                  <c:v>13</c:v>
                </c:pt>
                <c:pt idx="2267">
                  <c:v>13</c:v>
                </c:pt>
                <c:pt idx="2268">
                  <c:v>13</c:v>
                </c:pt>
                <c:pt idx="2269">
                  <c:v>12</c:v>
                </c:pt>
                <c:pt idx="2270">
                  <c:v>12</c:v>
                </c:pt>
                <c:pt idx="2271">
                  <c:v>12</c:v>
                </c:pt>
                <c:pt idx="2272">
                  <c:v>12</c:v>
                </c:pt>
                <c:pt idx="2273">
                  <c:v>12</c:v>
                </c:pt>
                <c:pt idx="2274">
                  <c:v>12</c:v>
                </c:pt>
                <c:pt idx="2275">
                  <c:v>12</c:v>
                </c:pt>
                <c:pt idx="2276">
                  <c:v>12</c:v>
                </c:pt>
                <c:pt idx="2277">
                  <c:v>12</c:v>
                </c:pt>
                <c:pt idx="2278">
                  <c:v>12</c:v>
                </c:pt>
                <c:pt idx="2279">
                  <c:v>12</c:v>
                </c:pt>
                <c:pt idx="2280">
                  <c:v>12</c:v>
                </c:pt>
                <c:pt idx="2281">
                  <c:v>12</c:v>
                </c:pt>
                <c:pt idx="2282">
                  <c:v>12</c:v>
                </c:pt>
                <c:pt idx="2283">
                  <c:v>12</c:v>
                </c:pt>
                <c:pt idx="2284">
                  <c:v>12</c:v>
                </c:pt>
                <c:pt idx="2285">
                  <c:v>12</c:v>
                </c:pt>
                <c:pt idx="2286">
                  <c:v>12</c:v>
                </c:pt>
                <c:pt idx="2287">
                  <c:v>12</c:v>
                </c:pt>
                <c:pt idx="2288">
                  <c:v>12</c:v>
                </c:pt>
                <c:pt idx="2289">
                  <c:v>12</c:v>
                </c:pt>
                <c:pt idx="2290">
                  <c:v>12</c:v>
                </c:pt>
                <c:pt idx="2291">
                  <c:v>12</c:v>
                </c:pt>
                <c:pt idx="2292">
                  <c:v>12</c:v>
                </c:pt>
                <c:pt idx="2293">
                  <c:v>12</c:v>
                </c:pt>
                <c:pt idx="2294">
                  <c:v>12</c:v>
                </c:pt>
                <c:pt idx="2295">
                  <c:v>12</c:v>
                </c:pt>
                <c:pt idx="2296">
                  <c:v>12</c:v>
                </c:pt>
                <c:pt idx="2297">
                  <c:v>12</c:v>
                </c:pt>
                <c:pt idx="2298">
                  <c:v>12</c:v>
                </c:pt>
                <c:pt idx="2299">
                  <c:v>12</c:v>
                </c:pt>
                <c:pt idx="2300">
                  <c:v>12</c:v>
                </c:pt>
                <c:pt idx="2301">
                  <c:v>12</c:v>
                </c:pt>
                <c:pt idx="2302">
                  <c:v>12</c:v>
                </c:pt>
                <c:pt idx="2303">
                  <c:v>12</c:v>
                </c:pt>
                <c:pt idx="2304">
                  <c:v>12</c:v>
                </c:pt>
                <c:pt idx="2305">
                  <c:v>12</c:v>
                </c:pt>
                <c:pt idx="2306">
                  <c:v>12</c:v>
                </c:pt>
                <c:pt idx="2307">
                  <c:v>12</c:v>
                </c:pt>
                <c:pt idx="2308">
                  <c:v>12</c:v>
                </c:pt>
                <c:pt idx="2309">
                  <c:v>12</c:v>
                </c:pt>
                <c:pt idx="2310">
                  <c:v>12</c:v>
                </c:pt>
                <c:pt idx="2311">
                  <c:v>12</c:v>
                </c:pt>
                <c:pt idx="2312">
                  <c:v>12</c:v>
                </c:pt>
                <c:pt idx="2313">
                  <c:v>12</c:v>
                </c:pt>
                <c:pt idx="2314">
                  <c:v>12</c:v>
                </c:pt>
                <c:pt idx="2315">
                  <c:v>12</c:v>
                </c:pt>
                <c:pt idx="2316">
                  <c:v>12</c:v>
                </c:pt>
                <c:pt idx="2317">
                  <c:v>12</c:v>
                </c:pt>
                <c:pt idx="2318">
                  <c:v>12</c:v>
                </c:pt>
                <c:pt idx="2319">
                  <c:v>12</c:v>
                </c:pt>
                <c:pt idx="2320">
                  <c:v>12</c:v>
                </c:pt>
                <c:pt idx="2321">
                  <c:v>12</c:v>
                </c:pt>
                <c:pt idx="2322">
                  <c:v>12</c:v>
                </c:pt>
                <c:pt idx="2323">
                  <c:v>12</c:v>
                </c:pt>
                <c:pt idx="2324">
                  <c:v>12</c:v>
                </c:pt>
                <c:pt idx="2325">
                  <c:v>12</c:v>
                </c:pt>
                <c:pt idx="2326">
                  <c:v>12</c:v>
                </c:pt>
                <c:pt idx="2327">
                  <c:v>12</c:v>
                </c:pt>
                <c:pt idx="2328">
                  <c:v>12</c:v>
                </c:pt>
                <c:pt idx="2329">
                  <c:v>12</c:v>
                </c:pt>
                <c:pt idx="2330">
                  <c:v>12</c:v>
                </c:pt>
                <c:pt idx="2331">
                  <c:v>12</c:v>
                </c:pt>
                <c:pt idx="2332">
                  <c:v>12</c:v>
                </c:pt>
                <c:pt idx="2333">
                  <c:v>12</c:v>
                </c:pt>
                <c:pt idx="2334">
                  <c:v>12</c:v>
                </c:pt>
                <c:pt idx="2335">
                  <c:v>12</c:v>
                </c:pt>
                <c:pt idx="2336">
                  <c:v>12</c:v>
                </c:pt>
                <c:pt idx="2337">
                  <c:v>12</c:v>
                </c:pt>
                <c:pt idx="2338">
                  <c:v>12</c:v>
                </c:pt>
                <c:pt idx="2339">
                  <c:v>12</c:v>
                </c:pt>
                <c:pt idx="2340">
                  <c:v>12</c:v>
                </c:pt>
                <c:pt idx="2341">
                  <c:v>12</c:v>
                </c:pt>
                <c:pt idx="2342">
                  <c:v>12</c:v>
                </c:pt>
                <c:pt idx="2343">
                  <c:v>12</c:v>
                </c:pt>
                <c:pt idx="2344">
                  <c:v>12</c:v>
                </c:pt>
                <c:pt idx="2345">
                  <c:v>12</c:v>
                </c:pt>
                <c:pt idx="2346">
                  <c:v>12</c:v>
                </c:pt>
                <c:pt idx="2347">
                  <c:v>12</c:v>
                </c:pt>
                <c:pt idx="2348">
                  <c:v>12</c:v>
                </c:pt>
                <c:pt idx="2349">
                  <c:v>12</c:v>
                </c:pt>
                <c:pt idx="2350">
                  <c:v>12</c:v>
                </c:pt>
                <c:pt idx="2351">
                  <c:v>12</c:v>
                </c:pt>
                <c:pt idx="2352">
                  <c:v>12</c:v>
                </c:pt>
                <c:pt idx="2353">
                  <c:v>12</c:v>
                </c:pt>
                <c:pt idx="2354">
                  <c:v>12</c:v>
                </c:pt>
                <c:pt idx="2355">
                  <c:v>12</c:v>
                </c:pt>
                <c:pt idx="2356">
                  <c:v>12</c:v>
                </c:pt>
                <c:pt idx="2357">
                  <c:v>12</c:v>
                </c:pt>
                <c:pt idx="2358">
                  <c:v>12</c:v>
                </c:pt>
                <c:pt idx="2359">
                  <c:v>12</c:v>
                </c:pt>
                <c:pt idx="2360">
                  <c:v>12</c:v>
                </c:pt>
                <c:pt idx="2361">
                  <c:v>12</c:v>
                </c:pt>
                <c:pt idx="2362">
                  <c:v>12</c:v>
                </c:pt>
                <c:pt idx="2363">
                  <c:v>12</c:v>
                </c:pt>
                <c:pt idx="2364">
                  <c:v>12</c:v>
                </c:pt>
                <c:pt idx="2365">
                  <c:v>12</c:v>
                </c:pt>
                <c:pt idx="2366">
                  <c:v>12</c:v>
                </c:pt>
                <c:pt idx="2367">
                  <c:v>12</c:v>
                </c:pt>
                <c:pt idx="2368">
                  <c:v>12</c:v>
                </c:pt>
                <c:pt idx="2369">
                  <c:v>12</c:v>
                </c:pt>
                <c:pt idx="2370">
                  <c:v>12</c:v>
                </c:pt>
                <c:pt idx="2371">
                  <c:v>12</c:v>
                </c:pt>
                <c:pt idx="2372">
                  <c:v>12</c:v>
                </c:pt>
                <c:pt idx="2373">
                  <c:v>12</c:v>
                </c:pt>
                <c:pt idx="2374">
                  <c:v>12</c:v>
                </c:pt>
                <c:pt idx="2375">
                  <c:v>12</c:v>
                </c:pt>
                <c:pt idx="2376">
                  <c:v>12</c:v>
                </c:pt>
                <c:pt idx="2377">
                  <c:v>12</c:v>
                </c:pt>
                <c:pt idx="2378">
                  <c:v>12</c:v>
                </c:pt>
                <c:pt idx="2379">
                  <c:v>12</c:v>
                </c:pt>
                <c:pt idx="2380">
                  <c:v>12</c:v>
                </c:pt>
                <c:pt idx="2381">
                  <c:v>12</c:v>
                </c:pt>
                <c:pt idx="2382">
                  <c:v>12</c:v>
                </c:pt>
                <c:pt idx="2383">
                  <c:v>12</c:v>
                </c:pt>
                <c:pt idx="2384">
                  <c:v>12</c:v>
                </c:pt>
                <c:pt idx="2385">
                  <c:v>12</c:v>
                </c:pt>
                <c:pt idx="2386">
                  <c:v>12</c:v>
                </c:pt>
                <c:pt idx="2387">
                  <c:v>12</c:v>
                </c:pt>
                <c:pt idx="2388">
                  <c:v>12</c:v>
                </c:pt>
                <c:pt idx="2389">
                  <c:v>12</c:v>
                </c:pt>
                <c:pt idx="2390">
                  <c:v>12</c:v>
                </c:pt>
                <c:pt idx="2391">
                  <c:v>12</c:v>
                </c:pt>
                <c:pt idx="2392">
                  <c:v>12</c:v>
                </c:pt>
                <c:pt idx="2393">
                  <c:v>11</c:v>
                </c:pt>
                <c:pt idx="2394">
                  <c:v>11</c:v>
                </c:pt>
                <c:pt idx="2395">
                  <c:v>11</c:v>
                </c:pt>
                <c:pt idx="2396">
                  <c:v>11</c:v>
                </c:pt>
                <c:pt idx="2397">
                  <c:v>11</c:v>
                </c:pt>
                <c:pt idx="2398">
                  <c:v>11</c:v>
                </c:pt>
                <c:pt idx="2399">
                  <c:v>11</c:v>
                </c:pt>
                <c:pt idx="2400">
                  <c:v>11</c:v>
                </c:pt>
                <c:pt idx="2401">
                  <c:v>11</c:v>
                </c:pt>
                <c:pt idx="2402">
                  <c:v>11</c:v>
                </c:pt>
                <c:pt idx="2403">
                  <c:v>11</c:v>
                </c:pt>
                <c:pt idx="2404">
                  <c:v>11</c:v>
                </c:pt>
                <c:pt idx="2405">
                  <c:v>11</c:v>
                </c:pt>
                <c:pt idx="2406">
                  <c:v>11</c:v>
                </c:pt>
                <c:pt idx="2407">
                  <c:v>11</c:v>
                </c:pt>
                <c:pt idx="2408">
                  <c:v>11</c:v>
                </c:pt>
                <c:pt idx="2409">
                  <c:v>11</c:v>
                </c:pt>
                <c:pt idx="2410">
                  <c:v>11</c:v>
                </c:pt>
                <c:pt idx="2411">
                  <c:v>11</c:v>
                </c:pt>
                <c:pt idx="2412">
                  <c:v>11</c:v>
                </c:pt>
                <c:pt idx="2413">
                  <c:v>11</c:v>
                </c:pt>
                <c:pt idx="2414">
                  <c:v>11</c:v>
                </c:pt>
                <c:pt idx="2415">
                  <c:v>11</c:v>
                </c:pt>
                <c:pt idx="2416">
                  <c:v>11</c:v>
                </c:pt>
                <c:pt idx="2417">
                  <c:v>11</c:v>
                </c:pt>
                <c:pt idx="2418">
                  <c:v>11</c:v>
                </c:pt>
                <c:pt idx="2419">
                  <c:v>11</c:v>
                </c:pt>
                <c:pt idx="2420">
                  <c:v>11</c:v>
                </c:pt>
                <c:pt idx="2421">
                  <c:v>11</c:v>
                </c:pt>
                <c:pt idx="2422">
                  <c:v>11</c:v>
                </c:pt>
                <c:pt idx="2423">
                  <c:v>11</c:v>
                </c:pt>
                <c:pt idx="2424">
                  <c:v>11</c:v>
                </c:pt>
                <c:pt idx="2425">
                  <c:v>11</c:v>
                </c:pt>
                <c:pt idx="2426">
                  <c:v>11</c:v>
                </c:pt>
                <c:pt idx="2427">
                  <c:v>11</c:v>
                </c:pt>
                <c:pt idx="2428">
                  <c:v>11</c:v>
                </c:pt>
                <c:pt idx="2429">
                  <c:v>11</c:v>
                </c:pt>
                <c:pt idx="2430">
                  <c:v>11</c:v>
                </c:pt>
                <c:pt idx="2431">
                  <c:v>11</c:v>
                </c:pt>
                <c:pt idx="2432">
                  <c:v>11</c:v>
                </c:pt>
                <c:pt idx="2433">
                  <c:v>11</c:v>
                </c:pt>
                <c:pt idx="2434">
                  <c:v>11</c:v>
                </c:pt>
                <c:pt idx="2435">
                  <c:v>11</c:v>
                </c:pt>
                <c:pt idx="2436">
                  <c:v>11</c:v>
                </c:pt>
                <c:pt idx="2437">
                  <c:v>11</c:v>
                </c:pt>
                <c:pt idx="2438">
                  <c:v>11</c:v>
                </c:pt>
                <c:pt idx="2439">
                  <c:v>11</c:v>
                </c:pt>
                <c:pt idx="2440">
                  <c:v>11</c:v>
                </c:pt>
                <c:pt idx="2441">
                  <c:v>11</c:v>
                </c:pt>
                <c:pt idx="2442">
                  <c:v>11</c:v>
                </c:pt>
                <c:pt idx="2443">
                  <c:v>11</c:v>
                </c:pt>
                <c:pt idx="2444">
                  <c:v>11</c:v>
                </c:pt>
                <c:pt idx="2445">
                  <c:v>11</c:v>
                </c:pt>
                <c:pt idx="2446">
                  <c:v>11</c:v>
                </c:pt>
                <c:pt idx="2447">
                  <c:v>11</c:v>
                </c:pt>
                <c:pt idx="2448">
                  <c:v>11</c:v>
                </c:pt>
                <c:pt idx="2449">
                  <c:v>11</c:v>
                </c:pt>
                <c:pt idx="2450">
                  <c:v>11</c:v>
                </c:pt>
                <c:pt idx="2451">
                  <c:v>11</c:v>
                </c:pt>
                <c:pt idx="2452">
                  <c:v>11</c:v>
                </c:pt>
                <c:pt idx="2453">
                  <c:v>11</c:v>
                </c:pt>
                <c:pt idx="2454">
                  <c:v>11</c:v>
                </c:pt>
                <c:pt idx="2455">
                  <c:v>11</c:v>
                </c:pt>
                <c:pt idx="2456">
                  <c:v>11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11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11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11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11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11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11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11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11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11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11</c:v>
                </c:pt>
                <c:pt idx="2497">
                  <c:v>11</c:v>
                </c:pt>
                <c:pt idx="2498">
                  <c:v>11</c:v>
                </c:pt>
                <c:pt idx="2499">
                  <c:v>11</c:v>
                </c:pt>
                <c:pt idx="2500">
                  <c:v>11</c:v>
                </c:pt>
                <c:pt idx="2501">
                  <c:v>11</c:v>
                </c:pt>
                <c:pt idx="2502">
                  <c:v>11</c:v>
                </c:pt>
                <c:pt idx="2503">
                  <c:v>11</c:v>
                </c:pt>
                <c:pt idx="2504">
                  <c:v>11</c:v>
                </c:pt>
                <c:pt idx="2505">
                  <c:v>11</c:v>
                </c:pt>
                <c:pt idx="2506">
                  <c:v>11</c:v>
                </c:pt>
                <c:pt idx="2507">
                  <c:v>11</c:v>
                </c:pt>
                <c:pt idx="2508">
                  <c:v>11</c:v>
                </c:pt>
                <c:pt idx="2509">
                  <c:v>11</c:v>
                </c:pt>
                <c:pt idx="2510">
                  <c:v>11</c:v>
                </c:pt>
                <c:pt idx="2511">
                  <c:v>11</c:v>
                </c:pt>
                <c:pt idx="2512">
                  <c:v>11</c:v>
                </c:pt>
                <c:pt idx="2513">
                  <c:v>11</c:v>
                </c:pt>
                <c:pt idx="2514">
                  <c:v>11</c:v>
                </c:pt>
                <c:pt idx="2515">
                  <c:v>10</c:v>
                </c:pt>
                <c:pt idx="2516">
                  <c:v>10</c:v>
                </c:pt>
                <c:pt idx="2517">
                  <c:v>10</c:v>
                </c:pt>
                <c:pt idx="2518">
                  <c:v>10</c:v>
                </c:pt>
                <c:pt idx="2519">
                  <c:v>10</c:v>
                </c:pt>
                <c:pt idx="2520">
                  <c:v>10</c:v>
                </c:pt>
                <c:pt idx="2521">
                  <c:v>10</c:v>
                </c:pt>
                <c:pt idx="2522">
                  <c:v>10</c:v>
                </c:pt>
                <c:pt idx="2523">
                  <c:v>10</c:v>
                </c:pt>
                <c:pt idx="2524">
                  <c:v>10</c:v>
                </c:pt>
                <c:pt idx="2525">
                  <c:v>10</c:v>
                </c:pt>
                <c:pt idx="2526">
                  <c:v>10</c:v>
                </c:pt>
                <c:pt idx="2527">
                  <c:v>10</c:v>
                </c:pt>
                <c:pt idx="2528">
                  <c:v>10</c:v>
                </c:pt>
                <c:pt idx="2529">
                  <c:v>10</c:v>
                </c:pt>
                <c:pt idx="2530">
                  <c:v>10</c:v>
                </c:pt>
                <c:pt idx="2531">
                  <c:v>10</c:v>
                </c:pt>
                <c:pt idx="2532">
                  <c:v>10</c:v>
                </c:pt>
                <c:pt idx="2533">
                  <c:v>10</c:v>
                </c:pt>
                <c:pt idx="2534">
                  <c:v>10</c:v>
                </c:pt>
                <c:pt idx="2535">
                  <c:v>10</c:v>
                </c:pt>
                <c:pt idx="2536">
                  <c:v>10</c:v>
                </c:pt>
                <c:pt idx="2537">
                  <c:v>10</c:v>
                </c:pt>
                <c:pt idx="2538">
                  <c:v>10</c:v>
                </c:pt>
                <c:pt idx="2539">
                  <c:v>10</c:v>
                </c:pt>
                <c:pt idx="2540">
                  <c:v>10</c:v>
                </c:pt>
                <c:pt idx="2541">
                  <c:v>10</c:v>
                </c:pt>
                <c:pt idx="2542">
                  <c:v>10</c:v>
                </c:pt>
                <c:pt idx="2543">
                  <c:v>10</c:v>
                </c:pt>
                <c:pt idx="2544">
                  <c:v>10</c:v>
                </c:pt>
                <c:pt idx="2545">
                  <c:v>10</c:v>
                </c:pt>
                <c:pt idx="2546">
                  <c:v>10</c:v>
                </c:pt>
                <c:pt idx="2547">
                  <c:v>10</c:v>
                </c:pt>
                <c:pt idx="2548">
                  <c:v>10</c:v>
                </c:pt>
                <c:pt idx="2549">
                  <c:v>10</c:v>
                </c:pt>
                <c:pt idx="2550">
                  <c:v>10</c:v>
                </c:pt>
                <c:pt idx="2551">
                  <c:v>10</c:v>
                </c:pt>
                <c:pt idx="2552">
                  <c:v>10</c:v>
                </c:pt>
                <c:pt idx="2553">
                  <c:v>10</c:v>
                </c:pt>
                <c:pt idx="2554">
                  <c:v>10</c:v>
                </c:pt>
                <c:pt idx="2555">
                  <c:v>10</c:v>
                </c:pt>
                <c:pt idx="2556">
                  <c:v>10</c:v>
                </c:pt>
                <c:pt idx="2557">
                  <c:v>10</c:v>
                </c:pt>
                <c:pt idx="2558">
                  <c:v>10</c:v>
                </c:pt>
                <c:pt idx="2559">
                  <c:v>10</c:v>
                </c:pt>
                <c:pt idx="2560">
                  <c:v>10</c:v>
                </c:pt>
                <c:pt idx="2561">
                  <c:v>10</c:v>
                </c:pt>
                <c:pt idx="2562">
                  <c:v>10</c:v>
                </c:pt>
                <c:pt idx="2563">
                  <c:v>10</c:v>
                </c:pt>
                <c:pt idx="2564">
                  <c:v>10</c:v>
                </c:pt>
                <c:pt idx="2565">
                  <c:v>10</c:v>
                </c:pt>
                <c:pt idx="2566">
                  <c:v>10</c:v>
                </c:pt>
                <c:pt idx="2567">
                  <c:v>10</c:v>
                </c:pt>
                <c:pt idx="2568">
                  <c:v>10</c:v>
                </c:pt>
                <c:pt idx="2569">
                  <c:v>10</c:v>
                </c:pt>
                <c:pt idx="2570">
                  <c:v>10</c:v>
                </c:pt>
                <c:pt idx="2571">
                  <c:v>10</c:v>
                </c:pt>
                <c:pt idx="2572">
                  <c:v>10</c:v>
                </c:pt>
                <c:pt idx="2573">
                  <c:v>10</c:v>
                </c:pt>
                <c:pt idx="2574">
                  <c:v>10</c:v>
                </c:pt>
                <c:pt idx="2575">
                  <c:v>10</c:v>
                </c:pt>
                <c:pt idx="2576">
                  <c:v>10</c:v>
                </c:pt>
                <c:pt idx="2577">
                  <c:v>10</c:v>
                </c:pt>
                <c:pt idx="2578">
                  <c:v>10</c:v>
                </c:pt>
                <c:pt idx="2579">
                  <c:v>10</c:v>
                </c:pt>
                <c:pt idx="2580">
                  <c:v>10</c:v>
                </c:pt>
                <c:pt idx="2581">
                  <c:v>10</c:v>
                </c:pt>
                <c:pt idx="2582">
                  <c:v>10</c:v>
                </c:pt>
                <c:pt idx="2583">
                  <c:v>10</c:v>
                </c:pt>
                <c:pt idx="2584">
                  <c:v>10</c:v>
                </c:pt>
                <c:pt idx="2585">
                  <c:v>10</c:v>
                </c:pt>
                <c:pt idx="2586">
                  <c:v>10</c:v>
                </c:pt>
                <c:pt idx="2587">
                  <c:v>10</c:v>
                </c:pt>
                <c:pt idx="2588">
                  <c:v>10</c:v>
                </c:pt>
                <c:pt idx="2589">
                  <c:v>10</c:v>
                </c:pt>
                <c:pt idx="2590">
                  <c:v>10</c:v>
                </c:pt>
                <c:pt idx="2591">
                  <c:v>10</c:v>
                </c:pt>
                <c:pt idx="2592">
                  <c:v>10</c:v>
                </c:pt>
                <c:pt idx="2593">
                  <c:v>10</c:v>
                </c:pt>
                <c:pt idx="2594">
                  <c:v>10</c:v>
                </c:pt>
                <c:pt idx="2595">
                  <c:v>10</c:v>
                </c:pt>
                <c:pt idx="2596">
                  <c:v>10</c:v>
                </c:pt>
                <c:pt idx="2597">
                  <c:v>10</c:v>
                </c:pt>
                <c:pt idx="2598">
                  <c:v>10</c:v>
                </c:pt>
                <c:pt idx="2599">
                  <c:v>10</c:v>
                </c:pt>
                <c:pt idx="2600">
                  <c:v>10</c:v>
                </c:pt>
                <c:pt idx="2601">
                  <c:v>10</c:v>
                </c:pt>
                <c:pt idx="2602">
                  <c:v>10</c:v>
                </c:pt>
                <c:pt idx="2603">
                  <c:v>10</c:v>
                </c:pt>
                <c:pt idx="2604">
                  <c:v>10</c:v>
                </c:pt>
                <c:pt idx="2605">
                  <c:v>10</c:v>
                </c:pt>
                <c:pt idx="2606">
                  <c:v>10</c:v>
                </c:pt>
                <c:pt idx="2607">
                  <c:v>10</c:v>
                </c:pt>
                <c:pt idx="2608">
                  <c:v>10</c:v>
                </c:pt>
                <c:pt idx="2609">
                  <c:v>10</c:v>
                </c:pt>
                <c:pt idx="2610">
                  <c:v>10</c:v>
                </c:pt>
                <c:pt idx="2611">
                  <c:v>10</c:v>
                </c:pt>
                <c:pt idx="2612">
                  <c:v>10</c:v>
                </c:pt>
                <c:pt idx="2613">
                  <c:v>10</c:v>
                </c:pt>
                <c:pt idx="2614">
                  <c:v>10</c:v>
                </c:pt>
                <c:pt idx="2615">
                  <c:v>10</c:v>
                </c:pt>
                <c:pt idx="2616">
                  <c:v>10</c:v>
                </c:pt>
                <c:pt idx="2617">
                  <c:v>10</c:v>
                </c:pt>
                <c:pt idx="2618">
                  <c:v>10</c:v>
                </c:pt>
                <c:pt idx="2619">
                  <c:v>10</c:v>
                </c:pt>
                <c:pt idx="2620">
                  <c:v>10</c:v>
                </c:pt>
                <c:pt idx="2621">
                  <c:v>10</c:v>
                </c:pt>
                <c:pt idx="2622">
                  <c:v>10</c:v>
                </c:pt>
                <c:pt idx="2623">
                  <c:v>10</c:v>
                </c:pt>
                <c:pt idx="2624">
                  <c:v>10</c:v>
                </c:pt>
                <c:pt idx="2625">
                  <c:v>10</c:v>
                </c:pt>
                <c:pt idx="2626">
                  <c:v>10</c:v>
                </c:pt>
                <c:pt idx="2627">
                  <c:v>10</c:v>
                </c:pt>
                <c:pt idx="2628">
                  <c:v>10</c:v>
                </c:pt>
                <c:pt idx="2629">
                  <c:v>10</c:v>
                </c:pt>
                <c:pt idx="2630">
                  <c:v>10</c:v>
                </c:pt>
                <c:pt idx="2631">
                  <c:v>10</c:v>
                </c:pt>
                <c:pt idx="2632">
                  <c:v>10</c:v>
                </c:pt>
                <c:pt idx="2633">
                  <c:v>10</c:v>
                </c:pt>
                <c:pt idx="2634">
                  <c:v>10</c:v>
                </c:pt>
                <c:pt idx="2635">
                  <c:v>10</c:v>
                </c:pt>
                <c:pt idx="2636">
                  <c:v>10</c:v>
                </c:pt>
                <c:pt idx="2637">
                  <c:v>10</c:v>
                </c:pt>
                <c:pt idx="2638">
                  <c:v>10</c:v>
                </c:pt>
                <c:pt idx="2639">
                  <c:v>10</c:v>
                </c:pt>
                <c:pt idx="2640">
                  <c:v>10</c:v>
                </c:pt>
                <c:pt idx="2641">
                  <c:v>10</c:v>
                </c:pt>
                <c:pt idx="2642">
                  <c:v>10</c:v>
                </c:pt>
                <c:pt idx="2643">
                  <c:v>10</c:v>
                </c:pt>
                <c:pt idx="2644">
                  <c:v>10</c:v>
                </c:pt>
                <c:pt idx="2645">
                  <c:v>10</c:v>
                </c:pt>
                <c:pt idx="2646">
                  <c:v>10</c:v>
                </c:pt>
                <c:pt idx="2647">
                  <c:v>10</c:v>
                </c:pt>
                <c:pt idx="2648">
                  <c:v>10</c:v>
                </c:pt>
                <c:pt idx="2649">
                  <c:v>10</c:v>
                </c:pt>
                <c:pt idx="2650">
                  <c:v>10</c:v>
                </c:pt>
                <c:pt idx="2651">
                  <c:v>10</c:v>
                </c:pt>
                <c:pt idx="2652">
                  <c:v>10</c:v>
                </c:pt>
                <c:pt idx="2653">
                  <c:v>10</c:v>
                </c:pt>
                <c:pt idx="2654">
                  <c:v>9</c:v>
                </c:pt>
                <c:pt idx="2655">
                  <c:v>9</c:v>
                </c:pt>
                <c:pt idx="2656">
                  <c:v>9</c:v>
                </c:pt>
                <c:pt idx="2657">
                  <c:v>9</c:v>
                </c:pt>
                <c:pt idx="2658">
                  <c:v>9</c:v>
                </c:pt>
                <c:pt idx="2659">
                  <c:v>9</c:v>
                </c:pt>
                <c:pt idx="2660">
                  <c:v>9</c:v>
                </c:pt>
                <c:pt idx="2661">
                  <c:v>9</c:v>
                </c:pt>
                <c:pt idx="2662">
                  <c:v>9</c:v>
                </c:pt>
                <c:pt idx="2663">
                  <c:v>9</c:v>
                </c:pt>
                <c:pt idx="2664">
                  <c:v>9</c:v>
                </c:pt>
                <c:pt idx="2665">
                  <c:v>9</c:v>
                </c:pt>
                <c:pt idx="2666">
                  <c:v>9</c:v>
                </c:pt>
                <c:pt idx="2667">
                  <c:v>9</c:v>
                </c:pt>
                <c:pt idx="2668">
                  <c:v>9</c:v>
                </c:pt>
                <c:pt idx="2669">
                  <c:v>9</c:v>
                </c:pt>
                <c:pt idx="2670">
                  <c:v>9</c:v>
                </c:pt>
                <c:pt idx="2671">
                  <c:v>9</c:v>
                </c:pt>
                <c:pt idx="2672">
                  <c:v>9</c:v>
                </c:pt>
                <c:pt idx="2673">
                  <c:v>9</c:v>
                </c:pt>
                <c:pt idx="2674">
                  <c:v>9</c:v>
                </c:pt>
                <c:pt idx="2675">
                  <c:v>9</c:v>
                </c:pt>
                <c:pt idx="2676">
                  <c:v>9</c:v>
                </c:pt>
                <c:pt idx="2677">
                  <c:v>9</c:v>
                </c:pt>
                <c:pt idx="2678">
                  <c:v>9</c:v>
                </c:pt>
                <c:pt idx="2679">
                  <c:v>9</c:v>
                </c:pt>
                <c:pt idx="2680">
                  <c:v>9</c:v>
                </c:pt>
                <c:pt idx="2681">
                  <c:v>9</c:v>
                </c:pt>
                <c:pt idx="2682">
                  <c:v>9</c:v>
                </c:pt>
                <c:pt idx="2683">
                  <c:v>9</c:v>
                </c:pt>
                <c:pt idx="2684">
                  <c:v>9</c:v>
                </c:pt>
                <c:pt idx="2685">
                  <c:v>9</c:v>
                </c:pt>
                <c:pt idx="2686">
                  <c:v>9</c:v>
                </c:pt>
                <c:pt idx="2687">
                  <c:v>9</c:v>
                </c:pt>
                <c:pt idx="2688">
                  <c:v>9</c:v>
                </c:pt>
                <c:pt idx="2689">
                  <c:v>9</c:v>
                </c:pt>
                <c:pt idx="2690">
                  <c:v>9</c:v>
                </c:pt>
                <c:pt idx="2691">
                  <c:v>9</c:v>
                </c:pt>
                <c:pt idx="2692">
                  <c:v>9</c:v>
                </c:pt>
                <c:pt idx="2693">
                  <c:v>9</c:v>
                </c:pt>
                <c:pt idx="2694">
                  <c:v>9</c:v>
                </c:pt>
                <c:pt idx="2695">
                  <c:v>9</c:v>
                </c:pt>
                <c:pt idx="2696">
                  <c:v>9</c:v>
                </c:pt>
                <c:pt idx="2697">
                  <c:v>9</c:v>
                </c:pt>
                <c:pt idx="2698">
                  <c:v>9</c:v>
                </c:pt>
                <c:pt idx="2699">
                  <c:v>9</c:v>
                </c:pt>
                <c:pt idx="2700">
                  <c:v>9</c:v>
                </c:pt>
                <c:pt idx="2701">
                  <c:v>9</c:v>
                </c:pt>
                <c:pt idx="2702">
                  <c:v>9</c:v>
                </c:pt>
                <c:pt idx="2703">
                  <c:v>9</c:v>
                </c:pt>
                <c:pt idx="2704">
                  <c:v>9</c:v>
                </c:pt>
                <c:pt idx="2705">
                  <c:v>9</c:v>
                </c:pt>
                <c:pt idx="2706">
                  <c:v>9</c:v>
                </c:pt>
                <c:pt idx="2707">
                  <c:v>9</c:v>
                </c:pt>
                <c:pt idx="2708">
                  <c:v>9</c:v>
                </c:pt>
                <c:pt idx="2709">
                  <c:v>9</c:v>
                </c:pt>
                <c:pt idx="2710">
                  <c:v>9</c:v>
                </c:pt>
                <c:pt idx="2711">
                  <c:v>9</c:v>
                </c:pt>
                <c:pt idx="2712">
                  <c:v>9</c:v>
                </c:pt>
                <c:pt idx="2713">
                  <c:v>9</c:v>
                </c:pt>
                <c:pt idx="2714">
                  <c:v>9</c:v>
                </c:pt>
                <c:pt idx="2715">
                  <c:v>9</c:v>
                </c:pt>
                <c:pt idx="2716">
                  <c:v>9</c:v>
                </c:pt>
                <c:pt idx="2717">
                  <c:v>9</c:v>
                </c:pt>
                <c:pt idx="2718">
                  <c:v>9</c:v>
                </c:pt>
                <c:pt idx="2719">
                  <c:v>9</c:v>
                </c:pt>
                <c:pt idx="2720">
                  <c:v>9</c:v>
                </c:pt>
                <c:pt idx="2721">
                  <c:v>9</c:v>
                </c:pt>
                <c:pt idx="2722">
                  <c:v>9</c:v>
                </c:pt>
                <c:pt idx="2723">
                  <c:v>9</c:v>
                </c:pt>
                <c:pt idx="2724">
                  <c:v>9</c:v>
                </c:pt>
                <c:pt idx="2725">
                  <c:v>9</c:v>
                </c:pt>
                <c:pt idx="2726">
                  <c:v>9</c:v>
                </c:pt>
                <c:pt idx="2727">
                  <c:v>9</c:v>
                </c:pt>
                <c:pt idx="2728">
                  <c:v>9</c:v>
                </c:pt>
                <c:pt idx="2729">
                  <c:v>9</c:v>
                </c:pt>
                <c:pt idx="2730">
                  <c:v>9</c:v>
                </c:pt>
                <c:pt idx="2731">
                  <c:v>9</c:v>
                </c:pt>
                <c:pt idx="2732">
                  <c:v>9</c:v>
                </c:pt>
                <c:pt idx="2733">
                  <c:v>9</c:v>
                </c:pt>
                <c:pt idx="2734">
                  <c:v>9</c:v>
                </c:pt>
                <c:pt idx="2735">
                  <c:v>9</c:v>
                </c:pt>
                <c:pt idx="2736">
                  <c:v>9</c:v>
                </c:pt>
                <c:pt idx="2737">
                  <c:v>9</c:v>
                </c:pt>
                <c:pt idx="2738">
                  <c:v>9</c:v>
                </c:pt>
                <c:pt idx="2739">
                  <c:v>9</c:v>
                </c:pt>
                <c:pt idx="2740">
                  <c:v>9</c:v>
                </c:pt>
                <c:pt idx="2741">
                  <c:v>9</c:v>
                </c:pt>
                <c:pt idx="2742">
                  <c:v>9</c:v>
                </c:pt>
                <c:pt idx="2743">
                  <c:v>9</c:v>
                </c:pt>
                <c:pt idx="2744">
                  <c:v>9</c:v>
                </c:pt>
                <c:pt idx="2745">
                  <c:v>9</c:v>
                </c:pt>
                <c:pt idx="2746">
                  <c:v>9</c:v>
                </c:pt>
                <c:pt idx="2747">
                  <c:v>9</c:v>
                </c:pt>
                <c:pt idx="2748">
                  <c:v>9</c:v>
                </c:pt>
                <c:pt idx="2749">
                  <c:v>9</c:v>
                </c:pt>
                <c:pt idx="2750">
                  <c:v>9</c:v>
                </c:pt>
                <c:pt idx="2751">
                  <c:v>9</c:v>
                </c:pt>
                <c:pt idx="2752">
                  <c:v>9</c:v>
                </c:pt>
                <c:pt idx="2753">
                  <c:v>9</c:v>
                </c:pt>
                <c:pt idx="2754">
                  <c:v>9</c:v>
                </c:pt>
                <c:pt idx="2755">
                  <c:v>9</c:v>
                </c:pt>
                <c:pt idx="2756">
                  <c:v>9</c:v>
                </c:pt>
                <c:pt idx="2757">
                  <c:v>9</c:v>
                </c:pt>
                <c:pt idx="2758">
                  <c:v>9</c:v>
                </c:pt>
                <c:pt idx="2759">
                  <c:v>9</c:v>
                </c:pt>
                <c:pt idx="2760">
                  <c:v>9</c:v>
                </c:pt>
                <c:pt idx="2761">
                  <c:v>9</c:v>
                </c:pt>
                <c:pt idx="2762">
                  <c:v>9</c:v>
                </c:pt>
                <c:pt idx="2763">
                  <c:v>9</c:v>
                </c:pt>
                <c:pt idx="2764">
                  <c:v>9</c:v>
                </c:pt>
                <c:pt idx="2765">
                  <c:v>9</c:v>
                </c:pt>
                <c:pt idx="2766">
                  <c:v>9</c:v>
                </c:pt>
                <c:pt idx="2767">
                  <c:v>9</c:v>
                </c:pt>
                <c:pt idx="2768">
                  <c:v>9</c:v>
                </c:pt>
                <c:pt idx="2769">
                  <c:v>9</c:v>
                </c:pt>
                <c:pt idx="2770">
                  <c:v>9</c:v>
                </c:pt>
                <c:pt idx="2771">
                  <c:v>9</c:v>
                </c:pt>
                <c:pt idx="2772">
                  <c:v>9</c:v>
                </c:pt>
                <c:pt idx="2773">
                  <c:v>9</c:v>
                </c:pt>
                <c:pt idx="2774">
                  <c:v>9</c:v>
                </c:pt>
                <c:pt idx="2775">
                  <c:v>9</c:v>
                </c:pt>
                <c:pt idx="2776">
                  <c:v>9</c:v>
                </c:pt>
                <c:pt idx="2777">
                  <c:v>9</c:v>
                </c:pt>
                <c:pt idx="2778">
                  <c:v>9</c:v>
                </c:pt>
                <c:pt idx="2779">
                  <c:v>9</c:v>
                </c:pt>
                <c:pt idx="2780">
                  <c:v>9</c:v>
                </c:pt>
                <c:pt idx="2781">
                  <c:v>9</c:v>
                </c:pt>
                <c:pt idx="2782">
                  <c:v>9</c:v>
                </c:pt>
                <c:pt idx="2783">
                  <c:v>9</c:v>
                </c:pt>
                <c:pt idx="2784">
                  <c:v>9</c:v>
                </c:pt>
                <c:pt idx="2785">
                  <c:v>9</c:v>
                </c:pt>
                <c:pt idx="2786">
                  <c:v>9</c:v>
                </c:pt>
                <c:pt idx="2787">
                  <c:v>9</c:v>
                </c:pt>
                <c:pt idx="2788">
                  <c:v>9</c:v>
                </c:pt>
                <c:pt idx="2789">
                  <c:v>9</c:v>
                </c:pt>
                <c:pt idx="2790">
                  <c:v>9</c:v>
                </c:pt>
                <c:pt idx="2791">
                  <c:v>9</c:v>
                </c:pt>
                <c:pt idx="2792">
                  <c:v>9</c:v>
                </c:pt>
                <c:pt idx="2793">
                  <c:v>9</c:v>
                </c:pt>
                <c:pt idx="2794">
                  <c:v>9</c:v>
                </c:pt>
                <c:pt idx="2795">
                  <c:v>9</c:v>
                </c:pt>
                <c:pt idx="2796">
                  <c:v>9</c:v>
                </c:pt>
                <c:pt idx="2797">
                  <c:v>9</c:v>
                </c:pt>
                <c:pt idx="2798">
                  <c:v>9</c:v>
                </c:pt>
                <c:pt idx="2799">
                  <c:v>9</c:v>
                </c:pt>
                <c:pt idx="2800">
                  <c:v>9</c:v>
                </c:pt>
                <c:pt idx="2801">
                  <c:v>9</c:v>
                </c:pt>
                <c:pt idx="2802">
                  <c:v>9</c:v>
                </c:pt>
                <c:pt idx="2803">
                  <c:v>9</c:v>
                </c:pt>
                <c:pt idx="2804">
                  <c:v>9</c:v>
                </c:pt>
                <c:pt idx="2805">
                  <c:v>9</c:v>
                </c:pt>
                <c:pt idx="2806">
                  <c:v>9</c:v>
                </c:pt>
                <c:pt idx="2807">
                  <c:v>9</c:v>
                </c:pt>
                <c:pt idx="2808">
                  <c:v>9</c:v>
                </c:pt>
                <c:pt idx="2809">
                  <c:v>9</c:v>
                </c:pt>
                <c:pt idx="2810">
                  <c:v>9</c:v>
                </c:pt>
                <c:pt idx="2811">
                  <c:v>9</c:v>
                </c:pt>
                <c:pt idx="2812">
                  <c:v>9</c:v>
                </c:pt>
                <c:pt idx="2813">
                  <c:v>9</c:v>
                </c:pt>
                <c:pt idx="2814">
                  <c:v>9</c:v>
                </c:pt>
                <c:pt idx="2815">
                  <c:v>9</c:v>
                </c:pt>
                <c:pt idx="2816">
                  <c:v>9</c:v>
                </c:pt>
                <c:pt idx="2817">
                  <c:v>9</c:v>
                </c:pt>
                <c:pt idx="2818">
                  <c:v>9</c:v>
                </c:pt>
                <c:pt idx="2819">
                  <c:v>9</c:v>
                </c:pt>
                <c:pt idx="2820">
                  <c:v>9</c:v>
                </c:pt>
                <c:pt idx="2821">
                  <c:v>9</c:v>
                </c:pt>
                <c:pt idx="2822">
                  <c:v>9</c:v>
                </c:pt>
                <c:pt idx="2823">
                  <c:v>9</c:v>
                </c:pt>
                <c:pt idx="2824">
                  <c:v>9</c:v>
                </c:pt>
                <c:pt idx="2825">
                  <c:v>9</c:v>
                </c:pt>
                <c:pt idx="2826">
                  <c:v>9</c:v>
                </c:pt>
                <c:pt idx="2827">
                  <c:v>9</c:v>
                </c:pt>
                <c:pt idx="2828">
                  <c:v>9</c:v>
                </c:pt>
                <c:pt idx="2829">
                  <c:v>9</c:v>
                </c:pt>
                <c:pt idx="2830">
                  <c:v>9</c:v>
                </c:pt>
                <c:pt idx="2831">
                  <c:v>9</c:v>
                </c:pt>
                <c:pt idx="2832">
                  <c:v>9</c:v>
                </c:pt>
                <c:pt idx="2833">
                  <c:v>9</c:v>
                </c:pt>
                <c:pt idx="2834">
                  <c:v>8</c:v>
                </c:pt>
                <c:pt idx="2835">
                  <c:v>8</c:v>
                </c:pt>
                <c:pt idx="2836">
                  <c:v>8</c:v>
                </c:pt>
                <c:pt idx="2837">
                  <c:v>8</c:v>
                </c:pt>
                <c:pt idx="2838">
                  <c:v>8</c:v>
                </c:pt>
                <c:pt idx="2839">
                  <c:v>8</c:v>
                </c:pt>
                <c:pt idx="2840">
                  <c:v>8</c:v>
                </c:pt>
                <c:pt idx="2841">
                  <c:v>8</c:v>
                </c:pt>
                <c:pt idx="2842">
                  <c:v>8</c:v>
                </c:pt>
                <c:pt idx="2843">
                  <c:v>8</c:v>
                </c:pt>
                <c:pt idx="2844">
                  <c:v>8</c:v>
                </c:pt>
                <c:pt idx="2845">
                  <c:v>8</c:v>
                </c:pt>
                <c:pt idx="2846">
                  <c:v>8</c:v>
                </c:pt>
                <c:pt idx="2847">
                  <c:v>8</c:v>
                </c:pt>
                <c:pt idx="2848">
                  <c:v>8</c:v>
                </c:pt>
                <c:pt idx="2849">
                  <c:v>8</c:v>
                </c:pt>
                <c:pt idx="2850">
                  <c:v>8</c:v>
                </c:pt>
                <c:pt idx="2851">
                  <c:v>8</c:v>
                </c:pt>
                <c:pt idx="2852">
                  <c:v>8</c:v>
                </c:pt>
                <c:pt idx="2853">
                  <c:v>8</c:v>
                </c:pt>
                <c:pt idx="2854">
                  <c:v>8</c:v>
                </c:pt>
                <c:pt idx="2855">
                  <c:v>8</c:v>
                </c:pt>
                <c:pt idx="2856">
                  <c:v>8</c:v>
                </c:pt>
                <c:pt idx="2857">
                  <c:v>8</c:v>
                </c:pt>
                <c:pt idx="2858">
                  <c:v>8</c:v>
                </c:pt>
                <c:pt idx="2859">
                  <c:v>8</c:v>
                </c:pt>
                <c:pt idx="2860">
                  <c:v>8</c:v>
                </c:pt>
                <c:pt idx="2861">
                  <c:v>8</c:v>
                </c:pt>
                <c:pt idx="2862">
                  <c:v>8</c:v>
                </c:pt>
                <c:pt idx="2863">
                  <c:v>8</c:v>
                </c:pt>
                <c:pt idx="2864">
                  <c:v>8</c:v>
                </c:pt>
                <c:pt idx="2865">
                  <c:v>8</c:v>
                </c:pt>
                <c:pt idx="2866">
                  <c:v>8</c:v>
                </c:pt>
                <c:pt idx="2867">
                  <c:v>8</c:v>
                </c:pt>
                <c:pt idx="2868">
                  <c:v>8</c:v>
                </c:pt>
                <c:pt idx="2869">
                  <c:v>8</c:v>
                </c:pt>
                <c:pt idx="2870">
                  <c:v>8</c:v>
                </c:pt>
                <c:pt idx="2871">
                  <c:v>8</c:v>
                </c:pt>
                <c:pt idx="2872">
                  <c:v>8</c:v>
                </c:pt>
                <c:pt idx="2873">
                  <c:v>8</c:v>
                </c:pt>
                <c:pt idx="2874">
                  <c:v>8</c:v>
                </c:pt>
                <c:pt idx="2875">
                  <c:v>8</c:v>
                </c:pt>
                <c:pt idx="2876">
                  <c:v>8</c:v>
                </c:pt>
                <c:pt idx="2877">
                  <c:v>8</c:v>
                </c:pt>
                <c:pt idx="2878">
                  <c:v>8</c:v>
                </c:pt>
                <c:pt idx="2879">
                  <c:v>8</c:v>
                </c:pt>
                <c:pt idx="2880">
                  <c:v>8</c:v>
                </c:pt>
                <c:pt idx="2881">
                  <c:v>8</c:v>
                </c:pt>
                <c:pt idx="2882">
                  <c:v>8</c:v>
                </c:pt>
                <c:pt idx="2883">
                  <c:v>8</c:v>
                </c:pt>
                <c:pt idx="2884">
                  <c:v>8</c:v>
                </c:pt>
                <c:pt idx="2885">
                  <c:v>8</c:v>
                </c:pt>
                <c:pt idx="2886">
                  <c:v>8</c:v>
                </c:pt>
                <c:pt idx="2887">
                  <c:v>8</c:v>
                </c:pt>
                <c:pt idx="2888">
                  <c:v>8</c:v>
                </c:pt>
                <c:pt idx="2889">
                  <c:v>8</c:v>
                </c:pt>
                <c:pt idx="2890">
                  <c:v>8</c:v>
                </c:pt>
                <c:pt idx="2891">
                  <c:v>8</c:v>
                </c:pt>
                <c:pt idx="2892">
                  <c:v>8</c:v>
                </c:pt>
                <c:pt idx="2893">
                  <c:v>8</c:v>
                </c:pt>
                <c:pt idx="2894">
                  <c:v>8</c:v>
                </c:pt>
                <c:pt idx="2895">
                  <c:v>8</c:v>
                </c:pt>
                <c:pt idx="2896">
                  <c:v>8</c:v>
                </c:pt>
                <c:pt idx="2897">
                  <c:v>8</c:v>
                </c:pt>
                <c:pt idx="2898">
                  <c:v>8</c:v>
                </c:pt>
                <c:pt idx="2899">
                  <c:v>8</c:v>
                </c:pt>
                <c:pt idx="2900">
                  <c:v>8</c:v>
                </c:pt>
                <c:pt idx="2901">
                  <c:v>8</c:v>
                </c:pt>
                <c:pt idx="2902">
                  <c:v>8</c:v>
                </c:pt>
                <c:pt idx="2903">
                  <c:v>8</c:v>
                </c:pt>
                <c:pt idx="2904">
                  <c:v>8</c:v>
                </c:pt>
                <c:pt idx="2905">
                  <c:v>8</c:v>
                </c:pt>
                <c:pt idx="2906">
                  <c:v>8</c:v>
                </c:pt>
                <c:pt idx="2907">
                  <c:v>8</c:v>
                </c:pt>
                <c:pt idx="2908">
                  <c:v>8</c:v>
                </c:pt>
                <c:pt idx="2909">
                  <c:v>8</c:v>
                </c:pt>
                <c:pt idx="2910">
                  <c:v>8</c:v>
                </c:pt>
                <c:pt idx="2911">
                  <c:v>8</c:v>
                </c:pt>
                <c:pt idx="2912">
                  <c:v>8</c:v>
                </c:pt>
                <c:pt idx="2913">
                  <c:v>8</c:v>
                </c:pt>
                <c:pt idx="2914">
                  <c:v>8</c:v>
                </c:pt>
                <c:pt idx="2915">
                  <c:v>8</c:v>
                </c:pt>
                <c:pt idx="2916">
                  <c:v>8</c:v>
                </c:pt>
                <c:pt idx="2917">
                  <c:v>8</c:v>
                </c:pt>
                <c:pt idx="2918">
                  <c:v>8</c:v>
                </c:pt>
                <c:pt idx="2919">
                  <c:v>8</c:v>
                </c:pt>
                <c:pt idx="2920">
                  <c:v>8</c:v>
                </c:pt>
                <c:pt idx="2921">
                  <c:v>8</c:v>
                </c:pt>
                <c:pt idx="2922">
                  <c:v>8</c:v>
                </c:pt>
                <c:pt idx="2923">
                  <c:v>8</c:v>
                </c:pt>
                <c:pt idx="2924">
                  <c:v>8</c:v>
                </c:pt>
                <c:pt idx="2925">
                  <c:v>8</c:v>
                </c:pt>
                <c:pt idx="2926">
                  <c:v>8</c:v>
                </c:pt>
                <c:pt idx="2927">
                  <c:v>8</c:v>
                </c:pt>
                <c:pt idx="2928">
                  <c:v>8</c:v>
                </c:pt>
                <c:pt idx="2929">
                  <c:v>8</c:v>
                </c:pt>
                <c:pt idx="2930">
                  <c:v>8</c:v>
                </c:pt>
                <c:pt idx="2931">
                  <c:v>8</c:v>
                </c:pt>
                <c:pt idx="2932">
                  <c:v>8</c:v>
                </c:pt>
                <c:pt idx="2933">
                  <c:v>8</c:v>
                </c:pt>
                <c:pt idx="2934">
                  <c:v>8</c:v>
                </c:pt>
                <c:pt idx="2935">
                  <c:v>8</c:v>
                </c:pt>
                <c:pt idx="2936">
                  <c:v>8</c:v>
                </c:pt>
                <c:pt idx="2937">
                  <c:v>8</c:v>
                </c:pt>
                <c:pt idx="2938">
                  <c:v>8</c:v>
                </c:pt>
                <c:pt idx="2939">
                  <c:v>8</c:v>
                </c:pt>
                <c:pt idx="2940">
                  <c:v>8</c:v>
                </c:pt>
                <c:pt idx="2941">
                  <c:v>8</c:v>
                </c:pt>
                <c:pt idx="2942">
                  <c:v>8</c:v>
                </c:pt>
                <c:pt idx="2943">
                  <c:v>8</c:v>
                </c:pt>
                <c:pt idx="2944">
                  <c:v>8</c:v>
                </c:pt>
                <c:pt idx="2945">
                  <c:v>8</c:v>
                </c:pt>
                <c:pt idx="2946">
                  <c:v>8</c:v>
                </c:pt>
                <c:pt idx="2947">
                  <c:v>8</c:v>
                </c:pt>
                <c:pt idx="2948">
                  <c:v>8</c:v>
                </c:pt>
                <c:pt idx="2949">
                  <c:v>8</c:v>
                </c:pt>
                <c:pt idx="2950">
                  <c:v>8</c:v>
                </c:pt>
                <c:pt idx="2951">
                  <c:v>8</c:v>
                </c:pt>
                <c:pt idx="2952">
                  <c:v>8</c:v>
                </c:pt>
                <c:pt idx="2953">
                  <c:v>8</c:v>
                </c:pt>
                <c:pt idx="2954">
                  <c:v>8</c:v>
                </c:pt>
                <c:pt idx="2955">
                  <c:v>8</c:v>
                </c:pt>
                <c:pt idx="2956">
                  <c:v>8</c:v>
                </c:pt>
                <c:pt idx="2957">
                  <c:v>8</c:v>
                </c:pt>
                <c:pt idx="2958">
                  <c:v>8</c:v>
                </c:pt>
                <c:pt idx="2959">
                  <c:v>8</c:v>
                </c:pt>
                <c:pt idx="2960">
                  <c:v>8</c:v>
                </c:pt>
                <c:pt idx="2961">
                  <c:v>8</c:v>
                </c:pt>
                <c:pt idx="2962">
                  <c:v>8</c:v>
                </c:pt>
                <c:pt idx="2963">
                  <c:v>8</c:v>
                </c:pt>
                <c:pt idx="2964">
                  <c:v>8</c:v>
                </c:pt>
                <c:pt idx="2965">
                  <c:v>8</c:v>
                </c:pt>
                <c:pt idx="2966">
                  <c:v>8</c:v>
                </c:pt>
                <c:pt idx="2967">
                  <c:v>8</c:v>
                </c:pt>
                <c:pt idx="2968">
                  <c:v>8</c:v>
                </c:pt>
                <c:pt idx="2969">
                  <c:v>8</c:v>
                </c:pt>
                <c:pt idx="2970">
                  <c:v>8</c:v>
                </c:pt>
                <c:pt idx="2971">
                  <c:v>8</c:v>
                </c:pt>
                <c:pt idx="2972">
                  <c:v>8</c:v>
                </c:pt>
                <c:pt idx="2973">
                  <c:v>8</c:v>
                </c:pt>
                <c:pt idx="2974">
                  <c:v>8</c:v>
                </c:pt>
                <c:pt idx="2975">
                  <c:v>8</c:v>
                </c:pt>
                <c:pt idx="2976">
                  <c:v>8</c:v>
                </c:pt>
                <c:pt idx="2977">
                  <c:v>8</c:v>
                </c:pt>
                <c:pt idx="2978">
                  <c:v>8</c:v>
                </c:pt>
                <c:pt idx="2979">
                  <c:v>8</c:v>
                </c:pt>
                <c:pt idx="2980">
                  <c:v>8</c:v>
                </c:pt>
                <c:pt idx="2981">
                  <c:v>8</c:v>
                </c:pt>
                <c:pt idx="2982">
                  <c:v>8</c:v>
                </c:pt>
                <c:pt idx="2983">
                  <c:v>8</c:v>
                </c:pt>
                <c:pt idx="2984">
                  <c:v>8</c:v>
                </c:pt>
                <c:pt idx="2985">
                  <c:v>8</c:v>
                </c:pt>
                <c:pt idx="2986">
                  <c:v>8</c:v>
                </c:pt>
                <c:pt idx="2987">
                  <c:v>8</c:v>
                </c:pt>
                <c:pt idx="2988">
                  <c:v>8</c:v>
                </c:pt>
                <c:pt idx="2989">
                  <c:v>8</c:v>
                </c:pt>
                <c:pt idx="2990">
                  <c:v>8</c:v>
                </c:pt>
                <c:pt idx="2991">
                  <c:v>8</c:v>
                </c:pt>
                <c:pt idx="2992">
                  <c:v>8</c:v>
                </c:pt>
                <c:pt idx="2993">
                  <c:v>8</c:v>
                </c:pt>
                <c:pt idx="2994">
                  <c:v>8</c:v>
                </c:pt>
                <c:pt idx="2995">
                  <c:v>8</c:v>
                </c:pt>
                <c:pt idx="2996">
                  <c:v>8</c:v>
                </c:pt>
                <c:pt idx="2997">
                  <c:v>8</c:v>
                </c:pt>
                <c:pt idx="2998">
                  <c:v>8</c:v>
                </c:pt>
                <c:pt idx="2999">
                  <c:v>8</c:v>
                </c:pt>
                <c:pt idx="3000">
                  <c:v>8</c:v>
                </c:pt>
                <c:pt idx="3001">
                  <c:v>8</c:v>
                </c:pt>
                <c:pt idx="3002">
                  <c:v>8</c:v>
                </c:pt>
                <c:pt idx="3003">
                  <c:v>8</c:v>
                </c:pt>
                <c:pt idx="3004">
                  <c:v>8</c:v>
                </c:pt>
                <c:pt idx="3005">
                  <c:v>8</c:v>
                </c:pt>
                <c:pt idx="3006">
                  <c:v>8</c:v>
                </c:pt>
                <c:pt idx="3007">
                  <c:v>8</c:v>
                </c:pt>
                <c:pt idx="3008">
                  <c:v>8</c:v>
                </c:pt>
                <c:pt idx="3009">
                  <c:v>8</c:v>
                </c:pt>
                <c:pt idx="3010">
                  <c:v>8</c:v>
                </c:pt>
                <c:pt idx="3011">
                  <c:v>8</c:v>
                </c:pt>
                <c:pt idx="3012">
                  <c:v>8</c:v>
                </c:pt>
                <c:pt idx="3013">
                  <c:v>8</c:v>
                </c:pt>
                <c:pt idx="3014">
                  <c:v>8</c:v>
                </c:pt>
                <c:pt idx="3015">
                  <c:v>8</c:v>
                </c:pt>
                <c:pt idx="3016">
                  <c:v>8</c:v>
                </c:pt>
                <c:pt idx="3017">
                  <c:v>8</c:v>
                </c:pt>
                <c:pt idx="3018">
                  <c:v>8</c:v>
                </c:pt>
                <c:pt idx="3019">
                  <c:v>8</c:v>
                </c:pt>
                <c:pt idx="3020">
                  <c:v>8</c:v>
                </c:pt>
                <c:pt idx="3021">
                  <c:v>8</c:v>
                </c:pt>
                <c:pt idx="3022">
                  <c:v>8</c:v>
                </c:pt>
                <c:pt idx="3023">
                  <c:v>8</c:v>
                </c:pt>
                <c:pt idx="3024">
                  <c:v>8</c:v>
                </c:pt>
                <c:pt idx="3025">
                  <c:v>8</c:v>
                </c:pt>
                <c:pt idx="3026">
                  <c:v>7</c:v>
                </c:pt>
                <c:pt idx="3027">
                  <c:v>7</c:v>
                </c:pt>
                <c:pt idx="3028">
                  <c:v>7</c:v>
                </c:pt>
                <c:pt idx="3029">
                  <c:v>7</c:v>
                </c:pt>
                <c:pt idx="3030">
                  <c:v>7</c:v>
                </c:pt>
                <c:pt idx="3031">
                  <c:v>7</c:v>
                </c:pt>
                <c:pt idx="3032">
                  <c:v>7</c:v>
                </c:pt>
                <c:pt idx="3033">
                  <c:v>7</c:v>
                </c:pt>
                <c:pt idx="3034">
                  <c:v>7</c:v>
                </c:pt>
                <c:pt idx="3035">
                  <c:v>7</c:v>
                </c:pt>
                <c:pt idx="3036">
                  <c:v>7</c:v>
                </c:pt>
                <c:pt idx="3037">
                  <c:v>7</c:v>
                </c:pt>
                <c:pt idx="3038">
                  <c:v>7</c:v>
                </c:pt>
                <c:pt idx="3039">
                  <c:v>7</c:v>
                </c:pt>
                <c:pt idx="3040">
                  <c:v>7</c:v>
                </c:pt>
                <c:pt idx="3041">
                  <c:v>7</c:v>
                </c:pt>
                <c:pt idx="3042">
                  <c:v>7</c:v>
                </c:pt>
                <c:pt idx="3043">
                  <c:v>7</c:v>
                </c:pt>
                <c:pt idx="3044">
                  <c:v>7</c:v>
                </c:pt>
                <c:pt idx="3045">
                  <c:v>7</c:v>
                </c:pt>
                <c:pt idx="3046">
                  <c:v>7</c:v>
                </c:pt>
                <c:pt idx="3047">
                  <c:v>7</c:v>
                </c:pt>
                <c:pt idx="3048">
                  <c:v>7</c:v>
                </c:pt>
                <c:pt idx="3049">
                  <c:v>7</c:v>
                </c:pt>
                <c:pt idx="3050">
                  <c:v>7</c:v>
                </c:pt>
                <c:pt idx="3051">
                  <c:v>7</c:v>
                </c:pt>
                <c:pt idx="3052">
                  <c:v>7</c:v>
                </c:pt>
                <c:pt idx="3053">
                  <c:v>7</c:v>
                </c:pt>
                <c:pt idx="3054">
                  <c:v>7</c:v>
                </c:pt>
                <c:pt idx="3055">
                  <c:v>7</c:v>
                </c:pt>
                <c:pt idx="3056">
                  <c:v>7</c:v>
                </c:pt>
                <c:pt idx="3057">
                  <c:v>7</c:v>
                </c:pt>
                <c:pt idx="3058">
                  <c:v>7</c:v>
                </c:pt>
                <c:pt idx="3059">
                  <c:v>7</c:v>
                </c:pt>
                <c:pt idx="3060">
                  <c:v>7</c:v>
                </c:pt>
                <c:pt idx="3061">
                  <c:v>7</c:v>
                </c:pt>
                <c:pt idx="3062">
                  <c:v>7</c:v>
                </c:pt>
                <c:pt idx="3063">
                  <c:v>7</c:v>
                </c:pt>
                <c:pt idx="3064">
                  <c:v>7</c:v>
                </c:pt>
                <c:pt idx="3065">
                  <c:v>7</c:v>
                </c:pt>
                <c:pt idx="3066">
                  <c:v>7</c:v>
                </c:pt>
                <c:pt idx="3067">
                  <c:v>7</c:v>
                </c:pt>
                <c:pt idx="3068">
                  <c:v>7</c:v>
                </c:pt>
                <c:pt idx="3069">
                  <c:v>7</c:v>
                </c:pt>
                <c:pt idx="3070">
                  <c:v>7</c:v>
                </c:pt>
                <c:pt idx="3071">
                  <c:v>7</c:v>
                </c:pt>
                <c:pt idx="3072">
                  <c:v>7</c:v>
                </c:pt>
                <c:pt idx="3073">
                  <c:v>7</c:v>
                </c:pt>
                <c:pt idx="3074">
                  <c:v>7</c:v>
                </c:pt>
                <c:pt idx="3075">
                  <c:v>7</c:v>
                </c:pt>
                <c:pt idx="3076">
                  <c:v>7</c:v>
                </c:pt>
                <c:pt idx="3077">
                  <c:v>7</c:v>
                </c:pt>
                <c:pt idx="3078">
                  <c:v>7</c:v>
                </c:pt>
                <c:pt idx="3079">
                  <c:v>7</c:v>
                </c:pt>
                <c:pt idx="3080">
                  <c:v>7</c:v>
                </c:pt>
                <c:pt idx="3081">
                  <c:v>7</c:v>
                </c:pt>
                <c:pt idx="3082">
                  <c:v>7</c:v>
                </c:pt>
                <c:pt idx="3083">
                  <c:v>7</c:v>
                </c:pt>
                <c:pt idx="3084">
                  <c:v>7</c:v>
                </c:pt>
                <c:pt idx="3085">
                  <c:v>7</c:v>
                </c:pt>
                <c:pt idx="3086">
                  <c:v>7</c:v>
                </c:pt>
                <c:pt idx="3087">
                  <c:v>7</c:v>
                </c:pt>
                <c:pt idx="3088">
                  <c:v>7</c:v>
                </c:pt>
                <c:pt idx="3089">
                  <c:v>7</c:v>
                </c:pt>
                <c:pt idx="3090">
                  <c:v>7</c:v>
                </c:pt>
                <c:pt idx="3091">
                  <c:v>7</c:v>
                </c:pt>
                <c:pt idx="3092">
                  <c:v>7</c:v>
                </c:pt>
                <c:pt idx="3093">
                  <c:v>7</c:v>
                </c:pt>
                <c:pt idx="3094">
                  <c:v>7</c:v>
                </c:pt>
                <c:pt idx="3095">
                  <c:v>7</c:v>
                </c:pt>
                <c:pt idx="3096">
                  <c:v>7</c:v>
                </c:pt>
                <c:pt idx="3097">
                  <c:v>7</c:v>
                </c:pt>
                <c:pt idx="3098">
                  <c:v>7</c:v>
                </c:pt>
                <c:pt idx="3099">
                  <c:v>7</c:v>
                </c:pt>
                <c:pt idx="3100">
                  <c:v>7</c:v>
                </c:pt>
                <c:pt idx="3101">
                  <c:v>7</c:v>
                </c:pt>
                <c:pt idx="3102">
                  <c:v>7</c:v>
                </c:pt>
                <c:pt idx="3103">
                  <c:v>7</c:v>
                </c:pt>
                <c:pt idx="3104">
                  <c:v>7</c:v>
                </c:pt>
                <c:pt idx="3105">
                  <c:v>7</c:v>
                </c:pt>
                <c:pt idx="3106">
                  <c:v>7</c:v>
                </c:pt>
                <c:pt idx="3107">
                  <c:v>7</c:v>
                </c:pt>
                <c:pt idx="3108">
                  <c:v>7</c:v>
                </c:pt>
                <c:pt idx="3109">
                  <c:v>7</c:v>
                </c:pt>
                <c:pt idx="3110">
                  <c:v>7</c:v>
                </c:pt>
                <c:pt idx="3111">
                  <c:v>7</c:v>
                </c:pt>
                <c:pt idx="3112">
                  <c:v>7</c:v>
                </c:pt>
                <c:pt idx="3113">
                  <c:v>7</c:v>
                </c:pt>
                <c:pt idx="3114">
                  <c:v>7</c:v>
                </c:pt>
                <c:pt idx="3115">
                  <c:v>7</c:v>
                </c:pt>
                <c:pt idx="3116">
                  <c:v>7</c:v>
                </c:pt>
                <c:pt idx="3117">
                  <c:v>7</c:v>
                </c:pt>
                <c:pt idx="3118">
                  <c:v>7</c:v>
                </c:pt>
                <c:pt idx="3119">
                  <c:v>7</c:v>
                </c:pt>
                <c:pt idx="3120">
                  <c:v>7</c:v>
                </c:pt>
                <c:pt idx="3121">
                  <c:v>7</c:v>
                </c:pt>
                <c:pt idx="3122">
                  <c:v>7</c:v>
                </c:pt>
                <c:pt idx="3123">
                  <c:v>7</c:v>
                </c:pt>
                <c:pt idx="3124">
                  <c:v>7</c:v>
                </c:pt>
                <c:pt idx="3125">
                  <c:v>7</c:v>
                </c:pt>
                <c:pt idx="3126">
                  <c:v>7</c:v>
                </c:pt>
                <c:pt idx="3127">
                  <c:v>7</c:v>
                </c:pt>
                <c:pt idx="3128">
                  <c:v>7</c:v>
                </c:pt>
                <c:pt idx="3129">
                  <c:v>7</c:v>
                </c:pt>
                <c:pt idx="3130">
                  <c:v>7</c:v>
                </c:pt>
                <c:pt idx="3131">
                  <c:v>7</c:v>
                </c:pt>
                <c:pt idx="3132">
                  <c:v>7</c:v>
                </c:pt>
                <c:pt idx="3133">
                  <c:v>7</c:v>
                </c:pt>
                <c:pt idx="3134">
                  <c:v>7</c:v>
                </c:pt>
                <c:pt idx="3135">
                  <c:v>7</c:v>
                </c:pt>
                <c:pt idx="3136">
                  <c:v>7</c:v>
                </c:pt>
                <c:pt idx="3137">
                  <c:v>7</c:v>
                </c:pt>
                <c:pt idx="3138">
                  <c:v>7</c:v>
                </c:pt>
                <c:pt idx="3139">
                  <c:v>7</c:v>
                </c:pt>
                <c:pt idx="3140">
                  <c:v>7</c:v>
                </c:pt>
                <c:pt idx="3141">
                  <c:v>7</c:v>
                </c:pt>
                <c:pt idx="3142">
                  <c:v>7</c:v>
                </c:pt>
                <c:pt idx="3143">
                  <c:v>7</c:v>
                </c:pt>
                <c:pt idx="3144">
                  <c:v>7</c:v>
                </c:pt>
                <c:pt idx="3145">
                  <c:v>7</c:v>
                </c:pt>
                <c:pt idx="3146">
                  <c:v>7</c:v>
                </c:pt>
                <c:pt idx="3147">
                  <c:v>7</c:v>
                </c:pt>
                <c:pt idx="3148">
                  <c:v>7</c:v>
                </c:pt>
                <c:pt idx="3149">
                  <c:v>7</c:v>
                </c:pt>
                <c:pt idx="3150">
                  <c:v>7</c:v>
                </c:pt>
                <c:pt idx="3151">
                  <c:v>7</c:v>
                </c:pt>
                <c:pt idx="3152">
                  <c:v>7</c:v>
                </c:pt>
                <c:pt idx="3153">
                  <c:v>7</c:v>
                </c:pt>
                <c:pt idx="3154">
                  <c:v>7</c:v>
                </c:pt>
                <c:pt idx="3155">
                  <c:v>7</c:v>
                </c:pt>
                <c:pt idx="3156">
                  <c:v>7</c:v>
                </c:pt>
                <c:pt idx="3157">
                  <c:v>7</c:v>
                </c:pt>
                <c:pt idx="3158">
                  <c:v>7</c:v>
                </c:pt>
                <c:pt idx="3159">
                  <c:v>7</c:v>
                </c:pt>
                <c:pt idx="3160">
                  <c:v>7</c:v>
                </c:pt>
                <c:pt idx="3161">
                  <c:v>7</c:v>
                </c:pt>
                <c:pt idx="3162">
                  <c:v>7</c:v>
                </c:pt>
                <c:pt idx="3163">
                  <c:v>7</c:v>
                </c:pt>
                <c:pt idx="3164">
                  <c:v>7</c:v>
                </c:pt>
                <c:pt idx="3165">
                  <c:v>7</c:v>
                </c:pt>
                <c:pt idx="3166">
                  <c:v>7</c:v>
                </c:pt>
                <c:pt idx="3167">
                  <c:v>7</c:v>
                </c:pt>
                <c:pt idx="3168">
                  <c:v>7</c:v>
                </c:pt>
                <c:pt idx="3169">
                  <c:v>7</c:v>
                </c:pt>
                <c:pt idx="3170">
                  <c:v>7</c:v>
                </c:pt>
                <c:pt idx="3171">
                  <c:v>7</c:v>
                </c:pt>
                <c:pt idx="3172">
                  <c:v>7</c:v>
                </c:pt>
                <c:pt idx="3173">
                  <c:v>7</c:v>
                </c:pt>
                <c:pt idx="3174">
                  <c:v>7</c:v>
                </c:pt>
                <c:pt idx="3175">
                  <c:v>7</c:v>
                </c:pt>
                <c:pt idx="3176">
                  <c:v>7</c:v>
                </c:pt>
                <c:pt idx="3177">
                  <c:v>7</c:v>
                </c:pt>
                <c:pt idx="3178">
                  <c:v>7</c:v>
                </c:pt>
                <c:pt idx="3179">
                  <c:v>7</c:v>
                </c:pt>
                <c:pt idx="3180">
                  <c:v>7</c:v>
                </c:pt>
                <c:pt idx="3181">
                  <c:v>7</c:v>
                </c:pt>
                <c:pt idx="3182">
                  <c:v>7</c:v>
                </c:pt>
                <c:pt idx="3183">
                  <c:v>7</c:v>
                </c:pt>
                <c:pt idx="3184">
                  <c:v>7</c:v>
                </c:pt>
                <c:pt idx="3185">
                  <c:v>7</c:v>
                </c:pt>
                <c:pt idx="3186">
                  <c:v>7</c:v>
                </c:pt>
                <c:pt idx="3187">
                  <c:v>7</c:v>
                </c:pt>
                <c:pt idx="3188">
                  <c:v>7</c:v>
                </c:pt>
                <c:pt idx="3189">
                  <c:v>7</c:v>
                </c:pt>
                <c:pt idx="3190">
                  <c:v>7</c:v>
                </c:pt>
                <c:pt idx="3191">
                  <c:v>7</c:v>
                </c:pt>
                <c:pt idx="3192">
                  <c:v>7</c:v>
                </c:pt>
                <c:pt idx="3193">
                  <c:v>7</c:v>
                </c:pt>
                <c:pt idx="3194">
                  <c:v>7</c:v>
                </c:pt>
                <c:pt idx="3195">
                  <c:v>7</c:v>
                </c:pt>
                <c:pt idx="3196">
                  <c:v>7</c:v>
                </c:pt>
                <c:pt idx="3197">
                  <c:v>7</c:v>
                </c:pt>
                <c:pt idx="3198">
                  <c:v>7</c:v>
                </c:pt>
                <c:pt idx="3199">
                  <c:v>7</c:v>
                </c:pt>
                <c:pt idx="3200">
                  <c:v>7</c:v>
                </c:pt>
                <c:pt idx="3201">
                  <c:v>7</c:v>
                </c:pt>
                <c:pt idx="3202">
                  <c:v>7</c:v>
                </c:pt>
                <c:pt idx="3203">
                  <c:v>7</c:v>
                </c:pt>
                <c:pt idx="3204">
                  <c:v>7</c:v>
                </c:pt>
                <c:pt idx="3205">
                  <c:v>7</c:v>
                </c:pt>
                <c:pt idx="3206">
                  <c:v>7</c:v>
                </c:pt>
                <c:pt idx="3207">
                  <c:v>7</c:v>
                </c:pt>
                <c:pt idx="3208">
                  <c:v>7</c:v>
                </c:pt>
                <c:pt idx="3209">
                  <c:v>7</c:v>
                </c:pt>
                <c:pt idx="3210">
                  <c:v>7</c:v>
                </c:pt>
                <c:pt idx="3211">
                  <c:v>7</c:v>
                </c:pt>
                <c:pt idx="3212">
                  <c:v>7</c:v>
                </c:pt>
                <c:pt idx="3213">
                  <c:v>7</c:v>
                </c:pt>
                <c:pt idx="3214">
                  <c:v>7</c:v>
                </c:pt>
                <c:pt idx="3215">
                  <c:v>7</c:v>
                </c:pt>
                <c:pt idx="3216">
                  <c:v>7</c:v>
                </c:pt>
                <c:pt idx="3217">
                  <c:v>7</c:v>
                </c:pt>
                <c:pt idx="3218">
                  <c:v>7</c:v>
                </c:pt>
                <c:pt idx="3219">
                  <c:v>7</c:v>
                </c:pt>
                <c:pt idx="3220">
                  <c:v>7</c:v>
                </c:pt>
                <c:pt idx="3221">
                  <c:v>7</c:v>
                </c:pt>
                <c:pt idx="3222">
                  <c:v>7</c:v>
                </c:pt>
                <c:pt idx="3223">
                  <c:v>7</c:v>
                </c:pt>
                <c:pt idx="3224">
                  <c:v>7</c:v>
                </c:pt>
                <c:pt idx="3225">
                  <c:v>7</c:v>
                </c:pt>
                <c:pt idx="3226">
                  <c:v>7</c:v>
                </c:pt>
                <c:pt idx="3227">
                  <c:v>7</c:v>
                </c:pt>
                <c:pt idx="3228">
                  <c:v>7</c:v>
                </c:pt>
                <c:pt idx="3229">
                  <c:v>7</c:v>
                </c:pt>
                <c:pt idx="3230">
                  <c:v>7</c:v>
                </c:pt>
                <c:pt idx="3231">
                  <c:v>7</c:v>
                </c:pt>
                <c:pt idx="3232">
                  <c:v>7</c:v>
                </c:pt>
                <c:pt idx="3233">
                  <c:v>7</c:v>
                </c:pt>
                <c:pt idx="3234">
                  <c:v>7</c:v>
                </c:pt>
                <c:pt idx="3235">
                  <c:v>7</c:v>
                </c:pt>
                <c:pt idx="3236">
                  <c:v>7</c:v>
                </c:pt>
                <c:pt idx="3237">
                  <c:v>7</c:v>
                </c:pt>
                <c:pt idx="3238">
                  <c:v>7</c:v>
                </c:pt>
                <c:pt idx="3239">
                  <c:v>7</c:v>
                </c:pt>
                <c:pt idx="3240">
                  <c:v>7</c:v>
                </c:pt>
                <c:pt idx="3241">
                  <c:v>7</c:v>
                </c:pt>
                <c:pt idx="3242">
                  <c:v>7</c:v>
                </c:pt>
                <c:pt idx="3243">
                  <c:v>7</c:v>
                </c:pt>
                <c:pt idx="3244">
                  <c:v>7</c:v>
                </c:pt>
                <c:pt idx="3245">
                  <c:v>7</c:v>
                </c:pt>
                <c:pt idx="3246">
                  <c:v>7</c:v>
                </c:pt>
                <c:pt idx="3247">
                  <c:v>7</c:v>
                </c:pt>
                <c:pt idx="3248">
                  <c:v>7</c:v>
                </c:pt>
                <c:pt idx="3249">
                  <c:v>7</c:v>
                </c:pt>
                <c:pt idx="3250">
                  <c:v>7</c:v>
                </c:pt>
                <c:pt idx="3251">
                  <c:v>7</c:v>
                </c:pt>
                <c:pt idx="3252">
                  <c:v>7</c:v>
                </c:pt>
                <c:pt idx="3253">
                  <c:v>7</c:v>
                </c:pt>
                <c:pt idx="3254">
                  <c:v>7</c:v>
                </c:pt>
                <c:pt idx="3255">
                  <c:v>7</c:v>
                </c:pt>
                <c:pt idx="3256">
                  <c:v>7</c:v>
                </c:pt>
                <c:pt idx="3257">
                  <c:v>7</c:v>
                </c:pt>
                <c:pt idx="3258">
                  <c:v>7</c:v>
                </c:pt>
                <c:pt idx="3259">
                  <c:v>7</c:v>
                </c:pt>
                <c:pt idx="3260">
                  <c:v>7</c:v>
                </c:pt>
                <c:pt idx="3261">
                  <c:v>7</c:v>
                </c:pt>
                <c:pt idx="3262">
                  <c:v>7</c:v>
                </c:pt>
                <c:pt idx="3263">
                  <c:v>7</c:v>
                </c:pt>
                <c:pt idx="3264">
                  <c:v>7</c:v>
                </c:pt>
                <c:pt idx="3265">
                  <c:v>7</c:v>
                </c:pt>
                <c:pt idx="3266">
                  <c:v>7</c:v>
                </c:pt>
                <c:pt idx="3267">
                  <c:v>7</c:v>
                </c:pt>
                <c:pt idx="3268">
                  <c:v>7</c:v>
                </c:pt>
                <c:pt idx="3269">
                  <c:v>7</c:v>
                </c:pt>
                <c:pt idx="3270">
                  <c:v>7</c:v>
                </c:pt>
                <c:pt idx="3271">
                  <c:v>7</c:v>
                </c:pt>
                <c:pt idx="3272">
                  <c:v>7</c:v>
                </c:pt>
                <c:pt idx="3273">
                  <c:v>7</c:v>
                </c:pt>
                <c:pt idx="3274">
                  <c:v>7</c:v>
                </c:pt>
                <c:pt idx="3275">
                  <c:v>7</c:v>
                </c:pt>
                <c:pt idx="3276">
                  <c:v>7</c:v>
                </c:pt>
                <c:pt idx="3277">
                  <c:v>7</c:v>
                </c:pt>
                <c:pt idx="3278">
                  <c:v>7</c:v>
                </c:pt>
                <c:pt idx="3279">
                  <c:v>7</c:v>
                </c:pt>
                <c:pt idx="3280">
                  <c:v>7</c:v>
                </c:pt>
                <c:pt idx="3281">
                  <c:v>7</c:v>
                </c:pt>
                <c:pt idx="3282">
                  <c:v>7</c:v>
                </c:pt>
                <c:pt idx="3283">
                  <c:v>7</c:v>
                </c:pt>
                <c:pt idx="3284">
                  <c:v>7</c:v>
                </c:pt>
                <c:pt idx="3285">
                  <c:v>7</c:v>
                </c:pt>
                <c:pt idx="3286">
                  <c:v>7</c:v>
                </c:pt>
                <c:pt idx="3287">
                  <c:v>7</c:v>
                </c:pt>
                <c:pt idx="3288">
                  <c:v>7</c:v>
                </c:pt>
                <c:pt idx="3289">
                  <c:v>7</c:v>
                </c:pt>
                <c:pt idx="3290">
                  <c:v>7</c:v>
                </c:pt>
                <c:pt idx="3291">
                  <c:v>7</c:v>
                </c:pt>
                <c:pt idx="3292">
                  <c:v>7</c:v>
                </c:pt>
                <c:pt idx="3293">
                  <c:v>7</c:v>
                </c:pt>
                <c:pt idx="3294">
                  <c:v>7</c:v>
                </c:pt>
                <c:pt idx="3295">
                  <c:v>7</c:v>
                </c:pt>
                <c:pt idx="3296">
                  <c:v>7</c:v>
                </c:pt>
                <c:pt idx="3297">
                  <c:v>7</c:v>
                </c:pt>
                <c:pt idx="3298">
                  <c:v>7</c:v>
                </c:pt>
                <c:pt idx="3299">
                  <c:v>7</c:v>
                </c:pt>
                <c:pt idx="3300">
                  <c:v>7</c:v>
                </c:pt>
                <c:pt idx="3301">
                  <c:v>7</c:v>
                </c:pt>
                <c:pt idx="3302">
                  <c:v>7</c:v>
                </c:pt>
                <c:pt idx="3303">
                  <c:v>6</c:v>
                </c:pt>
                <c:pt idx="3304">
                  <c:v>6</c:v>
                </c:pt>
                <c:pt idx="3305">
                  <c:v>6</c:v>
                </c:pt>
                <c:pt idx="3306">
                  <c:v>6</c:v>
                </c:pt>
                <c:pt idx="3307">
                  <c:v>6</c:v>
                </c:pt>
                <c:pt idx="3308">
                  <c:v>6</c:v>
                </c:pt>
                <c:pt idx="3309">
                  <c:v>6</c:v>
                </c:pt>
                <c:pt idx="3310">
                  <c:v>6</c:v>
                </c:pt>
                <c:pt idx="3311">
                  <c:v>6</c:v>
                </c:pt>
                <c:pt idx="3312">
                  <c:v>6</c:v>
                </c:pt>
                <c:pt idx="3313">
                  <c:v>6</c:v>
                </c:pt>
                <c:pt idx="3314">
                  <c:v>6</c:v>
                </c:pt>
                <c:pt idx="3315">
                  <c:v>6</c:v>
                </c:pt>
                <c:pt idx="3316">
                  <c:v>6</c:v>
                </c:pt>
                <c:pt idx="3317">
                  <c:v>6</c:v>
                </c:pt>
                <c:pt idx="3318">
                  <c:v>6</c:v>
                </c:pt>
                <c:pt idx="3319">
                  <c:v>6</c:v>
                </c:pt>
                <c:pt idx="3320">
                  <c:v>6</c:v>
                </c:pt>
                <c:pt idx="3321">
                  <c:v>6</c:v>
                </c:pt>
                <c:pt idx="3322">
                  <c:v>6</c:v>
                </c:pt>
                <c:pt idx="3323">
                  <c:v>6</c:v>
                </c:pt>
                <c:pt idx="3324">
                  <c:v>6</c:v>
                </c:pt>
                <c:pt idx="3325">
                  <c:v>6</c:v>
                </c:pt>
                <c:pt idx="3326">
                  <c:v>6</c:v>
                </c:pt>
                <c:pt idx="3327">
                  <c:v>6</c:v>
                </c:pt>
                <c:pt idx="3328">
                  <c:v>6</c:v>
                </c:pt>
                <c:pt idx="3329">
                  <c:v>6</c:v>
                </c:pt>
                <c:pt idx="3330">
                  <c:v>6</c:v>
                </c:pt>
                <c:pt idx="3331">
                  <c:v>6</c:v>
                </c:pt>
                <c:pt idx="3332">
                  <c:v>6</c:v>
                </c:pt>
                <c:pt idx="3333">
                  <c:v>6</c:v>
                </c:pt>
                <c:pt idx="3334">
                  <c:v>6</c:v>
                </c:pt>
                <c:pt idx="3335">
                  <c:v>6</c:v>
                </c:pt>
                <c:pt idx="3336">
                  <c:v>6</c:v>
                </c:pt>
                <c:pt idx="3337">
                  <c:v>6</c:v>
                </c:pt>
                <c:pt idx="3338">
                  <c:v>6</c:v>
                </c:pt>
                <c:pt idx="3339">
                  <c:v>6</c:v>
                </c:pt>
                <c:pt idx="3340">
                  <c:v>6</c:v>
                </c:pt>
                <c:pt idx="3341">
                  <c:v>6</c:v>
                </c:pt>
                <c:pt idx="3342">
                  <c:v>6</c:v>
                </c:pt>
                <c:pt idx="3343">
                  <c:v>6</c:v>
                </c:pt>
                <c:pt idx="3344">
                  <c:v>6</c:v>
                </c:pt>
                <c:pt idx="3345">
                  <c:v>6</c:v>
                </c:pt>
                <c:pt idx="3346">
                  <c:v>6</c:v>
                </c:pt>
                <c:pt idx="3347">
                  <c:v>6</c:v>
                </c:pt>
                <c:pt idx="3348">
                  <c:v>6</c:v>
                </c:pt>
                <c:pt idx="3349">
                  <c:v>6</c:v>
                </c:pt>
                <c:pt idx="3350">
                  <c:v>6</c:v>
                </c:pt>
                <c:pt idx="3351">
                  <c:v>6</c:v>
                </c:pt>
                <c:pt idx="3352">
                  <c:v>6</c:v>
                </c:pt>
                <c:pt idx="3353">
                  <c:v>6</c:v>
                </c:pt>
                <c:pt idx="3354">
                  <c:v>6</c:v>
                </c:pt>
                <c:pt idx="3355">
                  <c:v>6</c:v>
                </c:pt>
                <c:pt idx="3356">
                  <c:v>6</c:v>
                </c:pt>
                <c:pt idx="3357">
                  <c:v>6</c:v>
                </c:pt>
                <c:pt idx="3358">
                  <c:v>6</c:v>
                </c:pt>
                <c:pt idx="3359">
                  <c:v>6</c:v>
                </c:pt>
                <c:pt idx="3360">
                  <c:v>6</c:v>
                </c:pt>
                <c:pt idx="3361">
                  <c:v>6</c:v>
                </c:pt>
                <c:pt idx="3362">
                  <c:v>6</c:v>
                </c:pt>
                <c:pt idx="3363">
                  <c:v>6</c:v>
                </c:pt>
                <c:pt idx="3364">
                  <c:v>6</c:v>
                </c:pt>
                <c:pt idx="3365">
                  <c:v>6</c:v>
                </c:pt>
                <c:pt idx="3366">
                  <c:v>6</c:v>
                </c:pt>
                <c:pt idx="3367">
                  <c:v>6</c:v>
                </c:pt>
                <c:pt idx="3368">
                  <c:v>6</c:v>
                </c:pt>
                <c:pt idx="3369">
                  <c:v>6</c:v>
                </c:pt>
                <c:pt idx="3370">
                  <c:v>6</c:v>
                </c:pt>
                <c:pt idx="3371">
                  <c:v>6</c:v>
                </c:pt>
                <c:pt idx="3372">
                  <c:v>6</c:v>
                </c:pt>
                <c:pt idx="3373">
                  <c:v>6</c:v>
                </c:pt>
                <c:pt idx="3374">
                  <c:v>6</c:v>
                </c:pt>
                <c:pt idx="3375">
                  <c:v>6</c:v>
                </c:pt>
                <c:pt idx="3376">
                  <c:v>6</c:v>
                </c:pt>
                <c:pt idx="3377">
                  <c:v>6</c:v>
                </c:pt>
                <c:pt idx="3378">
                  <c:v>6</c:v>
                </c:pt>
                <c:pt idx="3379">
                  <c:v>6</c:v>
                </c:pt>
                <c:pt idx="3380">
                  <c:v>6</c:v>
                </c:pt>
                <c:pt idx="3381">
                  <c:v>6</c:v>
                </c:pt>
                <c:pt idx="3382">
                  <c:v>6</c:v>
                </c:pt>
                <c:pt idx="3383">
                  <c:v>6</c:v>
                </c:pt>
                <c:pt idx="3384">
                  <c:v>6</c:v>
                </c:pt>
                <c:pt idx="3385">
                  <c:v>6</c:v>
                </c:pt>
                <c:pt idx="3386">
                  <c:v>6</c:v>
                </c:pt>
                <c:pt idx="3387">
                  <c:v>6</c:v>
                </c:pt>
                <c:pt idx="3388">
                  <c:v>6</c:v>
                </c:pt>
                <c:pt idx="3389">
                  <c:v>6</c:v>
                </c:pt>
                <c:pt idx="3390">
                  <c:v>6</c:v>
                </c:pt>
                <c:pt idx="3391">
                  <c:v>6</c:v>
                </c:pt>
                <c:pt idx="3392">
                  <c:v>6</c:v>
                </c:pt>
                <c:pt idx="3393">
                  <c:v>6</c:v>
                </c:pt>
                <c:pt idx="3394">
                  <c:v>6</c:v>
                </c:pt>
                <c:pt idx="3395">
                  <c:v>6</c:v>
                </c:pt>
                <c:pt idx="3396">
                  <c:v>6</c:v>
                </c:pt>
                <c:pt idx="3397">
                  <c:v>6</c:v>
                </c:pt>
                <c:pt idx="3398">
                  <c:v>6</c:v>
                </c:pt>
                <c:pt idx="3399">
                  <c:v>6</c:v>
                </c:pt>
                <c:pt idx="3400">
                  <c:v>6</c:v>
                </c:pt>
                <c:pt idx="3401">
                  <c:v>6</c:v>
                </c:pt>
                <c:pt idx="3402">
                  <c:v>6</c:v>
                </c:pt>
                <c:pt idx="3403">
                  <c:v>6</c:v>
                </c:pt>
                <c:pt idx="3404">
                  <c:v>6</c:v>
                </c:pt>
                <c:pt idx="3405">
                  <c:v>6</c:v>
                </c:pt>
                <c:pt idx="3406">
                  <c:v>6</c:v>
                </c:pt>
                <c:pt idx="3407">
                  <c:v>6</c:v>
                </c:pt>
                <c:pt idx="3408">
                  <c:v>6</c:v>
                </c:pt>
                <c:pt idx="3409">
                  <c:v>6</c:v>
                </c:pt>
                <c:pt idx="3410">
                  <c:v>6</c:v>
                </c:pt>
                <c:pt idx="3411">
                  <c:v>6</c:v>
                </c:pt>
                <c:pt idx="3412">
                  <c:v>6</c:v>
                </c:pt>
                <c:pt idx="3413">
                  <c:v>6</c:v>
                </c:pt>
                <c:pt idx="3414">
                  <c:v>6</c:v>
                </c:pt>
                <c:pt idx="3415">
                  <c:v>6</c:v>
                </c:pt>
                <c:pt idx="3416">
                  <c:v>6</c:v>
                </c:pt>
                <c:pt idx="3417">
                  <c:v>6</c:v>
                </c:pt>
                <c:pt idx="3418">
                  <c:v>6</c:v>
                </c:pt>
                <c:pt idx="3419">
                  <c:v>6</c:v>
                </c:pt>
                <c:pt idx="3420">
                  <c:v>6</c:v>
                </c:pt>
                <c:pt idx="3421">
                  <c:v>6</c:v>
                </c:pt>
                <c:pt idx="3422">
                  <c:v>6</c:v>
                </c:pt>
                <c:pt idx="3423">
                  <c:v>6</c:v>
                </c:pt>
                <c:pt idx="3424">
                  <c:v>6</c:v>
                </c:pt>
                <c:pt idx="3425">
                  <c:v>6</c:v>
                </c:pt>
                <c:pt idx="3426">
                  <c:v>6</c:v>
                </c:pt>
                <c:pt idx="3427">
                  <c:v>6</c:v>
                </c:pt>
                <c:pt idx="3428">
                  <c:v>6</c:v>
                </c:pt>
                <c:pt idx="3429">
                  <c:v>6</c:v>
                </c:pt>
                <c:pt idx="3430">
                  <c:v>6</c:v>
                </c:pt>
                <c:pt idx="3431">
                  <c:v>6</c:v>
                </c:pt>
                <c:pt idx="3432">
                  <c:v>6</c:v>
                </c:pt>
                <c:pt idx="3433">
                  <c:v>6</c:v>
                </c:pt>
                <c:pt idx="3434">
                  <c:v>6</c:v>
                </c:pt>
                <c:pt idx="3435">
                  <c:v>6</c:v>
                </c:pt>
                <c:pt idx="3436">
                  <c:v>6</c:v>
                </c:pt>
                <c:pt idx="3437">
                  <c:v>6</c:v>
                </c:pt>
                <c:pt idx="3438">
                  <c:v>6</c:v>
                </c:pt>
                <c:pt idx="3439">
                  <c:v>6</c:v>
                </c:pt>
                <c:pt idx="3440">
                  <c:v>6</c:v>
                </c:pt>
                <c:pt idx="3441">
                  <c:v>6</c:v>
                </c:pt>
                <c:pt idx="3442">
                  <c:v>6</c:v>
                </c:pt>
                <c:pt idx="3443">
                  <c:v>6</c:v>
                </c:pt>
                <c:pt idx="3444">
                  <c:v>6</c:v>
                </c:pt>
                <c:pt idx="3445">
                  <c:v>6</c:v>
                </c:pt>
                <c:pt idx="3446">
                  <c:v>6</c:v>
                </c:pt>
                <c:pt idx="3447">
                  <c:v>6</c:v>
                </c:pt>
                <c:pt idx="3448">
                  <c:v>6</c:v>
                </c:pt>
                <c:pt idx="3449">
                  <c:v>6</c:v>
                </c:pt>
                <c:pt idx="3450">
                  <c:v>6</c:v>
                </c:pt>
                <c:pt idx="3451">
                  <c:v>6</c:v>
                </c:pt>
                <c:pt idx="3452">
                  <c:v>6</c:v>
                </c:pt>
                <c:pt idx="3453">
                  <c:v>6</c:v>
                </c:pt>
                <c:pt idx="3454">
                  <c:v>6</c:v>
                </c:pt>
                <c:pt idx="3455">
                  <c:v>6</c:v>
                </c:pt>
                <c:pt idx="3456">
                  <c:v>6</c:v>
                </c:pt>
                <c:pt idx="3457">
                  <c:v>6</c:v>
                </c:pt>
                <c:pt idx="3458">
                  <c:v>6</c:v>
                </c:pt>
                <c:pt idx="3459">
                  <c:v>6</c:v>
                </c:pt>
                <c:pt idx="3460">
                  <c:v>6</c:v>
                </c:pt>
                <c:pt idx="3461">
                  <c:v>6</c:v>
                </c:pt>
                <c:pt idx="3462">
                  <c:v>6</c:v>
                </c:pt>
                <c:pt idx="3463">
                  <c:v>6</c:v>
                </c:pt>
                <c:pt idx="3464">
                  <c:v>6</c:v>
                </c:pt>
                <c:pt idx="3465">
                  <c:v>6</c:v>
                </c:pt>
                <c:pt idx="3466">
                  <c:v>6</c:v>
                </c:pt>
                <c:pt idx="3467">
                  <c:v>6</c:v>
                </c:pt>
                <c:pt idx="3468">
                  <c:v>6</c:v>
                </c:pt>
                <c:pt idx="3469">
                  <c:v>6</c:v>
                </c:pt>
                <c:pt idx="3470">
                  <c:v>6</c:v>
                </c:pt>
                <c:pt idx="3471">
                  <c:v>6</c:v>
                </c:pt>
                <c:pt idx="3472">
                  <c:v>6</c:v>
                </c:pt>
                <c:pt idx="3473">
                  <c:v>6</c:v>
                </c:pt>
                <c:pt idx="3474">
                  <c:v>6</c:v>
                </c:pt>
                <c:pt idx="3475">
                  <c:v>6</c:v>
                </c:pt>
                <c:pt idx="3476">
                  <c:v>6</c:v>
                </c:pt>
                <c:pt idx="3477">
                  <c:v>6</c:v>
                </c:pt>
                <c:pt idx="3478">
                  <c:v>6</c:v>
                </c:pt>
                <c:pt idx="3479">
                  <c:v>6</c:v>
                </c:pt>
                <c:pt idx="3480">
                  <c:v>6</c:v>
                </c:pt>
                <c:pt idx="3481">
                  <c:v>6</c:v>
                </c:pt>
                <c:pt idx="3482">
                  <c:v>6</c:v>
                </c:pt>
                <c:pt idx="3483">
                  <c:v>6</c:v>
                </c:pt>
                <c:pt idx="3484">
                  <c:v>6</c:v>
                </c:pt>
                <c:pt idx="3485">
                  <c:v>6</c:v>
                </c:pt>
                <c:pt idx="3486">
                  <c:v>6</c:v>
                </c:pt>
                <c:pt idx="3487">
                  <c:v>6</c:v>
                </c:pt>
                <c:pt idx="3488">
                  <c:v>6</c:v>
                </c:pt>
                <c:pt idx="3489">
                  <c:v>6</c:v>
                </c:pt>
                <c:pt idx="3490">
                  <c:v>6</c:v>
                </c:pt>
                <c:pt idx="3491">
                  <c:v>6</c:v>
                </c:pt>
                <c:pt idx="3492">
                  <c:v>6</c:v>
                </c:pt>
                <c:pt idx="3493">
                  <c:v>6</c:v>
                </c:pt>
                <c:pt idx="3494">
                  <c:v>6</c:v>
                </c:pt>
                <c:pt idx="3495">
                  <c:v>6</c:v>
                </c:pt>
                <c:pt idx="3496">
                  <c:v>6</c:v>
                </c:pt>
                <c:pt idx="3497">
                  <c:v>6</c:v>
                </c:pt>
                <c:pt idx="3498">
                  <c:v>6</c:v>
                </c:pt>
                <c:pt idx="3499">
                  <c:v>6</c:v>
                </c:pt>
                <c:pt idx="3500">
                  <c:v>6</c:v>
                </c:pt>
                <c:pt idx="3501">
                  <c:v>6</c:v>
                </c:pt>
                <c:pt idx="3502">
                  <c:v>6</c:v>
                </c:pt>
                <c:pt idx="3503">
                  <c:v>6</c:v>
                </c:pt>
                <c:pt idx="3504">
                  <c:v>6</c:v>
                </c:pt>
                <c:pt idx="3505">
                  <c:v>6</c:v>
                </c:pt>
                <c:pt idx="3506">
                  <c:v>6</c:v>
                </c:pt>
                <c:pt idx="3507">
                  <c:v>6</c:v>
                </c:pt>
                <c:pt idx="3508">
                  <c:v>6</c:v>
                </c:pt>
                <c:pt idx="3509">
                  <c:v>6</c:v>
                </c:pt>
                <c:pt idx="3510">
                  <c:v>6</c:v>
                </c:pt>
                <c:pt idx="3511">
                  <c:v>6</c:v>
                </c:pt>
                <c:pt idx="3512">
                  <c:v>6</c:v>
                </c:pt>
                <c:pt idx="3513">
                  <c:v>6</c:v>
                </c:pt>
                <c:pt idx="3514">
                  <c:v>6</c:v>
                </c:pt>
                <c:pt idx="3515">
                  <c:v>6</c:v>
                </c:pt>
                <c:pt idx="3516">
                  <c:v>6</c:v>
                </c:pt>
                <c:pt idx="3517">
                  <c:v>6</c:v>
                </c:pt>
                <c:pt idx="3518">
                  <c:v>6</c:v>
                </c:pt>
                <c:pt idx="3519">
                  <c:v>6</c:v>
                </c:pt>
                <c:pt idx="3520">
                  <c:v>6</c:v>
                </c:pt>
                <c:pt idx="3521">
                  <c:v>6</c:v>
                </c:pt>
                <c:pt idx="3522">
                  <c:v>6</c:v>
                </c:pt>
                <c:pt idx="3523">
                  <c:v>6</c:v>
                </c:pt>
                <c:pt idx="3524">
                  <c:v>6</c:v>
                </c:pt>
                <c:pt idx="3525">
                  <c:v>6</c:v>
                </c:pt>
                <c:pt idx="3526">
                  <c:v>6</c:v>
                </c:pt>
                <c:pt idx="3527">
                  <c:v>6</c:v>
                </c:pt>
                <c:pt idx="3528">
                  <c:v>6</c:v>
                </c:pt>
                <c:pt idx="3529">
                  <c:v>6</c:v>
                </c:pt>
                <c:pt idx="3530">
                  <c:v>6</c:v>
                </c:pt>
                <c:pt idx="3531">
                  <c:v>6</c:v>
                </c:pt>
                <c:pt idx="3532">
                  <c:v>6</c:v>
                </c:pt>
                <c:pt idx="3533">
                  <c:v>6</c:v>
                </c:pt>
                <c:pt idx="3534">
                  <c:v>6</c:v>
                </c:pt>
                <c:pt idx="3535">
                  <c:v>6</c:v>
                </c:pt>
                <c:pt idx="3536">
                  <c:v>6</c:v>
                </c:pt>
                <c:pt idx="3537">
                  <c:v>6</c:v>
                </c:pt>
                <c:pt idx="3538">
                  <c:v>6</c:v>
                </c:pt>
                <c:pt idx="3539">
                  <c:v>6</c:v>
                </c:pt>
                <c:pt idx="3540">
                  <c:v>6</c:v>
                </c:pt>
                <c:pt idx="3541">
                  <c:v>6</c:v>
                </c:pt>
                <c:pt idx="3542">
                  <c:v>6</c:v>
                </c:pt>
                <c:pt idx="3543">
                  <c:v>6</c:v>
                </c:pt>
                <c:pt idx="3544">
                  <c:v>6</c:v>
                </c:pt>
                <c:pt idx="3545">
                  <c:v>6</c:v>
                </c:pt>
                <c:pt idx="3546">
                  <c:v>6</c:v>
                </c:pt>
                <c:pt idx="3547">
                  <c:v>6</c:v>
                </c:pt>
                <c:pt idx="3548">
                  <c:v>6</c:v>
                </c:pt>
                <c:pt idx="3549">
                  <c:v>6</c:v>
                </c:pt>
                <c:pt idx="3550">
                  <c:v>6</c:v>
                </c:pt>
                <c:pt idx="3551">
                  <c:v>6</c:v>
                </c:pt>
                <c:pt idx="3552">
                  <c:v>6</c:v>
                </c:pt>
                <c:pt idx="3553">
                  <c:v>6</c:v>
                </c:pt>
                <c:pt idx="3554">
                  <c:v>6</c:v>
                </c:pt>
                <c:pt idx="3555">
                  <c:v>6</c:v>
                </c:pt>
                <c:pt idx="3556">
                  <c:v>6</c:v>
                </c:pt>
                <c:pt idx="3557">
                  <c:v>6</c:v>
                </c:pt>
                <c:pt idx="3558">
                  <c:v>6</c:v>
                </c:pt>
                <c:pt idx="3559">
                  <c:v>6</c:v>
                </c:pt>
                <c:pt idx="3560">
                  <c:v>6</c:v>
                </c:pt>
                <c:pt idx="3561">
                  <c:v>6</c:v>
                </c:pt>
                <c:pt idx="3562">
                  <c:v>6</c:v>
                </c:pt>
                <c:pt idx="3563">
                  <c:v>6</c:v>
                </c:pt>
                <c:pt idx="3564">
                  <c:v>6</c:v>
                </c:pt>
                <c:pt idx="3565">
                  <c:v>6</c:v>
                </c:pt>
                <c:pt idx="3566">
                  <c:v>6</c:v>
                </c:pt>
                <c:pt idx="3567">
                  <c:v>6</c:v>
                </c:pt>
                <c:pt idx="3568">
                  <c:v>6</c:v>
                </c:pt>
                <c:pt idx="3569">
                  <c:v>6</c:v>
                </c:pt>
                <c:pt idx="3570">
                  <c:v>6</c:v>
                </c:pt>
                <c:pt idx="3571">
                  <c:v>6</c:v>
                </c:pt>
                <c:pt idx="3572">
                  <c:v>6</c:v>
                </c:pt>
                <c:pt idx="3573">
                  <c:v>6</c:v>
                </c:pt>
                <c:pt idx="3574">
                  <c:v>6</c:v>
                </c:pt>
                <c:pt idx="3575">
                  <c:v>6</c:v>
                </c:pt>
                <c:pt idx="3576">
                  <c:v>6</c:v>
                </c:pt>
                <c:pt idx="3577">
                  <c:v>6</c:v>
                </c:pt>
                <c:pt idx="3578">
                  <c:v>6</c:v>
                </c:pt>
                <c:pt idx="3579">
                  <c:v>6</c:v>
                </c:pt>
                <c:pt idx="3580">
                  <c:v>6</c:v>
                </c:pt>
                <c:pt idx="3581">
                  <c:v>6</c:v>
                </c:pt>
                <c:pt idx="3582">
                  <c:v>6</c:v>
                </c:pt>
                <c:pt idx="3583">
                  <c:v>6</c:v>
                </c:pt>
                <c:pt idx="3584">
                  <c:v>6</c:v>
                </c:pt>
                <c:pt idx="3585">
                  <c:v>6</c:v>
                </c:pt>
                <c:pt idx="3586">
                  <c:v>6</c:v>
                </c:pt>
                <c:pt idx="3587">
                  <c:v>6</c:v>
                </c:pt>
                <c:pt idx="3588">
                  <c:v>6</c:v>
                </c:pt>
                <c:pt idx="3589">
                  <c:v>6</c:v>
                </c:pt>
                <c:pt idx="3590">
                  <c:v>6</c:v>
                </c:pt>
                <c:pt idx="3591">
                  <c:v>6</c:v>
                </c:pt>
                <c:pt idx="3592">
                  <c:v>6</c:v>
                </c:pt>
                <c:pt idx="3593">
                  <c:v>6</c:v>
                </c:pt>
                <c:pt idx="3594">
                  <c:v>6</c:v>
                </c:pt>
                <c:pt idx="3595">
                  <c:v>6</c:v>
                </c:pt>
                <c:pt idx="3596">
                  <c:v>6</c:v>
                </c:pt>
                <c:pt idx="3597">
                  <c:v>6</c:v>
                </c:pt>
                <c:pt idx="3598">
                  <c:v>6</c:v>
                </c:pt>
                <c:pt idx="3599">
                  <c:v>6</c:v>
                </c:pt>
                <c:pt idx="3600">
                  <c:v>6</c:v>
                </c:pt>
                <c:pt idx="3601">
                  <c:v>6</c:v>
                </c:pt>
                <c:pt idx="3602">
                  <c:v>6</c:v>
                </c:pt>
                <c:pt idx="3603">
                  <c:v>6</c:v>
                </c:pt>
                <c:pt idx="3604">
                  <c:v>6</c:v>
                </c:pt>
                <c:pt idx="3605">
                  <c:v>6</c:v>
                </c:pt>
                <c:pt idx="3606">
                  <c:v>6</c:v>
                </c:pt>
                <c:pt idx="3607">
                  <c:v>6</c:v>
                </c:pt>
                <c:pt idx="3608">
                  <c:v>6</c:v>
                </c:pt>
                <c:pt idx="3609">
                  <c:v>6</c:v>
                </c:pt>
                <c:pt idx="3610">
                  <c:v>6</c:v>
                </c:pt>
                <c:pt idx="3611">
                  <c:v>6</c:v>
                </c:pt>
                <c:pt idx="3612">
                  <c:v>6</c:v>
                </c:pt>
                <c:pt idx="3613">
                  <c:v>6</c:v>
                </c:pt>
                <c:pt idx="3614">
                  <c:v>6</c:v>
                </c:pt>
                <c:pt idx="3615">
                  <c:v>6</c:v>
                </c:pt>
                <c:pt idx="3616">
                  <c:v>6</c:v>
                </c:pt>
                <c:pt idx="3617">
                  <c:v>6</c:v>
                </c:pt>
                <c:pt idx="3618">
                  <c:v>6</c:v>
                </c:pt>
                <c:pt idx="3619">
                  <c:v>6</c:v>
                </c:pt>
                <c:pt idx="3620">
                  <c:v>6</c:v>
                </c:pt>
                <c:pt idx="3621">
                  <c:v>6</c:v>
                </c:pt>
                <c:pt idx="3622">
                  <c:v>6</c:v>
                </c:pt>
                <c:pt idx="3623">
                  <c:v>6</c:v>
                </c:pt>
                <c:pt idx="3624">
                  <c:v>6</c:v>
                </c:pt>
                <c:pt idx="3625">
                  <c:v>6</c:v>
                </c:pt>
                <c:pt idx="3626">
                  <c:v>6</c:v>
                </c:pt>
                <c:pt idx="3627">
                  <c:v>6</c:v>
                </c:pt>
                <c:pt idx="3628">
                  <c:v>6</c:v>
                </c:pt>
                <c:pt idx="3629">
                  <c:v>6</c:v>
                </c:pt>
                <c:pt idx="3630">
                  <c:v>6</c:v>
                </c:pt>
                <c:pt idx="3631">
                  <c:v>6</c:v>
                </c:pt>
                <c:pt idx="3632">
                  <c:v>6</c:v>
                </c:pt>
                <c:pt idx="3633">
                  <c:v>6</c:v>
                </c:pt>
                <c:pt idx="3634">
                  <c:v>6</c:v>
                </c:pt>
                <c:pt idx="3635">
                  <c:v>6</c:v>
                </c:pt>
                <c:pt idx="3636">
                  <c:v>6</c:v>
                </c:pt>
                <c:pt idx="3637">
                  <c:v>6</c:v>
                </c:pt>
                <c:pt idx="3638">
                  <c:v>6</c:v>
                </c:pt>
                <c:pt idx="3639">
                  <c:v>6</c:v>
                </c:pt>
                <c:pt idx="3640">
                  <c:v>6</c:v>
                </c:pt>
                <c:pt idx="3641">
                  <c:v>6</c:v>
                </c:pt>
                <c:pt idx="3642">
                  <c:v>6</c:v>
                </c:pt>
                <c:pt idx="3643">
                  <c:v>6</c:v>
                </c:pt>
                <c:pt idx="3644">
                  <c:v>6</c:v>
                </c:pt>
                <c:pt idx="3645">
                  <c:v>6</c:v>
                </c:pt>
                <c:pt idx="3646">
                  <c:v>5</c:v>
                </c:pt>
                <c:pt idx="3647">
                  <c:v>5</c:v>
                </c:pt>
                <c:pt idx="3648">
                  <c:v>5</c:v>
                </c:pt>
                <c:pt idx="3649">
                  <c:v>5</c:v>
                </c:pt>
                <c:pt idx="3650">
                  <c:v>5</c:v>
                </c:pt>
                <c:pt idx="3651">
                  <c:v>5</c:v>
                </c:pt>
                <c:pt idx="3652">
                  <c:v>5</c:v>
                </c:pt>
                <c:pt idx="3653">
                  <c:v>5</c:v>
                </c:pt>
                <c:pt idx="3654">
                  <c:v>5</c:v>
                </c:pt>
                <c:pt idx="3655">
                  <c:v>5</c:v>
                </c:pt>
                <c:pt idx="3656">
                  <c:v>5</c:v>
                </c:pt>
                <c:pt idx="3657">
                  <c:v>5</c:v>
                </c:pt>
                <c:pt idx="3658">
                  <c:v>5</c:v>
                </c:pt>
                <c:pt idx="3659">
                  <c:v>5</c:v>
                </c:pt>
                <c:pt idx="3660">
                  <c:v>5</c:v>
                </c:pt>
                <c:pt idx="3661">
                  <c:v>5</c:v>
                </c:pt>
                <c:pt idx="3662">
                  <c:v>5</c:v>
                </c:pt>
                <c:pt idx="3663">
                  <c:v>5</c:v>
                </c:pt>
                <c:pt idx="3664">
                  <c:v>5</c:v>
                </c:pt>
                <c:pt idx="3665">
                  <c:v>5</c:v>
                </c:pt>
                <c:pt idx="3666">
                  <c:v>5</c:v>
                </c:pt>
                <c:pt idx="3667">
                  <c:v>5</c:v>
                </c:pt>
                <c:pt idx="3668">
                  <c:v>5</c:v>
                </c:pt>
                <c:pt idx="3669">
                  <c:v>5</c:v>
                </c:pt>
                <c:pt idx="3670">
                  <c:v>5</c:v>
                </c:pt>
                <c:pt idx="3671">
                  <c:v>5</c:v>
                </c:pt>
                <c:pt idx="3672">
                  <c:v>5</c:v>
                </c:pt>
                <c:pt idx="3673">
                  <c:v>5</c:v>
                </c:pt>
                <c:pt idx="3674">
                  <c:v>5</c:v>
                </c:pt>
                <c:pt idx="3675">
                  <c:v>5</c:v>
                </c:pt>
                <c:pt idx="3676">
                  <c:v>5</c:v>
                </c:pt>
                <c:pt idx="3677">
                  <c:v>5</c:v>
                </c:pt>
                <c:pt idx="3678">
                  <c:v>5</c:v>
                </c:pt>
                <c:pt idx="3679">
                  <c:v>5</c:v>
                </c:pt>
                <c:pt idx="3680">
                  <c:v>5</c:v>
                </c:pt>
                <c:pt idx="3681">
                  <c:v>5</c:v>
                </c:pt>
                <c:pt idx="3682">
                  <c:v>5</c:v>
                </c:pt>
                <c:pt idx="3683">
                  <c:v>5</c:v>
                </c:pt>
                <c:pt idx="3684">
                  <c:v>5</c:v>
                </c:pt>
                <c:pt idx="3685">
                  <c:v>5</c:v>
                </c:pt>
                <c:pt idx="3686">
                  <c:v>5</c:v>
                </c:pt>
                <c:pt idx="3687">
                  <c:v>5</c:v>
                </c:pt>
                <c:pt idx="3688">
                  <c:v>5</c:v>
                </c:pt>
                <c:pt idx="3689">
                  <c:v>5</c:v>
                </c:pt>
                <c:pt idx="3690">
                  <c:v>5</c:v>
                </c:pt>
                <c:pt idx="3691">
                  <c:v>5</c:v>
                </c:pt>
                <c:pt idx="3692">
                  <c:v>5</c:v>
                </c:pt>
                <c:pt idx="3693">
                  <c:v>5</c:v>
                </c:pt>
                <c:pt idx="3694">
                  <c:v>5</c:v>
                </c:pt>
                <c:pt idx="3695">
                  <c:v>5</c:v>
                </c:pt>
                <c:pt idx="3696">
                  <c:v>5</c:v>
                </c:pt>
                <c:pt idx="3697">
                  <c:v>5</c:v>
                </c:pt>
                <c:pt idx="3698">
                  <c:v>5</c:v>
                </c:pt>
                <c:pt idx="3699">
                  <c:v>5</c:v>
                </c:pt>
                <c:pt idx="3700">
                  <c:v>5</c:v>
                </c:pt>
                <c:pt idx="3701">
                  <c:v>5</c:v>
                </c:pt>
                <c:pt idx="3702">
                  <c:v>5</c:v>
                </c:pt>
                <c:pt idx="3703">
                  <c:v>5</c:v>
                </c:pt>
                <c:pt idx="3704">
                  <c:v>5</c:v>
                </c:pt>
                <c:pt idx="3705">
                  <c:v>5</c:v>
                </c:pt>
                <c:pt idx="3706">
                  <c:v>5</c:v>
                </c:pt>
                <c:pt idx="3707">
                  <c:v>5</c:v>
                </c:pt>
                <c:pt idx="3708">
                  <c:v>5</c:v>
                </c:pt>
                <c:pt idx="3709">
                  <c:v>5</c:v>
                </c:pt>
                <c:pt idx="3710">
                  <c:v>5</c:v>
                </c:pt>
                <c:pt idx="3711">
                  <c:v>5</c:v>
                </c:pt>
                <c:pt idx="3712">
                  <c:v>5</c:v>
                </c:pt>
                <c:pt idx="3713">
                  <c:v>5</c:v>
                </c:pt>
                <c:pt idx="3714">
                  <c:v>5</c:v>
                </c:pt>
                <c:pt idx="3715">
                  <c:v>5</c:v>
                </c:pt>
                <c:pt idx="3716">
                  <c:v>5</c:v>
                </c:pt>
                <c:pt idx="3717">
                  <c:v>5</c:v>
                </c:pt>
                <c:pt idx="3718">
                  <c:v>5</c:v>
                </c:pt>
                <c:pt idx="3719">
                  <c:v>5</c:v>
                </c:pt>
                <c:pt idx="3720">
                  <c:v>5</c:v>
                </c:pt>
                <c:pt idx="3721">
                  <c:v>5</c:v>
                </c:pt>
                <c:pt idx="3722">
                  <c:v>5</c:v>
                </c:pt>
                <c:pt idx="3723">
                  <c:v>5</c:v>
                </c:pt>
                <c:pt idx="3724">
                  <c:v>5</c:v>
                </c:pt>
                <c:pt idx="3725">
                  <c:v>5</c:v>
                </c:pt>
                <c:pt idx="3726">
                  <c:v>5</c:v>
                </c:pt>
                <c:pt idx="3727">
                  <c:v>5</c:v>
                </c:pt>
                <c:pt idx="3728">
                  <c:v>5</c:v>
                </c:pt>
                <c:pt idx="3729">
                  <c:v>5</c:v>
                </c:pt>
                <c:pt idx="3730">
                  <c:v>5</c:v>
                </c:pt>
                <c:pt idx="3731">
                  <c:v>5</c:v>
                </c:pt>
                <c:pt idx="3732">
                  <c:v>5</c:v>
                </c:pt>
                <c:pt idx="3733">
                  <c:v>5</c:v>
                </c:pt>
                <c:pt idx="3734">
                  <c:v>5</c:v>
                </c:pt>
                <c:pt idx="3735">
                  <c:v>5</c:v>
                </c:pt>
                <c:pt idx="3736">
                  <c:v>5</c:v>
                </c:pt>
                <c:pt idx="3737">
                  <c:v>5</c:v>
                </c:pt>
                <c:pt idx="3738">
                  <c:v>5</c:v>
                </c:pt>
                <c:pt idx="3739">
                  <c:v>5</c:v>
                </c:pt>
                <c:pt idx="3740">
                  <c:v>5</c:v>
                </c:pt>
                <c:pt idx="3741">
                  <c:v>5</c:v>
                </c:pt>
                <c:pt idx="3742">
                  <c:v>5</c:v>
                </c:pt>
                <c:pt idx="3743">
                  <c:v>5</c:v>
                </c:pt>
                <c:pt idx="3744">
                  <c:v>5</c:v>
                </c:pt>
                <c:pt idx="3745">
                  <c:v>5</c:v>
                </c:pt>
                <c:pt idx="3746">
                  <c:v>5</c:v>
                </c:pt>
                <c:pt idx="3747">
                  <c:v>5</c:v>
                </c:pt>
                <c:pt idx="3748">
                  <c:v>5</c:v>
                </c:pt>
                <c:pt idx="3749">
                  <c:v>5</c:v>
                </c:pt>
                <c:pt idx="3750">
                  <c:v>5</c:v>
                </c:pt>
                <c:pt idx="3751">
                  <c:v>5</c:v>
                </c:pt>
                <c:pt idx="3752">
                  <c:v>5</c:v>
                </c:pt>
                <c:pt idx="3753">
                  <c:v>5</c:v>
                </c:pt>
                <c:pt idx="3754">
                  <c:v>5</c:v>
                </c:pt>
                <c:pt idx="3755">
                  <c:v>5</c:v>
                </c:pt>
                <c:pt idx="3756">
                  <c:v>5</c:v>
                </c:pt>
                <c:pt idx="3757">
                  <c:v>5</c:v>
                </c:pt>
                <c:pt idx="3758">
                  <c:v>5</c:v>
                </c:pt>
                <c:pt idx="3759">
                  <c:v>5</c:v>
                </c:pt>
                <c:pt idx="3760">
                  <c:v>5</c:v>
                </c:pt>
                <c:pt idx="3761">
                  <c:v>5</c:v>
                </c:pt>
                <c:pt idx="3762">
                  <c:v>5</c:v>
                </c:pt>
                <c:pt idx="3763">
                  <c:v>5</c:v>
                </c:pt>
                <c:pt idx="3764">
                  <c:v>5</c:v>
                </c:pt>
                <c:pt idx="3765">
                  <c:v>5</c:v>
                </c:pt>
                <c:pt idx="3766">
                  <c:v>5</c:v>
                </c:pt>
                <c:pt idx="3767">
                  <c:v>5</c:v>
                </c:pt>
                <c:pt idx="3768">
                  <c:v>5</c:v>
                </c:pt>
                <c:pt idx="3769">
                  <c:v>5</c:v>
                </c:pt>
                <c:pt idx="3770">
                  <c:v>5</c:v>
                </c:pt>
                <c:pt idx="3771">
                  <c:v>5</c:v>
                </c:pt>
                <c:pt idx="3772">
                  <c:v>5</c:v>
                </c:pt>
                <c:pt idx="3773">
                  <c:v>5</c:v>
                </c:pt>
                <c:pt idx="3774">
                  <c:v>5</c:v>
                </c:pt>
                <c:pt idx="3775">
                  <c:v>5</c:v>
                </c:pt>
                <c:pt idx="3776">
                  <c:v>5</c:v>
                </c:pt>
                <c:pt idx="3777">
                  <c:v>5</c:v>
                </c:pt>
                <c:pt idx="3778">
                  <c:v>5</c:v>
                </c:pt>
                <c:pt idx="3779">
                  <c:v>5</c:v>
                </c:pt>
                <c:pt idx="3780">
                  <c:v>5</c:v>
                </c:pt>
                <c:pt idx="3781">
                  <c:v>5</c:v>
                </c:pt>
                <c:pt idx="3782">
                  <c:v>5</c:v>
                </c:pt>
                <c:pt idx="3783">
                  <c:v>5</c:v>
                </c:pt>
                <c:pt idx="3784">
                  <c:v>5</c:v>
                </c:pt>
                <c:pt idx="3785">
                  <c:v>5</c:v>
                </c:pt>
                <c:pt idx="3786">
                  <c:v>5</c:v>
                </c:pt>
                <c:pt idx="3787">
                  <c:v>5</c:v>
                </c:pt>
                <c:pt idx="3788">
                  <c:v>5</c:v>
                </c:pt>
                <c:pt idx="3789">
                  <c:v>5</c:v>
                </c:pt>
                <c:pt idx="3790">
                  <c:v>5</c:v>
                </c:pt>
                <c:pt idx="3791">
                  <c:v>5</c:v>
                </c:pt>
                <c:pt idx="3792">
                  <c:v>5</c:v>
                </c:pt>
                <c:pt idx="3793">
                  <c:v>5</c:v>
                </c:pt>
                <c:pt idx="3794">
                  <c:v>5</c:v>
                </c:pt>
                <c:pt idx="3795">
                  <c:v>5</c:v>
                </c:pt>
                <c:pt idx="3796">
                  <c:v>5</c:v>
                </c:pt>
                <c:pt idx="3797">
                  <c:v>5</c:v>
                </c:pt>
                <c:pt idx="3798">
                  <c:v>5</c:v>
                </c:pt>
                <c:pt idx="3799">
                  <c:v>5</c:v>
                </c:pt>
                <c:pt idx="3800">
                  <c:v>5</c:v>
                </c:pt>
                <c:pt idx="3801">
                  <c:v>5</c:v>
                </c:pt>
                <c:pt idx="3802">
                  <c:v>5</c:v>
                </c:pt>
                <c:pt idx="3803">
                  <c:v>5</c:v>
                </c:pt>
                <c:pt idx="3804">
                  <c:v>5</c:v>
                </c:pt>
                <c:pt idx="3805">
                  <c:v>5</c:v>
                </c:pt>
                <c:pt idx="3806">
                  <c:v>5</c:v>
                </c:pt>
                <c:pt idx="3807">
                  <c:v>5</c:v>
                </c:pt>
                <c:pt idx="3808">
                  <c:v>5</c:v>
                </c:pt>
                <c:pt idx="3809">
                  <c:v>5</c:v>
                </c:pt>
                <c:pt idx="3810">
                  <c:v>5</c:v>
                </c:pt>
                <c:pt idx="3811">
                  <c:v>5</c:v>
                </c:pt>
                <c:pt idx="3812">
                  <c:v>5</c:v>
                </c:pt>
                <c:pt idx="3813">
                  <c:v>5</c:v>
                </c:pt>
                <c:pt idx="3814">
                  <c:v>5</c:v>
                </c:pt>
                <c:pt idx="3815">
                  <c:v>5</c:v>
                </c:pt>
                <c:pt idx="3816">
                  <c:v>5</c:v>
                </c:pt>
                <c:pt idx="3817">
                  <c:v>5</c:v>
                </c:pt>
                <c:pt idx="3818">
                  <c:v>5</c:v>
                </c:pt>
                <c:pt idx="3819">
                  <c:v>5</c:v>
                </c:pt>
                <c:pt idx="3820">
                  <c:v>5</c:v>
                </c:pt>
                <c:pt idx="3821">
                  <c:v>5</c:v>
                </c:pt>
                <c:pt idx="3822">
                  <c:v>5</c:v>
                </c:pt>
                <c:pt idx="3823">
                  <c:v>5</c:v>
                </c:pt>
                <c:pt idx="3824">
                  <c:v>5</c:v>
                </c:pt>
                <c:pt idx="3825">
                  <c:v>5</c:v>
                </c:pt>
                <c:pt idx="3826">
                  <c:v>5</c:v>
                </c:pt>
                <c:pt idx="3827">
                  <c:v>5</c:v>
                </c:pt>
                <c:pt idx="3828">
                  <c:v>5</c:v>
                </c:pt>
                <c:pt idx="3829">
                  <c:v>5</c:v>
                </c:pt>
                <c:pt idx="3830">
                  <c:v>5</c:v>
                </c:pt>
                <c:pt idx="3831">
                  <c:v>5</c:v>
                </c:pt>
                <c:pt idx="3832">
                  <c:v>5</c:v>
                </c:pt>
                <c:pt idx="3833">
                  <c:v>5</c:v>
                </c:pt>
                <c:pt idx="3834">
                  <c:v>5</c:v>
                </c:pt>
                <c:pt idx="3835">
                  <c:v>5</c:v>
                </c:pt>
                <c:pt idx="3836">
                  <c:v>5</c:v>
                </c:pt>
                <c:pt idx="3837">
                  <c:v>5</c:v>
                </c:pt>
                <c:pt idx="3838">
                  <c:v>5</c:v>
                </c:pt>
                <c:pt idx="3839">
                  <c:v>5</c:v>
                </c:pt>
                <c:pt idx="3840">
                  <c:v>5</c:v>
                </c:pt>
                <c:pt idx="3841">
                  <c:v>5</c:v>
                </c:pt>
                <c:pt idx="3842">
                  <c:v>5</c:v>
                </c:pt>
                <c:pt idx="3843">
                  <c:v>5</c:v>
                </c:pt>
                <c:pt idx="3844">
                  <c:v>5</c:v>
                </c:pt>
                <c:pt idx="3845">
                  <c:v>5</c:v>
                </c:pt>
                <c:pt idx="3846">
                  <c:v>5</c:v>
                </c:pt>
                <c:pt idx="3847">
                  <c:v>5</c:v>
                </c:pt>
                <c:pt idx="3848">
                  <c:v>5</c:v>
                </c:pt>
                <c:pt idx="3849">
                  <c:v>5</c:v>
                </c:pt>
                <c:pt idx="3850">
                  <c:v>5</c:v>
                </c:pt>
                <c:pt idx="3851">
                  <c:v>5</c:v>
                </c:pt>
                <c:pt idx="3852">
                  <c:v>5</c:v>
                </c:pt>
                <c:pt idx="3853">
                  <c:v>5</c:v>
                </c:pt>
                <c:pt idx="3854">
                  <c:v>5</c:v>
                </c:pt>
                <c:pt idx="3855">
                  <c:v>5</c:v>
                </c:pt>
                <c:pt idx="3856">
                  <c:v>5</c:v>
                </c:pt>
                <c:pt idx="3857">
                  <c:v>5</c:v>
                </c:pt>
                <c:pt idx="3858">
                  <c:v>5</c:v>
                </c:pt>
                <c:pt idx="3859">
                  <c:v>5</c:v>
                </c:pt>
                <c:pt idx="3860">
                  <c:v>5</c:v>
                </c:pt>
                <c:pt idx="3861">
                  <c:v>5</c:v>
                </c:pt>
                <c:pt idx="3862">
                  <c:v>5</c:v>
                </c:pt>
                <c:pt idx="3863">
                  <c:v>5</c:v>
                </c:pt>
                <c:pt idx="3864">
                  <c:v>5</c:v>
                </c:pt>
                <c:pt idx="3865">
                  <c:v>5</c:v>
                </c:pt>
                <c:pt idx="3866">
                  <c:v>5</c:v>
                </c:pt>
                <c:pt idx="3867">
                  <c:v>5</c:v>
                </c:pt>
                <c:pt idx="3868">
                  <c:v>5</c:v>
                </c:pt>
                <c:pt idx="3869">
                  <c:v>5</c:v>
                </c:pt>
                <c:pt idx="3870">
                  <c:v>5</c:v>
                </c:pt>
                <c:pt idx="3871">
                  <c:v>5</c:v>
                </c:pt>
                <c:pt idx="3872">
                  <c:v>5</c:v>
                </c:pt>
                <c:pt idx="3873">
                  <c:v>5</c:v>
                </c:pt>
                <c:pt idx="3874">
                  <c:v>5</c:v>
                </c:pt>
                <c:pt idx="3875">
                  <c:v>5</c:v>
                </c:pt>
                <c:pt idx="3876">
                  <c:v>5</c:v>
                </c:pt>
                <c:pt idx="3877">
                  <c:v>5</c:v>
                </c:pt>
                <c:pt idx="3878">
                  <c:v>5</c:v>
                </c:pt>
                <c:pt idx="3879">
                  <c:v>5</c:v>
                </c:pt>
                <c:pt idx="3880">
                  <c:v>5</c:v>
                </c:pt>
                <c:pt idx="3881">
                  <c:v>5</c:v>
                </c:pt>
                <c:pt idx="3882">
                  <c:v>5</c:v>
                </c:pt>
                <c:pt idx="3883">
                  <c:v>5</c:v>
                </c:pt>
                <c:pt idx="3884">
                  <c:v>5</c:v>
                </c:pt>
                <c:pt idx="3885">
                  <c:v>5</c:v>
                </c:pt>
                <c:pt idx="3886">
                  <c:v>5</c:v>
                </c:pt>
                <c:pt idx="3887">
                  <c:v>5</c:v>
                </c:pt>
                <c:pt idx="3888">
                  <c:v>5</c:v>
                </c:pt>
                <c:pt idx="3889">
                  <c:v>5</c:v>
                </c:pt>
                <c:pt idx="3890">
                  <c:v>5</c:v>
                </c:pt>
                <c:pt idx="3891">
                  <c:v>5</c:v>
                </c:pt>
                <c:pt idx="3892">
                  <c:v>5</c:v>
                </c:pt>
                <c:pt idx="3893">
                  <c:v>5</c:v>
                </c:pt>
                <c:pt idx="3894">
                  <c:v>5</c:v>
                </c:pt>
                <c:pt idx="3895">
                  <c:v>5</c:v>
                </c:pt>
                <c:pt idx="3896">
                  <c:v>5</c:v>
                </c:pt>
                <c:pt idx="3897">
                  <c:v>5</c:v>
                </c:pt>
                <c:pt idx="3898">
                  <c:v>5</c:v>
                </c:pt>
                <c:pt idx="3899">
                  <c:v>5</c:v>
                </c:pt>
                <c:pt idx="3900">
                  <c:v>5</c:v>
                </c:pt>
                <c:pt idx="3901">
                  <c:v>5</c:v>
                </c:pt>
                <c:pt idx="3902">
                  <c:v>5</c:v>
                </c:pt>
                <c:pt idx="3903">
                  <c:v>5</c:v>
                </c:pt>
                <c:pt idx="3904">
                  <c:v>5</c:v>
                </c:pt>
                <c:pt idx="3905">
                  <c:v>5</c:v>
                </c:pt>
                <c:pt idx="3906">
                  <c:v>5</c:v>
                </c:pt>
                <c:pt idx="3907">
                  <c:v>5</c:v>
                </c:pt>
                <c:pt idx="3908">
                  <c:v>5</c:v>
                </c:pt>
                <c:pt idx="3909">
                  <c:v>5</c:v>
                </c:pt>
                <c:pt idx="3910">
                  <c:v>5</c:v>
                </c:pt>
                <c:pt idx="3911">
                  <c:v>5</c:v>
                </c:pt>
                <c:pt idx="3912">
                  <c:v>5</c:v>
                </c:pt>
                <c:pt idx="3913">
                  <c:v>5</c:v>
                </c:pt>
                <c:pt idx="3914">
                  <c:v>5</c:v>
                </c:pt>
                <c:pt idx="3915">
                  <c:v>5</c:v>
                </c:pt>
                <c:pt idx="3916">
                  <c:v>5</c:v>
                </c:pt>
                <c:pt idx="3917">
                  <c:v>5</c:v>
                </c:pt>
                <c:pt idx="3918">
                  <c:v>5</c:v>
                </c:pt>
                <c:pt idx="3919">
                  <c:v>5</c:v>
                </c:pt>
                <c:pt idx="3920">
                  <c:v>5</c:v>
                </c:pt>
                <c:pt idx="3921">
                  <c:v>5</c:v>
                </c:pt>
                <c:pt idx="3922">
                  <c:v>5</c:v>
                </c:pt>
                <c:pt idx="3923">
                  <c:v>5</c:v>
                </c:pt>
                <c:pt idx="3924">
                  <c:v>5</c:v>
                </c:pt>
                <c:pt idx="3925">
                  <c:v>5</c:v>
                </c:pt>
                <c:pt idx="3926">
                  <c:v>5</c:v>
                </c:pt>
                <c:pt idx="3927">
                  <c:v>5</c:v>
                </c:pt>
                <c:pt idx="3928">
                  <c:v>5</c:v>
                </c:pt>
                <c:pt idx="3929">
                  <c:v>5</c:v>
                </c:pt>
                <c:pt idx="3930">
                  <c:v>5</c:v>
                </c:pt>
                <c:pt idx="3931">
                  <c:v>5</c:v>
                </c:pt>
                <c:pt idx="3932">
                  <c:v>5</c:v>
                </c:pt>
                <c:pt idx="3933">
                  <c:v>5</c:v>
                </c:pt>
                <c:pt idx="3934">
                  <c:v>5</c:v>
                </c:pt>
                <c:pt idx="3935">
                  <c:v>5</c:v>
                </c:pt>
                <c:pt idx="3936">
                  <c:v>5</c:v>
                </c:pt>
                <c:pt idx="3937">
                  <c:v>5</c:v>
                </c:pt>
                <c:pt idx="3938">
                  <c:v>5</c:v>
                </c:pt>
                <c:pt idx="3939">
                  <c:v>5</c:v>
                </c:pt>
                <c:pt idx="3940">
                  <c:v>5</c:v>
                </c:pt>
                <c:pt idx="3941">
                  <c:v>5</c:v>
                </c:pt>
                <c:pt idx="3942">
                  <c:v>5</c:v>
                </c:pt>
                <c:pt idx="3943">
                  <c:v>5</c:v>
                </c:pt>
                <c:pt idx="3944">
                  <c:v>5</c:v>
                </c:pt>
                <c:pt idx="3945">
                  <c:v>5</c:v>
                </c:pt>
                <c:pt idx="3946">
                  <c:v>5</c:v>
                </c:pt>
                <c:pt idx="3947">
                  <c:v>5</c:v>
                </c:pt>
                <c:pt idx="3948">
                  <c:v>5</c:v>
                </c:pt>
                <c:pt idx="3949">
                  <c:v>5</c:v>
                </c:pt>
                <c:pt idx="3950">
                  <c:v>5</c:v>
                </c:pt>
                <c:pt idx="3951">
                  <c:v>5</c:v>
                </c:pt>
                <c:pt idx="3952">
                  <c:v>5</c:v>
                </c:pt>
                <c:pt idx="3953">
                  <c:v>5</c:v>
                </c:pt>
                <c:pt idx="3954">
                  <c:v>5</c:v>
                </c:pt>
                <c:pt idx="3955">
                  <c:v>5</c:v>
                </c:pt>
                <c:pt idx="3956">
                  <c:v>5</c:v>
                </c:pt>
                <c:pt idx="3957">
                  <c:v>5</c:v>
                </c:pt>
                <c:pt idx="3958">
                  <c:v>5</c:v>
                </c:pt>
                <c:pt idx="3959">
                  <c:v>5</c:v>
                </c:pt>
                <c:pt idx="3960">
                  <c:v>5</c:v>
                </c:pt>
                <c:pt idx="3961">
                  <c:v>5</c:v>
                </c:pt>
                <c:pt idx="3962">
                  <c:v>5</c:v>
                </c:pt>
                <c:pt idx="3963">
                  <c:v>5</c:v>
                </c:pt>
                <c:pt idx="3964">
                  <c:v>5</c:v>
                </c:pt>
                <c:pt idx="3965">
                  <c:v>5</c:v>
                </c:pt>
                <c:pt idx="3966">
                  <c:v>5</c:v>
                </c:pt>
                <c:pt idx="3967">
                  <c:v>5</c:v>
                </c:pt>
                <c:pt idx="3968">
                  <c:v>5</c:v>
                </c:pt>
                <c:pt idx="3969">
                  <c:v>5</c:v>
                </c:pt>
                <c:pt idx="3970">
                  <c:v>5</c:v>
                </c:pt>
                <c:pt idx="3971">
                  <c:v>5</c:v>
                </c:pt>
                <c:pt idx="3972">
                  <c:v>5</c:v>
                </c:pt>
                <c:pt idx="3973">
                  <c:v>5</c:v>
                </c:pt>
                <c:pt idx="3974">
                  <c:v>5</c:v>
                </c:pt>
                <c:pt idx="3975">
                  <c:v>5</c:v>
                </c:pt>
                <c:pt idx="3976">
                  <c:v>5</c:v>
                </c:pt>
                <c:pt idx="3977">
                  <c:v>5</c:v>
                </c:pt>
                <c:pt idx="3978">
                  <c:v>5</c:v>
                </c:pt>
                <c:pt idx="3979">
                  <c:v>5</c:v>
                </c:pt>
                <c:pt idx="3980">
                  <c:v>5</c:v>
                </c:pt>
                <c:pt idx="3981">
                  <c:v>5</c:v>
                </c:pt>
                <c:pt idx="3982">
                  <c:v>5</c:v>
                </c:pt>
                <c:pt idx="3983">
                  <c:v>5</c:v>
                </c:pt>
                <c:pt idx="3984">
                  <c:v>5</c:v>
                </c:pt>
                <c:pt idx="3985">
                  <c:v>5</c:v>
                </c:pt>
                <c:pt idx="3986">
                  <c:v>5</c:v>
                </c:pt>
                <c:pt idx="3987">
                  <c:v>5</c:v>
                </c:pt>
                <c:pt idx="3988">
                  <c:v>5</c:v>
                </c:pt>
                <c:pt idx="3989">
                  <c:v>5</c:v>
                </c:pt>
                <c:pt idx="3990">
                  <c:v>5</c:v>
                </c:pt>
                <c:pt idx="3991">
                  <c:v>5</c:v>
                </c:pt>
                <c:pt idx="3992">
                  <c:v>5</c:v>
                </c:pt>
                <c:pt idx="3993">
                  <c:v>5</c:v>
                </c:pt>
                <c:pt idx="3994">
                  <c:v>5</c:v>
                </c:pt>
                <c:pt idx="3995">
                  <c:v>5</c:v>
                </c:pt>
                <c:pt idx="3996">
                  <c:v>5</c:v>
                </c:pt>
                <c:pt idx="3997">
                  <c:v>5</c:v>
                </c:pt>
                <c:pt idx="3998">
                  <c:v>5</c:v>
                </c:pt>
                <c:pt idx="3999">
                  <c:v>5</c:v>
                </c:pt>
                <c:pt idx="4000">
                  <c:v>5</c:v>
                </c:pt>
                <c:pt idx="4001">
                  <c:v>5</c:v>
                </c:pt>
                <c:pt idx="4002">
                  <c:v>5</c:v>
                </c:pt>
                <c:pt idx="4003">
                  <c:v>5</c:v>
                </c:pt>
                <c:pt idx="4004">
                  <c:v>5</c:v>
                </c:pt>
                <c:pt idx="4005">
                  <c:v>5</c:v>
                </c:pt>
                <c:pt idx="4006">
                  <c:v>5</c:v>
                </c:pt>
                <c:pt idx="4007">
                  <c:v>5</c:v>
                </c:pt>
                <c:pt idx="4008">
                  <c:v>5</c:v>
                </c:pt>
                <c:pt idx="4009">
                  <c:v>5</c:v>
                </c:pt>
                <c:pt idx="4010">
                  <c:v>5</c:v>
                </c:pt>
                <c:pt idx="4011">
                  <c:v>5</c:v>
                </c:pt>
                <c:pt idx="4012">
                  <c:v>5</c:v>
                </c:pt>
                <c:pt idx="4013">
                  <c:v>5</c:v>
                </c:pt>
                <c:pt idx="4014">
                  <c:v>5</c:v>
                </c:pt>
                <c:pt idx="4015">
                  <c:v>5</c:v>
                </c:pt>
                <c:pt idx="4016">
                  <c:v>5</c:v>
                </c:pt>
                <c:pt idx="4017">
                  <c:v>5</c:v>
                </c:pt>
                <c:pt idx="4018">
                  <c:v>5</c:v>
                </c:pt>
                <c:pt idx="4019">
                  <c:v>5</c:v>
                </c:pt>
                <c:pt idx="4020">
                  <c:v>5</c:v>
                </c:pt>
                <c:pt idx="4021">
                  <c:v>5</c:v>
                </c:pt>
                <c:pt idx="4022">
                  <c:v>5</c:v>
                </c:pt>
                <c:pt idx="4023">
                  <c:v>5</c:v>
                </c:pt>
                <c:pt idx="4024">
                  <c:v>5</c:v>
                </c:pt>
                <c:pt idx="4025">
                  <c:v>5</c:v>
                </c:pt>
                <c:pt idx="4026">
                  <c:v>5</c:v>
                </c:pt>
                <c:pt idx="4027">
                  <c:v>5</c:v>
                </c:pt>
                <c:pt idx="4028">
                  <c:v>5</c:v>
                </c:pt>
                <c:pt idx="4029">
                  <c:v>5</c:v>
                </c:pt>
                <c:pt idx="4030">
                  <c:v>5</c:v>
                </c:pt>
                <c:pt idx="4031">
                  <c:v>5</c:v>
                </c:pt>
                <c:pt idx="4032">
                  <c:v>5</c:v>
                </c:pt>
                <c:pt idx="4033">
                  <c:v>5</c:v>
                </c:pt>
                <c:pt idx="4034">
                  <c:v>5</c:v>
                </c:pt>
                <c:pt idx="4035">
                  <c:v>5</c:v>
                </c:pt>
                <c:pt idx="4036">
                  <c:v>5</c:v>
                </c:pt>
                <c:pt idx="4037">
                  <c:v>5</c:v>
                </c:pt>
                <c:pt idx="4038">
                  <c:v>5</c:v>
                </c:pt>
                <c:pt idx="4039">
                  <c:v>5</c:v>
                </c:pt>
                <c:pt idx="4040">
                  <c:v>5</c:v>
                </c:pt>
                <c:pt idx="4041">
                  <c:v>5</c:v>
                </c:pt>
                <c:pt idx="4042">
                  <c:v>5</c:v>
                </c:pt>
                <c:pt idx="4043">
                  <c:v>5</c:v>
                </c:pt>
                <c:pt idx="4044">
                  <c:v>5</c:v>
                </c:pt>
                <c:pt idx="4045">
                  <c:v>5</c:v>
                </c:pt>
                <c:pt idx="4046">
                  <c:v>5</c:v>
                </c:pt>
                <c:pt idx="4047">
                  <c:v>5</c:v>
                </c:pt>
                <c:pt idx="4048">
                  <c:v>5</c:v>
                </c:pt>
                <c:pt idx="4049">
                  <c:v>5</c:v>
                </c:pt>
                <c:pt idx="4050">
                  <c:v>5</c:v>
                </c:pt>
                <c:pt idx="4051">
                  <c:v>5</c:v>
                </c:pt>
                <c:pt idx="4052">
                  <c:v>5</c:v>
                </c:pt>
                <c:pt idx="4053">
                  <c:v>5</c:v>
                </c:pt>
                <c:pt idx="4054">
                  <c:v>5</c:v>
                </c:pt>
                <c:pt idx="4055">
                  <c:v>5</c:v>
                </c:pt>
                <c:pt idx="4056">
                  <c:v>5</c:v>
                </c:pt>
                <c:pt idx="4057">
                  <c:v>5</c:v>
                </c:pt>
                <c:pt idx="4058">
                  <c:v>5</c:v>
                </c:pt>
                <c:pt idx="4059">
                  <c:v>5</c:v>
                </c:pt>
                <c:pt idx="4060">
                  <c:v>5</c:v>
                </c:pt>
                <c:pt idx="4061">
                  <c:v>5</c:v>
                </c:pt>
                <c:pt idx="4062">
                  <c:v>5</c:v>
                </c:pt>
                <c:pt idx="4063">
                  <c:v>5</c:v>
                </c:pt>
                <c:pt idx="4064">
                  <c:v>5</c:v>
                </c:pt>
                <c:pt idx="4065">
                  <c:v>5</c:v>
                </c:pt>
                <c:pt idx="4066">
                  <c:v>5</c:v>
                </c:pt>
                <c:pt idx="4067">
                  <c:v>5</c:v>
                </c:pt>
                <c:pt idx="4068">
                  <c:v>5</c:v>
                </c:pt>
                <c:pt idx="4069">
                  <c:v>5</c:v>
                </c:pt>
                <c:pt idx="4070">
                  <c:v>5</c:v>
                </c:pt>
                <c:pt idx="4071">
                  <c:v>5</c:v>
                </c:pt>
                <c:pt idx="4072">
                  <c:v>4</c:v>
                </c:pt>
                <c:pt idx="4073">
                  <c:v>4</c:v>
                </c:pt>
                <c:pt idx="4074">
                  <c:v>4</c:v>
                </c:pt>
                <c:pt idx="4075">
                  <c:v>4</c:v>
                </c:pt>
                <c:pt idx="4076">
                  <c:v>4</c:v>
                </c:pt>
                <c:pt idx="4077">
                  <c:v>4</c:v>
                </c:pt>
                <c:pt idx="4078">
                  <c:v>4</c:v>
                </c:pt>
                <c:pt idx="4079">
                  <c:v>4</c:v>
                </c:pt>
                <c:pt idx="4080">
                  <c:v>4</c:v>
                </c:pt>
                <c:pt idx="4081">
                  <c:v>4</c:v>
                </c:pt>
                <c:pt idx="4082">
                  <c:v>4</c:v>
                </c:pt>
                <c:pt idx="4083">
                  <c:v>4</c:v>
                </c:pt>
                <c:pt idx="4084">
                  <c:v>4</c:v>
                </c:pt>
                <c:pt idx="4085">
                  <c:v>4</c:v>
                </c:pt>
                <c:pt idx="4086">
                  <c:v>4</c:v>
                </c:pt>
                <c:pt idx="4087">
                  <c:v>4</c:v>
                </c:pt>
                <c:pt idx="4088">
                  <c:v>4</c:v>
                </c:pt>
                <c:pt idx="4089">
                  <c:v>4</c:v>
                </c:pt>
                <c:pt idx="4090">
                  <c:v>4</c:v>
                </c:pt>
                <c:pt idx="4091">
                  <c:v>4</c:v>
                </c:pt>
                <c:pt idx="4092">
                  <c:v>4</c:v>
                </c:pt>
                <c:pt idx="4093">
                  <c:v>4</c:v>
                </c:pt>
                <c:pt idx="4094">
                  <c:v>4</c:v>
                </c:pt>
                <c:pt idx="4095">
                  <c:v>4</c:v>
                </c:pt>
                <c:pt idx="4096">
                  <c:v>4</c:v>
                </c:pt>
                <c:pt idx="4097">
                  <c:v>4</c:v>
                </c:pt>
                <c:pt idx="4098">
                  <c:v>4</c:v>
                </c:pt>
                <c:pt idx="4099">
                  <c:v>4</c:v>
                </c:pt>
                <c:pt idx="4100">
                  <c:v>4</c:v>
                </c:pt>
                <c:pt idx="4101">
                  <c:v>4</c:v>
                </c:pt>
                <c:pt idx="4102">
                  <c:v>4</c:v>
                </c:pt>
                <c:pt idx="4103">
                  <c:v>4</c:v>
                </c:pt>
                <c:pt idx="4104">
                  <c:v>4</c:v>
                </c:pt>
                <c:pt idx="4105">
                  <c:v>4</c:v>
                </c:pt>
                <c:pt idx="4106">
                  <c:v>4</c:v>
                </c:pt>
                <c:pt idx="4107">
                  <c:v>4</c:v>
                </c:pt>
                <c:pt idx="4108">
                  <c:v>4</c:v>
                </c:pt>
                <c:pt idx="4109">
                  <c:v>4</c:v>
                </c:pt>
                <c:pt idx="4110">
                  <c:v>4</c:v>
                </c:pt>
                <c:pt idx="4111">
                  <c:v>4</c:v>
                </c:pt>
                <c:pt idx="4112">
                  <c:v>4</c:v>
                </c:pt>
                <c:pt idx="4113">
                  <c:v>4</c:v>
                </c:pt>
                <c:pt idx="4114">
                  <c:v>4</c:v>
                </c:pt>
                <c:pt idx="4115">
                  <c:v>4</c:v>
                </c:pt>
                <c:pt idx="4116">
                  <c:v>4</c:v>
                </c:pt>
                <c:pt idx="4117">
                  <c:v>4</c:v>
                </c:pt>
                <c:pt idx="4118">
                  <c:v>4</c:v>
                </c:pt>
                <c:pt idx="4119">
                  <c:v>4</c:v>
                </c:pt>
                <c:pt idx="4120">
                  <c:v>4</c:v>
                </c:pt>
                <c:pt idx="4121">
                  <c:v>4</c:v>
                </c:pt>
                <c:pt idx="4122">
                  <c:v>4</c:v>
                </c:pt>
                <c:pt idx="4123">
                  <c:v>4</c:v>
                </c:pt>
                <c:pt idx="4124">
                  <c:v>4</c:v>
                </c:pt>
                <c:pt idx="4125">
                  <c:v>4</c:v>
                </c:pt>
                <c:pt idx="4126">
                  <c:v>4</c:v>
                </c:pt>
                <c:pt idx="4127">
                  <c:v>4</c:v>
                </c:pt>
                <c:pt idx="4128">
                  <c:v>4</c:v>
                </c:pt>
                <c:pt idx="4129">
                  <c:v>4</c:v>
                </c:pt>
                <c:pt idx="4130">
                  <c:v>4</c:v>
                </c:pt>
                <c:pt idx="4131">
                  <c:v>4</c:v>
                </c:pt>
                <c:pt idx="4132">
                  <c:v>4</c:v>
                </c:pt>
                <c:pt idx="4133">
                  <c:v>4</c:v>
                </c:pt>
                <c:pt idx="4134">
                  <c:v>4</c:v>
                </c:pt>
                <c:pt idx="4135">
                  <c:v>4</c:v>
                </c:pt>
                <c:pt idx="4136">
                  <c:v>4</c:v>
                </c:pt>
                <c:pt idx="4137">
                  <c:v>4</c:v>
                </c:pt>
                <c:pt idx="4138">
                  <c:v>4</c:v>
                </c:pt>
                <c:pt idx="4139">
                  <c:v>4</c:v>
                </c:pt>
                <c:pt idx="4140">
                  <c:v>4</c:v>
                </c:pt>
                <c:pt idx="4141">
                  <c:v>4</c:v>
                </c:pt>
                <c:pt idx="4142">
                  <c:v>4</c:v>
                </c:pt>
                <c:pt idx="4143">
                  <c:v>4</c:v>
                </c:pt>
                <c:pt idx="4144">
                  <c:v>4</c:v>
                </c:pt>
                <c:pt idx="4145">
                  <c:v>4</c:v>
                </c:pt>
                <c:pt idx="4146">
                  <c:v>4</c:v>
                </c:pt>
                <c:pt idx="4147">
                  <c:v>4</c:v>
                </c:pt>
                <c:pt idx="4148">
                  <c:v>4</c:v>
                </c:pt>
                <c:pt idx="4149">
                  <c:v>4</c:v>
                </c:pt>
                <c:pt idx="4150">
                  <c:v>4</c:v>
                </c:pt>
                <c:pt idx="4151">
                  <c:v>4</c:v>
                </c:pt>
                <c:pt idx="4152">
                  <c:v>4</c:v>
                </c:pt>
                <c:pt idx="4153">
                  <c:v>4</c:v>
                </c:pt>
                <c:pt idx="4154">
                  <c:v>4</c:v>
                </c:pt>
                <c:pt idx="4155">
                  <c:v>4</c:v>
                </c:pt>
                <c:pt idx="4156">
                  <c:v>4</c:v>
                </c:pt>
                <c:pt idx="4157">
                  <c:v>4</c:v>
                </c:pt>
                <c:pt idx="4158">
                  <c:v>4</c:v>
                </c:pt>
                <c:pt idx="4159">
                  <c:v>4</c:v>
                </c:pt>
                <c:pt idx="4160">
                  <c:v>4</c:v>
                </c:pt>
                <c:pt idx="4161">
                  <c:v>4</c:v>
                </c:pt>
                <c:pt idx="4162">
                  <c:v>4</c:v>
                </c:pt>
                <c:pt idx="4163">
                  <c:v>4</c:v>
                </c:pt>
                <c:pt idx="4164">
                  <c:v>4</c:v>
                </c:pt>
                <c:pt idx="4165">
                  <c:v>4</c:v>
                </c:pt>
                <c:pt idx="4166">
                  <c:v>4</c:v>
                </c:pt>
                <c:pt idx="4167">
                  <c:v>4</c:v>
                </c:pt>
                <c:pt idx="4168">
                  <c:v>4</c:v>
                </c:pt>
                <c:pt idx="4169">
                  <c:v>4</c:v>
                </c:pt>
                <c:pt idx="4170">
                  <c:v>4</c:v>
                </c:pt>
                <c:pt idx="4171">
                  <c:v>4</c:v>
                </c:pt>
                <c:pt idx="4172">
                  <c:v>4</c:v>
                </c:pt>
                <c:pt idx="4173">
                  <c:v>4</c:v>
                </c:pt>
                <c:pt idx="4174">
                  <c:v>4</c:v>
                </c:pt>
                <c:pt idx="4175">
                  <c:v>4</c:v>
                </c:pt>
                <c:pt idx="4176">
                  <c:v>4</c:v>
                </c:pt>
                <c:pt idx="4177">
                  <c:v>4</c:v>
                </c:pt>
                <c:pt idx="4178">
                  <c:v>4</c:v>
                </c:pt>
                <c:pt idx="4179">
                  <c:v>4</c:v>
                </c:pt>
                <c:pt idx="4180">
                  <c:v>4</c:v>
                </c:pt>
                <c:pt idx="4181">
                  <c:v>4</c:v>
                </c:pt>
                <c:pt idx="4182">
                  <c:v>4</c:v>
                </c:pt>
                <c:pt idx="4183">
                  <c:v>4</c:v>
                </c:pt>
                <c:pt idx="4184">
                  <c:v>4</c:v>
                </c:pt>
                <c:pt idx="4185">
                  <c:v>4</c:v>
                </c:pt>
                <c:pt idx="4186">
                  <c:v>4</c:v>
                </c:pt>
                <c:pt idx="4187">
                  <c:v>4</c:v>
                </c:pt>
                <c:pt idx="4188">
                  <c:v>4</c:v>
                </c:pt>
                <c:pt idx="4189">
                  <c:v>4</c:v>
                </c:pt>
                <c:pt idx="4190">
                  <c:v>4</c:v>
                </c:pt>
                <c:pt idx="4191">
                  <c:v>4</c:v>
                </c:pt>
                <c:pt idx="4192">
                  <c:v>4</c:v>
                </c:pt>
                <c:pt idx="4193">
                  <c:v>4</c:v>
                </c:pt>
                <c:pt idx="4194">
                  <c:v>4</c:v>
                </c:pt>
                <c:pt idx="4195">
                  <c:v>4</c:v>
                </c:pt>
                <c:pt idx="4196">
                  <c:v>4</c:v>
                </c:pt>
                <c:pt idx="4197">
                  <c:v>4</c:v>
                </c:pt>
                <c:pt idx="4198">
                  <c:v>4</c:v>
                </c:pt>
                <c:pt idx="4199">
                  <c:v>4</c:v>
                </c:pt>
                <c:pt idx="4200">
                  <c:v>4</c:v>
                </c:pt>
                <c:pt idx="4201">
                  <c:v>4</c:v>
                </c:pt>
                <c:pt idx="4202">
                  <c:v>4</c:v>
                </c:pt>
                <c:pt idx="4203">
                  <c:v>4</c:v>
                </c:pt>
                <c:pt idx="4204">
                  <c:v>4</c:v>
                </c:pt>
                <c:pt idx="4205">
                  <c:v>4</c:v>
                </c:pt>
                <c:pt idx="4206">
                  <c:v>4</c:v>
                </c:pt>
                <c:pt idx="4207">
                  <c:v>4</c:v>
                </c:pt>
                <c:pt idx="4208">
                  <c:v>4</c:v>
                </c:pt>
                <c:pt idx="4209">
                  <c:v>4</c:v>
                </c:pt>
                <c:pt idx="4210">
                  <c:v>4</c:v>
                </c:pt>
                <c:pt idx="4211">
                  <c:v>4</c:v>
                </c:pt>
                <c:pt idx="4212">
                  <c:v>4</c:v>
                </c:pt>
                <c:pt idx="4213">
                  <c:v>4</c:v>
                </c:pt>
                <c:pt idx="4214">
                  <c:v>4</c:v>
                </c:pt>
                <c:pt idx="4215">
                  <c:v>4</c:v>
                </c:pt>
                <c:pt idx="4216">
                  <c:v>4</c:v>
                </c:pt>
                <c:pt idx="4217">
                  <c:v>4</c:v>
                </c:pt>
                <c:pt idx="4218">
                  <c:v>4</c:v>
                </c:pt>
                <c:pt idx="4219">
                  <c:v>4</c:v>
                </c:pt>
                <c:pt idx="4220">
                  <c:v>4</c:v>
                </c:pt>
                <c:pt idx="4221">
                  <c:v>4</c:v>
                </c:pt>
                <c:pt idx="4222">
                  <c:v>4</c:v>
                </c:pt>
                <c:pt idx="4223">
                  <c:v>4</c:v>
                </c:pt>
                <c:pt idx="4224">
                  <c:v>4</c:v>
                </c:pt>
                <c:pt idx="4225">
                  <c:v>4</c:v>
                </c:pt>
                <c:pt idx="4226">
                  <c:v>4</c:v>
                </c:pt>
                <c:pt idx="4227">
                  <c:v>4</c:v>
                </c:pt>
                <c:pt idx="4228">
                  <c:v>4</c:v>
                </c:pt>
                <c:pt idx="4229">
                  <c:v>4</c:v>
                </c:pt>
                <c:pt idx="4230">
                  <c:v>4</c:v>
                </c:pt>
                <c:pt idx="4231">
                  <c:v>4</c:v>
                </c:pt>
                <c:pt idx="4232">
                  <c:v>4</c:v>
                </c:pt>
                <c:pt idx="4233">
                  <c:v>4</c:v>
                </c:pt>
                <c:pt idx="4234">
                  <c:v>4</c:v>
                </c:pt>
                <c:pt idx="4235">
                  <c:v>4</c:v>
                </c:pt>
                <c:pt idx="4236">
                  <c:v>4</c:v>
                </c:pt>
                <c:pt idx="4237">
                  <c:v>4</c:v>
                </c:pt>
                <c:pt idx="4238">
                  <c:v>4</c:v>
                </c:pt>
                <c:pt idx="4239">
                  <c:v>4</c:v>
                </c:pt>
                <c:pt idx="4240">
                  <c:v>4</c:v>
                </c:pt>
                <c:pt idx="4241">
                  <c:v>4</c:v>
                </c:pt>
                <c:pt idx="4242">
                  <c:v>4</c:v>
                </c:pt>
                <c:pt idx="4243">
                  <c:v>4</c:v>
                </c:pt>
                <c:pt idx="4244">
                  <c:v>4</c:v>
                </c:pt>
                <c:pt idx="4245">
                  <c:v>4</c:v>
                </c:pt>
                <c:pt idx="4246">
                  <c:v>4</c:v>
                </c:pt>
                <c:pt idx="4247">
                  <c:v>4</c:v>
                </c:pt>
                <c:pt idx="4248">
                  <c:v>4</c:v>
                </c:pt>
                <c:pt idx="4249">
                  <c:v>4</c:v>
                </c:pt>
                <c:pt idx="4250">
                  <c:v>4</c:v>
                </c:pt>
                <c:pt idx="4251">
                  <c:v>4</c:v>
                </c:pt>
                <c:pt idx="4252">
                  <c:v>4</c:v>
                </c:pt>
                <c:pt idx="4253">
                  <c:v>4</c:v>
                </c:pt>
                <c:pt idx="4254">
                  <c:v>4</c:v>
                </c:pt>
                <c:pt idx="4255">
                  <c:v>4</c:v>
                </c:pt>
                <c:pt idx="4256">
                  <c:v>4</c:v>
                </c:pt>
                <c:pt idx="4257">
                  <c:v>4</c:v>
                </c:pt>
                <c:pt idx="4258">
                  <c:v>4</c:v>
                </c:pt>
                <c:pt idx="4259">
                  <c:v>4</c:v>
                </c:pt>
                <c:pt idx="4260">
                  <c:v>4</c:v>
                </c:pt>
                <c:pt idx="4261">
                  <c:v>4</c:v>
                </c:pt>
                <c:pt idx="4262">
                  <c:v>4</c:v>
                </c:pt>
                <c:pt idx="4263">
                  <c:v>4</c:v>
                </c:pt>
                <c:pt idx="4264">
                  <c:v>4</c:v>
                </c:pt>
                <c:pt idx="4265">
                  <c:v>4</c:v>
                </c:pt>
                <c:pt idx="4266">
                  <c:v>4</c:v>
                </c:pt>
                <c:pt idx="4267">
                  <c:v>4</c:v>
                </c:pt>
                <c:pt idx="4268">
                  <c:v>4</c:v>
                </c:pt>
                <c:pt idx="4269">
                  <c:v>4</c:v>
                </c:pt>
                <c:pt idx="4270">
                  <c:v>4</c:v>
                </c:pt>
                <c:pt idx="4271">
                  <c:v>4</c:v>
                </c:pt>
                <c:pt idx="4272">
                  <c:v>4</c:v>
                </c:pt>
                <c:pt idx="4273">
                  <c:v>4</c:v>
                </c:pt>
                <c:pt idx="4274">
                  <c:v>4</c:v>
                </c:pt>
                <c:pt idx="4275">
                  <c:v>4</c:v>
                </c:pt>
                <c:pt idx="4276">
                  <c:v>4</c:v>
                </c:pt>
                <c:pt idx="4277">
                  <c:v>4</c:v>
                </c:pt>
                <c:pt idx="4278">
                  <c:v>4</c:v>
                </c:pt>
                <c:pt idx="4279">
                  <c:v>4</c:v>
                </c:pt>
                <c:pt idx="4280">
                  <c:v>4</c:v>
                </c:pt>
                <c:pt idx="4281">
                  <c:v>4</c:v>
                </c:pt>
                <c:pt idx="4282">
                  <c:v>4</c:v>
                </c:pt>
                <c:pt idx="4283">
                  <c:v>4</c:v>
                </c:pt>
                <c:pt idx="4284">
                  <c:v>4</c:v>
                </c:pt>
                <c:pt idx="4285">
                  <c:v>4</c:v>
                </c:pt>
                <c:pt idx="4286">
                  <c:v>4</c:v>
                </c:pt>
                <c:pt idx="4287">
                  <c:v>4</c:v>
                </c:pt>
                <c:pt idx="4288">
                  <c:v>4</c:v>
                </c:pt>
                <c:pt idx="4289">
                  <c:v>4</c:v>
                </c:pt>
                <c:pt idx="4290">
                  <c:v>4</c:v>
                </c:pt>
                <c:pt idx="4291">
                  <c:v>4</c:v>
                </c:pt>
                <c:pt idx="4292">
                  <c:v>4</c:v>
                </c:pt>
                <c:pt idx="4293">
                  <c:v>4</c:v>
                </c:pt>
                <c:pt idx="4294">
                  <c:v>4</c:v>
                </c:pt>
                <c:pt idx="4295">
                  <c:v>4</c:v>
                </c:pt>
                <c:pt idx="4296">
                  <c:v>4</c:v>
                </c:pt>
                <c:pt idx="4297">
                  <c:v>4</c:v>
                </c:pt>
                <c:pt idx="4298">
                  <c:v>4</c:v>
                </c:pt>
                <c:pt idx="4299">
                  <c:v>4</c:v>
                </c:pt>
                <c:pt idx="4300">
                  <c:v>4</c:v>
                </c:pt>
                <c:pt idx="4301">
                  <c:v>4</c:v>
                </c:pt>
                <c:pt idx="4302">
                  <c:v>4</c:v>
                </c:pt>
                <c:pt idx="4303">
                  <c:v>4</c:v>
                </c:pt>
                <c:pt idx="4304">
                  <c:v>4</c:v>
                </c:pt>
                <c:pt idx="4305">
                  <c:v>4</c:v>
                </c:pt>
                <c:pt idx="4306">
                  <c:v>4</c:v>
                </c:pt>
                <c:pt idx="4307">
                  <c:v>4</c:v>
                </c:pt>
                <c:pt idx="4308">
                  <c:v>4</c:v>
                </c:pt>
                <c:pt idx="4309">
                  <c:v>4</c:v>
                </c:pt>
                <c:pt idx="4310">
                  <c:v>4</c:v>
                </c:pt>
                <c:pt idx="4311">
                  <c:v>4</c:v>
                </c:pt>
                <c:pt idx="4312">
                  <c:v>4</c:v>
                </c:pt>
                <c:pt idx="4313">
                  <c:v>4</c:v>
                </c:pt>
                <c:pt idx="4314">
                  <c:v>4</c:v>
                </c:pt>
                <c:pt idx="4315">
                  <c:v>4</c:v>
                </c:pt>
                <c:pt idx="4316">
                  <c:v>4</c:v>
                </c:pt>
                <c:pt idx="4317">
                  <c:v>4</c:v>
                </c:pt>
                <c:pt idx="4318">
                  <c:v>4</c:v>
                </c:pt>
                <c:pt idx="4319">
                  <c:v>4</c:v>
                </c:pt>
                <c:pt idx="4320">
                  <c:v>4</c:v>
                </c:pt>
                <c:pt idx="4321">
                  <c:v>4</c:v>
                </c:pt>
                <c:pt idx="4322">
                  <c:v>4</c:v>
                </c:pt>
                <c:pt idx="4323">
                  <c:v>4</c:v>
                </c:pt>
                <c:pt idx="4324">
                  <c:v>4</c:v>
                </c:pt>
                <c:pt idx="4325">
                  <c:v>4</c:v>
                </c:pt>
                <c:pt idx="4326">
                  <c:v>4</c:v>
                </c:pt>
                <c:pt idx="4327">
                  <c:v>4</c:v>
                </c:pt>
                <c:pt idx="4328">
                  <c:v>4</c:v>
                </c:pt>
                <c:pt idx="4329">
                  <c:v>4</c:v>
                </c:pt>
                <c:pt idx="4330">
                  <c:v>4</c:v>
                </c:pt>
                <c:pt idx="4331">
                  <c:v>4</c:v>
                </c:pt>
                <c:pt idx="4332">
                  <c:v>4</c:v>
                </c:pt>
                <c:pt idx="4333">
                  <c:v>4</c:v>
                </c:pt>
                <c:pt idx="4334">
                  <c:v>4</c:v>
                </c:pt>
                <c:pt idx="4335">
                  <c:v>4</c:v>
                </c:pt>
                <c:pt idx="4336">
                  <c:v>4</c:v>
                </c:pt>
                <c:pt idx="4337">
                  <c:v>4</c:v>
                </c:pt>
                <c:pt idx="4338">
                  <c:v>4</c:v>
                </c:pt>
                <c:pt idx="4339">
                  <c:v>4</c:v>
                </c:pt>
                <c:pt idx="4340">
                  <c:v>4</c:v>
                </c:pt>
                <c:pt idx="4341">
                  <c:v>4</c:v>
                </c:pt>
                <c:pt idx="4342">
                  <c:v>4</c:v>
                </c:pt>
                <c:pt idx="4343">
                  <c:v>4</c:v>
                </c:pt>
                <c:pt idx="4344">
                  <c:v>4</c:v>
                </c:pt>
                <c:pt idx="4345">
                  <c:v>4</c:v>
                </c:pt>
                <c:pt idx="4346">
                  <c:v>4</c:v>
                </c:pt>
                <c:pt idx="4347">
                  <c:v>4</c:v>
                </c:pt>
                <c:pt idx="4348">
                  <c:v>4</c:v>
                </c:pt>
                <c:pt idx="4349">
                  <c:v>4</c:v>
                </c:pt>
                <c:pt idx="4350">
                  <c:v>4</c:v>
                </c:pt>
                <c:pt idx="4351">
                  <c:v>4</c:v>
                </c:pt>
                <c:pt idx="4352">
                  <c:v>4</c:v>
                </c:pt>
                <c:pt idx="4353">
                  <c:v>4</c:v>
                </c:pt>
                <c:pt idx="4354">
                  <c:v>4</c:v>
                </c:pt>
                <c:pt idx="4355">
                  <c:v>4</c:v>
                </c:pt>
                <c:pt idx="4356">
                  <c:v>4</c:v>
                </c:pt>
                <c:pt idx="4357">
                  <c:v>4</c:v>
                </c:pt>
                <c:pt idx="4358">
                  <c:v>4</c:v>
                </c:pt>
                <c:pt idx="4359">
                  <c:v>4</c:v>
                </c:pt>
                <c:pt idx="4360">
                  <c:v>4</c:v>
                </c:pt>
                <c:pt idx="4361">
                  <c:v>4</c:v>
                </c:pt>
                <c:pt idx="4362">
                  <c:v>4</c:v>
                </c:pt>
                <c:pt idx="4363">
                  <c:v>4</c:v>
                </c:pt>
                <c:pt idx="4364">
                  <c:v>4</c:v>
                </c:pt>
                <c:pt idx="4365">
                  <c:v>4</c:v>
                </c:pt>
                <c:pt idx="4366">
                  <c:v>4</c:v>
                </c:pt>
                <c:pt idx="4367">
                  <c:v>4</c:v>
                </c:pt>
                <c:pt idx="4368">
                  <c:v>4</c:v>
                </c:pt>
                <c:pt idx="4369">
                  <c:v>4</c:v>
                </c:pt>
                <c:pt idx="4370">
                  <c:v>4</c:v>
                </c:pt>
                <c:pt idx="4371">
                  <c:v>4</c:v>
                </c:pt>
                <c:pt idx="4372">
                  <c:v>4</c:v>
                </c:pt>
                <c:pt idx="4373">
                  <c:v>4</c:v>
                </c:pt>
                <c:pt idx="4374">
                  <c:v>4</c:v>
                </c:pt>
                <c:pt idx="4375">
                  <c:v>4</c:v>
                </c:pt>
                <c:pt idx="4376">
                  <c:v>4</c:v>
                </c:pt>
                <c:pt idx="4377">
                  <c:v>4</c:v>
                </c:pt>
                <c:pt idx="4378">
                  <c:v>4</c:v>
                </c:pt>
                <c:pt idx="4379">
                  <c:v>4</c:v>
                </c:pt>
                <c:pt idx="4380">
                  <c:v>4</c:v>
                </c:pt>
                <c:pt idx="4381">
                  <c:v>4</c:v>
                </c:pt>
                <c:pt idx="4382">
                  <c:v>4</c:v>
                </c:pt>
                <c:pt idx="4383">
                  <c:v>4</c:v>
                </c:pt>
                <c:pt idx="4384">
                  <c:v>4</c:v>
                </c:pt>
                <c:pt idx="4385">
                  <c:v>4</c:v>
                </c:pt>
                <c:pt idx="4386">
                  <c:v>4</c:v>
                </c:pt>
                <c:pt idx="4387">
                  <c:v>4</c:v>
                </c:pt>
                <c:pt idx="4388">
                  <c:v>4</c:v>
                </c:pt>
                <c:pt idx="4389">
                  <c:v>4</c:v>
                </c:pt>
                <c:pt idx="4390">
                  <c:v>4</c:v>
                </c:pt>
                <c:pt idx="4391">
                  <c:v>4</c:v>
                </c:pt>
                <c:pt idx="4392">
                  <c:v>4</c:v>
                </c:pt>
                <c:pt idx="4393">
                  <c:v>4</c:v>
                </c:pt>
                <c:pt idx="4394">
                  <c:v>4</c:v>
                </c:pt>
                <c:pt idx="4395">
                  <c:v>4</c:v>
                </c:pt>
                <c:pt idx="4396">
                  <c:v>4</c:v>
                </c:pt>
                <c:pt idx="4397">
                  <c:v>4</c:v>
                </c:pt>
                <c:pt idx="4398">
                  <c:v>4</c:v>
                </c:pt>
                <c:pt idx="4399">
                  <c:v>4</c:v>
                </c:pt>
                <c:pt idx="4400">
                  <c:v>4</c:v>
                </c:pt>
                <c:pt idx="4401">
                  <c:v>4</c:v>
                </c:pt>
                <c:pt idx="4402">
                  <c:v>4</c:v>
                </c:pt>
                <c:pt idx="4403">
                  <c:v>4</c:v>
                </c:pt>
                <c:pt idx="4404">
                  <c:v>4</c:v>
                </c:pt>
                <c:pt idx="4405">
                  <c:v>4</c:v>
                </c:pt>
                <c:pt idx="4406">
                  <c:v>4</c:v>
                </c:pt>
                <c:pt idx="4407">
                  <c:v>4</c:v>
                </c:pt>
                <c:pt idx="4408">
                  <c:v>4</c:v>
                </c:pt>
                <c:pt idx="4409">
                  <c:v>4</c:v>
                </c:pt>
                <c:pt idx="4410">
                  <c:v>4</c:v>
                </c:pt>
                <c:pt idx="4411">
                  <c:v>4</c:v>
                </c:pt>
                <c:pt idx="4412">
                  <c:v>4</c:v>
                </c:pt>
                <c:pt idx="4413">
                  <c:v>4</c:v>
                </c:pt>
                <c:pt idx="4414">
                  <c:v>4</c:v>
                </c:pt>
                <c:pt idx="4415">
                  <c:v>4</c:v>
                </c:pt>
                <c:pt idx="4416">
                  <c:v>4</c:v>
                </c:pt>
                <c:pt idx="4417">
                  <c:v>4</c:v>
                </c:pt>
                <c:pt idx="4418">
                  <c:v>4</c:v>
                </c:pt>
                <c:pt idx="4419">
                  <c:v>4</c:v>
                </c:pt>
                <c:pt idx="4420">
                  <c:v>4</c:v>
                </c:pt>
                <c:pt idx="4421">
                  <c:v>4</c:v>
                </c:pt>
                <c:pt idx="4422">
                  <c:v>4</c:v>
                </c:pt>
                <c:pt idx="4423">
                  <c:v>4</c:v>
                </c:pt>
                <c:pt idx="4424">
                  <c:v>4</c:v>
                </c:pt>
                <c:pt idx="4425">
                  <c:v>4</c:v>
                </c:pt>
                <c:pt idx="4426">
                  <c:v>4</c:v>
                </c:pt>
                <c:pt idx="4427">
                  <c:v>4</c:v>
                </c:pt>
                <c:pt idx="4428">
                  <c:v>4</c:v>
                </c:pt>
                <c:pt idx="4429">
                  <c:v>4</c:v>
                </c:pt>
                <c:pt idx="4430">
                  <c:v>4</c:v>
                </c:pt>
                <c:pt idx="4431">
                  <c:v>4</c:v>
                </c:pt>
                <c:pt idx="4432">
                  <c:v>4</c:v>
                </c:pt>
                <c:pt idx="4433">
                  <c:v>4</c:v>
                </c:pt>
                <c:pt idx="4434">
                  <c:v>4</c:v>
                </c:pt>
                <c:pt idx="4435">
                  <c:v>4</c:v>
                </c:pt>
                <c:pt idx="4436">
                  <c:v>4</c:v>
                </c:pt>
                <c:pt idx="4437">
                  <c:v>4</c:v>
                </c:pt>
                <c:pt idx="4438">
                  <c:v>4</c:v>
                </c:pt>
                <c:pt idx="4439">
                  <c:v>4</c:v>
                </c:pt>
                <c:pt idx="4440">
                  <c:v>4</c:v>
                </c:pt>
                <c:pt idx="4441">
                  <c:v>4</c:v>
                </c:pt>
                <c:pt idx="4442">
                  <c:v>4</c:v>
                </c:pt>
                <c:pt idx="4443">
                  <c:v>4</c:v>
                </c:pt>
                <c:pt idx="4444">
                  <c:v>4</c:v>
                </c:pt>
                <c:pt idx="4445">
                  <c:v>4</c:v>
                </c:pt>
                <c:pt idx="4446">
                  <c:v>4</c:v>
                </c:pt>
                <c:pt idx="4447">
                  <c:v>4</c:v>
                </c:pt>
                <c:pt idx="4448">
                  <c:v>4</c:v>
                </c:pt>
                <c:pt idx="4449">
                  <c:v>4</c:v>
                </c:pt>
                <c:pt idx="4450">
                  <c:v>4</c:v>
                </c:pt>
                <c:pt idx="4451">
                  <c:v>4</c:v>
                </c:pt>
                <c:pt idx="4452">
                  <c:v>4</c:v>
                </c:pt>
                <c:pt idx="4453">
                  <c:v>4</c:v>
                </c:pt>
                <c:pt idx="4454">
                  <c:v>4</c:v>
                </c:pt>
                <c:pt idx="4455">
                  <c:v>4</c:v>
                </c:pt>
                <c:pt idx="4456">
                  <c:v>4</c:v>
                </c:pt>
                <c:pt idx="4457">
                  <c:v>4</c:v>
                </c:pt>
                <c:pt idx="4458">
                  <c:v>4</c:v>
                </c:pt>
                <c:pt idx="4459">
                  <c:v>4</c:v>
                </c:pt>
                <c:pt idx="4460">
                  <c:v>4</c:v>
                </c:pt>
                <c:pt idx="4461">
                  <c:v>4</c:v>
                </c:pt>
                <c:pt idx="4462">
                  <c:v>4</c:v>
                </c:pt>
                <c:pt idx="4463">
                  <c:v>4</c:v>
                </c:pt>
                <c:pt idx="4464">
                  <c:v>4</c:v>
                </c:pt>
                <c:pt idx="4465">
                  <c:v>4</c:v>
                </c:pt>
                <c:pt idx="4466">
                  <c:v>4</c:v>
                </c:pt>
                <c:pt idx="4467">
                  <c:v>4</c:v>
                </c:pt>
                <c:pt idx="4468">
                  <c:v>4</c:v>
                </c:pt>
                <c:pt idx="4469">
                  <c:v>4</c:v>
                </c:pt>
                <c:pt idx="4470">
                  <c:v>4</c:v>
                </c:pt>
                <c:pt idx="4471">
                  <c:v>4</c:v>
                </c:pt>
                <c:pt idx="4472">
                  <c:v>4</c:v>
                </c:pt>
                <c:pt idx="4473">
                  <c:v>4</c:v>
                </c:pt>
                <c:pt idx="4474">
                  <c:v>4</c:v>
                </c:pt>
                <c:pt idx="4475">
                  <c:v>4</c:v>
                </c:pt>
                <c:pt idx="4476">
                  <c:v>4</c:v>
                </c:pt>
                <c:pt idx="4477">
                  <c:v>4</c:v>
                </c:pt>
                <c:pt idx="4478">
                  <c:v>4</c:v>
                </c:pt>
                <c:pt idx="4479">
                  <c:v>4</c:v>
                </c:pt>
                <c:pt idx="4480">
                  <c:v>4</c:v>
                </c:pt>
                <c:pt idx="4481">
                  <c:v>4</c:v>
                </c:pt>
                <c:pt idx="4482">
                  <c:v>4</c:v>
                </c:pt>
                <c:pt idx="4483">
                  <c:v>4</c:v>
                </c:pt>
                <c:pt idx="4484">
                  <c:v>4</c:v>
                </c:pt>
                <c:pt idx="4485">
                  <c:v>4</c:v>
                </c:pt>
                <c:pt idx="4486">
                  <c:v>4</c:v>
                </c:pt>
                <c:pt idx="4487">
                  <c:v>4</c:v>
                </c:pt>
                <c:pt idx="4488">
                  <c:v>4</c:v>
                </c:pt>
                <c:pt idx="4489">
                  <c:v>4</c:v>
                </c:pt>
                <c:pt idx="4490">
                  <c:v>4</c:v>
                </c:pt>
                <c:pt idx="4491">
                  <c:v>4</c:v>
                </c:pt>
                <c:pt idx="4492">
                  <c:v>4</c:v>
                </c:pt>
                <c:pt idx="4493">
                  <c:v>4</c:v>
                </c:pt>
                <c:pt idx="4494">
                  <c:v>4</c:v>
                </c:pt>
                <c:pt idx="4495">
                  <c:v>4</c:v>
                </c:pt>
                <c:pt idx="4496">
                  <c:v>4</c:v>
                </c:pt>
                <c:pt idx="4497">
                  <c:v>4</c:v>
                </c:pt>
                <c:pt idx="4498">
                  <c:v>4</c:v>
                </c:pt>
                <c:pt idx="4499">
                  <c:v>4</c:v>
                </c:pt>
                <c:pt idx="4500">
                  <c:v>4</c:v>
                </c:pt>
                <c:pt idx="4501">
                  <c:v>4</c:v>
                </c:pt>
                <c:pt idx="4502">
                  <c:v>4</c:v>
                </c:pt>
                <c:pt idx="4503">
                  <c:v>4</c:v>
                </c:pt>
                <c:pt idx="4504">
                  <c:v>4</c:v>
                </c:pt>
                <c:pt idx="4505">
                  <c:v>4</c:v>
                </c:pt>
                <c:pt idx="4506">
                  <c:v>4</c:v>
                </c:pt>
                <c:pt idx="4507">
                  <c:v>4</c:v>
                </c:pt>
                <c:pt idx="4508">
                  <c:v>4</c:v>
                </c:pt>
                <c:pt idx="4509">
                  <c:v>4</c:v>
                </c:pt>
                <c:pt idx="4510">
                  <c:v>4</c:v>
                </c:pt>
                <c:pt idx="4511">
                  <c:v>4</c:v>
                </c:pt>
                <c:pt idx="4512">
                  <c:v>4</c:v>
                </c:pt>
                <c:pt idx="4513">
                  <c:v>4</c:v>
                </c:pt>
                <c:pt idx="4514">
                  <c:v>4</c:v>
                </c:pt>
                <c:pt idx="4515">
                  <c:v>4</c:v>
                </c:pt>
                <c:pt idx="4516">
                  <c:v>4</c:v>
                </c:pt>
                <c:pt idx="4517">
                  <c:v>4</c:v>
                </c:pt>
                <c:pt idx="4518">
                  <c:v>4</c:v>
                </c:pt>
                <c:pt idx="4519">
                  <c:v>4</c:v>
                </c:pt>
                <c:pt idx="4520">
                  <c:v>4</c:v>
                </c:pt>
                <c:pt idx="4521">
                  <c:v>4</c:v>
                </c:pt>
                <c:pt idx="4522">
                  <c:v>4</c:v>
                </c:pt>
                <c:pt idx="4523">
                  <c:v>4</c:v>
                </c:pt>
                <c:pt idx="4524">
                  <c:v>4</c:v>
                </c:pt>
                <c:pt idx="4525">
                  <c:v>4</c:v>
                </c:pt>
                <c:pt idx="4526">
                  <c:v>4</c:v>
                </c:pt>
                <c:pt idx="4527">
                  <c:v>4</c:v>
                </c:pt>
                <c:pt idx="4528">
                  <c:v>4</c:v>
                </c:pt>
                <c:pt idx="4529">
                  <c:v>4</c:v>
                </c:pt>
                <c:pt idx="4530">
                  <c:v>4</c:v>
                </c:pt>
                <c:pt idx="4531">
                  <c:v>4</c:v>
                </c:pt>
                <c:pt idx="4532">
                  <c:v>4</c:v>
                </c:pt>
                <c:pt idx="4533">
                  <c:v>4</c:v>
                </c:pt>
                <c:pt idx="4534">
                  <c:v>4</c:v>
                </c:pt>
                <c:pt idx="4535">
                  <c:v>4</c:v>
                </c:pt>
                <c:pt idx="4536">
                  <c:v>4</c:v>
                </c:pt>
                <c:pt idx="4537">
                  <c:v>4</c:v>
                </c:pt>
                <c:pt idx="4538">
                  <c:v>4</c:v>
                </c:pt>
                <c:pt idx="4539">
                  <c:v>4</c:v>
                </c:pt>
                <c:pt idx="4540">
                  <c:v>4</c:v>
                </c:pt>
                <c:pt idx="4541">
                  <c:v>4</c:v>
                </c:pt>
                <c:pt idx="4542">
                  <c:v>4</c:v>
                </c:pt>
                <c:pt idx="4543">
                  <c:v>4</c:v>
                </c:pt>
                <c:pt idx="4544">
                  <c:v>4</c:v>
                </c:pt>
                <c:pt idx="4545">
                  <c:v>4</c:v>
                </c:pt>
                <c:pt idx="4546">
                  <c:v>4</c:v>
                </c:pt>
                <c:pt idx="4547">
                  <c:v>4</c:v>
                </c:pt>
                <c:pt idx="4548">
                  <c:v>4</c:v>
                </c:pt>
                <c:pt idx="4549">
                  <c:v>4</c:v>
                </c:pt>
                <c:pt idx="4550">
                  <c:v>4</c:v>
                </c:pt>
                <c:pt idx="4551">
                  <c:v>4</c:v>
                </c:pt>
                <c:pt idx="4552">
                  <c:v>4</c:v>
                </c:pt>
                <c:pt idx="4553">
                  <c:v>4</c:v>
                </c:pt>
                <c:pt idx="4554">
                  <c:v>4</c:v>
                </c:pt>
                <c:pt idx="4555">
                  <c:v>4</c:v>
                </c:pt>
                <c:pt idx="4556">
                  <c:v>4</c:v>
                </c:pt>
                <c:pt idx="4557">
                  <c:v>4</c:v>
                </c:pt>
                <c:pt idx="4558">
                  <c:v>4</c:v>
                </c:pt>
                <c:pt idx="4559">
                  <c:v>4</c:v>
                </c:pt>
                <c:pt idx="4560">
                  <c:v>4</c:v>
                </c:pt>
                <c:pt idx="4561">
                  <c:v>4</c:v>
                </c:pt>
                <c:pt idx="4562">
                  <c:v>4</c:v>
                </c:pt>
                <c:pt idx="4563">
                  <c:v>4</c:v>
                </c:pt>
                <c:pt idx="4564">
                  <c:v>4</c:v>
                </c:pt>
                <c:pt idx="4565">
                  <c:v>4</c:v>
                </c:pt>
                <c:pt idx="4566">
                  <c:v>4</c:v>
                </c:pt>
                <c:pt idx="4567">
                  <c:v>4</c:v>
                </c:pt>
                <c:pt idx="4568">
                  <c:v>4</c:v>
                </c:pt>
                <c:pt idx="4569">
                  <c:v>4</c:v>
                </c:pt>
                <c:pt idx="4570">
                  <c:v>4</c:v>
                </c:pt>
                <c:pt idx="4571">
                  <c:v>4</c:v>
                </c:pt>
                <c:pt idx="4572">
                  <c:v>4</c:v>
                </c:pt>
                <c:pt idx="4573">
                  <c:v>4</c:v>
                </c:pt>
                <c:pt idx="4574">
                  <c:v>4</c:v>
                </c:pt>
                <c:pt idx="4575">
                  <c:v>4</c:v>
                </c:pt>
                <c:pt idx="4576">
                  <c:v>4</c:v>
                </c:pt>
                <c:pt idx="4577">
                  <c:v>4</c:v>
                </c:pt>
                <c:pt idx="4578">
                  <c:v>4</c:v>
                </c:pt>
                <c:pt idx="4579">
                  <c:v>4</c:v>
                </c:pt>
                <c:pt idx="4580">
                  <c:v>4</c:v>
                </c:pt>
                <c:pt idx="4581">
                  <c:v>4</c:v>
                </c:pt>
                <c:pt idx="4582">
                  <c:v>4</c:v>
                </c:pt>
                <c:pt idx="4583">
                  <c:v>4</c:v>
                </c:pt>
                <c:pt idx="4584">
                  <c:v>4</c:v>
                </c:pt>
                <c:pt idx="4585">
                  <c:v>4</c:v>
                </c:pt>
                <c:pt idx="4586">
                  <c:v>4</c:v>
                </c:pt>
                <c:pt idx="4587">
                  <c:v>4</c:v>
                </c:pt>
                <c:pt idx="4588">
                  <c:v>4</c:v>
                </c:pt>
                <c:pt idx="4589">
                  <c:v>4</c:v>
                </c:pt>
                <c:pt idx="4590">
                  <c:v>4</c:v>
                </c:pt>
                <c:pt idx="4591">
                  <c:v>4</c:v>
                </c:pt>
                <c:pt idx="4592">
                  <c:v>4</c:v>
                </c:pt>
                <c:pt idx="4593">
                  <c:v>4</c:v>
                </c:pt>
                <c:pt idx="4594">
                  <c:v>4</c:v>
                </c:pt>
                <c:pt idx="4595">
                  <c:v>4</c:v>
                </c:pt>
                <c:pt idx="4596">
                  <c:v>4</c:v>
                </c:pt>
                <c:pt idx="4597">
                  <c:v>4</c:v>
                </c:pt>
                <c:pt idx="4598">
                  <c:v>4</c:v>
                </c:pt>
                <c:pt idx="4599">
                  <c:v>4</c:v>
                </c:pt>
                <c:pt idx="4600">
                  <c:v>4</c:v>
                </c:pt>
                <c:pt idx="4601">
                  <c:v>4</c:v>
                </c:pt>
                <c:pt idx="4602">
                  <c:v>4</c:v>
                </c:pt>
                <c:pt idx="4603">
                  <c:v>4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</c:v>
                </c:pt>
                <c:pt idx="4609">
                  <c:v>4</c:v>
                </c:pt>
                <c:pt idx="4610">
                  <c:v>4</c:v>
                </c:pt>
                <c:pt idx="4611">
                  <c:v>4</c:v>
                </c:pt>
                <c:pt idx="4612">
                  <c:v>4</c:v>
                </c:pt>
                <c:pt idx="4613">
                  <c:v>4</c:v>
                </c:pt>
                <c:pt idx="4614">
                  <c:v>4</c:v>
                </c:pt>
                <c:pt idx="4615">
                  <c:v>4</c:v>
                </c:pt>
                <c:pt idx="4616">
                  <c:v>4</c:v>
                </c:pt>
                <c:pt idx="4617">
                  <c:v>4</c:v>
                </c:pt>
                <c:pt idx="4618">
                  <c:v>4</c:v>
                </c:pt>
                <c:pt idx="4619">
                  <c:v>4</c:v>
                </c:pt>
                <c:pt idx="4620">
                  <c:v>4</c:v>
                </c:pt>
                <c:pt idx="4621">
                  <c:v>4</c:v>
                </c:pt>
                <c:pt idx="4622">
                  <c:v>4</c:v>
                </c:pt>
                <c:pt idx="4623">
                  <c:v>4</c:v>
                </c:pt>
                <c:pt idx="4624">
                  <c:v>4</c:v>
                </c:pt>
                <c:pt idx="4625">
                  <c:v>4</c:v>
                </c:pt>
                <c:pt idx="4626">
                  <c:v>4</c:v>
                </c:pt>
                <c:pt idx="4627">
                  <c:v>4</c:v>
                </c:pt>
                <c:pt idx="4628">
                  <c:v>4</c:v>
                </c:pt>
                <c:pt idx="4629">
                  <c:v>4</c:v>
                </c:pt>
                <c:pt idx="4630">
                  <c:v>4</c:v>
                </c:pt>
                <c:pt idx="4631">
                  <c:v>4</c:v>
                </c:pt>
                <c:pt idx="4632">
                  <c:v>4</c:v>
                </c:pt>
                <c:pt idx="4633">
                  <c:v>4</c:v>
                </c:pt>
                <c:pt idx="4634">
                  <c:v>4</c:v>
                </c:pt>
                <c:pt idx="4635">
                  <c:v>4</c:v>
                </c:pt>
                <c:pt idx="4636">
                  <c:v>4</c:v>
                </c:pt>
                <c:pt idx="4637">
                  <c:v>4</c:v>
                </c:pt>
                <c:pt idx="4638">
                  <c:v>4</c:v>
                </c:pt>
                <c:pt idx="4639">
                  <c:v>4</c:v>
                </c:pt>
                <c:pt idx="4640">
                  <c:v>4</c:v>
                </c:pt>
                <c:pt idx="4641">
                  <c:v>4</c:v>
                </c:pt>
                <c:pt idx="4642">
                  <c:v>4</c:v>
                </c:pt>
                <c:pt idx="4643">
                  <c:v>4</c:v>
                </c:pt>
                <c:pt idx="4644">
                  <c:v>4</c:v>
                </c:pt>
                <c:pt idx="4645">
                  <c:v>4</c:v>
                </c:pt>
                <c:pt idx="4646">
                  <c:v>4</c:v>
                </c:pt>
                <c:pt idx="4647">
                  <c:v>4</c:v>
                </c:pt>
                <c:pt idx="4648">
                  <c:v>4</c:v>
                </c:pt>
                <c:pt idx="4649">
                  <c:v>4</c:v>
                </c:pt>
                <c:pt idx="4650">
                  <c:v>4</c:v>
                </c:pt>
                <c:pt idx="4651">
                  <c:v>4</c:v>
                </c:pt>
                <c:pt idx="4652">
                  <c:v>4</c:v>
                </c:pt>
                <c:pt idx="4653">
                  <c:v>4</c:v>
                </c:pt>
                <c:pt idx="4654">
                  <c:v>4</c:v>
                </c:pt>
                <c:pt idx="4655">
                  <c:v>4</c:v>
                </c:pt>
                <c:pt idx="4656">
                  <c:v>4</c:v>
                </c:pt>
                <c:pt idx="4657">
                  <c:v>4</c:v>
                </c:pt>
                <c:pt idx="4658">
                  <c:v>4</c:v>
                </c:pt>
                <c:pt idx="4659">
                  <c:v>4</c:v>
                </c:pt>
                <c:pt idx="4660">
                  <c:v>4</c:v>
                </c:pt>
                <c:pt idx="4661">
                  <c:v>4</c:v>
                </c:pt>
                <c:pt idx="4662">
                  <c:v>4</c:v>
                </c:pt>
                <c:pt idx="4663">
                  <c:v>4</c:v>
                </c:pt>
                <c:pt idx="4664">
                  <c:v>4</c:v>
                </c:pt>
                <c:pt idx="4665">
                  <c:v>4</c:v>
                </c:pt>
                <c:pt idx="4666">
                  <c:v>4</c:v>
                </c:pt>
                <c:pt idx="4667">
                  <c:v>4</c:v>
                </c:pt>
                <c:pt idx="4668">
                  <c:v>4</c:v>
                </c:pt>
                <c:pt idx="4669">
                  <c:v>4</c:v>
                </c:pt>
                <c:pt idx="4670">
                  <c:v>4</c:v>
                </c:pt>
                <c:pt idx="4671">
                  <c:v>4</c:v>
                </c:pt>
                <c:pt idx="4672">
                  <c:v>4</c:v>
                </c:pt>
                <c:pt idx="4673">
                  <c:v>4</c:v>
                </c:pt>
                <c:pt idx="4674">
                  <c:v>4</c:v>
                </c:pt>
                <c:pt idx="4675">
                  <c:v>4</c:v>
                </c:pt>
                <c:pt idx="4676">
                  <c:v>4</c:v>
                </c:pt>
                <c:pt idx="4677">
                  <c:v>4</c:v>
                </c:pt>
                <c:pt idx="4678">
                  <c:v>4</c:v>
                </c:pt>
                <c:pt idx="4679">
                  <c:v>4</c:v>
                </c:pt>
                <c:pt idx="4680">
                  <c:v>4</c:v>
                </c:pt>
                <c:pt idx="4681">
                  <c:v>4</c:v>
                </c:pt>
                <c:pt idx="4682">
                  <c:v>4</c:v>
                </c:pt>
                <c:pt idx="4683">
                  <c:v>4</c:v>
                </c:pt>
                <c:pt idx="4684">
                  <c:v>4</c:v>
                </c:pt>
                <c:pt idx="4685">
                  <c:v>4</c:v>
                </c:pt>
                <c:pt idx="4686">
                  <c:v>4</c:v>
                </c:pt>
                <c:pt idx="4687">
                  <c:v>4</c:v>
                </c:pt>
                <c:pt idx="4688">
                  <c:v>4</c:v>
                </c:pt>
                <c:pt idx="4689">
                  <c:v>4</c:v>
                </c:pt>
                <c:pt idx="4690">
                  <c:v>4</c:v>
                </c:pt>
                <c:pt idx="4691">
                  <c:v>4</c:v>
                </c:pt>
                <c:pt idx="4692">
                  <c:v>4</c:v>
                </c:pt>
                <c:pt idx="4693">
                  <c:v>4</c:v>
                </c:pt>
                <c:pt idx="4694">
                  <c:v>4</c:v>
                </c:pt>
                <c:pt idx="4695">
                  <c:v>4</c:v>
                </c:pt>
                <c:pt idx="4696">
                  <c:v>4</c:v>
                </c:pt>
                <c:pt idx="4697">
                  <c:v>4</c:v>
                </c:pt>
                <c:pt idx="4698">
                  <c:v>4</c:v>
                </c:pt>
                <c:pt idx="4699">
                  <c:v>4</c:v>
                </c:pt>
                <c:pt idx="4700">
                  <c:v>4</c:v>
                </c:pt>
                <c:pt idx="4701">
                  <c:v>4</c:v>
                </c:pt>
                <c:pt idx="4702">
                  <c:v>4</c:v>
                </c:pt>
                <c:pt idx="4703">
                  <c:v>4</c:v>
                </c:pt>
                <c:pt idx="4704">
                  <c:v>4</c:v>
                </c:pt>
                <c:pt idx="4705">
                  <c:v>4</c:v>
                </c:pt>
                <c:pt idx="4706">
                  <c:v>4</c:v>
                </c:pt>
                <c:pt idx="4707">
                  <c:v>4</c:v>
                </c:pt>
                <c:pt idx="4708">
                  <c:v>4</c:v>
                </c:pt>
                <c:pt idx="4709">
                  <c:v>4</c:v>
                </c:pt>
                <c:pt idx="4710">
                  <c:v>4</c:v>
                </c:pt>
                <c:pt idx="4711">
                  <c:v>4</c:v>
                </c:pt>
                <c:pt idx="4712">
                  <c:v>4</c:v>
                </c:pt>
                <c:pt idx="4713">
                  <c:v>4</c:v>
                </c:pt>
                <c:pt idx="4714">
                  <c:v>4</c:v>
                </c:pt>
                <c:pt idx="4715">
                  <c:v>4</c:v>
                </c:pt>
                <c:pt idx="4716">
                  <c:v>4</c:v>
                </c:pt>
                <c:pt idx="4717">
                  <c:v>4</c:v>
                </c:pt>
                <c:pt idx="4718">
                  <c:v>4</c:v>
                </c:pt>
                <c:pt idx="4719">
                  <c:v>4</c:v>
                </c:pt>
                <c:pt idx="4720">
                  <c:v>4</c:v>
                </c:pt>
                <c:pt idx="4721">
                  <c:v>4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3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3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3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3</c:v>
                </c:pt>
                <c:pt idx="5329">
                  <c:v>3</c:v>
                </c:pt>
                <c:pt idx="5330">
                  <c:v>3</c:v>
                </c:pt>
                <c:pt idx="5331">
                  <c:v>3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3</c:v>
                </c:pt>
                <c:pt idx="5343">
                  <c:v>3</c:v>
                </c:pt>
                <c:pt idx="5344">
                  <c:v>3</c:v>
                </c:pt>
                <c:pt idx="5345">
                  <c:v>3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3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3</c:v>
                </c:pt>
                <c:pt idx="5358">
                  <c:v>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3</c:v>
                </c:pt>
                <c:pt idx="5364">
                  <c:v>3</c:v>
                </c:pt>
                <c:pt idx="5365">
                  <c:v>3</c:v>
                </c:pt>
                <c:pt idx="5366">
                  <c:v>3</c:v>
                </c:pt>
                <c:pt idx="5367">
                  <c:v>3</c:v>
                </c:pt>
                <c:pt idx="5368">
                  <c:v>3</c:v>
                </c:pt>
                <c:pt idx="5369">
                  <c:v>3</c:v>
                </c:pt>
                <c:pt idx="5370">
                  <c:v>3</c:v>
                </c:pt>
                <c:pt idx="5371">
                  <c:v>3</c:v>
                </c:pt>
                <c:pt idx="5372">
                  <c:v>3</c:v>
                </c:pt>
                <c:pt idx="5373">
                  <c:v>3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3</c:v>
                </c:pt>
                <c:pt idx="5378">
                  <c:v>3</c:v>
                </c:pt>
                <c:pt idx="5379">
                  <c:v>3</c:v>
                </c:pt>
                <c:pt idx="5380">
                  <c:v>3</c:v>
                </c:pt>
                <c:pt idx="5381">
                  <c:v>3</c:v>
                </c:pt>
                <c:pt idx="5382">
                  <c:v>3</c:v>
                </c:pt>
                <c:pt idx="5383">
                  <c:v>3</c:v>
                </c:pt>
                <c:pt idx="5384">
                  <c:v>3</c:v>
                </c:pt>
                <c:pt idx="5385">
                  <c:v>3</c:v>
                </c:pt>
                <c:pt idx="5386">
                  <c:v>3</c:v>
                </c:pt>
                <c:pt idx="5387">
                  <c:v>3</c:v>
                </c:pt>
                <c:pt idx="5388">
                  <c:v>3</c:v>
                </c:pt>
                <c:pt idx="5389">
                  <c:v>3</c:v>
                </c:pt>
                <c:pt idx="5390">
                  <c:v>3</c:v>
                </c:pt>
                <c:pt idx="5391">
                  <c:v>3</c:v>
                </c:pt>
                <c:pt idx="5392">
                  <c:v>3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3</c:v>
                </c:pt>
                <c:pt idx="5397">
                  <c:v>3</c:v>
                </c:pt>
                <c:pt idx="5398">
                  <c:v>3</c:v>
                </c:pt>
                <c:pt idx="5399">
                  <c:v>3</c:v>
                </c:pt>
                <c:pt idx="5400">
                  <c:v>3</c:v>
                </c:pt>
                <c:pt idx="5401">
                  <c:v>3</c:v>
                </c:pt>
                <c:pt idx="5402">
                  <c:v>3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3</c:v>
                </c:pt>
                <c:pt idx="5419">
                  <c:v>3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2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2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2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2</c:v>
                </c:pt>
                <c:pt idx="6416">
                  <c:v>2</c:v>
                </c:pt>
                <c:pt idx="6417">
                  <c:v>2</c:v>
                </c:pt>
                <c:pt idx="6418">
                  <c:v>2</c:v>
                </c:pt>
                <c:pt idx="6419">
                  <c:v>2</c:v>
                </c:pt>
                <c:pt idx="6420">
                  <c:v>2</c:v>
                </c:pt>
                <c:pt idx="6421">
                  <c:v>2</c:v>
                </c:pt>
                <c:pt idx="6422">
                  <c:v>2</c:v>
                </c:pt>
                <c:pt idx="6423">
                  <c:v>2</c:v>
                </c:pt>
                <c:pt idx="6424">
                  <c:v>2</c:v>
                </c:pt>
                <c:pt idx="6425">
                  <c:v>2</c:v>
                </c:pt>
                <c:pt idx="6426">
                  <c:v>2</c:v>
                </c:pt>
                <c:pt idx="6427">
                  <c:v>2</c:v>
                </c:pt>
                <c:pt idx="6428">
                  <c:v>2</c:v>
                </c:pt>
                <c:pt idx="6429">
                  <c:v>2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2</c:v>
                </c:pt>
                <c:pt idx="6434">
                  <c:v>2</c:v>
                </c:pt>
                <c:pt idx="6435">
                  <c:v>2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2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2</c:v>
                </c:pt>
                <c:pt idx="6449">
                  <c:v>2</c:v>
                </c:pt>
                <c:pt idx="6450">
                  <c:v>2</c:v>
                </c:pt>
                <c:pt idx="6451">
                  <c:v>2</c:v>
                </c:pt>
                <c:pt idx="6452">
                  <c:v>2</c:v>
                </c:pt>
                <c:pt idx="6453">
                  <c:v>2</c:v>
                </c:pt>
                <c:pt idx="6454">
                  <c:v>2</c:v>
                </c:pt>
                <c:pt idx="6455">
                  <c:v>2</c:v>
                </c:pt>
                <c:pt idx="6456">
                  <c:v>2</c:v>
                </c:pt>
                <c:pt idx="6457">
                  <c:v>2</c:v>
                </c:pt>
                <c:pt idx="6458">
                  <c:v>2</c:v>
                </c:pt>
                <c:pt idx="6459">
                  <c:v>2</c:v>
                </c:pt>
                <c:pt idx="6460">
                  <c:v>2</c:v>
                </c:pt>
                <c:pt idx="6461">
                  <c:v>2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2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2</c:v>
                </c:pt>
                <c:pt idx="6569">
                  <c:v>2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2</c:v>
                </c:pt>
                <c:pt idx="6581">
                  <c:v>2</c:v>
                </c:pt>
                <c:pt idx="6582">
                  <c:v>2</c:v>
                </c:pt>
                <c:pt idx="6583">
                  <c:v>2</c:v>
                </c:pt>
                <c:pt idx="6584">
                  <c:v>2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2</c:v>
                </c:pt>
                <c:pt idx="6674">
                  <c:v>2</c:v>
                </c:pt>
                <c:pt idx="6675">
                  <c:v>2</c:v>
                </c:pt>
                <c:pt idx="6676">
                  <c:v>2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2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2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2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2</c:v>
                </c:pt>
                <c:pt idx="6721">
                  <c:v>2</c:v>
                </c:pt>
                <c:pt idx="6722">
                  <c:v>2</c:v>
                </c:pt>
                <c:pt idx="6723">
                  <c:v>2</c:v>
                </c:pt>
                <c:pt idx="6724">
                  <c:v>2</c:v>
                </c:pt>
                <c:pt idx="6725">
                  <c:v>2</c:v>
                </c:pt>
                <c:pt idx="6726">
                  <c:v>2</c:v>
                </c:pt>
                <c:pt idx="6727">
                  <c:v>2</c:v>
                </c:pt>
                <c:pt idx="6728">
                  <c:v>2</c:v>
                </c:pt>
                <c:pt idx="6729">
                  <c:v>2</c:v>
                </c:pt>
                <c:pt idx="6730">
                  <c:v>2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2</c:v>
                </c:pt>
                <c:pt idx="6742">
                  <c:v>2</c:v>
                </c:pt>
                <c:pt idx="6743">
                  <c:v>2</c:v>
                </c:pt>
                <c:pt idx="6744">
                  <c:v>2</c:v>
                </c:pt>
                <c:pt idx="6745">
                  <c:v>2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2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2</c:v>
                </c:pt>
                <c:pt idx="6831">
                  <c:v>2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2</c:v>
                </c:pt>
                <c:pt idx="6848">
                  <c:v>2</c:v>
                </c:pt>
                <c:pt idx="6849">
                  <c:v>2</c:v>
                </c:pt>
                <c:pt idx="6850">
                  <c:v>2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2</c:v>
                </c:pt>
                <c:pt idx="6985">
                  <c:v>2</c:v>
                </c:pt>
                <c:pt idx="6986">
                  <c:v>2</c:v>
                </c:pt>
                <c:pt idx="6987">
                  <c:v>2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2</c:v>
                </c:pt>
                <c:pt idx="6992">
                  <c:v>2</c:v>
                </c:pt>
                <c:pt idx="6993">
                  <c:v>2</c:v>
                </c:pt>
                <c:pt idx="6994">
                  <c:v>2</c:v>
                </c:pt>
                <c:pt idx="6995">
                  <c:v>2</c:v>
                </c:pt>
                <c:pt idx="6996">
                  <c:v>2</c:v>
                </c:pt>
                <c:pt idx="6997">
                  <c:v>2</c:v>
                </c:pt>
                <c:pt idx="6998">
                  <c:v>2</c:v>
                </c:pt>
                <c:pt idx="6999">
                  <c:v>2</c:v>
                </c:pt>
                <c:pt idx="7000">
                  <c:v>2</c:v>
                </c:pt>
                <c:pt idx="7001">
                  <c:v>2</c:v>
                </c:pt>
                <c:pt idx="7002">
                  <c:v>2</c:v>
                </c:pt>
                <c:pt idx="7003">
                  <c:v>2</c:v>
                </c:pt>
                <c:pt idx="7004">
                  <c:v>2</c:v>
                </c:pt>
                <c:pt idx="7005">
                  <c:v>2</c:v>
                </c:pt>
                <c:pt idx="7006">
                  <c:v>2</c:v>
                </c:pt>
                <c:pt idx="7007">
                  <c:v>2</c:v>
                </c:pt>
                <c:pt idx="7008">
                  <c:v>2</c:v>
                </c:pt>
                <c:pt idx="7009">
                  <c:v>2</c:v>
                </c:pt>
                <c:pt idx="7010">
                  <c:v>2</c:v>
                </c:pt>
                <c:pt idx="7011">
                  <c:v>2</c:v>
                </c:pt>
                <c:pt idx="7012">
                  <c:v>2</c:v>
                </c:pt>
                <c:pt idx="7013">
                  <c:v>2</c:v>
                </c:pt>
                <c:pt idx="7014">
                  <c:v>2</c:v>
                </c:pt>
                <c:pt idx="7015">
                  <c:v>2</c:v>
                </c:pt>
                <c:pt idx="7016">
                  <c:v>2</c:v>
                </c:pt>
                <c:pt idx="7017">
                  <c:v>2</c:v>
                </c:pt>
                <c:pt idx="7018">
                  <c:v>2</c:v>
                </c:pt>
                <c:pt idx="7019">
                  <c:v>2</c:v>
                </c:pt>
                <c:pt idx="7020">
                  <c:v>2</c:v>
                </c:pt>
                <c:pt idx="7021">
                  <c:v>2</c:v>
                </c:pt>
                <c:pt idx="7022">
                  <c:v>2</c:v>
                </c:pt>
                <c:pt idx="7023">
                  <c:v>2</c:v>
                </c:pt>
                <c:pt idx="7024">
                  <c:v>2</c:v>
                </c:pt>
                <c:pt idx="7025">
                  <c:v>2</c:v>
                </c:pt>
                <c:pt idx="7026">
                  <c:v>2</c:v>
                </c:pt>
                <c:pt idx="7027">
                  <c:v>2</c:v>
                </c:pt>
                <c:pt idx="7028">
                  <c:v>2</c:v>
                </c:pt>
                <c:pt idx="7029">
                  <c:v>2</c:v>
                </c:pt>
                <c:pt idx="7030">
                  <c:v>2</c:v>
                </c:pt>
                <c:pt idx="7031">
                  <c:v>2</c:v>
                </c:pt>
                <c:pt idx="7032">
                  <c:v>2</c:v>
                </c:pt>
                <c:pt idx="7033">
                  <c:v>2</c:v>
                </c:pt>
                <c:pt idx="7034">
                  <c:v>2</c:v>
                </c:pt>
                <c:pt idx="7035">
                  <c:v>2</c:v>
                </c:pt>
                <c:pt idx="7036">
                  <c:v>2</c:v>
                </c:pt>
                <c:pt idx="7037">
                  <c:v>2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2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2</c:v>
                </c:pt>
                <c:pt idx="7072">
                  <c:v>2</c:v>
                </c:pt>
                <c:pt idx="7073">
                  <c:v>2</c:v>
                </c:pt>
                <c:pt idx="7074">
                  <c:v>2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2</c:v>
                </c:pt>
                <c:pt idx="7081">
                  <c:v>2</c:v>
                </c:pt>
                <c:pt idx="7082">
                  <c:v>2</c:v>
                </c:pt>
                <c:pt idx="7083">
                  <c:v>2</c:v>
                </c:pt>
                <c:pt idx="7084">
                  <c:v>2</c:v>
                </c:pt>
                <c:pt idx="7085">
                  <c:v>2</c:v>
                </c:pt>
                <c:pt idx="7086">
                  <c:v>2</c:v>
                </c:pt>
                <c:pt idx="7087">
                  <c:v>2</c:v>
                </c:pt>
                <c:pt idx="7088">
                  <c:v>2</c:v>
                </c:pt>
                <c:pt idx="7089">
                  <c:v>2</c:v>
                </c:pt>
                <c:pt idx="7090">
                  <c:v>2</c:v>
                </c:pt>
                <c:pt idx="7091">
                  <c:v>2</c:v>
                </c:pt>
                <c:pt idx="7092">
                  <c:v>2</c:v>
                </c:pt>
                <c:pt idx="7093">
                  <c:v>2</c:v>
                </c:pt>
                <c:pt idx="7094">
                  <c:v>2</c:v>
                </c:pt>
                <c:pt idx="7095">
                  <c:v>2</c:v>
                </c:pt>
                <c:pt idx="7096">
                  <c:v>2</c:v>
                </c:pt>
                <c:pt idx="7097">
                  <c:v>2</c:v>
                </c:pt>
                <c:pt idx="7098">
                  <c:v>2</c:v>
                </c:pt>
                <c:pt idx="7099">
                  <c:v>2</c:v>
                </c:pt>
                <c:pt idx="7100">
                  <c:v>2</c:v>
                </c:pt>
                <c:pt idx="7101">
                  <c:v>2</c:v>
                </c:pt>
                <c:pt idx="7102">
                  <c:v>2</c:v>
                </c:pt>
                <c:pt idx="7103">
                  <c:v>2</c:v>
                </c:pt>
                <c:pt idx="7104">
                  <c:v>2</c:v>
                </c:pt>
                <c:pt idx="7105">
                  <c:v>2</c:v>
                </c:pt>
                <c:pt idx="7106">
                  <c:v>2</c:v>
                </c:pt>
                <c:pt idx="7107">
                  <c:v>2</c:v>
                </c:pt>
                <c:pt idx="7108">
                  <c:v>2</c:v>
                </c:pt>
                <c:pt idx="7109">
                  <c:v>2</c:v>
                </c:pt>
                <c:pt idx="7110">
                  <c:v>2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2</c:v>
                </c:pt>
                <c:pt idx="7115">
                  <c:v>2</c:v>
                </c:pt>
                <c:pt idx="7116">
                  <c:v>2</c:v>
                </c:pt>
                <c:pt idx="7117">
                  <c:v>2</c:v>
                </c:pt>
                <c:pt idx="7118">
                  <c:v>2</c:v>
                </c:pt>
                <c:pt idx="7119">
                  <c:v>2</c:v>
                </c:pt>
                <c:pt idx="7120">
                  <c:v>2</c:v>
                </c:pt>
                <c:pt idx="7121">
                  <c:v>2</c:v>
                </c:pt>
                <c:pt idx="7122">
                  <c:v>2</c:v>
                </c:pt>
                <c:pt idx="7123">
                  <c:v>2</c:v>
                </c:pt>
                <c:pt idx="7124">
                  <c:v>2</c:v>
                </c:pt>
                <c:pt idx="7125">
                  <c:v>2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2</c:v>
                </c:pt>
                <c:pt idx="7131">
                  <c:v>2</c:v>
                </c:pt>
                <c:pt idx="7132">
                  <c:v>2</c:v>
                </c:pt>
                <c:pt idx="7133">
                  <c:v>2</c:v>
                </c:pt>
                <c:pt idx="7134">
                  <c:v>2</c:v>
                </c:pt>
                <c:pt idx="7135">
                  <c:v>2</c:v>
                </c:pt>
                <c:pt idx="7136">
                  <c:v>2</c:v>
                </c:pt>
                <c:pt idx="7137">
                  <c:v>2</c:v>
                </c:pt>
                <c:pt idx="7138">
                  <c:v>2</c:v>
                </c:pt>
                <c:pt idx="7139">
                  <c:v>2</c:v>
                </c:pt>
                <c:pt idx="7140">
                  <c:v>2</c:v>
                </c:pt>
                <c:pt idx="7141">
                  <c:v>2</c:v>
                </c:pt>
                <c:pt idx="7142">
                  <c:v>2</c:v>
                </c:pt>
                <c:pt idx="7143">
                  <c:v>2</c:v>
                </c:pt>
                <c:pt idx="7144">
                  <c:v>2</c:v>
                </c:pt>
                <c:pt idx="7145">
                  <c:v>2</c:v>
                </c:pt>
                <c:pt idx="7146">
                  <c:v>2</c:v>
                </c:pt>
                <c:pt idx="7147">
                  <c:v>2</c:v>
                </c:pt>
                <c:pt idx="7148">
                  <c:v>2</c:v>
                </c:pt>
                <c:pt idx="7149">
                  <c:v>2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2</c:v>
                </c:pt>
                <c:pt idx="7154">
                  <c:v>2</c:v>
                </c:pt>
                <c:pt idx="7155">
                  <c:v>2</c:v>
                </c:pt>
                <c:pt idx="7156">
                  <c:v>2</c:v>
                </c:pt>
                <c:pt idx="7157">
                  <c:v>2</c:v>
                </c:pt>
                <c:pt idx="7158">
                  <c:v>2</c:v>
                </c:pt>
                <c:pt idx="7159">
                  <c:v>2</c:v>
                </c:pt>
                <c:pt idx="7160">
                  <c:v>2</c:v>
                </c:pt>
                <c:pt idx="7161">
                  <c:v>2</c:v>
                </c:pt>
                <c:pt idx="7162">
                  <c:v>2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2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2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2</c:v>
                </c:pt>
                <c:pt idx="7269">
                  <c:v>2</c:v>
                </c:pt>
                <c:pt idx="7270">
                  <c:v>2</c:v>
                </c:pt>
                <c:pt idx="7271">
                  <c:v>2</c:v>
                </c:pt>
                <c:pt idx="7272">
                  <c:v>2</c:v>
                </c:pt>
                <c:pt idx="7273">
                  <c:v>2</c:v>
                </c:pt>
                <c:pt idx="7274">
                  <c:v>2</c:v>
                </c:pt>
                <c:pt idx="7275">
                  <c:v>2</c:v>
                </c:pt>
                <c:pt idx="7276">
                  <c:v>2</c:v>
                </c:pt>
                <c:pt idx="7277">
                  <c:v>2</c:v>
                </c:pt>
                <c:pt idx="7278">
                  <c:v>2</c:v>
                </c:pt>
                <c:pt idx="7279">
                  <c:v>2</c:v>
                </c:pt>
                <c:pt idx="7280">
                  <c:v>2</c:v>
                </c:pt>
                <c:pt idx="7281">
                  <c:v>2</c:v>
                </c:pt>
                <c:pt idx="7282">
                  <c:v>2</c:v>
                </c:pt>
                <c:pt idx="7283">
                  <c:v>2</c:v>
                </c:pt>
                <c:pt idx="7284">
                  <c:v>2</c:v>
                </c:pt>
                <c:pt idx="7285">
                  <c:v>2</c:v>
                </c:pt>
                <c:pt idx="7286">
                  <c:v>2</c:v>
                </c:pt>
                <c:pt idx="7287">
                  <c:v>2</c:v>
                </c:pt>
                <c:pt idx="7288">
                  <c:v>2</c:v>
                </c:pt>
                <c:pt idx="7289">
                  <c:v>2</c:v>
                </c:pt>
                <c:pt idx="7290">
                  <c:v>2</c:v>
                </c:pt>
                <c:pt idx="7291">
                  <c:v>2</c:v>
                </c:pt>
                <c:pt idx="7292">
                  <c:v>2</c:v>
                </c:pt>
                <c:pt idx="7293">
                  <c:v>2</c:v>
                </c:pt>
                <c:pt idx="7294">
                  <c:v>2</c:v>
                </c:pt>
                <c:pt idx="7295">
                  <c:v>2</c:v>
                </c:pt>
                <c:pt idx="7296">
                  <c:v>2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2</c:v>
                </c:pt>
                <c:pt idx="7301">
                  <c:v>2</c:v>
                </c:pt>
                <c:pt idx="7302">
                  <c:v>2</c:v>
                </c:pt>
                <c:pt idx="7303">
                  <c:v>2</c:v>
                </c:pt>
                <c:pt idx="7304">
                  <c:v>2</c:v>
                </c:pt>
                <c:pt idx="7305">
                  <c:v>2</c:v>
                </c:pt>
                <c:pt idx="7306">
                  <c:v>2</c:v>
                </c:pt>
                <c:pt idx="7307">
                  <c:v>2</c:v>
                </c:pt>
                <c:pt idx="7308">
                  <c:v>2</c:v>
                </c:pt>
                <c:pt idx="7309">
                  <c:v>2</c:v>
                </c:pt>
                <c:pt idx="7310">
                  <c:v>2</c:v>
                </c:pt>
                <c:pt idx="7311">
                  <c:v>2</c:v>
                </c:pt>
                <c:pt idx="7312">
                  <c:v>2</c:v>
                </c:pt>
                <c:pt idx="7313">
                  <c:v>2</c:v>
                </c:pt>
                <c:pt idx="7314">
                  <c:v>2</c:v>
                </c:pt>
                <c:pt idx="7315">
                  <c:v>2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2</c:v>
                </c:pt>
                <c:pt idx="7322">
                  <c:v>2</c:v>
                </c:pt>
                <c:pt idx="7323">
                  <c:v>2</c:v>
                </c:pt>
                <c:pt idx="7324">
                  <c:v>2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2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2</c:v>
                </c:pt>
                <c:pt idx="7340">
                  <c:v>2</c:v>
                </c:pt>
                <c:pt idx="7341">
                  <c:v>2</c:v>
                </c:pt>
                <c:pt idx="7342">
                  <c:v>2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2</c:v>
                </c:pt>
                <c:pt idx="7356">
                  <c:v>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2</c:v>
                </c:pt>
                <c:pt idx="7366">
                  <c:v>2</c:v>
                </c:pt>
                <c:pt idx="7367">
                  <c:v>2</c:v>
                </c:pt>
                <c:pt idx="7368">
                  <c:v>2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2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2</c:v>
                </c:pt>
                <c:pt idx="7382">
                  <c:v>2</c:v>
                </c:pt>
                <c:pt idx="7383">
                  <c:v>2</c:v>
                </c:pt>
                <c:pt idx="7384">
                  <c:v>2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2</c:v>
                </c:pt>
                <c:pt idx="7392">
                  <c:v>2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2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2</c:v>
                </c:pt>
                <c:pt idx="7424">
                  <c:v>2</c:v>
                </c:pt>
                <c:pt idx="7425">
                  <c:v>2</c:v>
                </c:pt>
                <c:pt idx="7426">
                  <c:v>2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2</c:v>
                </c:pt>
                <c:pt idx="7456">
                  <c:v>2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2</c:v>
                </c:pt>
                <c:pt idx="7533">
                  <c:v>2</c:v>
                </c:pt>
                <c:pt idx="7534">
                  <c:v>2</c:v>
                </c:pt>
                <c:pt idx="7535">
                  <c:v>2</c:v>
                </c:pt>
                <c:pt idx="7536">
                  <c:v>2</c:v>
                </c:pt>
                <c:pt idx="7537">
                  <c:v>2</c:v>
                </c:pt>
                <c:pt idx="7538">
                  <c:v>2</c:v>
                </c:pt>
                <c:pt idx="7539">
                  <c:v>2</c:v>
                </c:pt>
                <c:pt idx="7540">
                  <c:v>2</c:v>
                </c:pt>
                <c:pt idx="7541">
                  <c:v>2</c:v>
                </c:pt>
                <c:pt idx="7542">
                  <c:v>2</c:v>
                </c:pt>
                <c:pt idx="7543">
                  <c:v>2</c:v>
                </c:pt>
                <c:pt idx="7544">
                  <c:v>2</c:v>
                </c:pt>
                <c:pt idx="7545">
                  <c:v>2</c:v>
                </c:pt>
                <c:pt idx="7546">
                  <c:v>2</c:v>
                </c:pt>
                <c:pt idx="7547">
                  <c:v>2</c:v>
                </c:pt>
                <c:pt idx="7548">
                  <c:v>2</c:v>
                </c:pt>
                <c:pt idx="7549">
                  <c:v>2</c:v>
                </c:pt>
                <c:pt idx="7550">
                  <c:v>2</c:v>
                </c:pt>
                <c:pt idx="7551">
                  <c:v>2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2</c:v>
                </c:pt>
                <c:pt idx="7556">
                  <c:v>2</c:v>
                </c:pt>
                <c:pt idx="7557">
                  <c:v>2</c:v>
                </c:pt>
                <c:pt idx="7558">
                  <c:v>2</c:v>
                </c:pt>
                <c:pt idx="7559">
                  <c:v>2</c:v>
                </c:pt>
                <c:pt idx="7560">
                  <c:v>2</c:v>
                </c:pt>
                <c:pt idx="7561">
                  <c:v>2</c:v>
                </c:pt>
                <c:pt idx="7562">
                  <c:v>2</c:v>
                </c:pt>
                <c:pt idx="7563">
                  <c:v>2</c:v>
                </c:pt>
                <c:pt idx="7564">
                  <c:v>2</c:v>
                </c:pt>
                <c:pt idx="7565">
                  <c:v>2</c:v>
                </c:pt>
                <c:pt idx="7566">
                  <c:v>2</c:v>
                </c:pt>
                <c:pt idx="7567">
                  <c:v>2</c:v>
                </c:pt>
                <c:pt idx="7568">
                  <c:v>2</c:v>
                </c:pt>
                <c:pt idx="7569">
                  <c:v>2</c:v>
                </c:pt>
                <c:pt idx="7570">
                  <c:v>2</c:v>
                </c:pt>
                <c:pt idx="7571">
                  <c:v>2</c:v>
                </c:pt>
                <c:pt idx="7572">
                  <c:v>2</c:v>
                </c:pt>
                <c:pt idx="7573">
                  <c:v>2</c:v>
                </c:pt>
                <c:pt idx="7574">
                  <c:v>2</c:v>
                </c:pt>
                <c:pt idx="7575">
                  <c:v>2</c:v>
                </c:pt>
                <c:pt idx="7576">
                  <c:v>2</c:v>
                </c:pt>
                <c:pt idx="7577">
                  <c:v>2</c:v>
                </c:pt>
                <c:pt idx="7578">
                  <c:v>2</c:v>
                </c:pt>
                <c:pt idx="7579">
                  <c:v>2</c:v>
                </c:pt>
                <c:pt idx="7580">
                  <c:v>2</c:v>
                </c:pt>
                <c:pt idx="7581">
                  <c:v>2</c:v>
                </c:pt>
                <c:pt idx="7582">
                  <c:v>2</c:v>
                </c:pt>
                <c:pt idx="7583">
                  <c:v>2</c:v>
                </c:pt>
                <c:pt idx="7584">
                  <c:v>2</c:v>
                </c:pt>
                <c:pt idx="7585">
                  <c:v>2</c:v>
                </c:pt>
                <c:pt idx="7586">
                  <c:v>2</c:v>
                </c:pt>
                <c:pt idx="7587">
                  <c:v>2</c:v>
                </c:pt>
                <c:pt idx="7588">
                  <c:v>2</c:v>
                </c:pt>
                <c:pt idx="7589">
                  <c:v>2</c:v>
                </c:pt>
                <c:pt idx="7590">
                  <c:v>2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2</c:v>
                </c:pt>
                <c:pt idx="7596">
                  <c:v>2</c:v>
                </c:pt>
                <c:pt idx="7597">
                  <c:v>2</c:v>
                </c:pt>
                <c:pt idx="7598">
                  <c:v>2</c:v>
                </c:pt>
                <c:pt idx="7599">
                  <c:v>2</c:v>
                </c:pt>
                <c:pt idx="7600">
                  <c:v>2</c:v>
                </c:pt>
                <c:pt idx="7601">
                  <c:v>2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2</c:v>
                </c:pt>
                <c:pt idx="7612">
                  <c:v>2</c:v>
                </c:pt>
                <c:pt idx="7613">
                  <c:v>2</c:v>
                </c:pt>
                <c:pt idx="7614">
                  <c:v>2</c:v>
                </c:pt>
                <c:pt idx="7615">
                  <c:v>2</c:v>
                </c:pt>
                <c:pt idx="7616">
                  <c:v>2</c:v>
                </c:pt>
                <c:pt idx="7617">
                  <c:v>2</c:v>
                </c:pt>
                <c:pt idx="7618">
                  <c:v>2</c:v>
                </c:pt>
                <c:pt idx="7619">
                  <c:v>2</c:v>
                </c:pt>
                <c:pt idx="7620">
                  <c:v>2</c:v>
                </c:pt>
                <c:pt idx="7621">
                  <c:v>2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2</c:v>
                </c:pt>
                <c:pt idx="7627">
                  <c:v>2</c:v>
                </c:pt>
                <c:pt idx="7628">
                  <c:v>2</c:v>
                </c:pt>
                <c:pt idx="7629">
                  <c:v>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2</c:v>
                </c:pt>
                <c:pt idx="7667">
                  <c:v>2</c:v>
                </c:pt>
                <c:pt idx="7668">
                  <c:v>2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2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2</c:v>
                </c:pt>
                <c:pt idx="7684">
                  <c:v>2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2</c:v>
                </c:pt>
                <c:pt idx="7690">
                  <c:v>2</c:v>
                </c:pt>
                <c:pt idx="7691">
                  <c:v>2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1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1</c:v>
                </c:pt>
                <c:pt idx="7710">
                  <c:v>1</c:v>
                </c:pt>
                <c:pt idx="7711">
                  <c:v>1</c:v>
                </c:pt>
                <c:pt idx="7712">
                  <c:v>1</c:v>
                </c:pt>
                <c:pt idx="7713">
                  <c:v>1</c:v>
                </c:pt>
                <c:pt idx="7714">
                  <c:v>1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1</c:v>
                </c:pt>
                <c:pt idx="7728">
                  <c:v>1</c:v>
                </c:pt>
                <c:pt idx="7729">
                  <c:v>1</c:v>
                </c:pt>
                <c:pt idx="7730">
                  <c:v>1</c:v>
                </c:pt>
                <c:pt idx="7731">
                  <c:v>1</c:v>
                </c:pt>
                <c:pt idx="7732">
                  <c:v>1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1</c:v>
                </c:pt>
                <c:pt idx="7743">
                  <c:v>1</c:v>
                </c:pt>
                <c:pt idx="7744">
                  <c:v>1</c:v>
                </c:pt>
                <c:pt idx="7745">
                  <c:v>1</c:v>
                </c:pt>
                <c:pt idx="7746">
                  <c:v>1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1</c:v>
                </c:pt>
                <c:pt idx="7753">
                  <c:v>1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1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1</c:v>
                </c:pt>
                <c:pt idx="7762">
                  <c:v>1</c:v>
                </c:pt>
                <c:pt idx="7763">
                  <c:v>1</c:v>
                </c:pt>
                <c:pt idx="7764">
                  <c:v>1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1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1</c:v>
                </c:pt>
                <c:pt idx="7775">
                  <c:v>1</c:v>
                </c:pt>
                <c:pt idx="7776">
                  <c:v>1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1</c:v>
                </c:pt>
                <c:pt idx="7781">
                  <c:v>1</c:v>
                </c:pt>
                <c:pt idx="7782">
                  <c:v>1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1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1</c:v>
                </c:pt>
                <c:pt idx="7797">
                  <c:v>1</c:v>
                </c:pt>
                <c:pt idx="7798">
                  <c:v>1</c:v>
                </c:pt>
                <c:pt idx="7799">
                  <c:v>1</c:v>
                </c:pt>
                <c:pt idx="7800">
                  <c:v>1</c:v>
                </c:pt>
                <c:pt idx="7801">
                  <c:v>1</c:v>
                </c:pt>
                <c:pt idx="7802">
                  <c:v>1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1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1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1</c:v>
                </c:pt>
                <c:pt idx="7827">
                  <c:v>1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1</c:v>
                </c:pt>
                <c:pt idx="7841">
                  <c:v>1</c:v>
                </c:pt>
                <c:pt idx="7842">
                  <c:v>1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1</c:v>
                </c:pt>
                <c:pt idx="7913">
                  <c:v>1</c:v>
                </c:pt>
                <c:pt idx="7914">
                  <c:v>1</c:v>
                </c:pt>
                <c:pt idx="7915">
                  <c:v>1</c:v>
                </c:pt>
                <c:pt idx="7916">
                  <c:v>1</c:v>
                </c:pt>
                <c:pt idx="7917">
                  <c:v>1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1</c:v>
                </c:pt>
                <c:pt idx="7956">
                  <c:v>1</c:v>
                </c:pt>
                <c:pt idx="7957">
                  <c:v>1</c:v>
                </c:pt>
                <c:pt idx="7958">
                  <c:v>1</c:v>
                </c:pt>
                <c:pt idx="7959">
                  <c:v>1</c:v>
                </c:pt>
                <c:pt idx="7960">
                  <c:v>1</c:v>
                </c:pt>
                <c:pt idx="7961">
                  <c:v>1</c:v>
                </c:pt>
                <c:pt idx="7962">
                  <c:v>1</c:v>
                </c:pt>
                <c:pt idx="7963">
                  <c:v>1</c:v>
                </c:pt>
                <c:pt idx="7964">
                  <c:v>1</c:v>
                </c:pt>
                <c:pt idx="7965">
                  <c:v>1</c:v>
                </c:pt>
                <c:pt idx="7966">
                  <c:v>1</c:v>
                </c:pt>
                <c:pt idx="7967">
                  <c:v>1</c:v>
                </c:pt>
                <c:pt idx="7968">
                  <c:v>1</c:v>
                </c:pt>
                <c:pt idx="7969">
                  <c:v>1</c:v>
                </c:pt>
                <c:pt idx="7970">
                  <c:v>1</c:v>
                </c:pt>
                <c:pt idx="7971">
                  <c:v>1</c:v>
                </c:pt>
                <c:pt idx="7972">
                  <c:v>1</c:v>
                </c:pt>
                <c:pt idx="7973">
                  <c:v>1</c:v>
                </c:pt>
                <c:pt idx="7974">
                  <c:v>1</c:v>
                </c:pt>
                <c:pt idx="7975">
                  <c:v>1</c:v>
                </c:pt>
                <c:pt idx="7976">
                  <c:v>1</c:v>
                </c:pt>
                <c:pt idx="7977">
                  <c:v>1</c:v>
                </c:pt>
                <c:pt idx="7978">
                  <c:v>1</c:v>
                </c:pt>
                <c:pt idx="7979">
                  <c:v>1</c:v>
                </c:pt>
                <c:pt idx="7980">
                  <c:v>1</c:v>
                </c:pt>
                <c:pt idx="7981">
                  <c:v>1</c:v>
                </c:pt>
                <c:pt idx="7982">
                  <c:v>1</c:v>
                </c:pt>
                <c:pt idx="7983">
                  <c:v>1</c:v>
                </c:pt>
                <c:pt idx="7984">
                  <c:v>1</c:v>
                </c:pt>
                <c:pt idx="7985">
                  <c:v>1</c:v>
                </c:pt>
                <c:pt idx="7986">
                  <c:v>1</c:v>
                </c:pt>
                <c:pt idx="7987">
                  <c:v>1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1</c:v>
                </c:pt>
                <c:pt idx="7993">
                  <c:v>1</c:v>
                </c:pt>
                <c:pt idx="7994">
                  <c:v>1</c:v>
                </c:pt>
                <c:pt idx="7995">
                  <c:v>1</c:v>
                </c:pt>
                <c:pt idx="7996">
                  <c:v>1</c:v>
                </c:pt>
                <c:pt idx="7997">
                  <c:v>1</c:v>
                </c:pt>
                <c:pt idx="7998">
                  <c:v>1</c:v>
                </c:pt>
                <c:pt idx="7999">
                  <c:v>1</c:v>
                </c:pt>
                <c:pt idx="8000">
                  <c:v>1</c:v>
                </c:pt>
                <c:pt idx="8001">
                  <c:v>1</c:v>
                </c:pt>
                <c:pt idx="8002">
                  <c:v>1</c:v>
                </c:pt>
                <c:pt idx="8003">
                  <c:v>1</c:v>
                </c:pt>
                <c:pt idx="8004">
                  <c:v>1</c:v>
                </c:pt>
                <c:pt idx="8005">
                  <c:v>1</c:v>
                </c:pt>
                <c:pt idx="8006">
                  <c:v>1</c:v>
                </c:pt>
                <c:pt idx="8007">
                  <c:v>1</c:v>
                </c:pt>
                <c:pt idx="8008">
                  <c:v>1</c:v>
                </c:pt>
                <c:pt idx="8009">
                  <c:v>1</c:v>
                </c:pt>
                <c:pt idx="8010">
                  <c:v>1</c:v>
                </c:pt>
                <c:pt idx="8011">
                  <c:v>1</c:v>
                </c:pt>
                <c:pt idx="8012">
                  <c:v>1</c:v>
                </c:pt>
                <c:pt idx="8013">
                  <c:v>1</c:v>
                </c:pt>
                <c:pt idx="8014">
                  <c:v>1</c:v>
                </c:pt>
                <c:pt idx="8015">
                  <c:v>1</c:v>
                </c:pt>
                <c:pt idx="8016">
                  <c:v>1</c:v>
                </c:pt>
                <c:pt idx="8017">
                  <c:v>1</c:v>
                </c:pt>
                <c:pt idx="8018">
                  <c:v>1</c:v>
                </c:pt>
                <c:pt idx="8019">
                  <c:v>1</c:v>
                </c:pt>
                <c:pt idx="8020">
                  <c:v>1</c:v>
                </c:pt>
                <c:pt idx="8021">
                  <c:v>1</c:v>
                </c:pt>
                <c:pt idx="8022">
                  <c:v>1</c:v>
                </c:pt>
                <c:pt idx="8023">
                  <c:v>1</c:v>
                </c:pt>
                <c:pt idx="8024">
                  <c:v>1</c:v>
                </c:pt>
                <c:pt idx="8025">
                  <c:v>1</c:v>
                </c:pt>
                <c:pt idx="8026">
                  <c:v>1</c:v>
                </c:pt>
                <c:pt idx="8027">
                  <c:v>1</c:v>
                </c:pt>
                <c:pt idx="8028">
                  <c:v>1</c:v>
                </c:pt>
                <c:pt idx="8029">
                  <c:v>1</c:v>
                </c:pt>
                <c:pt idx="8030">
                  <c:v>1</c:v>
                </c:pt>
                <c:pt idx="8031">
                  <c:v>1</c:v>
                </c:pt>
                <c:pt idx="8032">
                  <c:v>1</c:v>
                </c:pt>
                <c:pt idx="8033">
                  <c:v>1</c:v>
                </c:pt>
                <c:pt idx="8034">
                  <c:v>1</c:v>
                </c:pt>
                <c:pt idx="8035">
                  <c:v>1</c:v>
                </c:pt>
                <c:pt idx="8036">
                  <c:v>1</c:v>
                </c:pt>
                <c:pt idx="8037">
                  <c:v>1</c:v>
                </c:pt>
                <c:pt idx="8038">
                  <c:v>1</c:v>
                </c:pt>
                <c:pt idx="8039">
                  <c:v>1</c:v>
                </c:pt>
                <c:pt idx="8040">
                  <c:v>1</c:v>
                </c:pt>
                <c:pt idx="8041">
                  <c:v>1</c:v>
                </c:pt>
                <c:pt idx="8042">
                  <c:v>1</c:v>
                </c:pt>
                <c:pt idx="8043">
                  <c:v>1</c:v>
                </c:pt>
                <c:pt idx="8044">
                  <c:v>1</c:v>
                </c:pt>
                <c:pt idx="8045">
                  <c:v>1</c:v>
                </c:pt>
                <c:pt idx="8046">
                  <c:v>1</c:v>
                </c:pt>
                <c:pt idx="8047">
                  <c:v>1</c:v>
                </c:pt>
                <c:pt idx="8048">
                  <c:v>1</c:v>
                </c:pt>
                <c:pt idx="8049">
                  <c:v>1</c:v>
                </c:pt>
                <c:pt idx="8050">
                  <c:v>1</c:v>
                </c:pt>
                <c:pt idx="8051">
                  <c:v>1</c:v>
                </c:pt>
                <c:pt idx="8052">
                  <c:v>1</c:v>
                </c:pt>
                <c:pt idx="8053">
                  <c:v>1</c:v>
                </c:pt>
                <c:pt idx="8054">
                  <c:v>1</c:v>
                </c:pt>
                <c:pt idx="8055">
                  <c:v>1</c:v>
                </c:pt>
                <c:pt idx="8056">
                  <c:v>1</c:v>
                </c:pt>
                <c:pt idx="8057">
                  <c:v>1</c:v>
                </c:pt>
                <c:pt idx="8058">
                  <c:v>1</c:v>
                </c:pt>
                <c:pt idx="8059">
                  <c:v>1</c:v>
                </c:pt>
                <c:pt idx="8060">
                  <c:v>1</c:v>
                </c:pt>
                <c:pt idx="8061">
                  <c:v>1</c:v>
                </c:pt>
                <c:pt idx="8062">
                  <c:v>1</c:v>
                </c:pt>
                <c:pt idx="8063">
                  <c:v>1</c:v>
                </c:pt>
                <c:pt idx="8064">
                  <c:v>1</c:v>
                </c:pt>
                <c:pt idx="8065">
                  <c:v>1</c:v>
                </c:pt>
                <c:pt idx="8066">
                  <c:v>1</c:v>
                </c:pt>
                <c:pt idx="8067">
                  <c:v>1</c:v>
                </c:pt>
                <c:pt idx="8068">
                  <c:v>1</c:v>
                </c:pt>
                <c:pt idx="8069">
                  <c:v>1</c:v>
                </c:pt>
                <c:pt idx="8070">
                  <c:v>1</c:v>
                </c:pt>
                <c:pt idx="8071">
                  <c:v>1</c:v>
                </c:pt>
                <c:pt idx="8072">
                  <c:v>1</c:v>
                </c:pt>
                <c:pt idx="8073">
                  <c:v>1</c:v>
                </c:pt>
                <c:pt idx="8074">
                  <c:v>1</c:v>
                </c:pt>
                <c:pt idx="8075">
                  <c:v>1</c:v>
                </c:pt>
                <c:pt idx="8076">
                  <c:v>1</c:v>
                </c:pt>
                <c:pt idx="8077">
                  <c:v>1</c:v>
                </c:pt>
                <c:pt idx="8078">
                  <c:v>1</c:v>
                </c:pt>
                <c:pt idx="8079">
                  <c:v>1</c:v>
                </c:pt>
                <c:pt idx="8080">
                  <c:v>1</c:v>
                </c:pt>
                <c:pt idx="8081">
                  <c:v>1</c:v>
                </c:pt>
                <c:pt idx="8082">
                  <c:v>1</c:v>
                </c:pt>
                <c:pt idx="8083">
                  <c:v>1</c:v>
                </c:pt>
                <c:pt idx="8084">
                  <c:v>1</c:v>
                </c:pt>
                <c:pt idx="8085">
                  <c:v>1</c:v>
                </c:pt>
                <c:pt idx="8086">
                  <c:v>1</c:v>
                </c:pt>
                <c:pt idx="8087">
                  <c:v>1</c:v>
                </c:pt>
                <c:pt idx="8088">
                  <c:v>1</c:v>
                </c:pt>
                <c:pt idx="8089">
                  <c:v>1</c:v>
                </c:pt>
                <c:pt idx="8090">
                  <c:v>1</c:v>
                </c:pt>
                <c:pt idx="8091">
                  <c:v>1</c:v>
                </c:pt>
                <c:pt idx="8092">
                  <c:v>1</c:v>
                </c:pt>
                <c:pt idx="8093">
                  <c:v>1</c:v>
                </c:pt>
                <c:pt idx="8094">
                  <c:v>1</c:v>
                </c:pt>
                <c:pt idx="8095">
                  <c:v>1</c:v>
                </c:pt>
                <c:pt idx="8096">
                  <c:v>1</c:v>
                </c:pt>
                <c:pt idx="8097">
                  <c:v>1</c:v>
                </c:pt>
                <c:pt idx="8098">
                  <c:v>1</c:v>
                </c:pt>
                <c:pt idx="8099">
                  <c:v>1</c:v>
                </c:pt>
                <c:pt idx="8100">
                  <c:v>1</c:v>
                </c:pt>
                <c:pt idx="8101">
                  <c:v>1</c:v>
                </c:pt>
                <c:pt idx="8102">
                  <c:v>1</c:v>
                </c:pt>
                <c:pt idx="8103">
                  <c:v>1</c:v>
                </c:pt>
                <c:pt idx="8104">
                  <c:v>1</c:v>
                </c:pt>
                <c:pt idx="8105">
                  <c:v>1</c:v>
                </c:pt>
                <c:pt idx="8106">
                  <c:v>1</c:v>
                </c:pt>
                <c:pt idx="8107">
                  <c:v>1</c:v>
                </c:pt>
                <c:pt idx="8108">
                  <c:v>1</c:v>
                </c:pt>
                <c:pt idx="8109">
                  <c:v>1</c:v>
                </c:pt>
                <c:pt idx="8110">
                  <c:v>1</c:v>
                </c:pt>
                <c:pt idx="8111">
                  <c:v>1</c:v>
                </c:pt>
                <c:pt idx="8112">
                  <c:v>1</c:v>
                </c:pt>
                <c:pt idx="8113">
                  <c:v>1</c:v>
                </c:pt>
                <c:pt idx="8114">
                  <c:v>1</c:v>
                </c:pt>
                <c:pt idx="8115">
                  <c:v>1</c:v>
                </c:pt>
                <c:pt idx="8116">
                  <c:v>1</c:v>
                </c:pt>
                <c:pt idx="8117">
                  <c:v>1</c:v>
                </c:pt>
                <c:pt idx="8118">
                  <c:v>1</c:v>
                </c:pt>
                <c:pt idx="8119">
                  <c:v>1</c:v>
                </c:pt>
                <c:pt idx="8120">
                  <c:v>1</c:v>
                </c:pt>
                <c:pt idx="8121">
                  <c:v>1</c:v>
                </c:pt>
                <c:pt idx="8122">
                  <c:v>1</c:v>
                </c:pt>
                <c:pt idx="8123">
                  <c:v>1</c:v>
                </c:pt>
                <c:pt idx="8124">
                  <c:v>1</c:v>
                </c:pt>
                <c:pt idx="8125">
                  <c:v>1</c:v>
                </c:pt>
                <c:pt idx="8126">
                  <c:v>1</c:v>
                </c:pt>
                <c:pt idx="8127">
                  <c:v>1</c:v>
                </c:pt>
                <c:pt idx="8128">
                  <c:v>1</c:v>
                </c:pt>
                <c:pt idx="8129">
                  <c:v>1</c:v>
                </c:pt>
                <c:pt idx="8130">
                  <c:v>1</c:v>
                </c:pt>
                <c:pt idx="8131">
                  <c:v>1</c:v>
                </c:pt>
                <c:pt idx="8132">
                  <c:v>1</c:v>
                </c:pt>
                <c:pt idx="8133">
                  <c:v>1</c:v>
                </c:pt>
                <c:pt idx="8134">
                  <c:v>1</c:v>
                </c:pt>
                <c:pt idx="8135">
                  <c:v>1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1</c:v>
                </c:pt>
                <c:pt idx="8141">
                  <c:v>1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1</c:v>
                </c:pt>
                <c:pt idx="8146">
                  <c:v>1</c:v>
                </c:pt>
                <c:pt idx="8147">
                  <c:v>1</c:v>
                </c:pt>
                <c:pt idx="8148">
                  <c:v>1</c:v>
                </c:pt>
                <c:pt idx="8149">
                  <c:v>1</c:v>
                </c:pt>
                <c:pt idx="8150">
                  <c:v>1</c:v>
                </c:pt>
                <c:pt idx="8151">
                  <c:v>1</c:v>
                </c:pt>
                <c:pt idx="8152">
                  <c:v>1</c:v>
                </c:pt>
                <c:pt idx="8153">
                  <c:v>1</c:v>
                </c:pt>
                <c:pt idx="8154">
                  <c:v>1</c:v>
                </c:pt>
                <c:pt idx="8155">
                  <c:v>1</c:v>
                </c:pt>
                <c:pt idx="8156">
                  <c:v>1</c:v>
                </c:pt>
                <c:pt idx="8157">
                  <c:v>1</c:v>
                </c:pt>
                <c:pt idx="8158">
                  <c:v>1</c:v>
                </c:pt>
                <c:pt idx="8159">
                  <c:v>1</c:v>
                </c:pt>
                <c:pt idx="8160">
                  <c:v>1</c:v>
                </c:pt>
                <c:pt idx="8161">
                  <c:v>1</c:v>
                </c:pt>
                <c:pt idx="8162">
                  <c:v>1</c:v>
                </c:pt>
                <c:pt idx="8163">
                  <c:v>1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1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1</c:v>
                </c:pt>
                <c:pt idx="8189">
                  <c:v>1</c:v>
                </c:pt>
                <c:pt idx="8190">
                  <c:v>1</c:v>
                </c:pt>
                <c:pt idx="8191">
                  <c:v>1</c:v>
                </c:pt>
                <c:pt idx="8192">
                  <c:v>1</c:v>
                </c:pt>
                <c:pt idx="8193">
                  <c:v>1</c:v>
                </c:pt>
                <c:pt idx="8194">
                  <c:v>1</c:v>
                </c:pt>
                <c:pt idx="8195">
                  <c:v>1</c:v>
                </c:pt>
                <c:pt idx="8196">
                  <c:v>1</c:v>
                </c:pt>
                <c:pt idx="8197">
                  <c:v>1</c:v>
                </c:pt>
                <c:pt idx="8198">
                  <c:v>1</c:v>
                </c:pt>
                <c:pt idx="8199">
                  <c:v>1</c:v>
                </c:pt>
                <c:pt idx="8200">
                  <c:v>1</c:v>
                </c:pt>
                <c:pt idx="8201">
                  <c:v>1</c:v>
                </c:pt>
                <c:pt idx="8202">
                  <c:v>1</c:v>
                </c:pt>
                <c:pt idx="8203">
                  <c:v>1</c:v>
                </c:pt>
                <c:pt idx="8204">
                  <c:v>1</c:v>
                </c:pt>
                <c:pt idx="8205">
                  <c:v>1</c:v>
                </c:pt>
                <c:pt idx="8206">
                  <c:v>1</c:v>
                </c:pt>
                <c:pt idx="8207">
                  <c:v>1</c:v>
                </c:pt>
                <c:pt idx="8208">
                  <c:v>1</c:v>
                </c:pt>
                <c:pt idx="8209">
                  <c:v>1</c:v>
                </c:pt>
                <c:pt idx="8210">
                  <c:v>1</c:v>
                </c:pt>
                <c:pt idx="8211">
                  <c:v>1</c:v>
                </c:pt>
                <c:pt idx="8212">
                  <c:v>1</c:v>
                </c:pt>
                <c:pt idx="8213">
                  <c:v>1</c:v>
                </c:pt>
                <c:pt idx="8214">
                  <c:v>1</c:v>
                </c:pt>
                <c:pt idx="8215">
                  <c:v>1</c:v>
                </c:pt>
                <c:pt idx="8216">
                  <c:v>1</c:v>
                </c:pt>
                <c:pt idx="8217">
                  <c:v>1</c:v>
                </c:pt>
                <c:pt idx="8218">
                  <c:v>1</c:v>
                </c:pt>
                <c:pt idx="8219">
                  <c:v>1</c:v>
                </c:pt>
                <c:pt idx="8220">
                  <c:v>1</c:v>
                </c:pt>
                <c:pt idx="8221">
                  <c:v>1</c:v>
                </c:pt>
                <c:pt idx="8222">
                  <c:v>1</c:v>
                </c:pt>
                <c:pt idx="8223">
                  <c:v>1</c:v>
                </c:pt>
                <c:pt idx="8224">
                  <c:v>1</c:v>
                </c:pt>
                <c:pt idx="8225">
                  <c:v>1</c:v>
                </c:pt>
                <c:pt idx="8226">
                  <c:v>1</c:v>
                </c:pt>
                <c:pt idx="8227">
                  <c:v>1</c:v>
                </c:pt>
                <c:pt idx="8228">
                  <c:v>1</c:v>
                </c:pt>
                <c:pt idx="8229">
                  <c:v>1</c:v>
                </c:pt>
                <c:pt idx="8230">
                  <c:v>1</c:v>
                </c:pt>
                <c:pt idx="8231">
                  <c:v>1</c:v>
                </c:pt>
                <c:pt idx="8232">
                  <c:v>1</c:v>
                </c:pt>
                <c:pt idx="8233">
                  <c:v>1</c:v>
                </c:pt>
                <c:pt idx="8234">
                  <c:v>1</c:v>
                </c:pt>
                <c:pt idx="8235">
                  <c:v>1</c:v>
                </c:pt>
                <c:pt idx="8236">
                  <c:v>1</c:v>
                </c:pt>
                <c:pt idx="8237">
                  <c:v>1</c:v>
                </c:pt>
                <c:pt idx="8238">
                  <c:v>1</c:v>
                </c:pt>
                <c:pt idx="8239">
                  <c:v>1</c:v>
                </c:pt>
                <c:pt idx="8240">
                  <c:v>1</c:v>
                </c:pt>
                <c:pt idx="8241">
                  <c:v>1</c:v>
                </c:pt>
                <c:pt idx="8242">
                  <c:v>1</c:v>
                </c:pt>
                <c:pt idx="8243">
                  <c:v>1</c:v>
                </c:pt>
                <c:pt idx="8244">
                  <c:v>1</c:v>
                </c:pt>
                <c:pt idx="8245">
                  <c:v>1</c:v>
                </c:pt>
                <c:pt idx="8246">
                  <c:v>1</c:v>
                </c:pt>
                <c:pt idx="8247">
                  <c:v>1</c:v>
                </c:pt>
                <c:pt idx="8248">
                  <c:v>1</c:v>
                </c:pt>
                <c:pt idx="8249">
                  <c:v>1</c:v>
                </c:pt>
                <c:pt idx="8250">
                  <c:v>1</c:v>
                </c:pt>
                <c:pt idx="8251">
                  <c:v>1</c:v>
                </c:pt>
                <c:pt idx="8252">
                  <c:v>1</c:v>
                </c:pt>
                <c:pt idx="8253">
                  <c:v>1</c:v>
                </c:pt>
                <c:pt idx="8254">
                  <c:v>1</c:v>
                </c:pt>
                <c:pt idx="8255">
                  <c:v>1</c:v>
                </c:pt>
                <c:pt idx="8256">
                  <c:v>1</c:v>
                </c:pt>
                <c:pt idx="8257">
                  <c:v>1</c:v>
                </c:pt>
                <c:pt idx="8258">
                  <c:v>1</c:v>
                </c:pt>
                <c:pt idx="8259">
                  <c:v>1</c:v>
                </c:pt>
                <c:pt idx="8260">
                  <c:v>1</c:v>
                </c:pt>
                <c:pt idx="8261">
                  <c:v>1</c:v>
                </c:pt>
                <c:pt idx="8262">
                  <c:v>1</c:v>
                </c:pt>
                <c:pt idx="8263">
                  <c:v>1</c:v>
                </c:pt>
                <c:pt idx="8264">
                  <c:v>1</c:v>
                </c:pt>
                <c:pt idx="8265">
                  <c:v>1</c:v>
                </c:pt>
                <c:pt idx="8266">
                  <c:v>1</c:v>
                </c:pt>
                <c:pt idx="8267">
                  <c:v>1</c:v>
                </c:pt>
                <c:pt idx="8268">
                  <c:v>1</c:v>
                </c:pt>
                <c:pt idx="8269">
                  <c:v>1</c:v>
                </c:pt>
                <c:pt idx="8270">
                  <c:v>1</c:v>
                </c:pt>
                <c:pt idx="8271">
                  <c:v>1</c:v>
                </c:pt>
                <c:pt idx="8272">
                  <c:v>1</c:v>
                </c:pt>
                <c:pt idx="8273">
                  <c:v>1</c:v>
                </c:pt>
                <c:pt idx="8274">
                  <c:v>1</c:v>
                </c:pt>
                <c:pt idx="8275">
                  <c:v>1</c:v>
                </c:pt>
                <c:pt idx="8276">
                  <c:v>1</c:v>
                </c:pt>
                <c:pt idx="8277">
                  <c:v>1</c:v>
                </c:pt>
                <c:pt idx="8278">
                  <c:v>1</c:v>
                </c:pt>
                <c:pt idx="8279">
                  <c:v>1</c:v>
                </c:pt>
                <c:pt idx="8280">
                  <c:v>1</c:v>
                </c:pt>
                <c:pt idx="8281">
                  <c:v>1</c:v>
                </c:pt>
                <c:pt idx="8282">
                  <c:v>1</c:v>
                </c:pt>
                <c:pt idx="8283">
                  <c:v>1</c:v>
                </c:pt>
                <c:pt idx="8284">
                  <c:v>1</c:v>
                </c:pt>
                <c:pt idx="8285">
                  <c:v>1</c:v>
                </c:pt>
                <c:pt idx="8286">
                  <c:v>1</c:v>
                </c:pt>
                <c:pt idx="8287">
                  <c:v>1</c:v>
                </c:pt>
                <c:pt idx="8288">
                  <c:v>1</c:v>
                </c:pt>
                <c:pt idx="8289">
                  <c:v>1</c:v>
                </c:pt>
                <c:pt idx="8290">
                  <c:v>1</c:v>
                </c:pt>
                <c:pt idx="8291">
                  <c:v>1</c:v>
                </c:pt>
                <c:pt idx="8292">
                  <c:v>1</c:v>
                </c:pt>
                <c:pt idx="8293">
                  <c:v>1</c:v>
                </c:pt>
                <c:pt idx="8294">
                  <c:v>1</c:v>
                </c:pt>
                <c:pt idx="8295">
                  <c:v>1</c:v>
                </c:pt>
                <c:pt idx="8296">
                  <c:v>1</c:v>
                </c:pt>
                <c:pt idx="8297">
                  <c:v>1</c:v>
                </c:pt>
                <c:pt idx="8298">
                  <c:v>1</c:v>
                </c:pt>
                <c:pt idx="8299">
                  <c:v>1</c:v>
                </c:pt>
                <c:pt idx="8300">
                  <c:v>1</c:v>
                </c:pt>
                <c:pt idx="8301">
                  <c:v>1</c:v>
                </c:pt>
                <c:pt idx="8302">
                  <c:v>1</c:v>
                </c:pt>
                <c:pt idx="8303">
                  <c:v>1</c:v>
                </c:pt>
                <c:pt idx="8304">
                  <c:v>1</c:v>
                </c:pt>
                <c:pt idx="8305">
                  <c:v>1</c:v>
                </c:pt>
                <c:pt idx="8306">
                  <c:v>1</c:v>
                </c:pt>
                <c:pt idx="8307">
                  <c:v>1</c:v>
                </c:pt>
                <c:pt idx="8308">
                  <c:v>1</c:v>
                </c:pt>
                <c:pt idx="8309">
                  <c:v>1</c:v>
                </c:pt>
                <c:pt idx="8310">
                  <c:v>1</c:v>
                </c:pt>
                <c:pt idx="8311">
                  <c:v>1</c:v>
                </c:pt>
                <c:pt idx="8312">
                  <c:v>1</c:v>
                </c:pt>
                <c:pt idx="8313">
                  <c:v>1</c:v>
                </c:pt>
                <c:pt idx="8314">
                  <c:v>1</c:v>
                </c:pt>
                <c:pt idx="8315">
                  <c:v>1</c:v>
                </c:pt>
                <c:pt idx="8316">
                  <c:v>1</c:v>
                </c:pt>
                <c:pt idx="8317">
                  <c:v>1</c:v>
                </c:pt>
                <c:pt idx="8318">
                  <c:v>1</c:v>
                </c:pt>
                <c:pt idx="8319">
                  <c:v>1</c:v>
                </c:pt>
                <c:pt idx="8320">
                  <c:v>1</c:v>
                </c:pt>
                <c:pt idx="8321">
                  <c:v>1</c:v>
                </c:pt>
                <c:pt idx="8322">
                  <c:v>1</c:v>
                </c:pt>
                <c:pt idx="8323">
                  <c:v>1</c:v>
                </c:pt>
                <c:pt idx="8324">
                  <c:v>1</c:v>
                </c:pt>
                <c:pt idx="8325">
                  <c:v>1</c:v>
                </c:pt>
                <c:pt idx="8326">
                  <c:v>1</c:v>
                </c:pt>
                <c:pt idx="8327">
                  <c:v>1</c:v>
                </c:pt>
                <c:pt idx="8328">
                  <c:v>1</c:v>
                </c:pt>
                <c:pt idx="8329">
                  <c:v>1</c:v>
                </c:pt>
                <c:pt idx="8330">
                  <c:v>1</c:v>
                </c:pt>
                <c:pt idx="8331">
                  <c:v>1</c:v>
                </c:pt>
                <c:pt idx="8332">
                  <c:v>1</c:v>
                </c:pt>
                <c:pt idx="8333">
                  <c:v>1</c:v>
                </c:pt>
                <c:pt idx="8334">
                  <c:v>1</c:v>
                </c:pt>
                <c:pt idx="8335">
                  <c:v>1</c:v>
                </c:pt>
                <c:pt idx="8336">
                  <c:v>1</c:v>
                </c:pt>
                <c:pt idx="8337">
                  <c:v>1</c:v>
                </c:pt>
                <c:pt idx="8338">
                  <c:v>1</c:v>
                </c:pt>
                <c:pt idx="8339">
                  <c:v>1</c:v>
                </c:pt>
                <c:pt idx="8340">
                  <c:v>1</c:v>
                </c:pt>
                <c:pt idx="8341">
                  <c:v>1</c:v>
                </c:pt>
                <c:pt idx="8342">
                  <c:v>1</c:v>
                </c:pt>
                <c:pt idx="8343">
                  <c:v>1</c:v>
                </c:pt>
                <c:pt idx="8344">
                  <c:v>1</c:v>
                </c:pt>
                <c:pt idx="8345">
                  <c:v>1</c:v>
                </c:pt>
                <c:pt idx="8346">
                  <c:v>1</c:v>
                </c:pt>
                <c:pt idx="8347">
                  <c:v>1</c:v>
                </c:pt>
                <c:pt idx="8348">
                  <c:v>1</c:v>
                </c:pt>
                <c:pt idx="8349">
                  <c:v>1</c:v>
                </c:pt>
                <c:pt idx="8350">
                  <c:v>1</c:v>
                </c:pt>
                <c:pt idx="8351">
                  <c:v>1</c:v>
                </c:pt>
                <c:pt idx="8352">
                  <c:v>1</c:v>
                </c:pt>
                <c:pt idx="8353">
                  <c:v>1</c:v>
                </c:pt>
                <c:pt idx="8354">
                  <c:v>1</c:v>
                </c:pt>
                <c:pt idx="8355">
                  <c:v>1</c:v>
                </c:pt>
                <c:pt idx="8356">
                  <c:v>1</c:v>
                </c:pt>
                <c:pt idx="8357">
                  <c:v>1</c:v>
                </c:pt>
                <c:pt idx="8358">
                  <c:v>1</c:v>
                </c:pt>
                <c:pt idx="8359">
                  <c:v>1</c:v>
                </c:pt>
                <c:pt idx="8360">
                  <c:v>1</c:v>
                </c:pt>
                <c:pt idx="8361">
                  <c:v>1</c:v>
                </c:pt>
                <c:pt idx="8362">
                  <c:v>1</c:v>
                </c:pt>
                <c:pt idx="8363">
                  <c:v>1</c:v>
                </c:pt>
                <c:pt idx="8364">
                  <c:v>1</c:v>
                </c:pt>
                <c:pt idx="8365">
                  <c:v>1</c:v>
                </c:pt>
                <c:pt idx="8366">
                  <c:v>1</c:v>
                </c:pt>
                <c:pt idx="8367">
                  <c:v>1</c:v>
                </c:pt>
                <c:pt idx="8368">
                  <c:v>1</c:v>
                </c:pt>
                <c:pt idx="8369">
                  <c:v>1</c:v>
                </c:pt>
                <c:pt idx="8370">
                  <c:v>1</c:v>
                </c:pt>
                <c:pt idx="8371">
                  <c:v>1</c:v>
                </c:pt>
                <c:pt idx="8372">
                  <c:v>1</c:v>
                </c:pt>
                <c:pt idx="8373">
                  <c:v>1</c:v>
                </c:pt>
                <c:pt idx="8374">
                  <c:v>1</c:v>
                </c:pt>
                <c:pt idx="8375">
                  <c:v>1</c:v>
                </c:pt>
                <c:pt idx="8376">
                  <c:v>1</c:v>
                </c:pt>
                <c:pt idx="8377">
                  <c:v>1</c:v>
                </c:pt>
                <c:pt idx="8378">
                  <c:v>1</c:v>
                </c:pt>
                <c:pt idx="8379">
                  <c:v>1</c:v>
                </c:pt>
                <c:pt idx="8380">
                  <c:v>1</c:v>
                </c:pt>
                <c:pt idx="8381">
                  <c:v>1</c:v>
                </c:pt>
                <c:pt idx="8382">
                  <c:v>1</c:v>
                </c:pt>
                <c:pt idx="8383">
                  <c:v>1</c:v>
                </c:pt>
                <c:pt idx="8384">
                  <c:v>1</c:v>
                </c:pt>
                <c:pt idx="8385">
                  <c:v>1</c:v>
                </c:pt>
                <c:pt idx="8386">
                  <c:v>1</c:v>
                </c:pt>
                <c:pt idx="8387">
                  <c:v>1</c:v>
                </c:pt>
                <c:pt idx="8388">
                  <c:v>1</c:v>
                </c:pt>
                <c:pt idx="8389">
                  <c:v>1</c:v>
                </c:pt>
                <c:pt idx="8390">
                  <c:v>1</c:v>
                </c:pt>
                <c:pt idx="8391">
                  <c:v>1</c:v>
                </c:pt>
                <c:pt idx="8392">
                  <c:v>1</c:v>
                </c:pt>
                <c:pt idx="8393">
                  <c:v>1</c:v>
                </c:pt>
                <c:pt idx="8394">
                  <c:v>1</c:v>
                </c:pt>
                <c:pt idx="8395">
                  <c:v>1</c:v>
                </c:pt>
                <c:pt idx="8396">
                  <c:v>1</c:v>
                </c:pt>
                <c:pt idx="8397">
                  <c:v>1</c:v>
                </c:pt>
                <c:pt idx="8398">
                  <c:v>1</c:v>
                </c:pt>
                <c:pt idx="8399">
                  <c:v>1</c:v>
                </c:pt>
                <c:pt idx="8400">
                  <c:v>1</c:v>
                </c:pt>
                <c:pt idx="8401">
                  <c:v>1</c:v>
                </c:pt>
                <c:pt idx="8402">
                  <c:v>1</c:v>
                </c:pt>
                <c:pt idx="8403">
                  <c:v>1</c:v>
                </c:pt>
                <c:pt idx="8404">
                  <c:v>1</c:v>
                </c:pt>
                <c:pt idx="8405">
                  <c:v>1</c:v>
                </c:pt>
                <c:pt idx="8406">
                  <c:v>1</c:v>
                </c:pt>
                <c:pt idx="8407">
                  <c:v>1</c:v>
                </c:pt>
                <c:pt idx="8408">
                  <c:v>1</c:v>
                </c:pt>
                <c:pt idx="8409">
                  <c:v>1</c:v>
                </c:pt>
                <c:pt idx="8410">
                  <c:v>1</c:v>
                </c:pt>
                <c:pt idx="8411">
                  <c:v>1</c:v>
                </c:pt>
                <c:pt idx="8412">
                  <c:v>1</c:v>
                </c:pt>
                <c:pt idx="8413">
                  <c:v>1</c:v>
                </c:pt>
                <c:pt idx="8414">
                  <c:v>1</c:v>
                </c:pt>
                <c:pt idx="8415">
                  <c:v>1</c:v>
                </c:pt>
                <c:pt idx="8416">
                  <c:v>1</c:v>
                </c:pt>
                <c:pt idx="8417">
                  <c:v>1</c:v>
                </c:pt>
                <c:pt idx="8418">
                  <c:v>1</c:v>
                </c:pt>
                <c:pt idx="8419">
                  <c:v>1</c:v>
                </c:pt>
                <c:pt idx="8420">
                  <c:v>1</c:v>
                </c:pt>
                <c:pt idx="8421">
                  <c:v>1</c:v>
                </c:pt>
                <c:pt idx="8422">
                  <c:v>1</c:v>
                </c:pt>
                <c:pt idx="8423">
                  <c:v>1</c:v>
                </c:pt>
                <c:pt idx="8424">
                  <c:v>1</c:v>
                </c:pt>
                <c:pt idx="8425">
                  <c:v>1</c:v>
                </c:pt>
                <c:pt idx="8426">
                  <c:v>1</c:v>
                </c:pt>
                <c:pt idx="8427">
                  <c:v>1</c:v>
                </c:pt>
                <c:pt idx="8428">
                  <c:v>1</c:v>
                </c:pt>
                <c:pt idx="8429">
                  <c:v>1</c:v>
                </c:pt>
                <c:pt idx="8430">
                  <c:v>1</c:v>
                </c:pt>
                <c:pt idx="8431">
                  <c:v>1</c:v>
                </c:pt>
                <c:pt idx="8432">
                  <c:v>1</c:v>
                </c:pt>
                <c:pt idx="8433">
                  <c:v>1</c:v>
                </c:pt>
                <c:pt idx="8434">
                  <c:v>1</c:v>
                </c:pt>
                <c:pt idx="8435">
                  <c:v>1</c:v>
                </c:pt>
                <c:pt idx="8436">
                  <c:v>1</c:v>
                </c:pt>
                <c:pt idx="8437">
                  <c:v>1</c:v>
                </c:pt>
                <c:pt idx="8438">
                  <c:v>1</c:v>
                </c:pt>
                <c:pt idx="8439">
                  <c:v>1</c:v>
                </c:pt>
                <c:pt idx="8440">
                  <c:v>1</c:v>
                </c:pt>
                <c:pt idx="8441">
                  <c:v>1</c:v>
                </c:pt>
                <c:pt idx="8442">
                  <c:v>1</c:v>
                </c:pt>
                <c:pt idx="8443">
                  <c:v>1</c:v>
                </c:pt>
                <c:pt idx="8444">
                  <c:v>1</c:v>
                </c:pt>
                <c:pt idx="8445">
                  <c:v>1</c:v>
                </c:pt>
                <c:pt idx="8446">
                  <c:v>1</c:v>
                </c:pt>
                <c:pt idx="8447">
                  <c:v>1</c:v>
                </c:pt>
                <c:pt idx="8448">
                  <c:v>1</c:v>
                </c:pt>
                <c:pt idx="8449">
                  <c:v>1</c:v>
                </c:pt>
                <c:pt idx="8450">
                  <c:v>1</c:v>
                </c:pt>
                <c:pt idx="8451">
                  <c:v>1</c:v>
                </c:pt>
                <c:pt idx="8452">
                  <c:v>1</c:v>
                </c:pt>
                <c:pt idx="8453">
                  <c:v>1</c:v>
                </c:pt>
                <c:pt idx="8454">
                  <c:v>1</c:v>
                </c:pt>
                <c:pt idx="8455">
                  <c:v>1</c:v>
                </c:pt>
                <c:pt idx="8456">
                  <c:v>1</c:v>
                </c:pt>
                <c:pt idx="8457">
                  <c:v>1</c:v>
                </c:pt>
                <c:pt idx="8458">
                  <c:v>1</c:v>
                </c:pt>
                <c:pt idx="8459">
                  <c:v>1</c:v>
                </c:pt>
                <c:pt idx="8460">
                  <c:v>1</c:v>
                </c:pt>
                <c:pt idx="8461">
                  <c:v>1</c:v>
                </c:pt>
                <c:pt idx="8462">
                  <c:v>1</c:v>
                </c:pt>
                <c:pt idx="8463">
                  <c:v>1</c:v>
                </c:pt>
                <c:pt idx="8464">
                  <c:v>1</c:v>
                </c:pt>
                <c:pt idx="8465">
                  <c:v>1</c:v>
                </c:pt>
                <c:pt idx="8466">
                  <c:v>1</c:v>
                </c:pt>
                <c:pt idx="8467">
                  <c:v>1</c:v>
                </c:pt>
                <c:pt idx="8468">
                  <c:v>1</c:v>
                </c:pt>
                <c:pt idx="8469">
                  <c:v>1</c:v>
                </c:pt>
                <c:pt idx="8470">
                  <c:v>1</c:v>
                </c:pt>
                <c:pt idx="8471">
                  <c:v>1</c:v>
                </c:pt>
                <c:pt idx="8472">
                  <c:v>1</c:v>
                </c:pt>
                <c:pt idx="8473">
                  <c:v>1</c:v>
                </c:pt>
                <c:pt idx="8474">
                  <c:v>1</c:v>
                </c:pt>
                <c:pt idx="8475">
                  <c:v>1</c:v>
                </c:pt>
                <c:pt idx="8476">
                  <c:v>1</c:v>
                </c:pt>
                <c:pt idx="8477">
                  <c:v>1</c:v>
                </c:pt>
                <c:pt idx="8478">
                  <c:v>1</c:v>
                </c:pt>
                <c:pt idx="8479">
                  <c:v>1</c:v>
                </c:pt>
                <c:pt idx="8480">
                  <c:v>1</c:v>
                </c:pt>
                <c:pt idx="8481">
                  <c:v>1</c:v>
                </c:pt>
                <c:pt idx="8482">
                  <c:v>1</c:v>
                </c:pt>
                <c:pt idx="8483">
                  <c:v>1</c:v>
                </c:pt>
                <c:pt idx="8484">
                  <c:v>1</c:v>
                </c:pt>
                <c:pt idx="8485">
                  <c:v>1</c:v>
                </c:pt>
                <c:pt idx="8486">
                  <c:v>1</c:v>
                </c:pt>
                <c:pt idx="8487">
                  <c:v>1</c:v>
                </c:pt>
                <c:pt idx="8488">
                  <c:v>1</c:v>
                </c:pt>
                <c:pt idx="8489">
                  <c:v>1</c:v>
                </c:pt>
                <c:pt idx="8490">
                  <c:v>1</c:v>
                </c:pt>
                <c:pt idx="8491">
                  <c:v>1</c:v>
                </c:pt>
                <c:pt idx="8492">
                  <c:v>1</c:v>
                </c:pt>
                <c:pt idx="8493">
                  <c:v>1</c:v>
                </c:pt>
                <c:pt idx="8494">
                  <c:v>1</c:v>
                </c:pt>
                <c:pt idx="8495">
                  <c:v>1</c:v>
                </c:pt>
                <c:pt idx="8496">
                  <c:v>1</c:v>
                </c:pt>
                <c:pt idx="8497">
                  <c:v>1</c:v>
                </c:pt>
                <c:pt idx="8498">
                  <c:v>1</c:v>
                </c:pt>
                <c:pt idx="8499">
                  <c:v>1</c:v>
                </c:pt>
                <c:pt idx="8500">
                  <c:v>1</c:v>
                </c:pt>
                <c:pt idx="8501">
                  <c:v>1</c:v>
                </c:pt>
                <c:pt idx="8502">
                  <c:v>1</c:v>
                </c:pt>
                <c:pt idx="8503">
                  <c:v>1</c:v>
                </c:pt>
                <c:pt idx="8504">
                  <c:v>1</c:v>
                </c:pt>
                <c:pt idx="8505">
                  <c:v>1</c:v>
                </c:pt>
                <c:pt idx="8506">
                  <c:v>1</c:v>
                </c:pt>
                <c:pt idx="8507">
                  <c:v>1</c:v>
                </c:pt>
                <c:pt idx="8508">
                  <c:v>1</c:v>
                </c:pt>
                <c:pt idx="8509">
                  <c:v>1</c:v>
                </c:pt>
                <c:pt idx="8510">
                  <c:v>1</c:v>
                </c:pt>
                <c:pt idx="8511">
                  <c:v>1</c:v>
                </c:pt>
                <c:pt idx="8512">
                  <c:v>1</c:v>
                </c:pt>
                <c:pt idx="8513">
                  <c:v>1</c:v>
                </c:pt>
                <c:pt idx="8514">
                  <c:v>1</c:v>
                </c:pt>
                <c:pt idx="8515">
                  <c:v>1</c:v>
                </c:pt>
                <c:pt idx="8516">
                  <c:v>1</c:v>
                </c:pt>
                <c:pt idx="8517">
                  <c:v>1</c:v>
                </c:pt>
                <c:pt idx="8518">
                  <c:v>1</c:v>
                </c:pt>
                <c:pt idx="8519">
                  <c:v>1</c:v>
                </c:pt>
                <c:pt idx="8520">
                  <c:v>1</c:v>
                </c:pt>
                <c:pt idx="8521">
                  <c:v>1</c:v>
                </c:pt>
                <c:pt idx="8522">
                  <c:v>1</c:v>
                </c:pt>
                <c:pt idx="8523">
                  <c:v>1</c:v>
                </c:pt>
                <c:pt idx="8524">
                  <c:v>1</c:v>
                </c:pt>
                <c:pt idx="8525">
                  <c:v>1</c:v>
                </c:pt>
                <c:pt idx="8526">
                  <c:v>1</c:v>
                </c:pt>
                <c:pt idx="8527">
                  <c:v>1</c:v>
                </c:pt>
                <c:pt idx="8528">
                  <c:v>1</c:v>
                </c:pt>
                <c:pt idx="8529">
                  <c:v>1</c:v>
                </c:pt>
                <c:pt idx="8530">
                  <c:v>1</c:v>
                </c:pt>
                <c:pt idx="8531">
                  <c:v>1</c:v>
                </c:pt>
                <c:pt idx="8532">
                  <c:v>1</c:v>
                </c:pt>
                <c:pt idx="8533">
                  <c:v>1</c:v>
                </c:pt>
                <c:pt idx="8534">
                  <c:v>1</c:v>
                </c:pt>
                <c:pt idx="8535">
                  <c:v>1</c:v>
                </c:pt>
                <c:pt idx="8536">
                  <c:v>1</c:v>
                </c:pt>
                <c:pt idx="8537">
                  <c:v>1</c:v>
                </c:pt>
                <c:pt idx="8538">
                  <c:v>1</c:v>
                </c:pt>
                <c:pt idx="8539">
                  <c:v>1</c:v>
                </c:pt>
                <c:pt idx="8540">
                  <c:v>1</c:v>
                </c:pt>
                <c:pt idx="8541">
                  <c:v>1</c:v>
                </c:pt>
                <c:pt idx="8542">
                  <c:v>1</c:v>
                </c:pt>
                <c:pt idx="8543">
                  <c:v>1</c:v>
                </c:pt>
                <c:pt idx="8544">
                  <c:v>1</c:v>
                </c:pt>
                <c:pt idx="8545">
                  <c:v>1</c:v>
                </c:pt>
                <c:pt idx="8546">
                  <c:v>1</c:v>
                </c:pt>
                <c:pt idx="8547">
                  <c:v>1</c:v>
                </c:pt>
                <c:pt idx="8548">
                  <c:v>1</c:v>
                </c:pt>
                <c:pt idx="8549">
                  <c:v>1</c:v>
                </c:pt>
                <c:pt idx="8550">
                  <c:v>1</c:v>
                </c:pt>
                <c:pt idx="8551">
                  <c:v>1</c:v>
                </c:pt>
                <c:pt idx="8552">
                  <c:v>1</c:v>
                </c:pt>
                <c:pt idx="8553">
                  <c:v>1</c:v>
                </c:pt>
                <c:pt idx="8554">
                  <c:v>1</c:v>
                </c:pt>
                <c:pt idx="8555">
                  <c:v>1</c:v>
                </c:pt>
                <c:pt idx="8556">
                  <c:v>1</c:v>
                </c:pt>
                <c:pt idx="8557">
                  <c:v>1</c:v>
                </c:pt>
                <c:pt idx="8558">
                  <c:v>1</c:v>
                </c:pt>
                <c:pt idx="8559">
                  <c:v>1</c:v>
                </c:pt>
                <c:pt idx="8560">
                  <c:v>1</c:v>
                </c:pt>
                <c:pt idx="8561">
                  <c:v>1</c:v>
                </c:pt>
                <c:pt idx="8562">
                  <c:v>1</c:v>
                </c:pt>
                <c:pt idx="8563">
                  <c:v>1</c:v>
                </c:pt>
                <c:pt idx="8564">
                  <c:v>1</c:v>
                </c:pt>
                <c:pt idx="8565">
                  <c:v>1</c:v>
                </c:pt>
                <c:pt idx="8566">
                  <c:v>1</c:v>
                </c:pt>
                <c:pt idx="8567">
                  <c:v>1</c:v>
                </c:pt>
                <c:pt idx="8568">
                  <c:v>1</c:v>
                </c:pt>
                <c:pt idx="8569">
                  <c:v>1</c:v>
                </c:pt>
                <c:pt idx="8570">
                  <c:v>1</c:v>
                </c:pt>
                <c:pt idx="8571">
                  <c:v>1</c:v>
                </c:pt>
                <c:pt idx="8572">
                  <c:v>1</c:v>
                </c:pt>
                <c:pt idx="8573">
                  <c:v>1</c:v>
                </c:pt>
                <c:pt idx="8574">
                  <c:v>1</c:v>
                </c:pt>
                <c:pt idx="8575">
                  <c:v>1</c:v>
                </c:pt>
                <c:pt idx="8576">
                  <c:v>1</c:v>
                </c:pt>
                <c:pt idx="8577">
                  <c:v>1</c:v>
                </c:pt>
                <c:pt idx="8578">
                  <c:v>1</c:v>
                </c:pt>
                <c:pt idx="8579">
                  <c:v>1</c:v>
                </c:pt>
                <c:pt idx="8580">
                  <c:v>1</c:v>
                </c:pt>
                <c:pt idx="8581">
                  <c:v>1</c:v>
                </c:pt>
                <c:pt idx="8582">
                  <c:v>1</c:v>
                </c:pt>
                <c:pt idx="8583">
                  <c:v>1</c:v>
                </c:pt>
                <c:pt idx="8584">
                  <c:v>1</c:v>
                </c:pt>
                <c:pt idx="8585">
                  <c:v>1</c:v>
                </c:pt>
                <c:pt idx="8586">
                  <c:v>1</c:v>
                </c:pt>
                <c:pt idx="8587">
                  <c:v>1</c:v>
                </c:pt>
                <c:pt idx="8588">
                  <c:v>1</c:v>
                </c:pt>
                <c:pt idx="8589">
                  <c:v>1</c:v>
                </c:pt>
                <c:pt idx="8590">
                  <c:v>1</c:v>
                </c:pt>
                <c:pt idx="8591">
                  <c:v>1</c:v>
                </c:pt>
                <c:pt idx="8592">
                  <c:v>1</c:v>
                </c:pt>
                <c:pt idx="8593">
                  <c:v>1</c:v>
                </c:pt>
                <c:pt idx="8594">
                  <c:v>1</c:v>
                </c:pt>
                <c:pt idx="8595">
                  <c:v>1</c:v>
                </c:pt>
                <c:pt idx="8596">
                  <c:v>1</c:v>
                </c:pt>
                <c:pt idx="8597">
                  <c:v>1</c:v>
                </c:pt>
                <c:pt idx="8598">
                  <c:v>1</c:v>
                </c:pt>
                <c:pt idx="8599">
                  <c:v>1</c:v>
                </c:pt>
                <c:pt idx="8600">
                  <c:v>1</c:v>
                </c:pt>
                <c:pt idx="8601">
                  <c:v>1</c:v>
                </c:pt>
                <c:pt idx="8602">
                  <c:v>1</c:v>
                </c:pt>
                <c:pt idx="8603">
                  <c:v>1</c:v>
                </c:pt>
                <c:pt idx="8604">
                  <c:v>1</c:v>
                </c:pt>
                <c:pt idx="8605">
                  <c:v>1</c:v>
                </c:pt>
                <c:pt idx="8606">
                  <c:v>1</c:v>
                </c:pt>
                <c:pt idx="8607">
                  <c:v>1</c:v>
                </c:pt>
                <c:pt idx="8608">
                  <c:v>1</c:v>
                </c:pt>
                <c:pt idx="8609">
                  <c:v>1</c:v>
                </c:pt>
                <c:pt idx="8610">
                  <c:v>1</c:v>
                </c:pt>
                <c:pt idx="8611">
                  <c:v>1</c:v>
                </c:pt>
                <c:pt idx="8612">
                  <c:v>1</c:v>
                </c:pt>
                <c:pt idx="8613">
                  <c:v>1</c:v>
                </c:pt>
                <c:pt idx="8614">
                  <c:v>1</c:v>
                </c:pt>
                <c:pt idx="8615">
                  <c:v>1</c:v>
                </c:pt>
                <c:pt idx="8616">
                  <c:v>1</c:v>
                </c:pt>
                <c:pt idx="8617">
                  <c:v>1</c:v>
                </c:pt>
                <c:pt idx="8618">
                  <c:v>1</c:v>
                </c:pt>
                <c:pt idx="8619">
                  <c:v>1</c:v>
                </c:pt>
                <c:pt idx="8620">
                  <c:v>1</c:v>
                </c:pt>
                <c:pt idx="8621">
                  <c:v>1</c:v>
                </c:pt>
                <c:pt idx="8622">
                  <c:v>1</c:v>
                </c:pt>
                <c:pt idx="8623">
                  <c:v>1</c:v>
                </c:pt>
                <c:pt idx="8624">
                  <c:v>1</c:v>
                </c:pt>
                <c:pt idx="8625">
                  <c:v>1</c:v>
                </c:pt>
                <c:pt idx="8626">
                  <c:v>1</c:v>
                </c:pt>
                <c:pt idx="8627">
                  <c:v>1</c:v>
                </c:pt>
                <c:pt idx="8628">
                  <c:v>1</c:v>
                </c:pt>
                <c:pt idx="8629">
                  <c:v>1</c:v>
                </c:pt>
                <c:pt idx="8630">
                  <c:v>1</c:v>
                </c:pt>
                <c:pt idx="8631">
                  <c:v>1</c:v>
                </c:pt>
                <c:pt idx="8632">
                  <c:v>1</c:v>
                </c:pt>
                <c:pt idx="8633">
                  <c:v>1</c:v>
                </c:pt>
                <c:pt idx="8634">
                  <c:v>1</c:v>
                </c:pt>
                <c:pt idx="8635">
                  <c:v>1</c:v>
                </c:pt>
                <c:pt idx="8636">
                  <c:v>1</c:v>
                </c:pt>
                <c:pt idx="8637">
                  <c:v>1</c:v>
                </c:pt>
                <c:pt idx="8638">
                  <c:v>1</c:v>
                </c:pt>
                <c:pt idx="8639">
                  <c:v>1</c:v>
                </c:pt>
                <c:pt idx="8640">
                  <c:v>1</c:v>
                </c:pt>
                <c:pt idx="8641">
                  <c:v>1</c:v>
                </c:pt>
                <c:pt idx="8642">
                  <c:v>1</c:v>
                </c:pt>
                <c:pt idx="8643">
                  <c:v>1</c:v>
                </c:pt>
                <c:pt idx="8644">
                  <c:v>1</c:v>
                </c:pt>
                <c:pt idx="8645">
                  <c:v>1</c:v>
                </c:pt>
                <c:pt idx="8646">
                  <c:v>1</c:v>
                </c:pt>
                <c:pt idx="8647">
                  <c:v>1</c:v>
                </c:pt>
                <c:pt idx="8648">
                  <c:v>1</c:v>
                </c:pt>
                <c:pt idx="8649">
                  <c:v>1</c:v>
                </c:pt>
                <c:pt idx="8650">
                  <c:v>1</c:v>
                </c:pt>
                <c:pt idx="8651">
                  <c:v>1</c:v>
                </c:pt>
                <c:pt idx="8652">
                  <c:v>1</c:v>
                </c:pt>
                <c:pt idx="8653">
                  <c:v>1</c:v>
                </c:pt>
                <c:pt idx="8654">
                  <c:v>1</c:v>
                </c:pt>
                <c:pt idx="8655">
                  <c:v>1</c:v>
                </c:pt>
                <c:pt idx="8656">
                  <c:v>1</c:v>
                </c:pt>
                <c:pt idx="8657">
                  <c:v>1</c:v>
                </c:pt>
                <c:pt idx="8658">
                  <c:v>1</c:v>
                </c:pt>
                <c:pt idx="8659">
                  <c:v>1</c:v>
                </c:pt>
                <c:pt idx="8660">
                  <c:v>1</c:v>
                </c:pt>
                <c:pt idx="8661">
                  <c:v>1</c:v>
                </c:pt>
                <c:pt idx="8662">
                  <c:v>1</c:v>
                </c:pt>
                <c:pt idx="8663">
                  <c:v>1</c:v>
                </c:pt>
                <c:pt idx="8664">
                  <c:v>1</c:v>
                </c:pt>
                <c:pt idx="8665">
                  <c:v>1</c:v>
                </c:pt>
                <c:pt idx="8666">
                  <c:v>1</c:v>
                </c:pt>
                <c:pt idx="8667">
                  <c:v>1</c:v>
                </c:pt>
                <c:pt idx="8668">
                  <c:v>1</c:v>
                </c:pt>
                <c:pt idx="8669">
                  <c:v>1</c:v>
                </c:pt>
                <c:pt idx="8670">
                  <c:v>1</c:v>
                </c:pt>
                <c:pt idx="8671">
                  <c:v>1</c:v>
                </c:pt>
                <c:pt idx="8672">
                  <c:v>1</c:v>
                </c:pt>
                <c:pt idx="8673">
                  <c:v>1</c:v>
                </c:pt>
                <c:pt idx="8674">
                  <c:v>1</c:v>
                </c:pt>
                <c:pt idx="8675">
                  <c:v>1</c:v>
                </c:pt>
                <c:pt idx="8676">
                  <c:v>1</c:v>
                </c:pt>
                <c:pt idx="8677">
                  <c:v>1</c:v>
                </c:pt>
                <c:pt idx="8678">
                  <c:v>1</c:v>
                </c:pt>
                <c:pt idx="8679">
                  <c:v>1</c:v>
                </c:pt>
                <c:pt idx="8680">
                  <c:v>1</c:v>
                </c:pt>
                <c:pt idx="8681">
                  <c:v>1</c:v>
                </c:pt>
                <c:pt idx="8682">
                  <c:v>1</c:v>
                </c:pt>
                <c:pt idx="8683">
                  <c:v>1</c:v>
                </c:pt>
                <c:pt idx="8684">
                  <c:v>1</c:v>
                </c:pt>
                <c:pt idx="8685">
                  <c:v>1</c:v>
                </c:pt>
                <c:pt idx="8686">
                  <c:v>1</c:v>
                </c:pt>
                <c:pt idx="8687">
                  <c:v>1</c:v>
                </c:pt>
                <c:pt idx="8688">
                  <c:v>1</c:v>
                </c:pt>
                <c:pt idx="8689">
                  <c:v>1</c:v>
                </c:pt>
                <c:pt idx="8690">
                  <c:v>1</c:v>
                </c:pt>
                <c:pt idx="8691">
                  <c:v>1</c:v>
                </c:pt>
                <c:pt idx="8692">
                  <c:v>1</c:v>
                </c:pt>
                <c:pt idx="8693">
                  <c:v>1</c:v>
                </c:pt>
                <c:pt idx="8694">
                  <c:v>1</c:v>
                </c:pt>
                <c:pt idx="8695">
                  <c:v>1</c:v>
                </c:pt>
                <c:pt idx="8696">
                  <c:v>1</c:v>
                </c:pt>
                <c:pt idx="8697">
                  <c:v>1</c:v>
                </c:pt>
                <c:pt idx="8698">
                  <c:v>1</c:v>
                </c:pt>
                <c:pt idx="8699">
                  <c:v>1</c:v>
                </c:pt>
                <c:pt idx="8700">
                  <c:v>1</c:v>
                </c:pt>
                <c:pt idx="8701">
                  <c:v>1</c:v>
                </c:pt>
                <c:pt idx="8702">
                  <c:v>1</c:v>
                </c:pt>
                <c:pt idx="8703">
                  <c:v>1</c:v>
                </c:pt>
                <c:pt idx="8704">
                  <c:v>1</c:v>
                </c:pt>
                <c:pt idx="8705">
                  <c:v>1</c:v>
                </c:pt>
                <c:pt idx="8706">
                  <c:v>1</c:v>
                </c:pt>
                <c:pt idx="8707">
                  <c:v>1</c:v>
                </c:pt>
                <c:pt idx="8708">
                  <c:v>1</c:v>
                </c:pt>
                <c:pt idx="8709">
                  <c:v>1</c:v>
                </c:pt>
                <c:pt idx="8710">
                  <c:v>1</c:v>
                </c:pt>
                <c:pt idx="8711">
                  <c:v>1</c:v>
                </c:pt>
                <c:pt idx="8712">
                  <c:v>1</c:v>
                </c:pt>
                <c:pt idx="8713">
                  <c:v>1</c:v>
                </c:pt>
                <c:pt idx="8714">
                  <c:v>1</c:v>
                </c:pt>
                <c:pt idx="8715">
                  <c:v>1</c:v>
                </c:pt>
                <c:pt idx="8716">
                  <c:v>1</c:v>
                </c:pt>
                <c:pt idx="8717">
                  <c:v>1</c:v>
                </c:pt>
                <c:pt idx="8718">
                  <c:v>1</c:v>
                </c:pt>
                <c:pt idx="8719">
                  <c:v>1</c:v>
                </c:pt>
                <c:pt idx="8720">
                  <c:v>1</c:v>
                </c:pt>
                <c:pt idx="8721">
                  <c:v>1</c:v>
                </c:pt>
                <c:pt idx="8722">
                  <c:v>1</c:v>
                </c:pt>
                <c:pt idx="8723">
                  <c:v>1</c:v>
                </c:pt>
                <c:pt idx="8724">
                  <c:v>1</c:v>
                </c:pt>
                <c:pt idx="8725">
                  <c:v>1</c:v>
                </c:pt>
                <c:pt idx="8726">
                  <c:v>1</c:v>
                </c:pt>
                <c:pt idx="8727">
                  <c:v>1</c:v>
                </c:pt>
                <c:pt idx="8728">
                  <c:v>1</c:v>
                </c:pt>
                <c:pt idx="8729">
                  <c:v>1</c:v>
                </c:pt>
                <c:pt idx="8730">
                  <c:v>1</c:v>
                </c:pt>
                <c:pt idx="8731">
                  <c:v>1</c:v>
                </c:pt>
                <c:pt idx="8732">
                  <c:v>1</c:v>
                </c:pt>
                <c:pt idx="8733">
                  <c:v>1</c:v>
                </c:pt>
                <c:pt idx="8734">
                  <c:v>1</c:v>
                </c:pt>
                <c:pt idx="8735">
                  <c:v>1</c:v>
                </c:pt>
                <c:pt idx="8736">
                  <c:v>1</c:v>
                </c:pt>
                <c:pt idx="8737">
                  <c:v>1</c:v>
                </c:pt>
                <c:pt idx="8738">
                  <c:v>1</c:v>
                </c:pt>
                <c:pt idx="8739">
                  <c:v>1</c:v>
                </c:pt>
                <c:pt idx="8740">
                  <c:v>1</c:v>
                </c:pt>
                <c:pt idx="8741">
                  <c:v>1</c:v>
                </c:pt>
                <c:pt idx="8742">
                  <c:v>1</c:v>
                </c:pt>
                <c:pt idx="8743">
                  <c:v>1</c:v>
                </c:pt>
                <c:pt idx="8744">
                  <c:v>1</c:v>
                </c:pt>
                <c:pt idx="8745">
                  <c:v>1</c:v>
                </c:pt>
                <c:pt idx="8746">
                  <c:v>1</c:v>
                </c:pt>
                <c:pt idx="8747">
                  <c:v>1</c:v>
                </c:pt>
                <c:pt idx="8748">
                  <c:v>1</c:v>
                </c:pt>
                <c:pt idx="8749">
                  <c:v>1</c:v>
                </c:pt>
                <c:pt idx="8750">
                  <c:v>1</c:v>
                </c:pt>
                <c:pt idx="8751">
                  <c:v>1</c:v>
                </c:pt>
                <c:pt idx="8752">
                  <c:v>1</c:v>
                </c:pt>
                <c:pt idx="8753">
                  <c:v>1</c:v>
                </c:pt>
                <c:pt idx="8754">
                  <c:v>1</c:v>
                </c:pt>
                <c:pt idx="8755">
                  <c:v>1</c:v>
                </c:pt>
                <c:pt idx="8756">
                  <c:v>1</c:v>
                </c:pt>
                <c:pt idx="8757">
                  <c:v>1</c:v>
                </c:pt>
                <c:pt idx="8758">
                  <c:v>1</c:v>
                </c:pt>
                <c:pt idx="8759">
                  <c:v>1</c:v>
                </c:pt>
                <c:pt idx="8760">
                  <c:v>1</c:v>
                </c:pt>
                <c:pt idx="8761">
                  <c:v>1</c:v>
                </c:pt>
                <c:pt idx="8762">
                  <c:v>1</c:v>
                </c:pt>
                <c:pt idx="8763">
                  <c:v>1</c:v>
                </c:pt>
                <c:pt idx="8764">
                  <c:v>1</c:v>
                </c:pt>
                <c:pt idx="8765">
                  <c:v>1</c:v>
                </c:pt>
                <c:pt idx="8766">
                  <c:v>1</c:v>
                </c:pt>
                <c:pt idx="8767">
                  <c:v>1</c:v>
                </c:pt>
                <c:pt idx="8768">
                  <c:v>1</c:v>
                </c:pt>
                <c:pt idx="8769">
                  <c:v>1</c:v>
                </c:pt>
                <c:pt idx="8770">
                  <c:v>1</c:v>
                </c:pt>
                <c:pt idx="8771">
                  <c:v>1</c:v>
                </c:pt>
                <c:pt idx="8772">
                  <c:v>1</c:v>
                </c:pt>
                <c:pt idx="8773">
                  <c:v>1</c:v>
                </c:pt>
                <c:pt idx="8774">
                  <c:v>1</c:v>
                </c:pt>
                <c:pt idx="8775">
                  <c:v>1</c:v>
                </c:pt>
                <c:pt idx="8776">
                  <c:v>1</c:v>
                </c:pt>
                <c:pt idx="8777">
                  <c:v>1</c:v>
                </c:pt>
                <c:pt idx="8778">
                  <c:v>1</c:v>
                </c:pt>
                <c:pt idx="8779">
                  <c:v>1</c:v>
                </c:pt>
                <c:pt idx="8780">
                  <c:v>1</c:v>
                </c:pt>
                <c:pt idx="8781">
                  <c:v>1</c:v>
                </c:pt>
                <c:pt idx="8782">
                  <c:v>1</c:v>
                </c:pt>
                <c:pt idx="8783">
                  <c:v>1</c:v>
                </c:pt>
                <c:pt idx="8784">
                  <c:v>1</c:v>
                </c:pt>
                <c:pt idx="8785">
                  <c:v>1</c:v>
                </c:pt>
                <c:pt idx="8786">
                  <c:v>1</c:v>
                </c:pt>
                <c:pt idx="8787">
                  <c:v>1</c:v>
                </c:pt>
                <c:pt idx="8788">
                  <c:v>1</c:v>
                </c:pt>
                <c:pt idx="8789">
                  <c:v>1</c:v>
                </c:pt>
                <c:pt idx="8790">
                  <c:v>1</c:v>
                </c:pt>
                <c:pt idx="8791">
                  <c:v>1</c:v>
                </c:pt>
                <c:pt idx="8792">
                  <c:v>1</c:v>
                </c:pt>
                <c:pt idx="8793">
                  <c:v>1</c:v>
                </c:pt>
                <c:pt idx="8794">
                  <c:v>1</c:v>
                </c:pt>
                <c:pt idx="8795">
                  <c:v>1</c:v>
                </c:pt>
                <c:pt idx="8796">
                  <c:v>1</c:v>
                </c:pt>
                <c:pt idx="8797">
                  <c:v>1</c:v>
                </c:pt>
                <c:pt idx="8798">
                  <c:v>1</c:v>
                </c:pt>
                <c:pt idx="8799">
                  <c:v>1</c:v>
                </c:pt>
                <c:pt idx="8800">
                  <c:v>1</c:v>
                </c:pt>
                <c:pt idx="8801">
                  <c:v>1</c:v>
                </c:pt>
                <c:pt idx="8802">
                  <c:v>1</c:v>
                </c:pt>
                <c:pt idx="8803">
                  <c:v>1</c:v>
                </c:pt>
                <c:pt idx="8804">
                  <c:v>1</c:v>
                </c:pt>
                <c:pt idx="8805">
                  <c:v>1</c:v>
                </c:pt>
                <c:pt idx="8806">
                  <c:v>1</c:v>
                </c:pt>
                <c:pt idx="8807">
                  <c:v>1</c:v>
                </c:pt>
                <c:pt idx="8808">
                  <c:v>1</c:v>
                </c:pt>
                <c:pt idx="8809">
                  <c:v>1</c:v>
                </c:pt>
                <c:pt idx="8810">
                  <c:v>1</c:v>
                </c:pt>
                <c:pt idx="8811">
                  <c:v>1</c:v>
                </c:pt>
                <c:pt idx="8812">
                  <c:v>1</c:v>
                </c:pt>
                <c:pt idx="8813">
                  <c:v>1</c:v>
                </c:pt>
                <c:pt idx="8814">
                  <c:v>1</c:v>
                </c:pt>
                <c:pt idx="8815">
                  <c:v>1</c:v>
                </c:pt>
                <c:pt idx="8816">
                  <c:v>1</c:v>
                </c:pt>
                <c:pt idx="8817">
                  <c:v>1</c:v>
                </c:pt>
                <c:pt idx="8818">
                  <c:v>1</c:v>
                </c:pt>
                <c:pt idx="8819">
                  <c:v>1</c:v>
                </c:pt>
                <c:pt idx="8820">
                  <c:v>1</c:v>
                </c:pt>
                <c:pt idx="8821">
                  <c:v>1</c:v>
                </c:pt>
                <c:pt idx="8822">
                  <c:v>1</c:v>
                </c:pt>
                <c:pt idx="8823">
                  <c:v>1</c:v>
                </c:pt>
                <c:pt idx="8824">
                  <c:v>1</c:v>
                </c:pt>
                <c:pt idx="8825">
                  <c:v>1</c:v>
                </c:pt>
                <c:pt idx="8826">
                  <c:v>1</c:v>
                </c:pt>
                <c:pt idx="8827">
                  <c:v>1</c:v>
                </c:pt>
                <c:pt idx="8828">
                  <c:v>1</c:v>
                </c:pt>
                <c:pt idx="8829">
                  <c:v>1</c:v>
                </c:pt>
                <c:pt idx="8830">
                  <c:v>1</c:v>
                </c:pt>
                <c:pt idx="8831">
                  <c:v>1</c:v>
                </c:pt>
                <c:pt idx="8832">
                  <c:v>1</c:v>
                </c:pt>
                <c:pt idx="8833">
                  <c:v>1</c:v>
                </c:pt>
                <c:pt idx="8834">
                  <c:v>1</c:v>
                </c:pt>
                <c:pt idx="8835">
                  <c:v>1</c:v>
                </c:pt>
                <c:pt idx="8836">
                  <c:v>1</c:v>
                </c:pt>
                <c:pt idx="8837">
                  <c:v>1</c:v>
                </c:pt>
                <c:pt idx="8838">
                  <c:v>1</c:v>
                </c:pt>
                <c:pt idx="8839">
                  <c:v>1</c:v>
                </c:pt>
                <c:pt idx="8840">
                  <c:v>1</c:v>
                </c:pt>
                <c:pt idx="8841">
                  <c:v>1</c:v>
                </c:pt>
                <c:pt idx="8842">
                  <c:v>1</c:v>
                </c:pt>
                <c:pt idx="8843">
                  <c:v>1</c:v>
                </c:pt>
                <c:pt idx="8844">
                  <c:v>1</c:v>
                </c:pt>
                <c:pt idx="8845">
                  <c:v>1</c:v>
                </c:pt>
                <c:pt idx="8846">
                  <c:v>1</c:v>
                </c:pt>
                <c:pt idx="8847">
                  <c:v>1</c:v>
                </c:pt>
                <c:pt idx="8848">
                  <c:v>1</c:v>
                </c:pt>
                <c:pt idx="8849">
                  <c:v>1</c:v>
                </c:pt>
                <c:pt idx="8850">
                  <c:v>1</c:v>
                </c:pt>
                <c:pt idx="8851">
                  <c:v>1</c:v>
                </c:pt>
                <c:pt idx="8852">
                  <c:v>1</c:v>
                </c:pt>
                <c:pt idx="8853">
                  <c:v>1</c:v>
                </c:pt>
                <c:pt idx="8854">
                  <c:v>1</c:v>
                </c:pt>
                <c:pt idx="8855">
                  <c:v>1</c:v>
                </c:pt>
                <c:pt idx="8856">
                  <c:v>1</c:v>
                </c:pt>
                <c:pt idx="8857">
                  <c:v>1</c:v>
                </c:pt>
                <c:pt idx="8858">
                  <c:v>1</c:v>
                </c:pt>
                <c:pt idx="8859">
                  <c:v>1</c:v>
                </c:pt>
                <c:pt idx="8860">
                  <c:v>1</c:v>
                </c:pt>
                <c:pt idx="8861">
                  <c:v>1</c:v>
                </c:pt>
                <c:pt idx="8862">
                  <c:v>1</c:v>
                </c:pt>
                <c:pt idx="8863">
                  <c:v>1</c:v>
                </c:pt>
                <c:pt idx="8864">
                  <c:v>1</c:v>
                </c:pt>
                <c:pt idx="8865">
                  <c:v>1</c:v>
                </c:pt>
                <c:pt idx="8866">
                  <c:v>1</c:v>
                </c:pt>
                <c:pt idx="8867">
                  <c:v>1</c:v>
                </c:pt>
                <c:pt idx="8868">
                  <c:v>1</c:v>
                </c:pt>
                <c:pt idx="8869">
                  <c:v>1</c:v>
                </c:pt>
                <c:pt idx="8870">
                  <c:v>1</c:v>
                </c:pt>
                <c:pt idx="8871">
                  <c:v>1</c:v>
                </c:pt>
                <c:pt idx="8872">
                  <c:v>1</c:v>
                </c:pt>
                <c:pt idx="8873">
                  <c:v>1</c:v>
                </c:pt>
                <c:pt idx="8874">
                  <c:v>1</c:v>
                </c:pt>
                <c:pt idx="8875">
                  <c:v>1</c:v>
                </c:pt>
                <c:pt idx="8876">
                  <c:v>1</c:v>
                </c:pt>
                <c:pt idx="8877">
                  <c:v>1</c:v>
                </c:pt>
                <c:pt idx="8878">
                  <c:v>1</c:v>
                </c:pt>
                <c:pt idx="8879">
                  <c:v>1</c:v>
                </c:pt>
                <c:pt idx="8880">
                  <c:v>1</c:v>
                </c:pt>
                <c:pt idx="8881">
                  <c:v>1</c:v>
                </c:pt>
                <c:pt idx="8882">
                  <c:v>1</c:v>
                </c:pt>
                <c:pt idx="8883">
                  <c:v>1</c:v>
                </c:pt>
                <c:pt idx="8884">
                  <c:v>1</c:v>
                </c:pt>
                <c:pt idx="8885">
                  <c:v>1</c:v>
                </c:pt>
                <c:pt idx="8886">
                  <c:v>1</c:v>
                </c:pt>
                <c:pt idx="8887">
                  <c:v>1</c:v>
                </c:pt>
                <c:pt idx="8888">
                  <c:v>1</c:v>
                </c:pt>
                <c:pt idx="8889">
                  <c:v>1</c:v>
                </c:pt>
                <c:pt idx="8890">
                  <c:v>1</c:v>
                </c:pt>
                <c:pt idx="8891">
                  <c:v>1</c:v>
                </c:pt>
                <c:pt idx="8892">
                  <c:v>1</c:v>
                </c:pt>
                <c:pt idx="8893">
                  <c:v>1</c:v>
                </c:pt>
                <c:pt idx="8894">
                  <c:v>1</c:v>
                </c:pt>
                <c:pt idx="8895">
                  <c:v>1</c:v>
                </c:pt>
                <c:pt idx="8896">
                  <c:v>1</c:v>
                </c:pt>
                <c:pt idx="8897">
                  <c:v>1</c:v>
                </c:pt>
                <c:pt idx="8898">
                  <c:v>1</c:v>
                </c:pt>
                <c:pt idx="8899">
                  <c:v>1</c:v>
                </c:pt>
                <c:pt idx="8900">
                  <c:v>1</c:v>
                </c:pt>
                <c:pt idx="8901">
                  <c:v>1</c:v>
                </c:pt>
                <c:pt idx="8902">
                  <c:v>1</c:v>
                </c:pt>
                <c:pt idx="8903">
                  <c:v>1</c:v>
                </c:pt>
                <c:pt idx="8904">
                  <c:v>1</c:v>
                </c:pt>
                <c:pt idx="8905">
                  <c:v>1</c:v>
                </c:pt>
                <c:pt idx="8906">
                  <c:v>1</c:v>
                </c:pt>
                <c:pt idx="8907">
                  <c:v>1</c:v>
                </c:pt>
                <c:pt idx="8908">
                  <c:v>1</c:v>
                </c:pt>
                <c:pt idx="8909">
                  <c:v>1</c:v>
                </c:pt>
                <c:pt idx="8910">
                  <c:v>1</c:v>
                </c:pt>
                <c:pt idx="8911">
                  <c:v>1</c:v>
                </c:pt>
                <c:pt idx="8912">
                  <c:v>1</c:v>
                </c:pt>
                <c:pt idx="8913">
                  <c:v>1</c:v>
                </c:pt>
                <c:pt idx="8914">
                  <c:v>1</c:v>
                </c:pt>
                <c:pt idx="8915">
                  <c:v>1</c:v>
                </c:pt>
                <c:pt idx="8916">
                  <c:v>1</c:v>
                </c:pt>
                <c:pt idx="8917">
                  <c:v>1</c:v>
                </c:pt>
                <c:pt idx="8918">
                  <c:v>1</c:v>
                </c:pt>
                <c:pt idx="8919">
                  <c:v>1</c:v>
                </c:pt>
                <c:pt idx="8920">
                  <c:v>1</c:v>
                </c:pt>
                <c:pt idx="8921">
                  <c:v>1</c:v>
                </c:pt>
                <c:pt idx="8922">
                  <c:v>1</c:v>
                </c:pt>
                <c:pt idx="8923">
                  <c:v>1</c:v>
                </c:pt>
                <c:pt idx="8924">
                  <c:v>1</c:v>
                </c:pt>
                <c:pt idx="8925">
                  <c:v>1</c:v>
                </c:pt>
                <c:pt idx="8926">
                  <c:v>1</c:v>
                </c:pt>
                <c:pt idx="8927">
                  <c:v>1</c:v>
                </c:pt>
                <c:pt idx="8928">
                  <c:v>1</c:v>
                </c:pt>
                <c:pt idx="8929">
                  <c:v>1</c:v>
                </c:pt>
                <c:pt idx="8930">
                  <c:v>1</c:v>
                </c:pt>
                <c:pt idx="8931">
                  <c:v>1</c:v>
                </c:pt>
                <c:pt idx="8932">
                  <c:v>1</c:v>
                </c:pt>
                <c:pt idx="8933">
                  <c:v>1</c:v>
                </c:pt>
                <c:pt idx="8934">
                  <c:v>1</c:v>
                </c:pt>
                <c:pt idx="8935">
                  <c:v>1</c:v>
                </c:pt>
                <c:pt idx="8936">
                  <c:v>1</c:v>
                </c:pt>
                <c:pt idx="8937">
                  <c:v>1</c:v>
                </c:pt>
                <c:pt idx="8938">
                  <c:v>1</c:v>
                </c:pt>
                <c:pt idx="8939">
                  <c:v>1</c:v>
                </c:pt>
                <c:pt idx="8940">
                  <c:v>1</c:v>
                </c:pt>
                <c:pt idx="8941">
                  <c:v>1</c:v>
                </c:pt>
                <c:pt idx="8942">
                  <c:v>1</c:v>
                </c:pt>
                <c:pt idx="8943">
                  <c:v>1</c:v>
                </c:pt>
                <c:pt idx="8944">
                  <c:v>1</c:v>
                </c:pt>
                <c:pt idx="8945">
                  <c:v>1</c:v>
                </c:pt>
                <c:pt idx="8946">
                  <c:v>1</c:v>
                </c:pt>
                <c:pt idx="8947">
                  <c:v>1</c:v>
                </c:pt>
                <c:pt idx="8948">
                  <c:v>1</c:v>
                </c:pt>
                <c:pt idx="8949">
                  <c:v>1</c:v>
                </c:pt>
                <c:pt idx="8950">
                  <c:v>1</c:v>
                </c:pt>
                <c:pt idx="8951">
                  <c:v>1</c:v>
                </c:pt>
                <c:pt idx="8952">
                  <c:v>1</c:v>
                </c:pt>
                <c:pt idx="8953">
                  <c:v>1</c:v>
                </c:pt>
                <c:pt idx="8954">
                  <c:v>1</c:v>
                </c:pt>
                <c:pt idx="8955">
                  <c:v>1</c:v>
                </c:pt>
                <c:pt idx="8956">
                  <c:v>1</c:v>
                </c:pt>
                <c:pt idx="8957">
                  <c:v>1</c:v>
                </c:pt>
                <c:pt idx="8958">
                  <c:v>1</c:v>
                </c:pt>
                <c:pt idx="8959">
                  <c:v>1</c:v>
                </c:pt>
                <c:pt idx="8960">
                  <c:v>1</c:v>
                </c:pt>
                <c:pt idx="8961">
                  <c:v>1</c:v>
                </c:pt>
                <c:pt idx="8962">
                  <c:v>1</c:v>
                </c:pt>
                <c:pt idx="8963">
                  <c:v>1</c:v>
                </c:pt>
                <c:pt idx="8964">
                  <c:v>1</c:v>
                </c:pt>
                <c:pt idx="8965">
                  <c:v>1</c:v>
                </c:pt>
                <c:pt idx="8966">
                  <c:v>1</c:v>
                </c:pt>
                <c:pt idx="8967">
                  <c:v>1</c:v>
                </c:pt>
                <c:pt idx="8968">
                  <c:v>1</c:v>
                </c:pt>
                <c:pt idx="8969">
                  <c:v>1</c:v>
                </c:pt>
                <c:pt idx="8970">
                  <c:v>1</c:v>
                </c:pt>
                <c:pt idx="8971">
                  <c:v>1</c:v>
                </c:pt>
                <c:pt idx="8972">
                  <c:v>1</c:v>
                </c:pt>
                <c:pt idx="8973">
                  <c:v>1</c:v>
                </c:pt>
                <c:pt idx="8974">
                  <c:v>1</c:v>
                </c:pt>
                <c:pt idx="8975">
                  <c:v>1</c:v>
                </c:pt>
                <c:pt idx="8976">
                  <c:v>1</c:v>
                </c:pt>
                <c:pt idx="8977">
                  <c:v>1</c:v>
                </c:pt>
                <c:pt idx="8978">
                  <c:v>1</c:v>
                </c:pt>
                <c:pt idx="8979">
                  <c:v>1</c:v>
                </c:pt>
                <c:pt idx="8980">
                  <c:v>1</c:v>
                </c:pt>
                <c:pt idx="8981">
                  <c:v>1</c:v>
                </c:pt>
                <c:pt idx="8982">
                  <c:v>1</c:v>
                </c:pt>
                <c:pt idx="8983">
                  <c:v>1</c:v>
                </c:pt>
                <c:pt idx="8984">
                  <c:v>1</c:v>
                </c:pt>
                <c:pt idx="8985">
                  <c:v>1</c:v>
                </c:pt>
                <c:pt idx="8986">
                  <c:v>1</c:v>
                </c:pt>
                <c:pt idx="8987">
                  <c:v>1</c:v>
                </c:pt>
                <c:pt idx="8988">
                  <c:v>1</c:v>
                </c:pt>
                <c:pt idx="8989">
                  <c:v>1</c:v>
                </c:pt>
                <c:pt idx="8990">
                  <c:v>1</c:v>
                </c:pt>
                <c:pt idx="8991">
                  <c:v>1</c:v>
                </c:pt>
                <c:pt idx="8992">
                  <c:v>1</c:v>
                </c:pt>
                <c:pt idx="8993">
                  <c:v>1</c:v>
                </c:pt>
                <c:pt idx="8994">
                  <c:v>1</c:v>
                </c:pt>
                <c:pt idx="8995">
                  <c:v>1</c:v>
                </c:pt>
                <c:pt idx="8996">
                  <c:v>1</c:v>
                </c:pt>
                <c:pt idx="8997">
                  <c:v>1</c:v>
                </c:pt>
                <c:pt idx="8998">
                  <c:v>1</c:v>
                </c:pt>
                <c:pt idx="8999">
                  <c:v>1</c:v>
                </c:pt>
                <c:pt idx="9000">
                  <c:v>1</c:v>
                </c:pt>
                <c:pt idx="9001">
                  <c:v>1</c:v>
                </c:pt>
                <c:pt idx="9002">
                  <c:v>1</c:v>
                </c:pt>
                <c:pt idx="9003">
                  <c:v>1</c:v>
                </c:pt>
                <c:pt idx="9004">
                  <c:v>1</c:v>
                </c:pt>
                <c:pt idx="9005">
                  <c:v>1</c:v>
                </c:pt>
                <c:pt idx="9006">
                  <c:v>1</c:v>
                </c:pt>
                <c:pt idx="9007">
                  <c:v>1</c:v>
                </c:pt>
                <c:pt idx="9008">
                  <c:v>1</c:v>
                </c:pt>
                <c:pt idx="9009">
                  <c:v>1</c:v>
                </c:pt>
                <c:pt idx="9010">
                  <c:v>1</c:v>
                </c:pt>
                <c:pt idx="9011">
                  <c:v>1</c:v>
                </c:pt>
                <c:pt idx="9012">
                  <c:v>1</c:v>
                </c:pt>
                <c:pt idx="9013">
                  <c:v>1</c:v>
                </c:pt>
                <c:pt idx="9014">
                  <c:v>1</c:v>
                </c:pt>
                <c:pt idx="9015">
                  <c:v>1</c:v>
                </c:pt>
                <c:pt idx="9016">
                  <c:v>1</c:v>
                </c:pt>
                <c:pt idx="9017">
                  <c:v>1</c:v>
                </c:pt>
                <c:pt idx="9018">
                  <c:v>1</c:v>
                </c:pt>
                <c:pt idx="9019">
                  <c:v>1</c:v>
                </c:pt>
                <c:pt idx="9020">
                  <c:v>1</c:v>
                </c:pt>
                <c:pt idx="9021">
                  <c:v>1</c:v>
                </c:pt>
                <c:pt idx="9022">
                  <c:v>1</c:v>
                </c:pt>
                <c:pt idx="9023">
                  <c:v>1</c:v>
                </c:pt>
                <c:pt idx="9024">
                  <c:v>1</c:v>
                </c:pt>
                <c:pt idx="9025">
                  <c:v>1</c:v>
                </c:pt>
                <c:pt idx="9026">
                  <c:v>1</c:v>
                </c:pt>
                <c:pt idx="9027">
                  <c:v>1</c:v>
                </c:pt>
                <c:pt idx="9028">
                  <c:v>1</c:v>
                </c:pt>
                <c:pt idx="9029">
                  <c:v>1</c:v>
                </c:pt>
                <c:pt idx="9030">
                  <c:v>1</c:v>
                </c:pt>
                <c:pt idx="9031">
                  <c:v>1</c:v>
                </c:pt>
                <c:pt idx="9032">
                  <c:v>1</c:v>
                </c:pt>
                <c:pt idx="9033">
                  <c:v>1</c:v>
                </c:pt>
                <c:pt idx="9034">
                  <c:v>1</c:v>
                </c:pt>
                <c:pt idx="9035">
                  <c:v>1</c:v>
                </c:pt>
                <c:pt idx="9036">
                  <c:v>1</c:v>
                </c:pt>
                <c:pt idx="9037">
                  <c:v>1</c:v>
                </c:pt>
                <c:pt idx="9038">
                  <c:v>1</c:v>
                </c:pt>
                <c:pt idx="9039">
                  <c:v>1</c:v>
                </c:pt>
                <c:pt idx="9040">
                  <c:v>1</c:v>
                </c:pt>
                <c:pt idx="9041">
                  <c:v>1</c:v>
                </c:pt>
                <c:pt idx="9042">
                  <c:v>1</c:v>
                </c:pt>
                <c:pt idx="9043">
                  <c:v>1</c:v>
                </c:pt>
                <c:pt idx="9044">
                  <c:v>1</c:v>
                </c:pt>
                <c:pt idx="9045">
                  <c:v>1</c:v>
                </c:pt>
                <c:pt idx="9046">
                  <c:v>1</c:v>
                </c:pt>
                <c:pt idx="9047">
                  <c:v>1</c:v>
                </c:pt>
                <c:pt idx="9048">
                  <c:v>1</c:v>
                </c:pt>
                <c:pt idx="9049">
                  <c:v>1</c:v>
                </c:pt>
                <c:pt idx="9050">
                  <c:v>1</c:v>
                </c:pt>
                <c:pt idx="9051">
                  <c:v>1</c:v>
                </c:pt>
                <c:pt idx="9052">
                  <c:v>1</c:v>
                </c:pt>
                <c:pt idx="9053">
                  <c:v>1</c:v>
                </c:pt>
                <c:pt idx="9054">
                  <c:v>1</c:v>
                </c:pt>
                <c:pt idx="9055">
                  <c:v>1</c:v>
                </c:pt>
                <c:pt idx="9056">
                  <c:v>1</c:v>
                </c:pt>
                <c:pt idx="9057">
                  <c:v>1</c:v>
                </c:pt>
                <c:pt idx="9058">
                  <c:v>1</c:v>
                </c:pt>
                <c:pt idx="9059">
                  <c:v>1</c:v>
                </c:pt>
                <c:pt idx="9060">
                  <c:v>1</c:v>
                </c:pt>
                <c:pt idx="9061">
                  <c:v>1</c:v>
                </c:pt>
                <c:pt idx="9062">
                  <c:v>1</c:v>
                </c:pt>
                <c:pt idx="9063">
                  <c:v>1</c:v>
                </c:pt>
                <c:pt idx="9064">
                  <c:v>1</c:v>
                </c:pt>
                <c:pt idx="9065">
                  <c:v>1</c:v>
                </c:pt>
                <c:pt idx="9066">
                  <c:v>1</c:v>
                </c:pt>
                <c:pt idx="9067">
                  <c:v>1</c:v>
                </c:pt>
                <c:pt idx="9068">
                  <c:v>1</c:v>
                </c:pt>
                <c:pt idx="9069">
                  <c:v>1</c:v>
                </c:pt>
                <c:pt idx="9070">
                  <c:v>1</c:v>
                </c:pt>
                <c:pt idx="9071">
                  <c:v>1</c:v>
                </c:pt>
                <c:pt idx="9072">
                  <c:v>1</c:v>
                </c:pt>
                <c:pt idx="9073">
                  <c:v>1</c:v>
                </c:pt>
                <c:pt idx="9074">
                  <c:v>1</c:v>
                </c:pt>
                <c:pt idx="9075">
                  <c:v>1</c:v>
                </c:pt>
                <c:pt idx="9076">
                  <c:v>1</c:v>
                </c:pt>
                <c:pt idx="9077">
                  <c:v>1</c:v>
                </c:pt>
                <c:pt idx="9078">
                  <c:v>1</c:v>
                </c:pt>
                <c:pt idx="9079">
                  <c:v>1</c:v>
                </c:pt>
                <c:pt idx="9080">
                  <c:v>1</c:v>
                </c:pt>
                <c:pt idx="9081">
                  <c:v>1</c:v>
                </c:pt>
                <c:pt idx="9082">
                  <c:v>1</c:v>
                </c:pt>
                <c:pt idx="9083">
                  <c:v>1</c:v>
                </c:pt>
                <c:pt idx="9084">
                  <c:v>1</c:v>
                </c:pt>
                <c:pt idx="9085">
                  <c:v>1</c:v>
                </c:pt>
                <c:pt idx="9086">
                  <c:v>1</c:v>
                </c:pt>
                <c:pt idx="9087">
                  <c:v>1</c:v>
                </c:pt>
                <c:pt idx="9088">
                  <c:v>1</c:v>
                </c:pt>
                <c:pt idx="9089">
                  <c:v>1</c:v>
                </c:pt>
                <c:pt idx="9090">
                  <c:v>1</c:v>
                </c:pt>
                <c:pt idx="9091">
                  <c:v>1</c:v>
                </c:pt>
                <c:pt idx="9092">
                  <c:v>1</c:v>
                </c:pt>
                <c:pt idx="9093">
                  <c:v>1</c:v>
                </c:pt>
                <c:pt idx="9094">
                  <c:v>1</c:v>
                </c:pt>
                <c:pt idx="9095">
                  <c:v>1</c:v>
                </c:pt>
                <c:pt idx="9096">
                  <c:v>1</c:v>
                </c:pt>
                <c:pt idx="9097">
                  <c:v>1</c:v>
                </c:pt>
                <c:pt idx="9098">
                  <c:v>1</c:v>
                </c:pt>
                <c:pt idx="9099">
                  <c:v>1</c:v>
                </c:pt>
                <c:pt idx="9100">
                  <c:v>1</c:v>
                </c:pt>
                <c:pt idx="9101">
                  <c:v>1</c:v>
                </c:pt>
                <c:pt idx="9102">
                  <c:v>1</c:v>
                </c:pt>
                <c:pt idx="9103">
                  <c:v>1</c:v>
                </c:pt>
                <c:pt idx="9104">
                  <c:v>1</c:v>
                </c:pt>
                <c:pt idx="9105">
                  <c:v>1</c:v>
                </c:pt>
                <c:pt idx="9106">
                  <c:v>1</c:v>
                </c:pt>
                <c:pt idx="9107">
                  <c:v>1</c:v>
                </c:pt>
                <c:pt idx="9108">
                  <c:v>1</c:v>
                </c:pt>
                <c:pt idx="9109">
                  <c:v>1</c:v>
                </c:pt>
                <c:pt idx="9110">
                  <c:v>1</c:v>
                </c:pt>
                <c:pt idx="9111">
                  <c:v>1</c:v>
                </c:pt>
                <c:pt idx="9112">
                  <c:v>1</c:v>
                </c:pt>
                <c:pt idx="9113">
                  <c:v>1</c:v>
                </c:pt>
                <c:pt idx="9114">
                  <c:v>1</c:v>
                </c:pt>
                <c:pt idx="9115">
                  <c:v>1</c:v>
                </c:pt>
                <c:pt idx="9116">
                  <c:v>1</c:v>
                </c:pt>
                <c:pt idx="9117">
                  <c:v>1</c:v>
                </c:pt>
                <c:pt idx="9118">
                  <c:v>1</c:v>
                </c:pt>
                <c:pt idx="9119">
                  <c:v>1</c:v>
                </c:pt>
                <c:pt idx="9120">
                  <c:v>1</c:v>
                </c:pt>
                <c:pt idx="9121">
                  <c:v>1</c:v>
                </c:pt>
                <c:pt idx="9122">
                  <c:v>1</c:v>
                </c:pt>
                <c:pt idx="9123">
                  <c:v>1</c:v>
                </c:pt>
                <c:pt idx="9124">
                  <c:v>1</c:v>
                </c:pt>
                <c:pt idx="9125">
                  <c:v>1</c:v>
                </c:pt>
                <c:pt idx="9126">
                  <c:v>1</c:v>
                </c:pt>
                <c:pt idx="9127">
                  <c:v>1</c:v>
                </c:pt>
                <c:pt idx="9128">
                  <c:v>1</c:v>
                </c:pt>
                <c:pt idx="9129">
                  <c:v>1</c:v>
                </c:pt>
                <c:pt idx="9130">
                  <c:v>1</c:v>
                </c:pt>
                <c:pt idx="9131">
                  <c:v>1</c:v>
                </c:pt>
                <c:pt idx="9132">
                  <c:v>1</c:v>
                </c:pt>
                <c:pt idx="9133">
                  <c:v>1</c:v>
                </c:pt>
                <c:pt idx="9134">
                  <c:v>1</c:v>
                </c:pt>
                <c:pt idx="9135">
                  <c:v>1</c:v>
                </c:pt>
                <c:pt idx="9136">
                  <c:v>1</c:v>
                </c:pt>
                <c:pt idx="9137">
                  <c:v>1</c:v>
                </c:pt>
                <c:pt idx="9138">
                  <c:v>1</c:v>
                </c:pt>
                <c:pt idx="9139">
                  <c:v>1</c:v>
                </c:pt>
                <c:pt idx="9140">
                  <c:v>1</c:v>
                </c:pt>
                <c:pt idx="9141">
                  <c:v>1</c:v>
                </c:pt>
                <c:pt idx="9142">
                  <c:v>1</c:v>
                </c:pt>
                <c:pt idx="9143">
                  <c:v>1</c:v>
                </c:pt>
                <c:pt idx="9144">
                  <c:v>1</c:v>
                </c:pt>
                <c:pt idx="9145">
                  <c:v>1</c:v>
                </c:pt>
                <c:pt idx="9146">
                  <c:v>1</c:v>
                </c:pt>
                <c:pt idx="9147">
                  <c:v>1</c:v>
                </c:pt>
                <c:pt idx="9148">
                  <c:v>1</c:v>
                </c:pt>
                <c:pt idx="9149">
                  <c:v>1</c:v>
                </c:pt>
                <c:pt idx="9150">
                  <c:v>1</c:v>
                </c:pt>
                <c:pt idx="9151">
                  <c:v>1</c:v>
                </c:pt>
                <c:pt idx="9152">
                  <c:v>1</c:v>
                </c:pt>
                <c:pt idx="9153">
                  <c:v>1</c:v>
                </c:pt>
                <c:pt idx="9154">
                  <c:v>1</c:v>
                </c:pt>
                <c:pt idx="9155">
                  <c:v>1</c:v>
                </c:pt>
                <c:pt idx="9156">
                  <c:v>1</c:v>
                </c:pt>
                <c:pt idx="9157">
                  <c:v>1</c:v>
                </c:pt>
                <c:pt idx="9158">
                  <c:v>1</c:v>
                </c:pt>
                <c:pt idx="9159">
                  <c:v>1</c:v>
                </c:pt>
                <c:pt idx="9160">
                  <c:v>1</c:v>
                </c:pt>
                <c:pt idx="9161">
                  <c:v>1</c:v>
                </c:pt>
                <c:pt idx="9162">
                  <c:v>1</c:v>
                </c:pt>
                <c:pt idx="9163">
                  <c:v>1</c:v>
                </c:pt>
                <c:pt idx="9164">
                  <c:v>1</c:v>
                </c:pt>
                <c:pt idx="9165">
                  <c:v>1</c:v>
                </c:pt>
                <c:pt idx="9166">
                  <c:v>1</c:v>
                </c:pt>
                <c:pt idx="9167">
                  <c:v>1</c:v>
                </c:pt>
                <c:pt idx="9168">
                  <c:v>1</c:v>
                </c:pt>
                <c:pt idx="9169">
                  <c:v>1</c:v>
                </c:pt>
                <c:pt idx="9170">
                  <c:v>1</c:v>
                </c:pt>
                <c:pt idx="9171">
                  <c:v>1</c:v>
                </c:pt>
                <c:pt idx="9172">
                  <c:v>1</c:v>
                </c:pt>
                <c:pt idx="9173">
                  <c:v>1</c:v>
                </c:pt>
                <c:pt idx="9174">
                  <c:v>1</c:v>
                </c:pt>
                <c:pt idx="9175">
                  <c:v>1</c:v>
                </c:pt>
                <c:pt idx="9176">
                  <c:v>1</c:v>
                </c:pt>
                <c:pt idx="9177">
                  <c:v>1</c:v>
                </c:pt>
                <c:pt idx="9178">
                  <c:v>1</c:v>
                </c:pt>
                <c:pt idx="9179">
                  <c:v>1</c:v>
                </c:pt>
                <c:pt idx="9180">
                  <c:v>1</c:v>
                </c:pt>
                <c:pt idx="9181">
                  <c:v>1</c:v>
                </c:pt>
                <c:pt idx="9182">
                  <c:v>1</c:v>
                </c:pt>
                <c:pt idx="9183">
                  <c:v>1</c:v>
                </c:pt>
                <c:pt idx="9184">
                  <c:v>1</c:v>
                </c:pt>
                <c:pt idx="9185">
                  <c:v>1</c:v>
                </c:pt>
                <c:pt idx="9186">
                  <c:v>1</c:v>
                </c:pt>
                <c:pt idx="9187">
                  <c:v>1</c:v>
                </c:pt>
                <c:pt idx="9188">
                  <c:v>1</c:v>
                </c:pt>
                <c:pt idx="9189">
                  <c:v>1</c:v>
                </c:pt>
                <c:pt idx="9190">
                  <c:v>1</c:v>
                </c:pt>
                <c:pt idx="9191">
                  <c:v>1</c:v>
                </c:pt>
                <c:pt idx="9192">
                  <c:v>1</c:v>
                </c:pt>
                <c:pt idx="9193">
                  <c:v>1</c:v>
                </c:pt>
                <c:pt idx="9194">
                  <c:v>1</c:v>
                </c:pt>
                <c:pt idx="9195">
                  <c:v>1</c:v>
                </c:pt>
                <c:pt idx="9196">
                  <c:v>1</c:v>
                </c:pt>
                <c:pt idx="9197">
                  <c:v>1</c:v>
                </c:pt>
                <c:pt idx="9198">
                  <c:v>1</c:v>
                </c:pt>
                <c:pt idx="9199">
                  <c:v>1</c:v>
                </c:pt>
                <c:pt idx="9200">
                  <c:v>1</c:v>
                </c:pt>
                <c:pt idx="9201">
                  <c:v>1</c:v>
                </c:pt>
                <c:pt idx="9202">
                  <c:v>1</c:v>
                </c:pt>
                <c:pt idx="9203">
                  <c:v>1</c:v>
                </c:pt>
                <c:pt idx="9204">
                  <c:v>1</c:v>
                </c:pt>
                <c:pt idx="9205">
                  <c:v>1</c:v>
                </c:pt>
                <c:pt idx="9206">
                  <c:v>1</c:v>
                </c:pt>
                <c:pt idx="9207">
                  <c:v>1</c:v>
                </c:pt>
                <c:pt idx="9208">
                  <c:v>1</c:v>
                </c:pt>
                <c:pt idx="9209">
                  <c:v>1</c:v>
                </c:pt>
                <c:pt idx="9210">
                  <c:v>1</c:v>
                </c:pt>
                <c:pt idx="9211">
                  <c:v>1</c:v>
                </c:pt>
                <c:pt idx="9212">
                  <c:v>1</c:v>
                </c:pt>
                <c:pt idx="9213">
                  <c:v>1</c:v>
                </c:pt>
                <c:pt idx="9214">
                  <c:v>1</c:v>
                </c:pt>
                <c:pt idx="9215">
                  <c:v>1</c:v>
                </c:pt>
                <c:pt idx="9216">
                  <c:v>1</c:v>
                </c:pt>
                <c:pt idx="9217">
                  <c:v>1</c:v>
                </c:pt>
                <c:pt idx="9218">
                  <c:v>1</c:v>
                </c:pt>
                <c:pt idx="9219">
                  <c:v>1</c:v>
                </c:pt>
                <c:pt idx="9220">
                  <c:v>1</c:v>
                </c:pt>
                <c:pt idx="9221">
                  <c:v>1</c:v>
                </c:pt>
                <c:pt idx="9222">
                  <c:v>1</c:v>
                </c:pt>
                <c:pt idx="9223">
                  <c:v>1</c:v>
                </c:pt>
                <c:pt idx="9224">
                  <c:v>1</c:v>
                </c:pt>
                <c:pt idx="9225">
                  <c:v>1</c:v>
                </c:pt>
                <c:pt idx="9226">
                  <c:v>1</c:v>
                </c:pt>
                <c:pt idx="9227">
                  <c:v>1</c:v>
                </c:pt>
                <c:pt idx="9228">
                  <c:v>1</c:v>
                </c:pt>
                <c:pt idx="9229">
                  <c:v>1</c:v>
                </c:pt>
                <c:pt idx="9230">
                  <c:v>1</c:v>
                </c:pt>
                <c:pt idx="9231">
                  <c:v>1</c:v>
                </c:pt>
                <c:pt idx="9232">
                  <c:v>1</c:v>
                </c:pt>
                <c:pt idx="9233">
                  <c:v>1</c:v>
                </c:pt>
                <c:pt idx="9234">
                  <c:v>1</c:v>
                </c:pt>
                <c:pt idx="9235">
                  <c:v>1</c:v>
                </c:pt>
                <c:pt idx="9236">
                  <c:v>1</c:v>
                </c:pt>
                <c:pt idx="9237">
                  <c:v>1</c:v>
                </c:pt>
                <c:pt idx="9238">
                  <c:v>1</c:v>
                </c:pt>
                <c:pt idx="9239">
                  <c:v>1</c:v>
                </c:pt>
                <c:pt idx="9240">
                  <c:v>1</c:v>
                </c:pt>
                <c:pt idx="9241">
                  <c:v>1</c:v>
                </c:pt>
                <c:pt idx="9242">
                  <c:v>1</c:v>
                </c:pt>
                <c:pt idx="9243">
                  <c:v>1</c:v>
                </c:pt>
                <c:pt idx="9244">
                  <c:v>1</c:v>
                </c:pt>
                <c:pt idx="9245">
                  <c:v>1</c:v>
                </c:pt>
                <c:pt idx="9246">
                  <c:v>1</c:v>
                </c:pt>
                <c:pt idx="9247">
                  <c:v>1</c:v>
                </c:pt>
                <c:pt idx="9248">
                  <c:v>1</c:v>
                </c:pt>
                <c:pt idx="9249">
                  <c:v>1</c:v>
                </c:pt>
                <c:pt idx="9250">
                  <c:v>1</c:v>
                </c:pt>
                <c:pt idx="9251">
                  <c:v>1</c:v>
                </c:pt>
                <c:pt idx="9252">
                  <c:v>1</c:v>
                </c:pt>
                <c:pt idx="9253">
                  <c:v>1</c:v>
                </c:pt>
                <c:pt idx="9254">
                  <c:v>1</c:v>
                </c:pt>
                <c:pt idx="9255">
                  <c:v>1</c:v>
                </c:pt>
                <c:pt idx="9256">
                  <c:v>1</c:v>
                </c:pt>
                <c:pt idx="9257">
                  <c:v>1</c:v>
                </c:pt>
                <c:pt idx="9258">
                  <c:v>1</c:v>
                </c:pt>
                <c:pt idx="9259">
                  <c:v>1</c:v>
                </c:pt>
                <c:pt idx="9260">
                  <c:v>1</c:v>
                </c:pt>
                <c:pt idx="9261">
                  <c:v>1</c:v>
                </c:pt>
                <c:pt idx="9262">
                  <c:v>1</c:v>
                </c:pt>
                <c:pt idx="9263">
                  <c:v>1</c:v>
                </c:pt>
                <c:pt idx="9264">
                  <c:v>1</c:v>
                </c:pt>
                <c:pt idx="9265">
                  <c:v>1</c:v>
                </c:pt>
                <c:pt idx="9266">
                  <c:v>1</c:v>
                </c:pt>
                <c:pt idx="9267">
                  <c:v>1</c:v>
                </c:pt>
                <c:pt idx="9268">
                  <c:v>1</c:v>
                </c:pt>
                <c:pt idx="9269">
                  <c:v>1</c:v>
                </c:pt>
                <c:pt idx="9270">
                  <c:v>1</c:v>
                </c:pt>
                <c:pt idx="9271">
                  <c:v>1</c:v>
                </c:pt>
                <c:pt idx="9272">
                  <c:v>1</c:v>
                </c:pt>
                <c:pt idx="9273">
                  <c:v>1</c:v>
                </c:pt>
                <c:pt idx="9274">
                  <c:v>1</c:v>
                </c:pt>
                <c:pt idx="9275">
                  <c:v>1</c:v>
                </c:pt>
                <c:pt idx="9276">
                  <c:v>1</c:v>
                </c:pt>
                <c:pt idx="9277">
                  <c:v>1</c:v>
                </c:pt>
                <c:pt idx="9278">
                  <c:v>1</c:v>
                </c:pt>
                <c:pt idx="9279">
                  <c:v>1</c:v>
                </c:pt>
                <c:pt idx="9280">
                  <c:v>1</c:v>
                </c:pt>
                <c:pt idx="9281">
                  <c:v>1</c:v>
                </c:pt>
                <c:pt idx="9282">
                  <c:v>1</c:v>
                </c:pt>
                <c:pt idx="9283">
                  <c:v>1</c:v>
                </c:pt>
                <c:pt idx="9284">
                  <c:v>1</c:v>
                </c:pt>
                <c:pt idx="9285">
                  <c:v>1</c:v>
                </c:pt>
                <c:pt idx="9286">
                  <c:v>1</c:v>
                </c:pt>
                <c:pt idx="9287">
                  <c:v>1</c:v>
                </c:pt>
                <c:pt idx="9288">
                  <c:v>1</c:v>
                </c:pt>
                <c:pt idx="9289">
                  <c:v>1</c:v>
                </c:pt>
                <c:pt idx="9290">
                  <c:v>1</c:v>
                </c:pt>
                <c:pt idx="9291">
                  <c:v>1</c:v>
                </c:pt>
                <c:pt idx="9292">
                  <c:v>1</c:v>
                </c:pt>
                <c:pt idx="9293">
                  <c:v>1</c:v>
                </c:pt>
                <c:pt idx="9294">
                  <c:v>1</c:v>
                </c:pt>
                <c:pt idx="9295">
                  <c:v>1</c:v>
                </c:pt>
                <c:pt idx="9296">
                  <c:v>1</c:v>
                </c:pt>
                <c:pt idx="9297">
                  <c:v>1</c:v>
                </c:pt>
                <c:pt idx="9298">
                  <c:v>1</c:v>
                </c:pt>
                <c:pt idx="9299">
                  <c:v>1</c:v>
                </c:pt>
                <c:pt idx="9300">
                  <c:v>1</c:v>
                </c:pt>
                <c:pt idx="9301">
                  <c:v>1</c:v>
                </c:pt>
                <c:pt idx="9302">
                  <c:v>1</c:v>
                </c:pt>
                <c:pt idx="9303">
                  <c:v>1</c:v>
                </c:pt>
                <c:pt idx="9304">
                  <c:v>1</c:v>
                </c:pt>
                <c:pt idx="9305">
                  <c:v>1</c:v>
                </c:pt>
                <c:pt idx="9306">
                  <c:v>1</c:v>
                </c:pt>
                <c:pt idx="9307">
                  <c:v>1</c:v>
                </c:pt>
                <c:pt idx="9308">
                  <c:v>1</c:v>
                </c:pt>
                <c:pt idx="9309">
                  <c:v>1</c:v>
                </c:pt>
                <c:pt idx="9310">
                  <c:v>1</c:v>
                </c:pt>
                <c:pt idx="9311">
                  <c:v>1</c:v>
                </c:pt>
                <c:pt idx="9312">
                  <c:v>1</c:v>
                </c:pt>
                <c:pt idx="9313">
                  <c:v>1</c:v>
                </c:pt>
                <c:pt idx="9314">
                  <c:v>1</c:v>
                </c:pt>
                <c:pt idx="9315">
                  <c:v>1</c:v>
                </c:pt>
                <c:pt idx="9316">
                  <c:v>1</c:v>
                </c:pt>
                <c:pt idx="9317">
                  <c:v>1</c:v>
                </c:pt>
                <c:pt idx="9318">
                  <c:v>1</c:v>
                </c:pt>
                <c:pt idx="9319">
                  <c:v>1</c:v>
                </c:pt>
                <c:pt idx="9320">
                  <c:v>1</c:v>
                </c:pt>
                <c:pt idx="9321">
                  <c:v>1</c:v>
                </c:pt>
                <c:pt idx="9322">
                  <c:v>1</c:v>
                </c:pt>
                <c:pt idx="9323">
                  <c:v>1</c:v>
                </c:pt>
                <c:pt idx="9324">
                  <c:v>1</c:v>
                </c:pt>
                <c:pt idx="9325">
                  <c:v>1</c:v>
                </c:pt>
                <c:pt idx="9326">
                  <c:v>1</c:v>
                </c:pt>
                <c:pt idx="9327">
                  <c:v>1</c:v>
                </c:pt>
                <c:pt idx="9328">
                  <c:v>1</c:v>
                </c:pt>
                <c:pt idx="9329">
                  <c:v>1</c:v>
                </c:pt>
                <c:pt idx="9330">
                  <c:v>1</c:v>
                </c:pt>
                <c:pt idx="9331">
                  <c:v>1</c:v>
                </c:pt>
                <c:pt idx="9332">
                  <c:v>1</c:v>
                </c:pt>
                <c:pt idx="9333">
                  <c:v>1</c:v>
                </c:pt>
                <c:pt idx="9334">
                  <c:v>1</c:v>
                </c:pt>
                <c:pt idx="9335">
                  <c:v>1</c:v>
                </c:pt>
                <c:pt idx="9336">
                  <c:v>1</c:v>
                </c:pt>
                <c:pt idx="9337">
                  <c:v>1</c:v>
                </c:pt>
                <c:pt idx="9338">
                  <c:v>1</c:v>
                </c:pt>
                <c:pt idx="9339">
                  <c:v>1</c:v>
                </c:pt>
                <c:pt idx="9340">
                  <c:v>1</c:v>
                </c:pt>
                <c:pt idx="9341">
                  <c:v>1</c:v>
                </c:pt>
                <c:pt idx="9342">
                  <c:v>1</c:v>
                </c:pt>
                <c:pt idx="9343">
                  <c:v>1</c:v>
                </c:pt>
                <c:pt idx="9344">
                  <c:v>1</c:v>
                </c:pt>
                <c:pt idx="9345">
                  <c:v>1</c:v>
                </c:pt>
                <c:pt idx="9346">
                  <c:v>1</c:v>
                </c:pt>
                <c:pt idx="9347">
                  <c:v>1</c:v>
                </c:pt>
                <c:pt idx="9348">
                  <c:v>1</c:v>
                </c:pt>
                <c:pt idx="9349">
                  <c:v>1</c:v>
                </c:pt>
                <c:pt idx="9350">
                  <c:v>1</c:v>
                </c:pt>
                <c:pt idx="9351">
                  <c:v>1</c:v>
                </c:pt>
                <c:pt idx="9352">
                  <c:v>1</c:v>
                </c:pt>
                <c:pt idx="9353">
                  <c:v>1</c:v>
                </c:pt>
                <c:pt idx="9354">
                  <c:v>1</c:v>
                </c:pt>
                <c:pt idx="9355">
                  <c:v>1</c:v>
                </c:pt>
                <c:pt idx="9356">
                  <c:v>1</c:v>
                </c:pt>
                <c:pt idx="9357">
                  <c:v>1</c:v>
                </c:pt>
                <c:pt idx="9358">
                  <c:v>1</c:v>
                </c:pt>
                <c:pt idx="9359">
                  <c:v>1</c:v>
                </c:pt>
                <c:pt idx="9360">
                  <c:v>1</c:v>
                </c:pt>
                <c:pt idx="9361">
                  <c:v>1</c:v>
                </c:pt>
                <c:pt idx="9362">
                  <c:v>1</c:v>
                </c:pt>
                <c:pt idx="9363">
                  <c:v>1</c:v>
                </c:pt>
                <c:pt idx="9364">
                  <c:v>1</c:v>
                </c:pt>
                <c:pt idx="9365">
                  <c:v>1</c:v>
                </c:pt>
                <c:pt idx="9366">
                  <c:v>1</c:v>
                </c:pt>
                <c:pt idx="9367">
                  <c:v>1</c:v>
                </c:pt>
                <c:pt idx="9368">
                  <c:v>1</c:v>
                </c:pt>
                <c:pt idx="9369">
                  <c:v>1</c:v>
                </c:pt>
                <c:pt idx="9370">
                  <c:v>1</c:v>
                </c:pt>
                <c:pt idx="9371">
                  <c:v>1</c:v>
                </c:pt>
                <c:pt idx="9372">
                  <c:v>1</c:v>
                </c:pt>
                <c:pt idx="9373">
                  <c:v>1</c:v>
                </c:pt>
                <c:pt idx="9374">
                  <c:v>1</c:v>
                </c:pt>
                <c:pt idx="9375">
                  <c:v>1</c:v>
                </c:pt>
                <c:pt idx="9376">
                  <c:v>1</c:v>
                </c:pt>
                <c:pt idx="9377">
                  <c:v>1</c:v>
                </c:pt>
                <c:pt idx="9378">
                  <c:v>1</c:v>
                </c:pt>
                <c:pt idx="9379">
                  <c:v>1</c:v>
                </c:pt>
                <c:pt idx="9380">
                  <c:v>1</c:v>
                </c:pt>
                <c:pt idx="9381">
                  <c:v>1</c:v>
                </c:pt>
                <c:pt idx="9382">
                  <c:v>1</c:v>
                </c:pt>
                <c:pt idx="9383">
                  <c:v>1</c:v>
                </c:pt>
                <c:pt idx="9384">
                  <c:v>1</c:v>
                </c:pt>
                <c:pt idx="9385">
                  <c:v>1</c:v>
                </c:pt>
                <c:pt idx="9386">
                  <c:v>1</c:v>
                </c:pt>
                <c:pt idx="9387">
                  <c:v>1</c:v>
                </c:pt>
                <c:pt idx="9388">
                  <c:v>1</c:v>
                </c:pt>
                <c:pt idx="9389">
                  <c:v>1</c:v>
                </c:pt>
                <c:pt idx="9390">
                  <c:v>1</c:v>
                </c:pt>
                <c:pt idx="9391">
                  <c:v>1</c:v>
                </c:pt>
                <c:pt idx="9392">
                  <c:v>1</c:v>
                </c:pt>
                <c:pt idx="9393">
                  <c:v>1</c:v>
                </c:pt>
                <c:pt idx="9394">
                  <c:v>1</c:v>
                </c:pt>
                <c:pt idx="9395">
                  <c:v>1</c:v>
                </c:pt>
                <c:pt idx="9396">
                  <c:v>1</c:v>
                </c:pt>
                <c:pt idx="9397">
                  <c:v>1</c:v>
                </c:pt>
                <c:pt idx="9398">
                  <c:v>1</c:v>
                </c:pt>
                <c:pt idx="9399">
                  <c:v>1</c:v>
                </c:pt>
                <c:pt idx="9400">
                  <c:v>1</c:v>
                </c:pt>
                <c:pt idx="9401">
                  <c:v>1</c:v>
                </c:pt>
                <c:pt idx="9402">
                  <c:v>1</c:v>
                </c:pt>
                <c:pt idx="9403">
                  <c:v>1</c:v>
                </c:pt>
                <c:pt idx="9404">
                  <c:v>1</c:v>
                </c:pt>
                <c:pt idx="9405">
                  <c:v>1</c:v>
                </c:pt>
                <c:pt idx="9406">
                  <c:v>1</c:v>
                </c:pt>
                <c:pt idx="9407">
                  <c:v>1</c:v>
                </c:pt>
                <c:pt idx="9408">
                  <c:v>1</c:v>
                </c:pt>
                <c:pt idx="9409">
                  <c:v>1</c:v>
                </c:pt>
                <c:pt idx="9410">
                  <c:v>1</c:v>
                </c:pt>
                <c:pt idx="9411">
                  <c:v>1</c:v>
                </c:pt>
                <c:pt idx="9412">
                  <c:v>1</c:v>
                </c:pt>
                <c:pt idx="9413">
                  <c:v>1</c:v>
                </c:pt>
                <c:pt idx="9414">
                  <c:v>1</c:v>
                </c:pt>
                <c:pt idx="9415">
                  <c:v>1</c:v>
                </c:pt>
                <c:pt idx="9416">
                  <c:v>1</c:v>
                </c:pt>
                <c:pt idx="9417">
                  <c:v>1</c:v>
                </c:pt>
                <c:pt idx="9418">
                  <c:v>1</c:v>
                </c:pt>
                <c:pt idx="9419">
                  <c:v>1</c:v>
                </c:pt>
                <c:pt idx="9420">
                  <c:v>1</c:v>
                </c:pt>
                <c:pt idx="9421">
                  <c:v>1</c:v>
                </c:pt>
                <c:pt idx="9422">
                  <c:v>1</c:v>
                </c:pt>
                <c:pt idx="9423">
                  <c:v>1</c:v>
                </c:pt>
                <c:pt idx="9424">
                  <c:v>1</c:v>
                </c:pt>
                <c:pt idx="9425">
                  <c:v>1</c:v>
                </c:pt>
                <c:pt idx="9426">
                  <c:v>1</c:v>
                </c:pt>
                <c:pt idx="9427">
                  <c:v>1</c:v>
                </c:pt>
                <c:pt idx="9428">
                  <c:v>1</c:v>
                </c:pt>
                <c:pt idx="9429">
                  <c:v>1</c:v>
                </c:pt>
                <c:pt idx="9430">
                  <c:v>1</c:v>
                </c:pt>
                <c:pt idx="9431">
                  <c:v>1</c:v>
                </c:pt>
                <c:pt idx="9432">
                  <c:v>1</c:v>
                </c:pt>
                <c:pt idx="9433">
                  <c:v>1</c:v>
                </c:pt>
                <c:pt idx="9434">
                  <c:v>1</c:v>
                </c:pt>
                <c:pt idx="9435">
                  <c:v>1</c:v>
                </c:pt>
                <c:pt idx="9436">
                  <c:v>1</c:v>
                </c:pt>
                <c:pt idx="9437">
                  <c:v>1</c:v>
                </c:pt>
                <c:pt idx="9438">
                  <c:v>1</c:v>
                </c:pt>
                <c:pt idx="9439">
                  <c:v>1</c:v>
                </c:pt>
                <c:pt idx="9440">
                  <c:v>1</c:v>
                </c:pt>
                <c:pt idx="9441">
                  <c:v>1</c:v>
                </c:pt>
                <c:pt idx="9442">
                  <c:v>1</c:v>
                </c:pt>
                <c:pt idx="9443">
                  <c:v>1</c:v>
                </c:pt>
                <c:pt idx="9444">
                  <c:v>1</c:v>
                </c:pt>
                <c:pt idx="9445">
                  <c:v>1</c:v>
                </c:pt>
                <c:pt idx="9446">
                  <c:v>1</c:v>
                </c:pt>
                <c:pt idx="9447">
                  <c:v>1</c:v>
                </c:pt>
                <c:pt idx="9448">
                  <c:v>1</c:v>
                </c:pt>
                <c:pt idx="9449">
                  <c:v>1</c:v>
                </c:pt>
                <c:pt idx="9450">
                  <c:v>1</c:v>
                </c:pt>
                <c:pt idx="9451">
                  <c:v>1</c:v>
                </c:pt>
                <c:pt idx="9452">
                  <c:v>1</c:v>
                </c:pt>
                <c:pt idx="9453">
                  <c:v>1</c:v>
                </c:pt>
                <c:pt idx="9454">
                  <c:v>1</c:v>
                </c:pt>
                <c:pt idx="9455">
                  <c:v>1</c:v>
                </c:pt>
                <c:pt idx="9456">
                  <c:v>1</c:v>
                </c:pt>
                <c:pt idx="9457">
                  <c:v>1</c:v>
                </c:pt>
                <c:pt idx="9458">
                  <c:v>1</c:v>
                </c:pt>
                <c:pt idx="9459">
                  <c:v>1</c:v>
                </c:pt>
                <c:pt idx="9460">
                  <c:v>1</c:v>
                </c:pt>
                <c:pt idx="9461">
                  <c:v>1</c:v>
                </c:pt>
                <c:pt idx="9462">
                  <c:v>1</c:v>
                </c:pt>
                <c:pt idx="9463">
                  <c:v>1</c:v>
                </c:pt>
                <c:pt idx="9464">
                  <c:v>1</c:v>
                </c:pt>
                <c:pt idx="9465">
                  <c:v>1</c:v>
                </c:pt>
                <c:pt idx="9466">
                  <c:v>1</c:v>
                </c:pt>
                <c:pt idx="9467">
                  <c:v>1</c:v>
                </c:pt>
                <c:pt idx="9468">
                  <c:v>1</c:v>
                </c:pt>
                <c:pt idx="9469">
                  <c:v>1</c:v>
                </c:pt>
                <c:pt idx="9470">
                  <c:v>1</c:v>
                </c:pt>
                <c:pt idx="9471">
                  <c:v>1</c:v>
                </c:pt>
                <c:pt idx="9472">
                  <c:v>1</c:v>
                </c:pt>
                <c:pt idx="9473">
                  <c:v>1</c:v>
                </c:pt>
                <c:pt idx="9474">
                  <c:v>1</c:v>
                </c:pt>
                <c:pt idx="9475">
                  <c:v>1</c:v>
                </c:pt>
                <c:pt idx="9476">
                  <c:v>1</c:v>
                </c:pt>
                <c:pt idx="9477">
                  <c:v>1</c:v>
                </c:pt>
                <c:pt idx="9478">
                  <c:v>1</c:v>
                </c:pt>
                <c:pt idx="9479">
                  <c:v>1</c:v>
                </c:pt>
                <c:pt idx="9480">
                  <c:v>1</c:v>
                </c:pt>
                <c:pt idx="9481">
                  <c:v>1</c:v>
                </c:pt>
                <c:pt idx="9482">
                  <c:v>1</c:v>
                </c:pt>
                <c:pt idx="9483">
                  <c:v>1</c:v>
                </c:pt>
                <c:pt idx="9484">
                  <c:v>1</c:v>
                </c:pt>
                <c:pt idx="9485">
                  <c:v>1</c:v>
                </c:pt>
                <c:pt idx="9486">
                  <c:v>1</c:v>
                </c:pt>
                <c:pt idx="9487">
                  <c:v>1</c:v>
                </c:pt>
                <c:pt idx="9488">
                  <c:v>1</c:v>
                </c:pt>
                <c:pt idx="9489">
                  <c:v>1</c:v>
                </c:pt>
                <c:pt idx="9490">
                  <c:v>1</c:v>
                </c:pt>
                <c:pt idx="9491">
                  <c:v>1</c:v>
                </c:pt>
                <c:pt idx="9492">
                  <c:v>1</c:v>
                </c:pt>
                <c:pt idx="9493">
                  <c:v>1</c:v>
                </c:pt>
                <c:pt idx="9494">
                  <c:v>1</c:v>
                </c:pt>
                <c:pt idx="9495">
                  <c:v>1</c:v>
                </c:pt>
                <c:pt idx="9496">
                  <c:v>1</c:v>
                </c:pt>
                <c:pt idx="9497">
                  <c:v>1</c:v>
                </c:pt>
                <c:pt idx="9498">
                  <c:v>1</c:v>
                </c:pt>
                <c:pt idx="9499">
                  <c:v>1</c:v>
                </c:pt>
                <c:pt idx="9500">
                  <c:v>1</c:v>
                </c:pt>
                <c:pt idx="9501">
                  <c:v>1</c:v>
                </c:pt>
                <c:pt idx="9502">
                  <c:v>1</c:v>
                </c:pt>
                <c:pt idx="9503">
                  <c:v>1</c:v>
                </c:pt>
                <c:pt idx="9504">
                  <c:v>1</c:v>
                </c:pt>
                <c:pt idx="9505">
                  <c:v>1</c:v>
                </c:pt>
                <c:pt idx="9506">
                  <c:v>1</c:v>
                </c:pt>
                <c:pt idx="9507">
                  <c:v>1</c:v>
                </c:pt>
                <c:pt idx="9508">
                  <c:v>1</c:v>
                </c:pt>
                <c:pt idx="9509">
                  <c:v>1</c:v>
                </c:pt>
                <c:pt idx="9510">
                  <c:v>1</c:v>
                </c:pt>
                <c:pt idx="9511">
                  <c:v>1</c:v>
                </c:pt>
                <c:pt idx="9512">
                  <c:v>1</c:v>
                </c:pt>
                <c:pt idx="9513">
                  <c:v>1</c:v>
                </c:pt>
                <c:pt idx="9514">
                  <c:v>1</c:v>
                </c:pt>
                <c:pt idx="9515">
                  <c:v>1</c:v>
                </c:pt>
                <c:pt idx="9516">
                  <c:v>1</c:v>
                </c:pt>
                <c:pt idx="9517">
                  <c:v>1</c:v>
                </c:pt>
                <c:pt idx="9518">
                  <c:v>1</c:v>
                </c:pt>
                <c:pt idx="9519">
                  <c:v>1</c:v>
                </c:pt>
                <c:pt idx="9520">
                  <c:v>1</c:v>
                </c:pt>
                <c:pt idx="9521">
                  <c:v>1</c:v>
                </c:pt>
                <c:pt idx="9522">
                  <c:v>1</c:v>
                </c:pt>
                <c:pt idx="9523">
                  <c:v>1</c:v>
                </c:pt>
                <c:pt idx="9524">
                  <c:v>1</c:v>
                </c:pt>
                <c:pt idx="9525">
                  <c:v>1</c:v>
                </c:pt>
                <c:pt idx="9526">
                  <c:v>1</c:v>
                </c:pt>
                <c:pt idx="9527">
                  <c:v>1</c:v>
                </c:pt>
                <c:pt idx="9528">
                  <c:v>1</c:v>
                </c:pt>
                <c:pt idx="9529">
                  <c:v>1</c:v>
                </c:pt>
                <c:pt idx="9530">
                  <c:v>1</c:v>
                </c:pt>
                <c:pt idx="9531">
                  <c:v>1</c:v>
                </c:pt>
                <c:pt idx="9532">
                  <c:v>1</c:v>
                </c:pt>
                <c:pt idx="9533">
                  <c:v>1</c:v>
                </c:pt>
                <c:pt idx="9534">
                  <c:v>1</c:v>
                </c:pt>
                <c:pt idx="9535">
                  <c:v>1</c:v>
                </c:pt>
                <c:pt idx="9536">
                  <c:v>1</c:v>
                </c:pt>
                <c:pt idx="9537">
                  <c:v>1</c:v>
                </c:pt>
                <c:pt idx="9538">
                  <c:v>1</c:v>
                </c:pt>
                <c:pt idx="9539">
                  <c:v>1</c:v>
                </c:pt>
                <c:pt idx="9540">
                  <c:v>1</c:v>
                </c:pt>
                <c:pt idx="9541">
                  <c:v>1</c:v>
                </c:pt>
                <c:pt idx="9542">
                  <c:v>1</c:v>
                </c:pt>
                <c:pt idx="9543">
                  <c:v>1</c:v>
                </c:pt>
                <c:pt idx="9544">
                  <c:v>1</c:v>
                </c:pt>
                <c:pt idx="9545">
                  <c:v>1</c:v>
                </c:pt>
                <c:pt idx="9546">
                  <c:v>1</c:v>
                </c:pt>
                <c:pt idx="9547">
                  <c:v>1</c:v>
                </c:pt>
                <c:pt idx="9548">
                  <c:v>1</c:v>
                </c:pt>
                <c:pt idx="9549">
                  <c:v>1</c:v>
                </c:pt>
                <c:pt idx="9550">
                  <c:v>1</c:v>
                </c:pt>
                <c:pt idx="9551">
                  <c:v>1</c:v>
                </c:pt>
                <c:pt idx="9552">
                  <c:v>1</c:v>
                </c:pt>
                <c:pt idx="9553">
                  <c:v>1</c:v>
                </c:pt>
                <c:pt idx="9554">
                  <c:v>1</c:v>
                </c:pt>
                <c:pt idx="9555">
                  <c:v>1</c:v>
                </c:pt>
                <c:pt idx="9556">
                  <c:v>1</c:v>
                </c:pt>
                <c:pt idx="9557">
                  <c:v>1</c:v>
                </c:pt>
                <c:pt idx="9558">
                  <c:v>1</c:v>
                </c:pt>
                <c:pt idx="9559">
                  <c:v>1</c:v>
                </c:pt>
                <c:pt idx="9560">
                  <c:v>1</c:v>
                </c:pt>
                <c:pt idx="9561">
                  <c:v>1</c:v>
                </c:pt>
                <c:pt idx="9562">
                  <c:v>1</c:v>
                </c:pt>
                <c:pt idx="9563">
                  <c:v>1</c:v>
                </c:pt>
                <c:pt idx="9564">
                  <c:v>1</c:v>
                </c:pt>
                <c:pt idx="9565">
                  <c:v>1</c:v>
                </c:pt>
                <c:pt idx="9566">
                  <c:v>1</c:v>
                </c:pt>
                <c:pt idx="9567">
                  <c:v>1</c:v>
                </c:pt>
                <c:pt idx="9568">
                  <c:v>1</c:v>
                </c:pt>
                <c:pt idx="9569">
                  <c:v>1</c:v>
                </c:pt>
                <c:pt idx="9570">
                  <c:v>1</c:v>
                </c:pt>
                <c:pt idx="9571">
                  <c:v>1</c:v>
                </c:pt>
                <c:pt idx="9572">
                  <c:v>1</c:v>
                </c:pt>
                <c:pt idx="9573">
                  <c:v>1</c:v>
                </c:pt>
                <c:pt idx="9574">
                  <c:v>1</c:v>
                </c:pt>
                <c:pt idx="9575">
                  <c:v>1</c:v>
                </c:pt>
                <c:pt idx="9576">
                  <c:v>1</c:v>
                </c:pt>
                <c:pt idx="9577">
                  <c:v>1</c:v>
                </c:pt>
                <c:pt idx="9578">
                  <c:v>1</c:v>
                </c:pt>
                <c:pt idx="9579">
                  <c:v>1</c:v>
                </c:pt>
                <c:pt idx="9580">
                  <c:v>1</c:v>
                </c:pt>
                <c:pt idx="9581">
                  <c:v>1</c:v>
                </c:pt>
                <c:pt idx="9582">
                  <c:v>1</c:v>
                </c:pt>
                <c:pt idx="9583">
                  <c:v>1</c:v>
                </c:pt>
                <c:pt idx="9584">
                  <c:v>1</c:v>
                </c:pt>
                <c:pt idx="9585">
                  <c:v>1</c:v>
                </c:pt>
                <c:pt idx="9586">
                  <c:v>1</c:v>
                </c:pt>
                <c:pt idx="9587">
                  <c:v>1</c:v>
                </c:pt>
                <c:pt idx="9588">
                  <c:v>1</c:v>
                </c:pt>
                <c:pt idx="9589">
                  <c:v>1</c:v>
                </c:pt>
                <c:pt idx="9590">
                  <c:v>1</c:v>
                </c:pt>
                <c:pt idx="9591">
                  <c:v>1</c:v>
                </c:pt>
                <c:pt idx="9592">
                  <c:v>1</c:v>
                </c:pt>
                <c:pt idx="9593">
                  <c:v>1</c:v>
                </c:pt>
                <c:pt idx="9594">
                  <c:v>1</c:v>
                </c:pt>
                <c:pt idx="9595">
                  <c:v>1</c:v>
                </c:pt>
                <c:pt idx="9596">
                  <c:v>1</c:v>
                </c:pt>
                <c:pt idx="9597">
                  <c:v>1</c:v>
                </c:pt>
                <c:pt idx="9598">
                  <c:v>1</c:v>
                </c:pt>
                <c:pt idx="9599">
                  <c:v>1</c:v>
                </c:pt>
                <c:pt idx="9600">
                  <c:v>1</c:v>
                </c:pt>
                <c:pt idx="9601">
                  <c:v>1</c:v>
                </c:pt>
                <c:pt idx="9602">
                  <c:v>1</c:v>
                </c:pt>
                <c:pt idx="9603">
                  <c:v>1</c:v>
                </c:pt>
                <c:pt idx="9604">
                  <c:v>1</c:v>
                </c:pt>
                <c:pt idx="9605">
                  <c:v>1</c:v>
                </c:pt>
                <c:pt idx="9606">
                  <c:v>1</c:v>
                </c:pt>
                <c:pt idx="9607">
                  <c:v>1</c:v>
                </c:pt>
                <c:pt idx="9608">
                  <c:v>1</c:v>
                </c:pt>
                <c:pt idx="9609">
                  <c:v>1</c:v>
                </c:pt>
                <c:pt idx="9610">
                  <c:v>1</c:v>
                </c:pt>
                <c:pt idx="9611">
                  <c:v>1</c:v>
                </c:pt>
                <c:pt idx="9612">
                  <c:v>1</c:v>
                </c:pt>
                <c:pt idx="9613">
                  <c:v>1</c:v>
                </c:pt>
                <c:pt idx="9614">
                  <c:v>1</c:v>
                </c:pt>
                <c:pt idx="9615">
                  <c:v>1</c:v>
                </c:pt>
                <c:pt idx="9616">
                  <c:v>1</c:v>
                </c:pt>
                <c:pt idx="9617">
                  <c:v>1</c:v>
                </c:pt>
                <c:pt idx="9618">
                  <c:v>1</c:v>
                </c:pt>
                <c:pt idx="9619">
                  <c:v>1</c:v>
                </c:pt>
                <c:pt idx="9620">
                  <c:v>1</c:v>
                </c:pt>
                <c:pt idx="9621">
                  <c:v>1</c:v>
                </c:pt>
                <c:pt idx="9622">
                  <c:v>1</c:v>
                </c:pt>
                <c:pt idx="9623">
                  <c:v>1</c:v>
                </c:pt>
                <c:pt idx="9624">
                  <c:v>1</c:v>
                </c:pt>
                <c:pt idx="9625">
                  <c:v>1</c:v>
                </c:pt>
                <c:pt idx="9626">
                  <c:v>1</c:v>
                </c:pt>
                <c:pt idx="9627">
                  <c:v>1</c:v>
                </c:pt>
                <c:pt idx="9628">
                  <c:v>1</c:v>
                </c:pt>
                <c:pt idx="9629">
                  <c:v>1</c:v>
                </c:pt>
                <c:pt idx="9630">
                  <c:v>1</c:v>
                </c:pt>
                <c:pt idx="9631">
                  <c:v>1</c:v>
                </c:pt>
                <c:pt idx="9632">
                  <c:v>1</c:v>
                </c:pt>
                <c:pt idx="9633">
                  <c:v>1</c:v>
                </c:pt>
                <c:pt idx="9634">
                  <c:v>1</c:v>
                </c:pt>
                <c:pt idx="9635">
                  <c:v>1</c:v>
                </c:pt>
                <c:pt idx="9636">
                  <c:v>1</c:v>
                </c:pt>
                <c:pt idx="9637">
                  <c:v>1</c:v>
                </c:pt>
                <c:pt idx="9638">
                  <c:v>1</c:v>
                </c:pt>
                <c:pt idx="9639">
                  <c:v>1</c:v>
                </c:pt>
                <c:pt idx="9640">
                  <c:v>1</c:v>
                </c:pt>
                <c:pt idx="9641">
                  <c:v>1</c:v>
                </c:pt>
                <c:pt idx="9642">
                  <c:v>1</c:v>
                </c:pt>
                <c:pt idx="9643">
                  <c:v>1</c:v>
                </c:pt>
                <c:pt idx="9644">
                  <c:v>1</c:v>
                </c:pt>
                <c:pt idx="9645">
                  <c:v>1</c:v>
                </c:pt>
                <c:pt idx="9646">
                  <c:v>1</c:v>
                </c:pt>
                <c:pt idx="9647">
                  <c:v>1</c:v>
                </c:pt>
                <c:pt idx="9648">
                  <c:v>1</c:v>
                </c:pt>
                <c:pt idx="9649">
                  <c:v>1</c:v>
                </c:pt>
                <c:pt idx="9650">
                  <c:v>1</c:v>
                </c:pt>
                <c:pt idx="9651">
                  <c:v>1</c:v>
                </c:pt>
                <c:pt idx="9652">
                  <c:v>1</c:v>
                </c:pt>
                <c:pt idx="9653">
                  <c:v>1</c:v>
                </c:pt>
                <c:pt idx="9654">
                  <c:v>1</c:v>
                </c:pt>
                <c:pt idx="9655">
                  <c:v>1</c:v>
                </c:pt>
                <c:pt idx="9656">
                  <c:v>1</c:v>
                </c:pt>
                <c:pt idx="9657">
                  <c:v>1</c:v>
                </c:pt>
                <c:pt idx="9658">
                  <c:v>1</c:v>
                </c:pt>
                <c:pt idx="9659">
                  <c:v>1</c:v>
                </c:pt>
                <c:pt idx="9660">
                  <c:v>1</c:v>
                </c:pt>
                <c:pt idx="9661">
                  <c:v>1</c:v>
                </c:pt>
                <c:pt idx="9662">
                  <c:v>1</c:v>
                </c:pt>
                <c:pt idx="9663">
                  <c:v>1</c:v>
                </c:pt>
                <c:pt idx="9664">
                  <c:v>1</c:v>
                </c:pt>
                <c:pt idx="9665">
                  <c:v>1</c:v>
                </c:pt>
                <c:pt idx="9666">
                  <c:v>1</c:v>
                </c:pt>
                <c:pt idx="9667">
                  <c:v>1</c:v>
                </c:pt>
                <c:pt idx="9668">
                  <c:v>1</c:v>
                </c:pt>
                <c:pt idx="9669">
                  <c:v>1</c:v>
                </c:pt>
                <c:pt idx="9670">
                  <c:v>1</c:v>
                </c:pt>
                <c:pt idx="9671">
                  <c:v>1</c:v>
                </c:pt>
                <c:pt idx="9672">
                  <c:v>1</c:v>
                </c:pt>
                <c:pt idx="9673">
                  <c:v>1</c:v>
                </c:pt>
                <c:pt idx="9674">
                  <c:v>1</c:v>
                </c:pt>
                <c:pt idx="9675">
                  <c:v>1</c:v>
                </c:pt>
                <c:pt idx="9676">
                  <c:v>1</c:v>
                </c:pt>
                <c:pt idx="9677">
                  <c:v>1</c:v>
                </c:pt>
                <c:pt idx="9678">
                  <c:v>1</c:v>
                </c:pt>
                <c:pt idx="9679">
                  <c:v>1</c:v>
                </c:pt>
                <c:pt idx="9680">
                  <c:v>1</c:v>
                </c:pt>
                <c:pt idx="9681">
                  <c:v>1</c:v>
                </c:pt>
                <c:pt idx="9682">
                  <c:v>1</c:v>
                </c:pt>
                <c:pt idx="9683">
                  <c:v>1</c:v>
                </c:pt>
                <c:pt idx="9684">
                  <c:v>1</c:v>
                </c:pt>
                <c:pt idx="9685">
                  <c:v>1</c:v>
                </c:pt>
                <c:pt idx="9686">
                  <c:v>1</c:v>
                </c:pt>
                <c:pt idx="9687">
                  <c:v>1</c:v>
                </c:pt>
                <c:pt idx="9688">
                  <c:v>1</c:v>
                </c:pt>
                <c:pt idx="9689">
                  <c:v>1</c:v>
                </c:pt>
                <c:pt idx="9690">
                  <c:v>1</c:v>
                </c:pt>
                <c:pt idx="9691">
                  <c:v>1</c:v>
                </c:pt>
                <c:pt idx="9692">
                  <c:v>1</c:v>
                </c:pt>
                <c:pt idx="9693">
                  <c:v>1</c:v>
                </c:pt>
                <c:pt idx="9694">
                  <c:v>1</c:v>
                </c:pt>
                <c:pt idx="9695">
                  <c:v>1</c:v>
                </c:pt>
                <c:pt idx="9696">
                  <c:v>1</c:v>
                </c:pt>
                <c:pt idx="9697">
                  <c:v>1</c:v>
                </c:pt>
                <c:pt idx="9698">
                  <c:v>1</c:v>
                </c:pt>
                <c:pt idx="9699">
                  <c:v>1</c:v>
                </c:pt>
                <c:pt idx="9700">
                  <c:v>1</c:v>
                </c:pt>
                <c:pt idx="9701">
                  <c:v>1</c:v>
                </c:pt>
                <c:pt idx="9702">
                  <c:v>1</c:v>
                </c:pt>
                <c:pt idx="9703">
                  <c:v>1</c:v>
                </c:pt>
                <c:pt idx="9704">
                  <c:v>1</c:v>
                </c:pt>
                <c:pt idx="9705">
                  <c:v>1</c:v>
                </c:pt>
                <c:pt idx="9706">
                  <c:v>1</c:v>
                </c:pt>
                <c:pt idx="9707">
                  <c:v>1</c:v>
                </c:pt>
                <c:pt idx="9708">
                  <c:v>1</c:v>
                </c:pt>
                <c:pt idx="9709">
                  <c:v>1</c:v>
                </c:pt>
                <c:pt idx="9710">
                  <c:v>1</c:v>
                </c:pt>
                <c:pt idx="9711">
                  <c:v>1</c:v>
                </c:pt>
                <c:pt idx="9712">
                  <c:v>1</c:v>
                </c:pt>
                <c:pt idx="9713">
                  <c:v>1</c:v>
                </c:pt>
                <c:pt idx="9714">
                  <c:v>1</c:v>
                </c:pt>
                <c:pt idx="9715">
                  <c:v>1</c:v>
                </c:pt>
                <c:pt idx="9716">
                  <c:v>1</c:v>
                </c:pt>
                <c:pt idx="9717">
                  <c:v>1</c:v>
                </c:pt>
                <c:pt idx="9718">
                  <c:v>1</c:v>
                </c:pt>
                <c:pt idx="9719">
                  <c:v>1</c:v>
                </c:pt>
                <c:pt idx="9720">
                  <c:v>1</c:v>
                </c:pt>
                <c:pt idx="9721">
                  <c:v>1</c:v>
                </c:pt>
                <c:pt idx="9722">
                  <c:v>1</c:v>
                </c:pt>
                <c:pt idx="9723">
                  <c:v>1</c:v>
                </c:pt>
                <c:pt idx="9724">
                  <c:v>1</c:v>
                </c:pt>
                <c:pt idx="9725">
                  <c:v>1</c:v>
                </c:pt>
                <c:pt idx="9726">
                  <c:v>1</c:v>
                </c:pt>
                <c:pt idx="9727">
                  <c:v>1</c:v>
                </c:pt>
                <c:pt idx="9728">
                  <c:v>1</c:v>
                </c:pt>
                <c:pt idx="9729">
                  <c:v>1</c:v>
                </c:pt>
                <c:pt idx="9730">
                  <c:v>1</c:v>
                </c:pt>
                <c:pt idx="9731">
                  <c:v>1</c:v>
                </c:pt>
                <c:pt idx="9732">
                  <c:v>1</c:v>
                </c:pt>
                <c:pt idx="9733">
                  <c:v>1</c:v>
                </c:pt>
                <c:pt idx="9734">
                  <c:v>1</c:v>
                </c:pt>
                <c:pt idx="9735">
                  <c:v>1</c:v>
                </c:pt>
                <c:pt idx="9736">
                  <c:v>1</c:v>
                </c:pt>
                <c:pt idx="9737">
                  <c:v>1</c:v>
                </c:pt>
                <c:pt idx="9738">
                  <c:v>1</c:v>
                </c:pt>
                <c:pt idx="9739">
                  <c:v>1</c:v>
                </c:pt>
                <c:pt idx="9740">
                  <c:v>1</c:v>
                </c:pt>
                <c:pt idx="9741">
                  <c:v>1</c:v>
                </c:pt>
                <c:pt idx="9742">
                  <c:v>1</c:v>
                </c:pt>
                <c:pt idx="9743">
                  <c:v>1</c:v>
                </c:pt>
                <c:pt idx="9744">
                  <c:v>1</c:v>
                </c:pt>
                <c:pt idx="9745">
                  <c:v>1</c:v>
                </c:pt>
                <c:pt idx="9746">
                  <c:v>1</c:v>
                </c:pt>
                <c:pt idx="9747">
                  <c:v>1</c:v>
                </c:pt>
                <c:pt idx="9748">
                  <c:v>1</c:v>
                </c:pt>
                <c:pt idx="9749">
                  <c:v>1</c:v>
                </c:pt>
                <c:pt idx="9750">
                  <c:v>1</c:v>
                </c:pt>
                <c:pt idx="9751">
                  <c:v>1</c:v>
                </c:pt>
                <c:pt idx="9752">
                  <c:v>1</c:v>
                </c:pt>
                <c:pt idx="9753">
                  <c:v>1</c:v>
                </c:pt>
                <c:pt idx="9754">
                  <c:v>1</c:v>
                </c:pt>
                <c:pt idx="9755">
                  <c:v>1</c:v>
                </c:pt>
                <c:pt idx="9756">
                  <c:v>1</c:v>
                </c:pt>
                <c:pt idx="9757">
                  <c:v>1</c:v>
                </c:pt>
                <c:pt idx="9758">
                  <c:v>1</c:v>
                </c:pt>
                <c:pt idx="9759">
                  <c:v>1</c:v>
                </c:pt>
                <c:pt idx="9760">
                  <c:v>1</c:v>
                </c:pt>
                <c:pt idx="9761">
                  <c:v>1</c:v>
                </c:pt>
                <c:pt idx="9762">
                  <c:v>1</c:v>
                </c:pt>
                <c:pt idx="9763">
                  <c:v>1</c:v>
                </c:pt>
                <c:pt idx="9764">
                  <c:v>1</c:v>
                </c:pt>
                <c:pt idx="9765">
                  <c:v>1</c:v>
                </c:pt>
                <c:pt idx="9766">
                  <c:v>1</c:v>
                </c:pt>
                <c:pt idx="9767">
                  <c:v>1</c:v>
                </c:pt>
                <c:pt idx="9768">
                  <c:v>1</c:v>
                </c:pt>
                <c:pt idx="9769">
                  <c:v>1</c:v>
                </c:pt>
                <c:pt idx="9770">
                  <c:v>1</c:v>
                </c:pt>
                <c:pt idx="9771">
                  <c:v>1</c:v>
                </c:pt>
                <c:pt idx="9772">
                  <c:v>1</c:v>
                </c:pt>
                <c:pt idx="9773">
                  <c:v>1</c:v>
                </c:pt>
                <c:pt idx="9774">
                  <c:v>1</c:v>
                </c:pt>
                <c:pt idx="9775">
                  <c:v>1</c:v>
                </c:pt>
                <c:pt idx="9776">
                  <c:v>1</c:v>
                </c:pt>
                <c:pt idx="9777">
                  <c:v>1</c:v>
                </c:pt>
                <c:pt idx="9778">
                  <c:v>1</c:v>
                </c:pt>
                <c:pt idx="9779">
                  <c:v>1</c:v>
                </c:pt>
                <c:pt idx="9780">
                  <c:v>1</c:v>
                </c:pt>
                <c:pt idx="9781">
                  <c:v>1</c:v>
                </c:pt>
                <c:pt idx="9782">
                  <c:v>1</c:v>
                </c:pt>
                <c:pt idx="9783">
                  <c:v>1</c:v>
                </c:pt>
                <c:pt idx="9784">
                  <c:v>1</c:v>
                </c:pt>
                <c:pt idx="9785">
                  <c:v>1</c:v>
                </c:pt>
                <c:pt idx="9786">
                  <c:v>1</c:v>
                </c:pt>
                <c:pt idx="9787">
                  <c:v>1</c:v>
                </c:pt>
                <c:pt idx="9788">
                  <c:v>1</c:v>
                </c:pt>
                <c:pt idx="9789">
                  <c:v>1</c:v>
                </c:pt>
                <c:pt idx="9790">
                  <c:v>1</c:v>
                </c:pt>
                <c:pt idx="9791">
                  <c:v>1</c:v>
                </c:pt>
                <c:pt idx="9792">
                  <c:v>1</c:v>
                </c:pt>
                <c:pt idx="9793">
                  <c:v>1</c:v>
                </c:pt>
                <c:pt idx="9794">
                  <c:v>1</c:v>
                </c:pt>
                <c:pt idx="9795">
                  <c:v>1</c:v>
                </c:pt>
                <c:pt idx="9796">
                  <c:v>1</c:v>
                </c:pt>
                <c:pt idx="9797">
                  <c:v>1</c:v>
                </c:pt>
                <c:pt idx="9798">
                  <c:v>1</c:v>
                </c:pt>
                <c:pt idx="9799">
                  <c:v>1</c:v>
                </c:pt>
                <c:pt idx="9800">
                  <c:v>1</c:v>
                </c:pt>
                <c:pt idx="9801">
                  <c:v>1</c:v>
                </c:pt>
                <c:pt idx="9802">
                  <c:v>1</c:v>
                </c:pt>
                <c:pt idx="9803">
                  <c:v>1</c:v>
                </c:pt>
                <c:pt idx="9804">
                  <c:v>1</c:v>
                </c:pt>
                <c:pt idx="9805">
                  <c:v>1</c:v>
                </c:pt>
                <c:pt idx="9806">
                  <c:v>1</c:v>
                </c:pt>
                <c:pt idx="9807">
                  <c:v>1</c:v>
                </c:pt>
                <c:pt idx="9808">
                  <c:v>1</c:v>
                </c:pt>
                <c:pt idx="9809">
                  <c:v>1</c:v>
                </c:pt>
                <c:pt idx="9810">
                  <c:v>1</c:v>
                </c:pt>
                <c:pt idx="9811">
                  <c:v>1</c:v>
                </c:pt>
                <c:pt idx="9812">
                  <c:v>1</c:v>
                </c:pt>
                <c:pt idx="9813">
                  <c:v>1</c:v>
                </c:pt>
                <c:pt idx="9814">
                  <c:v>1</c:v>
                </c:pt>
                <c:pt idx="9815">
                  <c:v>1</c:v>
                </c:pt>
                <c:pt idx="9816">
                  <c:v>1</c:v>
                </c:pt>
                <c:pt idx="9817">
                  <c:v>1</c:v>
                </c:pt>
                <c:pt idx="9818">
                  <c:v>1</c:v>
                </c:pt>
                <c:pt idx="9819">
                  <c:v>1</c:v>
                </c:pt>
                <c:pt idx="9820">
                  <c:v>1</c:v>
                </c:pt>
                <c:pt idx="9821">
                  <c:v>1</c:v>
                </c:pt>
                <c:pt idx="9822">
                  <c:v>1</c:v>
                </c:pt>
                <c:pt idx="9823">
                  <c:v>1</c:v>
                </c:pt>
                <c:pt idx="9824">
                  <c:v>1</c:v>
                </c:pt>
                <c:pt idx="9825">
                  <c:v>1</c:v>
                </c:pt>
                <c:pt idx="9826">
                  <c:v>1</c:v>
                </c:pt>
                <c:pt idx="9827">
                  <c:v>1</c:v>
                </c:pt>
                <c:pt idx="9828">
                  <c:v>1</c:v>
                </c:pt>
                <c:pt idx="9829">
                  <c:v>1</c:v>
                </c:pt>
                <c:pt idx="9830">
                  <c:v>1</c:v>
                </c:pt>
                <c:pt idx="9831">
                  <c:v>1</c:v>
                </c:pt>
                <c:pt idx="9832">
                  <c:v>1</c:v>
                </c:pt>
                <c:pt idx="9833">
                  <c:v>1</c:v>
                </c:pt>
                <c:pt idx="9834">
                  <c:v>1</c:v>
                </c:pt>
                <c:pt idx="9835">
                  <c:v>1</c:v>
                </c:pt>
                <c:pt idx="9836">
                  <c:v>1</c:v>
                </c:pt>
                <c:pt idx="9837">
                  <c:v>1</c:v>
                </c:pt>
                <c:pt idx="9838">
                  <c:v>1</c:v>
                </c:pt>
                <c:pt idx="9839">
                  <c:v>1</c:v>
                </c:pt>
                <c:pt idx="9840">
                  <c:v>1</c:v>
                </c:pt>
                <c:pt idx="9841">
                  <c:v>1</c:v>
                </c:pt>
                <c:pt idx="9842">
                  <c:v>1</c:v>
                </c:pt>
                <c:pt idx="9843">
                  <c:v>1</c:v>
                </c:pt>
                <c:pt idx="9844">
                  <c:v>1</c:v>
                </c:pt>
                <c:pt idx="9845">
                  <c:v>1</c:v>
                </c:pt>
                <c:pt idx="9846">
                  <c:v>1</c:v>
                </c:pt>
                <c:pt idx="9847">
                  <c:v>1</c:v>
                </c:pt>
                <c:pt idx="9848">
                  <c:v>1</c:v>
                </c:pt>
                <c:pt idx="9849">
                  <c:v>1</c:v>
                </c:pt>
                <c:pt idx="9850">
                  <c:v>1</c:v>
                </c:pt>
                <c:pt idx="9851">
                  <c:v>1</c:v>
                </c:pt>
                <c:pt idx="9852">
                  <c:v>1</c:v>
                </c:pt>
                <c:pt idx="9853">
                  <c:v>1</c:v>
                </c:pt>
                <c:pt idx="9854">
                  <c:v>1</c:v>
                </c:pt>
                <c:pt idx="9855">
                  <c:v>1</c:v>
                </c:pt>
                <c:pt idx="9856">
                  <c:v>1</c:v>
                </c:pt>
                <c:pt idx="9857">
                  <c:v>1</c:v>
                </c:pt>
                <c:pt idx="9858">
                  <c:v>1</c:v>
                </c:pt>
                <c:pt idx="9859">
                  <c:v>1</c:v>
                </c:pt>
                <c:pt idx="9860">
                  <c:v>1</c:v>
                </c:pt>
                <c:pt idx="9861">
                  <c:v>1</c:v>
                </c:pt>
                <c:pt idx="9862">
                  <c:v>1</c:v>
                </c:pt>
                <c:pt idx="9863">
                  <c:v>1</c:v>
                </c:pt>
                <c:pt idx="9864">
                  <c:v>1</c:v>
                </c:pt>
                <c:pt idx="9865">
                  <c:v>1</c:v>
                </c:pt>
                <c:pt idx="9866">
                  <c:v>1</c:v>
                </c:pt>
                <c:pt idx="9867">
                  <c:v>1</c:v>
                </c:pt>
                <c:pt idx="9868">
                  <c:v>1</c:v>
                </c:pt>
                <c:pt idx="9869">
                  <c:v>1</c:v>
                </c:pt>
                <c:pt idx="9870">
                  <c:v>1</c:v>
                </c:pt>
                <c:pt idx="9871">
                  <c:v>1</c:v>
                </c:pt>
                <c:pt idx="9872">
                  <c:v>1</c:v>
                </c:pt>
                <c:pt idx="9873">
                  <c:v>1</c:v>
                </c:pt>
                <c:pt idx="9874">
                  <c:v>1</c:v>
                </c:pt>
                <c:pt idx="9875">
                  <c:v>1</c:v>
                </c:pt>
                <c:pt idx="9876">
                  <c:v>1</c:v>
                </c:pt>
                <c:pt idx="9877">
                  <c:v>1</c:v>
                </c:pt>
                <c:pt idx="9878">
                  <c:v>1</c:v>
                </c:pt>
                <c:pt idx="9879">
                  <c:v>1</c:v>
                </c:pt>
                <c:pt idx="9880">
                  <c:v>1</c:v>
                </c:pt>
                <c:pt idx="9881">
                  <c:v>1</c:v>
                </c:pt>
                <c:pt idx="9882">
                  <c:v>1</c:v>
                </c:pt>
                <c:pt idx="9883">
                  <c:v>1</c:v>
                </c:pt>
                <c:pt idx="9884">
                  <c:v>1</c:v>
                </c:pt>
                <c:pt idx="9885">
                  <c:v>1</c:v>
                </c:pt>
                <c:pt idx="9886">
                  <c:v>1</c:v>
                </c:pt>
                <c:pt idx="9887">
                  <c:v>1</c:v>
                </c:pt>
                <c:pt idx="9888">
                  <c:v>1</c:v>
                </c:pt>
                <c:pt idx="9889">
                  <c:v>1</c:v>
                </c:pt>
                <c:pt idx="9890">
                  <c:v>1</c:v>
                </c:pt>
                <c:pt idx="9891">
                  <c:v>1</c:v>
                </c:pt>
                <c:pt idx="9892">
                  <c:v>1</c:v>
                </c:pt>
                <c:pt idx="9893">
                  <c:v>1</c:v>
                </c:pt>
                <c:pt idx="9894">
                  <c:v>1</c:v>
                </c:pt>
                <c:pt idx="9895">
                  <c:v>1</c:v>
                </c:pt>
                <c:pt idx="9896">
                  <c:v>1</c:v>
                </c:pt>
                <c:pt idx="9897">
                  <c:v>1</c:v>
                </c:pt>
                <c:pt idx="9898">
                  <c:v>1</c:v>
                </c:pt>
                <c:pt idx="9899">
                  <c:v>1</c:v>
                </c:pt>
                <c:pt idx="9900">
                  <c:v>1</c:v>
                </c:pt>
                <c:pt idx="9901">
                  <c:v>1</c:v>
                </c:pt>
                <c:pt idx="9902">
                  <c:v>1</c:v>
                </c:pt>
                <c:pt idx="9903">
                  <c:v>1</c:v>
                </c:pt>
                <c:pt idx="9904">
                  <c:v>1</c:v>
                </c:pt>
                <c:pt idx="9905">
                  <c:v>1</c:v>
                </c:pt>
                <c:pt idx="9906">
                  <c:v>1</c:v>
                </c:pt>
                <c:pt idx="9907">
                  <c:v>1</c:v>
                </c:pt>
                <c:pt idx="9908">
                  <c:v>1</c:v>
                </c:pt>
                <c:pt idx="9909">
                  <c:v>1</c:v>
                </c:pt>
                <c:pt idx="9910">
                  <c:v>1</c:v>
                </c:pt>
                <c:pt idx="9911">
                  <c:v>1</c:v>
                </c:pt>
                <c:pt idx="9912">
                  <c:v>1</c:v>
                </c:pt>
                <c:pt idx="9913">
                  <c:v>1</c:v>
                </c:pt>
                <c:pt idx="9914">
                  <c:v>1</c:v>
                </c:pt>
                <c:pt idx="9915">
                  <c:v>1</c:v>
                </c:pt>
                <c:pt idx="9916">
                  <c:v>1</c:v>
                </c:pt>
                <c:pt idx="9917">
                  <c:v>1</c:v>
                </c:pt>
                <c:pt idx="9918">
                  <c:v>1</c:v>
                </c:pt>
                <c:pt idx="9919">
                  <c:v>1</c:v>
                </c:pt>
                <c:pt idx="9920">
                  <c:v>1</c:v>
                </c:pt>
                <c:pt idx="9921">
                  <c:v>1</c:v>
                </c:pt>
                <c:pt idx="9922">
                  <c:v>1</c:v>
                </c:pt>
                <c:pt idx="9923">
                  <c:v>1</c:v>
                </c:pt>
                <c:pt idx="9924">
                  <c:v>1</c:v>
                </c:pt>
                <c:pt idx="9925">
                  <c:v>1</c:v>
                </c:pt>
                <c:pt idx="9926">
                  <c:v>1</c:v>
                </c:pt>
                <c:pt idx="9927">
                  <c:v>1</c:v>
                </c:pt>
                <c:pt idx="9928">
                  <c:v>1</c:v>
                </c:pt>
                <c:pt idx="9929">
                  <c:v>1</c:v>
                </c:pt>
                <c:pt idx="9930">
                  <c:v>1</c:v>
                </c:pt>
                <c:pt idx="9931">
                  <c:v>1</c:v>
                </c:pt>
                <c:pt idx="9932">
                  <c:v>1</c:v>
                </c:pt>
                <c:pt idx="9933">
                  <c:v>1</c:v>
                </c:pt>
                <c:pt idx="9934">
                  <c:v>1</c:v>
                </c:pt>
                <c:pt idx="9935">
                  <c:v>1</c:v>
                </c:pt>
                <c:pt idx="9936">
                  <c:v>1</c:v>
                </c:pt>
                <c:pt idx="9937">
                  <c:v>1</c:v>
                </c:pt>
                <c:pt idx="9938">
                  <c:v>1</c:v>
                </c:pt>
                <c:pt idx="9939">
                  <c:v>1</c:v>
                </c:pt>
                <c:pt idx="9940">
                  <c:v>1</c:v>
                </c:pt>
                <c:pt idx="9941">
                  <c:v>1</c:v>
                </c:pt>
                <c:pt idx="9942">
                  <c:v>1</c:v>
                </c:pt>
                <c:pt idx="9943">
                  <c:v>1</c:v>
                </c:pt>
                <c:pt idx="9944">
                  <c:v>1</c:v>
                </c:pt>
                <c:pt idx="9945">
                  <c:v>1</c:v>
                </c:pt>
                <c:pt idx="9946">
                  <c:v>1</c:v>
                </c:pt>
                <c:pt idx="9947">
                  <c:v>1</c:v>
                </c:pt>
                <c:pt idx="9948">
                  <c:v>1</c:v>
                </c:pt>
                <c:pt idx="9949">
                  <c:v>1</c:v>
                </c:pt>
                <c:pt idx="9950">
                  <c:v>1</c:v>
                </c:pt>
                <c:pt idx="9951">
                  <c:v>1</c:v>
                </c:pt>
                <c:pt idx="9952">
                  <c:v>1</c:v>
                </c:pt>
                <c:pt idx="9953">
                  <c:v>1</c:v>
                </c:pt>
                <c:pt idx="9954">
                  <c:v>1</c:v>
                </c:pt>
                <c:pt idx="9955">
                  <c:v>1</c:v>
                </c:pt>
                <c:pt idx="9956">
                  <c:v>1</c:v>
                </c:pt>
                <c:pt idx="9957">
                  <c:v>1</c:v>
                </c:pt>
                <c:pt idx="9958">
                  <c:v>1</c:v>
                </c:pt>
                <c:pt idx="9959">
                  <c:v>1</c:v>
                </c:pt>
                <c:pt idx="9960">
                  <c:v>1</c:v>
                </c:pt>
                <c:pt idx="9961">
                  <c:v>1</c:v>
                </c:pt>
                <c:pt idx="9962">
                  <c:v>1</c:v>
                </c:pt>
                <c:pt idx="9963">
                  <c:v>1</c:v>
                </c:pt>
                <c:pt idx="9964">
                  <c:v>1</c:v>
                </c:pt>
                <c:pt idx="9965">
                  <c:v>1</c:v>
                </c:pt>
                <c:pt idx="9966">
                  <c:v>1</c:v>
                </c:pt>
                <c:pt idx="9967">
                  <c:v>1</c:v>
                </c:pt>
                <c:pt idx="9968">
                  <c:v>1</c:v>
                </c:pt>
                <c:pt idx="9969">
                  <c:v>1</c:v>
                </c:pt>
                <c:pt idx="9970">
                  <c:v>1</c:v>
                </c:pt>
                <c:pt idx="9971">
                  <c:v>1</c:v>
                </c:pt>
                <c:pt idx="9972">
                  <c:v>1</c:v>
                </c:pt>
                <c:pt idx="9973">
                  <c:v>1</c:v>
                </c:pt>
                <c:pt idx="9974">
                  <c:v>1</c:v>
                </c:pt>
                <c:pt idx="9975">
                  <c:v>1</c:v>
                </c:pt>
                <c:pt idx="9976">
                  <c:v>1</c:v>
                </c:pt>
                <c:pt idx="9977">
                  <c:v>1</c:v>
                </c:pt>
                <c:pt idx="9978">
                  <c:v>1</c:v>
                </c:pt>
                <c:pt idx="9979">
                  <c:v>1</c:v>
                </c:pt>
                <c:pt idx="9980">
                  <c:v>1</c:v>
                </c:pt>
                <c:pt idx="9981">
                  <c:v>1</c:v>
                </c:pt>
                <c:pt idx="9982">
                  <c:v>1</c:v>
                </c:pt>
                <c:pt idx="9983">
                  <c:v>1</c:v>
                </c:pt>
                <c:pt idx="9984">
                  <c:v>1</c:v>
                </c:pt>
                <c:pt idx="9985">
                  <c:v>1</c:v>
                </c:pt>
                <c:pt idx="9986">
                  <c:v>1</c:v>
                </c:pt>
                <c:pt idx="9987">
                  <c:v>1</c:v>
                </c:pt>
                <c:pt idx="9988">
                  <c:v>1</c:v>
                </c:pt>
                <c:pt idx="9989">
                  <c:v>1</c:v>
                </c:pt>
                <c:pt idx="9990">
                  <c:v>1</c:v>
                </c:pt>
                <c:pt idx="9991">
                  <c:v>1</c:v>
                </c:pt>
                <c:pt idx="9992">
                  <c:v>1</c:v>
                </c:pt>
                <c:pt idx="9993">
                  <c:v>1</c:v>
                </c:pt>
                <c:pt idx="9994">
                  <c:v>1</c:v>
                </c:pt>
                <c:pt idx="9995">
                  <c:v>1</c:v>
                </c:pt>
                <c:pt idx="9996">
                  <c:v>1</c:v>
                </c:pt>
                <c:pt idx="9997">
                  <c:v>1</c:v>
                </c:pt>
                <c:pt idx="9998">
                  <c:v>1</c:v>
                </c:pt>
                <c:pt idx="9999">
                  <c:v>1</c:v>
                </c:pt>
                <c:pt idx="10000">
                  <c:v>1</c:v>
                </c:pt>
                <c:pt idx="10001">
                  <c:v>1</c:v>
                </c:pt>
                <c:pt idx="10002">
                  <c:v>1</c:v>
                </c:pt>
                <c:pt idx="10003">
                  <c:v>1</c:v>
                </c:pt>
                <c:pt idx="10004">
                  <c:v>1</c:v>
                </c:pt>
                <c:pt idx="10005">
                  <c:v>1</c:v>
                </c:pt>
                <c:pt idx="10006">
                  <c:v>1</c:v>
                </c:pt>
                <c:pt idx="10007">
                  <c:v>1</c:v>
                </c:pt>
                <c:pt idx="10008">
                  <c:v>1</c:v>
                </c:pt>
                <c:pt idx="10009">
                  <c:v>1</c:v>
                </c:pt>
                <c:pt idx="10010">
                  <c:v>1</c:v>
                </c:pt>
                <c:pt idx="10011">
                  <c:v>1</c:v>
                </c:pt>
                <c:pt idx="10012">
                  <c:v>1</c:v>
                </c:pt>
                <c:pt idx="10013">
                  <c:v>1</c:v>
                </c:pt>
                <c:pt idx="10014">
                  <c:v>1</c:v>
                </c:pt>
                <c:pt idx="10015">
                  <c:v>1</c:v>
                </c:pt>
                <c:pt idx="10016">
                  <c:v>1</c:v>
                </c:pt>
                <c:pt idx="10017">
                  <c:v>1</c:v>
                </c:pt>
                <c:pt idx="10018">
                  <c:v>1</c:v>
                </c:pt>
                <c:pt idx="10019">
                  <c:v>1</c:v>
                </c:pt>
                <c:pt idx="10020">
                  <c:v>1</c:v>
                </c:pt>
                <c:pt idx="10021">
                  <c:v>1</c:v>
                </c:pt>
                <c:pt idx="10022">
                  <c:v>1</c:v>
                </c:pt>
                <c:pt idx="10023">
                  <c:v>1</c:v>
                </c:pt>
                <c:pt idx="10024">
                  <c:v>1</c:v>
                </c:pt>
                <c:pt idx="10025">
                  <c:v>1</c:v>
                </c:pt>
                <c:pt idx="10026">
                  <c:v>1</c:v>
                </c:pt>
                <c:pt idx="10027">
                  <c:v>1</c:v>
                </c:pt>
                <c:pt idx="10028">
                  <c:v>1</c:v>
                </c:pt>
                <c:pt idx="10029">
                  <c:v>1</c:v>
                </c:pt>
                <c:pt idx="10030">
                  <c:v>1</c:v>
                </c:pt>
                <c:pt idx="10031">
                  <c:v>1</c:v>
                </c:pt>
                <c:pt idx="10032">
                  <c:v>1</c:v>
                </c:pt>
                <c:pt idx="10033">
                  <c:v>1</c:v>
                </c:pt>
                <c:pt idx="10034">
                  <c:v>1</c:v>
                </c:pt>
                <c:pt idx="10035">
                  <c:v>1</c:v>
                </c:pt>
                <c:pt idx="10036">
                  <c:v>1</c:v>
                </c:pt>
                <c:pt idx="10037">
                  <c:v>1</c:v>
                </c:pt>
                <c:pt idx="10038">
                  <c:v>1</c:v>
                </c:pt>
                <c:pt idx="10039">
                  <c:v>1</c:v>
                </c:pt>
                <c:pt idx="10040">
                  <c:v>1</c:v>
                </c:pt>
                <c:pt idx="10041">
                  <c:v>1</c:v>
                </c:pt>
                <c:pt idx="10042">
                  <c:v>1</c:v>
                </c:pt>
                <c:pt idx="10043">
                  <c:v>1</c:v>
                </c:pt>
                <c:pt idx="10044">
                  <c:v>1</c:v>
                </c:pt>
                <c:pt idx="10045">
                  <c:v>1</c:v>
                </c:pt>
                <c:pt idx="10046">
                  <c:v>1</c:v>
                </c:pt>
                <c:pt idx="10047">
                  <c:v>1</c:v>
                </c:pt>
                <c:pt idx="10048">
                  <c:v>1</c:v>
                </c:pt>
                <c:pt idx="10049">
                  <c:v>1</c:v>
                </c:pt>
                <c:pt idx="10050">
                  <c:v>1</c:v>
                </c:pt>
                <c:pt idx="10051">
                  <c:v>1</c:v>
                </c:pt>
                <c:pt idx="10052">
                  <c:v>1</c:v>
                </c:pt>
                <c:pt idx="10053">
                  <c:v>1</c:v>
                </c:pt>
                <c:pt idx="10054">
                  <c:v>1</c:v>
                </c:pt>
                <c:pt idx="10055">
                  <c:v>1</c:v>
                </c:pt>
                <c:pt idx="10056">
                  <c:v>1</c:v>
                </c:pt>
                <c:pt idx="10057">
                  <c:v>1</c:v>
                </c:pt>
                <c:pt idx="10058">
                  <c:v>1</c:v>
                </c:pt>
                <c:pt idx="10059">
                  <c:v>1</c:v>
                </c:pt>
                <c:pt idx="10060">
                  <c:v>1</c:v>
                </c:pt>
                <c:pt idx="10061">
                  <c:v>1</c:v>
                </c:pt>
                <c:pt idx="10062">
                  <c:v>1</c:v>
                </c:pt>
                <c:pt idx="10063">
                  <c:v>1</c:v>
                </c:pt>
                <c:pt idx="10064">
                  <c:v>1</c:v>
                </c:pt>
                <c:pt idx="10065">
                  <c:v>1</c:v>
                </c:pt>
                <c:pt idx="10066">
                  <c:v>1</c:v>
                </c:pt>
                <c:pt idx="10067">
                  <c:v>1</c:v>
                </c:pt>
                <c:pt idx="10068">
                  <c:v>1</c:v>
                </c:pt>
                <c:pt idx="10069">
                  <c:v>1</c:v>
                </c:pt>
                <c:pt idx="10070">
                  <c:v>1</c:v>
                </c:pt>
                <c:pt idx="10071">
                  <c:v>1</c:v>
                </c:pt>
                <c:pt idx="10072">
                  <c:v>1</c:v>
                </c:pt>
                <c:pt idx="10073">
                  <c:v>1</c:v>
                </c:pt>
                <c:pt idx="10074">
                  <c:v>1</c:v>
                </c:pt>
                <c:pt idx="10075">
                  <c:v>1</c:v>
                </c:pt>
                <c:pt idx="10076">
                  <c:v>1</c:v>
                </c:pt>
                <c:pt idx="10077">
                  <c:v>1</c:v>
                </c:pt>
                <c:pt idx="10078">
                  <c:v>1</c:v>
                </c:pt>
                <c:pt idx="10079">
                  <c:v>1</c:v>
                </c:pt>
                <c:pt idx="10080">
                  <c:v>1</c:v>
                </c:pt>
                <c:pt idx="10081">
                  <c:v>1</c:v>
                </c:pt>
                <c:pt idx="10082">
                  <c:v>1</c:v>
                </c:pt>
                <c:pt idx="10083">
                  <c:v>1</c:v>
                </c:pt>
                <c:pt idx="10084">
                  <c:v>1</c:v>
                </c:pt>
                <c:pt idx="10085">
                  <c:v>1</c:v>
                </c:pt>
                <c:pt idx="10086">
                  <c:v>1</c:v>
                </c:pt>
                <c:pt idx="10087">
                  <c:v>1</c:v>
                </c:pt>
                <c:pt idx="10088">
                  <c:v>1</c:v>
                </c:pt>
                <c:pt idx="10089">
                  <c:v>1</c:v>
                </c:pt>
                <c:pt idx="10090">
                  <c:v>1</c:v>
                </c:pt>
                <c:pt idx="10091">
                  <c:v>1</c:v>
                </c:pt>
                <c:pt idx="10092">
                  <c:v>1</c:v>
                </c:pt>
                <c:pt idx="10093">
                  <c:v>1</c:v>
                </c:pt>
                <c:pt idx="10094">
                  <c:v>1</c:v>
                </c:pt>
                <c:pt idx="10095">
                  <c:v>1</c:v>
                </c:pt>
                <c:pt idx="10096">
                  <c:v>1</c:v>
                </c:pt>
                <c:pt idx="10097">
                  <c:v>1</c:v>
                </c:pt>
                <c:pt idx="10098">
                  <c:v>1</c:v>
                </c:pt>
                <c:pt idx="10099">
                  <c:v>1</c:v>
                </c:pt>
                <c:pt idx="10100">
                  <c:v>1</c:v>
                </c:pt>
                <c:pt idx="10101">
                  <c:v>1</c:v>
                </c:pt>
                <c:pt idx="10102">
                  <c:v>1</c:v>
                </c:pt>
                <c:pt idx="10103">
                  <c:v>1</c:v>
                </c:pt>
                <c:pt idx="10104">
                  <c:v>1</c:v>
                </c:pt>
                <c:pt idx="10105">
                  <c:v>1</c:v>
                </c:pt>
                <c:pt idx="10106">
                  <c:v>1</c:v>
                </c:pt>
                <c:pt idx="10107">
                  <c:v>1</c:v>
                </c:pt>
                <c:pt idx="10108">
                  <c:v>1</c:v>
                </c:pt>
                <c:pt idx="10109">
                  <c:v>1</c:v>
                </c:pt>
                <c:pt idx="10110">
                  <c:v>1</c:v>
                </c:pt>
                <c:pt idx="10111">
                  <c:v>1</c:v>
                </c:pt>
                <c:pt idx="10112">
                  <c:v>1</c:v>
                </c:pt>
                <c:pt idx="10113">
                  <c:v>1</c:v>
                </c:pt>
                <c:pt idx="10114">
                  <c:v>1</c:v>
                </c:pt>
                <c:pt idx="10115">
                  <c:v>1</c:v>
                </c:pt>
                <c:pt idx="10116">
                  <c:v>1</c:v>
                </c:pt>
                <c:pt idx="10117">
                  <c:v>1</c:v>
                </c:pt>
                <c:pt idx="10118">
                  <c:v>1</c:v>
                </c:pt>
                <c:pt idx="10119">
                  <c:v>1</c:v>
                </c:pt>
                <c:pt idx="10120">
                  <c:v>1</c:v>
                </c:pt>
                <c:pt idx="10121">
                  <c:v>1</c:v>
                </c:pt>
                <c:pt idx="10122">
                  <c:v>1</c:v>
                </c:pt>
                <c:pt idx="10123">
                  <c:v>1</c:v>
                </c:pt>
                <c:pt idx="10124">
                  <c:v>1</c:v>
                </c:pt>
                <c:pt idx="10125">
                  <c:v>1</c:v>
                </c:pt>
                <c:pt idx="10126">
                  <c:v>1</c:v>
                </c:pt>
                <c:pt idx="10127">
                  <c:v>1</c:v>
                </c:pt>
                <c:pt idx="10128">
                  <c:v>1</c:v>
                </c:pt>
                <c:pt idx="10129">
                  <c:v>1</c:v>
                </c:pt>
                <c:pt idx="10130">
                  <c:v>1</c:v>
                </c:pt>
                <c:pt idx="10131">
                  <c:v>1</c:v>
                </c:pt>
                <c:pt idx="10132">
                  <c:v>1</c:v>
                </c:pt>
                <c:pt idx="10133">
                  <c:v>1</c:v>
                </c:pt>
                <c:pt idx="10134">
                  <c:v>1</c:v>
                </c:pt>
                <c:pt idx="10135">
                  <c:v>1</c:v>
                </c:pt>
                <c:pt idx="10136">
                  <c:v>1</c:v>
                </c:pt>
                <c:pt idx="10137">
                  <c:v>1</c:v>
                </c:pt>
                <c:pt idx="10138">
                  <c:v>1</c:v>
                </c:pt>
                <c:pt idx="10139">
                  <c:v>1</c:v>
                </c:pt>
                <c:pt idx="10140">
                  <c:v>1</c:v>
                </c:pt>
                <c:pt idx="10141">
                  <c:v>1</c:v>
                </c:pt>
                <c:pt idx="10142">
                  <c:v>1</c:v>
                </c:pt>
                <c:pt idx="10143">
                  <c:v>1</c:v>
                </c:pt>
                <c:pt idx="10144">
                  <c:v>1</c:v>
                </c:pt>
                <c:pt idx="10145">
                  <c:v>1</c:v>
                </c:pt>
                <c:pt idx="10146">
                  <c:v>1</c:v>
                </c:pt>
                <c:pt idx="10147">
                  <c:v>1</c:v>
                </c:pt>
                <c:pt idx="10148">
                  <c:v>1</c:v>
                </c:pt>
                <c:pt idx="10149">
                  <c:v>1</c:v>
                </c:pt>
                <c:pt idx="10150">
                  <c:v>1</c:v>
                </c:pt>
                <c:pt idx="10151">
                  <c:v>1</c:v>
                </c:pt>
                <c:pt idx="10152">
                  <c:v>1</c:v>
                </c:pt>
                <c:pt idx="10153">
                  <c:v>1</c:v>
                </c:pt>
                <c:pt idx="10154">
                  <c:v>1</c:v>
                </c:pt>
                <c:pt idx="10155">
                  <c:v>1</c:v>
                </c:pt>
                <c:pt idx="10156">
                  <c:v>1</c:v>
                </c:pt>
                <c:pt idx="10157">
                  <c:v>1</c:v>
                </c:pt>
                <c:pt idx="10158">
                  <c:v>1</c:v>
                </c:pt>
                <c:pt idx="10159">
                  <c:v>1</c:v>
                </c:pt>
                <c:pt idx="10160">
                  <c:v>1</c:v>
                </c:pt>
                <c:pt idx="10161">
                  <c:v>1</c:v>
                </c:pt>
                <c:pt idx="10162">
                  <c:v>1</c:v>
                </c:pt>
                <c:pt idx="10163">
                  <c:v>1</c:v>
                </c:pt>
                <c:pt idx="10164">
                  <c:v>1</c:v>
                </c:pt>
                <c:pt idx="10165">
                  <c:v>1</c:v>
                </c:pt>
                <c:pt idx="10166">
                  <c:v>1</c:v>
                </c:pt>
                <c:pt idx="10167">
                  <c:v>1</c:v>
                </c:pt>
                <c:pt idx="10168">
                  <c:v>1</c:v>
                </c:pt>
                <c:pt idx="10169">
                  <c:v>1</c:v>
                </c:pt>
                <c:pt idx="10170">
                  <c:v>1</c:v>
                </c:pt>
                <c:pt idx="10171">
                  <c:v>1</c:v>
                </c:pt>
                <c:pt idx="10172">
                  <c:v>1</c:v>
                </c:pt>
                <c:pt idx="10173">
                  <c:v>1</c:v>
                </c:pt>
                <c:pt idx="10174">
                  <c:v>1</c:v>
                </c:pt>
                <c:pt idx="10175">
                  <c:v>1</c:v>
                </c:pt>
                <c:pt idx="10176">
                  <c:v>1</c:v>
                </c:pt>
                <c:pt idx="10177">
                  <c:v>1</c:v>
                </c:pt>
                <c:pt idx="10178">
                  <c:v>1</c:v>
                </c:pt>
                <c:pt idx="10179">
                  <c:v>1</c:v>
                </c:pt>
                <c:pt idx="10180">
                  <c:v>1</c:v>
                </c:pt>
                <c:pt idx="10181">
                  <c:v>1</c:v>
                </c:pt>
                <c:pt idx="10182">
                  <c:v>1</c:v>
                </c:pt>
                <c:pt idx="10183">
                  <c:v>1</c:v>
                </c:pt>
                <c:pt idx="10184">
                  <c:v>1</c:v>
                </c:pt>
                <c:pt idx="10185">
                  <c:v>1</c:v>
                </c:pt>
                <c:pt idx="10186">
                  <c:v>1</c:v>
                </c:pt>
                <c:pt idx="10187">
                  <c:v>1</c:v>
                </c:pt>
                <c:pt idx="10188">
                  <c:v>1</c:v>
                </c:pt>
                <c:pt idx="10189">
                  <c:v>1</c:v>
                </c:pt>
                <c:pt idx="10190">
                  <c:v>1</c:v>
                </c:pt>
                <c:pt idx="10191">
                  <c:v>1</c:v>
                </c:pt>
                <c:pt idx="10192">
                  <c:v>1</c:v>
                </c:pt>
                <c:pt idx="10193">
                  <c:v>1</c:v>
                </c:pt>
                <c:pt idx="10194">
                  <c:v>1</c:v>
                </c:pt>
                <c:pt idx="10195">
                  <c:v>1</c:v>
                </c:pt>
                <c:pt idx="10196">
                  <c:v>1</c:v>
                </c:pt>
                <c:pt idx="10197">
                  <c:v>1</c:v>
                </c:pt>
                <c:pt idx="10198">
                  <c:v>1</c:v>
                </c:pt>
                <c:pt idx="10199">
                  <c:v>1</c:v>
                </c:pt>
                <c:pt idx="10200">
                  <c:v>1</c:v>
                </c:pt>
                <c:pt idx="10201">
                  <c:v>1</c:v>
                </c:pt>
                <c:pt idx="10202">
                  <c:v>1</c:v>
                </c:pt>
                <c:pt idx="10203">
                  <c:v>1</c:v>
                </c:pt>
                <c:pt idx="10204">
                  <c:v>1</c:v>
                </c:pt>
                <c:pt idx="10205">
                  <c:v>1</c:v>
                </c:pt>
                <c:pt idx="10206">
                  <c:v>1</c:v>
                </c:pt>
                <c:pt idx="10207">
                  <c:v>1</c:v>
                </c:pt>
                <c:pt idx="10208">
                  <c:v>1</c:v>
                </c:pt>
                <c:pt idx="10209">
                  <c:v>1</c:v>
                </c:pt>
                <c:pt idx="10210">
                  <c:v>1</c:v>
                </c:pt>
                <c:pt idx="10211">
                  <c:v>1</c:v>
                </c:pt>
                <c:pt idx="10212">
                  <c:v>1</c:v>
                </c:pt>
                <c:pt idx="10213">
                  <c:v>1</c:v>
                </c:pt>
                <c:pt idx="10214">
                  <c:v>1</c:v>
                </c:pt>
                <c:pt idx="10215">
                  <c:v>1</c:v>
                </c:pt>
                <c:pt idx="10216">
                  <c:v>1</c:v>
                </c:pt>
                <c:pt idx="10217">
                  <c:v>1</c:v>
                </c:pt>
                <c:pt idx="10218">
                  <c:v>1</c:v>
                </c:pt>
                <c:pt idx="10219">
                  <c:v>1</c:v>
                </c:pt>
                <c:pt idx="10220">
                  <c:v>1</c:v>
                </c:pt>
                <c:pt idx="10221">
                  <c:v>1</c:v>
                </c:pt>
                <c:pt idx="10222">
                  <c:v>1</c:v>
                </c:pt>
                <c:pt idx="10223">
                  <c:v>1</c:v>
                </c:pt>
                <c:pt idx="10224">
                  <c:v>1</c:v>
                </c:pt>
                <c:pt idx="10225">
                  <c:v>1</c:v>
                </c:pt>
                <c:pt idx="10226">
                  <c:v>1</c:v>
                </c:pt>
                <c:pt idx="10227">
                  <c:v>1</c:v>
                </c:pt>
                <c:pt idx="10228">
                  <c:v>1</c:v>
                </c:pt>
                <c:pt idx="10229">
                  <c:v>1</c:v>
                </c:pt>
                <c:pt idx="10230">
                  <c:v>1</c:v>
                </c:pt>
                <c:pt idx="10231">
                  <c:v>1</c:v>
                </c:pt>
                <c:pt idx="10232">
                  <c:v>1</c:v>
                </c:pt>
                <c:pt idx="10233">
                  <c:v>1</c:v>
                </c:pt>
                <c:pt idx="10234">
                  <c:v>1</c:v>
                </c:pt>
                <c:pt idx="10235">
                  <c:v>1</c:v>
                </c:pt>
                <c:pt idx="10236">
                  <c:v>1</c:v>
                </c:pt>
                <c:pt idx="10237">
                  <c:v>1</c:v>
                </c:pt>
                <c:pt idx="10238">
                  <c:v>1</c:v>
                </c:pt>
                <c:pt idx="10239">
                  <c:v>1</c:v>
                </c:pt>
                <c:pt idx="10240">
                  <c:v>1</c:v>
                </c:pt>
                <c:pt idx="10241">
                  <c:v>1</c:v>
                </c:pt>
                <c:pt idx="10242">
                  <c:v>1</c:v>
                </c:pt>
                <c:pt idx="10243">
                  <c:v>1</c:v>
                </c:pt>
                <c:pt idx="10244">
                  <c:v>1</c:v>
                </c:pt>
                <c:pt idx="10245">
                  <c:v>1</c:v>
                </c:pt>
                <c:pt idx="10246">
                  <c:v>1</c:v>
                </c:pt>
                <c:pt idx="10247">
                  <c:v>1</c:v>
                </c:pt>
                <c:pt idx="10248">
                  <c:v>1</c:v>
                </c:pt>
                <c:pt idx="10249">
                  <c:v>1</c:v>
                </c:pt>
                <c:pt idx="10250">
                  <c:v>1</c:v>
                </c:pt>
                <c:pt idx="10251">
                  <c:v>1</c:v>
                </c:pt>
                <c:pt idx="10252">
                  <c:v>1</c:v>
                </c:pt>
                <c:pt idx="10253">
                  <c:v>1</c:v>
                </c:pt>
                <c:pt idx="10254">
                  <c:v>1</c:v>
                </c:pt>
                <c:pt idx="10255">
                  <c:v>1</c:v>
                </c:pt>
                <c:pt idx="10256">
                  <c:v>1</c:v>
                </c:pt>
                <c:pt idx="10257">
                  <c:v>1</c:v>
                </c:pt>
                <c:pt idx="10258">
                  <c:v>1</c:v>
                </c:pt>
                <c:pt idx="10259">
                  <c:v>1</c:v>
                </c:pt>
                <c:pt idx="10260">
                  <c:v>1</c:v>
                </c:pt>
                <c:pt idx="10261">
                  <c:v>1</c:v>
                </c:pt>
                <c:pt idx="10262">
                  <c:v>1</c:v>
                </c:pt>
                <c:pt idx="10263">
                  <c:v>1</c:v>
                </c:pt>
                <c:pt idx="10264">
                  <c:v>1</c:v>
                </c:pt>
                <c:pt idx="10265">
                  <c:v>1</c:v>
                </c:pt>
                <c:pt idx="10266">
                  <c:v>1</c:v>
                </c:pt>
                <c:pt idx="10267">
                  <c:v>1</c:v>
                </c:pt>
                <c:pt idx="10268">
                  <c:v>1</c:v>
                </c:pt>
                <c:pt idx="10269">
                  <c:v>1</c:v>
                </c:pt>
                <c:pt idx="10270">
                  <c:v>1</c:v>
                </c:pt>
                <c:pt idx="10271">
                  <c:v>1</c:v>
                </c:pt>
                <c:pt idx="10272">
                  <c:v>1</c:v>
                </c:pt>
                <c:pt idx="10273">
                  <c:v>1</c:v>
                </c:pt>
                <c:pt idx="10274">
                  <c:v>1</c:v>
                </c:pt>
                <c:pt idx="10275">
                  <c:v>1</c:v>
                </c:pt>
                <c:pt idx="10276">
                  <c:v>1</c:v>
                </c:pt>
                <c:pt idx="10277">
                  <c:v>1</c:v>
                </c:pt>
                <c:pt idx="10278">
                  <c:v>1</c:v>
                </c:pt>
                <c:pt idx="10279">
                  <c:v>1</c:v>
                </c:pt>
                <c:pt idx="10280">
                  <c:v>1</c:v>
                </c:pt>
                <c:pt idx="10281">
                  <c:v>1</c:v>
                </c:pt>
                <c:pt idx="10282">
                  <c:v>1</c:v>
                </c:pt>
                <c:pt idx="10283">
                  <c:v>1</c:v>
                </c:pt>
                <c:pt idx="10284">
                  <c:v>1</c:v>
                </c:pt>
                <c:pt idx="10285">
                  <c:v>1</c:v>
                </c:pt>
                <c:pt idx="10286">
                  <c:v>1</c:v>
                </c:pt>
                <c:pt idx="10287">
                  <c:v>1</c:v>
                </c:pt>
                <c:pt idx="10288">
                  <c:v>1</c:v>
                </c:pt>
                <c:pt idx="10289">
                  <c:v>1</c:v>
                </c:pt>
                <c:pt idx="10290">
                  <c:v>1</c:v>
                </c:pt>
                <c:pt idx="10291">
                  <c:v>1</c:v>
                </c:pt>
                <c:pt idx="10292">
                  <c:v>1</c:v>
                </c:pt>
                <c:pt idx="10293">
                  <c:v>1</c:v>
                </c:pt>
                <c:pt idx="10294">
                  <c:v>1</c:v>
                </c:pt>
                <c:pt idx="10295">
                  <c:v>1</c:v>
                </c:pt>
                <c:pt idx="10296">
                  <c:v>1</c:v>
                </c:pt>
                <c:pt idx="10297">
                  <c:v>1</c:v>
                </c:pt>
                <c:pt idx="10298">
                  <c:v>1</c:v>
                </c:pt>
                <c:pt idx="10299">
                  <c:v>1</c:v>
                </c:pt>
                <c:pt idx="10300">
                  <c:v>1</c:v>
                </c:pt>
                <c:pt idx="10301">
                  <c:v>1</c:v>
                </c:pt>
                <c:pt idx="10302">
                  <c:v>1</c:v>
                </c:pt>
                <c:pt idx="10303">
                  <c:v>1</c:v>
                </c:pt>
                <c:pt idx="10304">
                  <c:v>1</c:v>
                </c:pt>
                <c:pt idx="10305">
                  <c:v>1</c:v>
                </c:pt>
                <c:pt idx="10306">
                  <c:v>1</c:v>
                </c:pt>
                <c:pt idx="10307">
                  <c:v>1</c:v>
                </c:pt>
                <c:pt idx="10308">
                  <c:v>1</c:v>
                </c:pt>
                <c:pt idx="10309">
                  <c:v>1</c:v>
                </c:pt>
                <c:pt idx="10310">
                  <c:v>1</c:v>
                </c:pt>
                <c:pt idx="10311">
                  <c:v>1</c:v>
                </c:pt>
                <c:pt idx="10312">
                  <c:v>1</c:v>
                </c:pt>
                <c:pt idx="10313">
                  <c:v>1</c:v>
                </c:pt>
                <c:pt idx="10314">
                  <c:v>1</c:v>
                </c:pt>
                <c:pt idx="10315">
                  <c:v>1</c:v>
                </c:pt>
                <c:pt idx="10316">
                  <c:v>1</c:v>
                </c:pt>
                <c:pt idx="10317">
                  <c:v>1</c:v>
                </c:pt>
                <c:pt idx="10318">
                  <c:v>1</c:v>
                </c:pt>
                <c:pt idx="10319">
                  <c:v>1</c:v>
                </c:pt>
                <c:pt idx="10320">
                  <c:v>1</c:v>
                </c:pt>
                <c:pt idx="10321">
                  <c:v>1</c:v>
                </c:pt>
                <c:pt idx="10322">
                  <c:v>1</c:v>
                </c:pt>
                <c:pt idx="10323">
                  <c:v>1</c:v>
                </c:pt>
                <c:pt idx="10324">
                  <c:v>1</c:v>
                </c:pt>
                <c:pt idx="10325">
                  <c:v>1</c:v>
                </c:pt>
                <c:pt idx="10326">
                  <c:v>1</c:v>
                </c:pt>
                <c:pt idx="10327">
                  <c:v>1</c:v>
                </c:pt>
                <c:pt idx="10328">
                  <c:v>1</c:v>
                </c:pt>
                <c:pt idx="10329">
                  <c:v>1</c:v>
                </c:pt>
                <c:pt idx="10330">
                  <c:v>1</c:v>
                </c:pt>
                <c:pt idx="10331">
                  <c:v>1</c:v>
                </c:pt>
                <c:pt idx="10332">
                  <c:v>1</c:v>
                </c:pt>
                <c:pt idx="10333">
                  <c:v>1</c:v>
                </c:pt>
                <c:pt idx="10334">
                  <c:v>1</c:v>
                </c:pt>
                <c:pt idx="10335">
                  <c:v>1</c:v>
                </c:pt>
                <c:pt idx="10336">
                  <c:v>1</c:v>
                </c:pt>
                <c:pt idx="10337">
                  <c:v>1</c:v>
                </c:pt>
                <c:pt idx="10338">
                  <c:v>1</c:v>
                </c:pt>
                <c:pt idx="10339">
                  <c:v>1</c:v>
                </c:pt>
                <c:pt idx="10340">
                  <c:v>1</c:v>
                </c:pt>
                <c:pt idx="10341">
                  <c:v>1</c:v>
                </c:pt>
                <c:pt idx="10342">
                  <c:v>1</c:v>
                </c:pt>
                <c:pt idx="10343">
                  <c:v>1</c:v>
                </c:pt>
                <c:pt idx="10344">
                  <c:v>1</c:v>
                </c:pt>
                <c:pt idx="10345">
                  <c:v>1</c:v>
                </c:pt>
                <c:pt idx="10346">
                  <c:v>1</c:v>
                </c:pt>
                <c:pt idx="10347">
                  <c:v>1</c:v>
                </c:pt>
                <c:pt idx="10348">
                  <c:v>1</c:v>
                </c:pt>
                <c:pt idx="10349">
                  <c:v>1</c:v>
                </c:pt>
                <c:pt idx="10350">
                  <c:v>1</c:v>
                </c:pt>
                <c:pt idx="10351">
                  <c:v>1</c:v>
                </c:pt>
                <c:pt idx="10352">
                  <c:v>1</c:v>
                </c:pt>
                <c:pt idx="10353">
                  <c:v>1</c:v>
                </c:pt>
                <c:pt idx="10354">
                  <c:v>1</c:v>
                </c:pt>
                <c:pt idx="10355">
                  <c:v>1</c:v>
                </c:pt>
                <c:pt idx="10356">
                  <c:v>1</c:v>
                </c:pt>
                <c:pt idx="10357">
                  <c:v>1</c:v>
                </c:pt>
                <c:pt idx="10358">
                  <c:v>1</c:v>
                </c:pt>
                <c:pt idx="10359">
                  <c:v>1</c:v>
                </c:pt>
                <c:pt idx="10360">
                  <c:v>1</c:v>
                </c:pt>
                <c:pt idx="10361">
                  <c:v>1</c:v>
                </c:pt>
                <c:pt idx="10362">
                  <c:v>1</c:v>
                </c:pt>
                <c:pt idx="10363">
                  <c:v>1</c:v>
                </c:pt>
                <c:pt idx="10364">
                  <c:v>1</c:v>
                </c:pt>
                <c:pt idx="10365">
                  <c:v>1</c:v>
                </c:pt>
                <c:pt idx="10366">
                  <c:v>1</c:v>
                </c:pt>
                <c:pt idx="10367">
                  <c:v>1</c:v>
                </c:pt>
                <c:pt idx="10368">
                  <c:v>1</c:v>
                </c:pt>
                <c:pt idx="10369">
                  <c:v>1</c:v>
                </c:pt>
                <c:pt idx="10370">
                  <c:v>1</c:v>
                </c:pt>
                <c:pt idx="10371">
                  <c:v>1</c:v>
                </c:pt>
                <c:pt idx="10372">
                  <c:v>1</c:v>
                </c:pt>
                <c:pt idx="10373">
                  <c:v>1</c:v>
                </c:pt>
                <c:pt idx="10374">
                  <c:v>1</c:v>
                </c:pt>
                <c:pt idx="10375">
                  <c:v>1</c:v>
                </c:pt>
                <c:pt idx="10376">
                  <c:v>1</c:v>
                </c:pt>
                <c:pt idx="10377">
                  <c:v>1</c:v>
                </c:pt>
                <c:pt idx="10378">
                  <c:v>1</c:v>
                </c:pt>
                <c:pt idx="10379">
                  <c:v>1</c:v>
                </c:pt>
                <c:pt idx="10380">
                  <c:v>1</c:v>
                </c:pt>
                <c:pt idx="10381">
                  <c:v>1</c:v>
                </c:pt>
                <c:pt idx="10382">
                  <c:v>1</c:v>
                </c:pt>
                <c:pt idx="10383">
                  <c:v>1</c:v>
                </c:pt>
                <c:pt idx="10384">
                  <c:v>1</c:v>
                </c:pt>
                <c:pt idx="10385">
                  <c:v>1</c:v>
                </c:pt>
                <c:pt idx="10386">
                  <c:v>1</c:v>
                </c:pt>
                <c:pt idx="10387">
                  <c:v>1</c:v>
                </c:pt>
                <c:pt idx="10388">
                  <c:v>1</c:v>
                </c:pt>
                <c:pt idx="10389">
                  <c:v>1</c:v>
                </c:pt>
                <c:pt idx="10390">
                  <c:v>1</c:v>
                </c:pt>
                <c:pt idx="10391">
                  <c:v>1</c:v>
                </c:pt>
                <c:pt idx="10392">
                  <c:v>1</c:v>
                </c:pt>
                <c:pt idx="10393">
                  <c:v>1</c:v>
                </c:pt>
                <c:pt idx="10394">
                  <c:v>1</c:v>
                </c:pt>
                <c:pt idx="10395">
                  <c:v>1</c:v>
                </c:pt>
                <c:pt idx="10396">
                  <c:v>1</c:v>
                </c:pt>
                <c:pt idx="10397">
                  <c:v>1</c:v>
                </c:pt>
                <c:pt idx="10398">
                  <c:v>1</c:v>
                </c:pt>
                <c:pt idx="10399">
                  <c:v>1</c:v>
                </c:pt>
                <c:pt idx="10400">
                  <c:v>1</c:v>
                </c:pt>
                <c:pt idx="10401">
                  <c:v>1</c:v>
                </c:pt>
                <c:pt idx="10402">
                  <c:v>1</c:v>
                </c:pt>
                <c:pt idx="10403">
                  <c:v>1</c:v>
                </c:pt>
                <c:pt idx="10404">
                  <c:v>1</c:v>
                </c:pt>
                <c:pt idx="10405">
                  <c:v>1</c:v>
                </c:pt>
                <c:pt idx="10406">
                  <c:v>1</c:v>
                </c:pt>
                <c:pt idx="10407">
                  <c:v>1</c:v>
                </c:pt>
                <c:pt idx="10408">
                  <c:v>1</c:v>
                </c:pt>
                <c:pt idx="10409">
                  <c:v>1</c:v>
                </c:pt>
                <c:pt idx="10410">
                  <c:v>1</c:v>
                </c:pt>
                <c:pt idx="10411">
                  <c:v>1</c:v>
                </c:pt>
                <c:pt idx="10412">
                  <c:v>1</c:v>
                </c:pt>
                <c:pt idx="10413">
                  <c:v>1</c:v>
                </c:pt>
                <c:pt idx="10414">
                  <c:v>1</c:v>
                </c:pt>
                <c:pt idx="10415">
                  <c:v>1</c:v>
                </c:pt>
                <c:pt idx="10416">
                  <c:v>1</c:v>
                </c:pt>
                <c:pt idx="10417">
                  <c:v>1</c:v>
                </c:pt>
                <c:pt idx="10418">
                  <c:v>1</c:v>
                </c:pt>
                <c:pt idx="10419">
                  <c:v>1</c:v>
                </c:pt>
                <c:pt idx="10420">
                  <c:v>1</c:v>
                </c:pt>
                <c:pt idx="10421">
                  <c:v>1</c:v>
                </c:pt>
                <c:pt idx="10422">
                  <c:v>1</c:v>
                </c:pt>
                <c:pt idx="10423">
                  <c:v>1</c:v>
                </c:pt>
                <c:pt idx="10424">
                  <c:v>1</c:v>
                </c:pt>
                <c:pt idx="10425">
                  <c:v>1</c:v>
                </c:pt>
                <c:pt idx="10426">
                  <c:v>1</c:v>
                </c:pt>
                <c:pt idx="10427">
                  <c:v>1</c:v>
                </c:pt>
                <c:pt idx="10428">
                  <c:v>1</c:v>
                </c:pt>
                <c:pt idx="10429">
                  <c:v>1</c:v>
                </c:pt>
                <c:pt idx="10430">
                  <c:v>1</c:v>
                </c:pt>
                <c:pt idx="10431">
                  <c:v>1</c:v>
                </c:pt>
                <c:pt idx="10432">
                  <c:v>1</c:v>
                </c:pt>
                <c:pt idx="10433">
                  <c:v>1</c:v>
                </c:pt>
                <c:pt idx="10434">
                  <c:v>1</c:v>
                </c:pt>
                <c:pt idx="10435">
                  <c:v>1</c:v>
                </c:pt>
                <c:pt idx="10436">
                  <c:v>1</c:v>
                </c:pt>
                <c:pt idx="10437">
                  <c:v>1</c:v>
                </c:pt>
                <c:pt idx="10438">
                  <c:v>1</c:v>
                </c:pt>
                <c:pt idx="10439">
                  <c:v>1</c:v>
                </c:pt>
                <c:pt idx="10440">
                  <c:v>1</c:v>
                </c:pt>
                <c:pt idx="10441">
                  <c:v>1</c:v>
                </c:pt>
                <c:pt idx="10442">
                  <c:v>1</c:v>
                </c:pt>
                <c:pt idx="10443">
                  <c:v>1</c:v>
                </c:pt>
                <c:pt idx="10444">
                  <c:v>1</c:v>
                </c:pt>
                <c:pt idx="10445">
                  <c:v>1</c:v>
                </c:pt>
                <c:pt idx="10446">
                  <c:v>1</c:v>
                </c:pt>
                <c:pt idx="10447">
                  <c:v>1</c:v>
                </c:pt>
                <c:pt idx="10448">
                  <c:v>1</c:v>
                </c:pt>
                <c:pt idx="10449">
                  <c:v>1</c:v>
                </c:pt>
                <c:pt idx="10450">
                  <c:v>1</c:v>
                </c:pt>
                <c:pt idx="10451">
                  <c:v>1</c:v>
                </c:pt>
                <c:pt idx="10452">
                  <c:v>1</c:v>
                </c:pt>
                <c:pt idx="10453">
                  <c:v>1</c:v>
                </c:pt>
                <c:pt idx="10454">
                  <c:v>1</c:v>
                </c:pt>
                <c:pt idx="10455">
                  <c:v>1</c:v>
                </c:pt>
                <c:pt idx="10456">
                  <c:v>1</c:v>
                </c:pt>
                <c:pt idx="10457">
                  <c:v>1</c:v>
                </c:pt>
                <c:pt idx="10458">
                  <c:v>1</c:v>
                </c:pt>
                <c:pt idx="10459">
                  <c:v>1</c:v>
                </c:pt>
                <c:pt idx="10460">
                  <c:v>1</c:v>
                </c:pt>
                <c:pt idx="10461">
                  <c:v>1</c:v>
                </c:pt>
                <c:pt idx="10462">
                  <c:v>1</c:v>
                </c:pt>
                <c:pt idx="10463">
                  <c:v>1</c:v>
                </c:pt>
                <c:pt idx="10464">
                  <c:v>1</c:v>
                </c:pt>
                <c:pt idx="10465">
                  <c:v>1</c:v>
                </c:pt>
                <c:pt idx="10466">
                  <c:v>1</c:v>
                </c:pt>
                <c:pt idx="10467">
                  <c:v>1</c:v>
                </c:pt>
                <c:pt idx="10468">
                  <c:v>1</c:v>
                </c:pt>
                <c:pt idx="10469">
                  <c:v>1</c:v>
                </c:pt>
                <c:pt idx="10470">
                  <c:v>1</c:v>
                </c:pt>
                <c:pt idx="10471">
                  <c:v>1</c:v>
                </c:pt>
                <c:pt idx="10472">
                  <c:v>1</c:v>
                </c:pt>
                <c:pt idx="10473">
                  <c:v>1</c:v>
                </c:pt>
                <c:pt idx="10474">
                  <c:v>1</c:v>
                </c:pt>
                <c:pt idx="10475">
                  <c:v>1</c:v>
                </c:pt>
                <c:pt idx="10476">
                  <c:v>1</c:v>
                </c:pt>
                <c:pt idx="10477">
                  <c:v>1</c:v>
                </c:pt>
                <c:pt idx="10478">
                  <c:v>1</c:v>
                </c:pt>
                <c:pt idx="10479">
                  <c:v>1</c:v>
                </c:pt>
                <c:pt idx="10480">
                  <c:v>1</c:v>
                </c:pt>
                <c:pt idx="10481">
                  <c:v>1</c:v>
                </c:pt>
                <c:pt idx="10482">
                  <c:v>1</c:v>
                </c:pt>
                <c:pt idx="10483">
                  <c:v>1</c:v>
                </c:pt>
                <c:pt idx="10484">
                  <c:v>1</c:v>
                </c:pt>
                <c:pt idx="10485">
                  <c:v>1</c:v>
                </c:pt>
                <c:pt idx="10486">
                  <c:v>1</c:v>
                </c:pt>
                <c:pt idx="10487">
                  <c:v>1</c:v>
                </c:pt>
                <c:pt idx="10488">
                  <c:v>1</c:v>
                </c:pt>
                <c:pt idx="10489">
                  <c:v>1</c:v>
                </c:pt>
                <c:pt idx="10490">
                  <c:v>1</c:v>
                </c:pt>
                <c:pt idx="10491">
                  <c:v>1</c:v>
                </c:pt>
                <c:pt idx="10492">
                  <c:v>1</c:v>
                </c:pt>
                <c:pt idx="10493">
                  <c:v>1</c:v>
                </c:pt>
                <c:pt idx="10494">
                  <c:v>1</c:v>
                </c:pt>
                <c:pt idx="10495">
                  <c:v>1</c:v>
                </c:pt>
                <c:pt idx="10496">
                  <c:v>1</c:v>
                </c:pt>
                <c:pt idx="10497">
                  <c:v>1</c:v>
                </c:pt>
                <c:pt idx="10498">
                  <c:v>1</c:v>
                </c:pt>
                <c:pt idx="10499">
                  <c:v>1</c:v>
                </c:pt>
                <c:pt idx="10500">
                  <c:v>1</c:v>
                </c:pt>
                <c:pt idx="10501">
                  <c:v>1</c:v>
                </c:pt>
                <c:pt idx="10502">
                  <c:v>1</c:v>
                </c:pt>
                <c:pt idx="10503">
                  <c:v>1</c:v>
                </c:pt>
                <c:pt idx="10504">
                  <c:v>1</c:v>
                </c:pt>
                <c:pt idx="10505">
                  <c:v>1</c:v>
                </c:pt>
                <c:pt idx="10506">
                  <c:v>1</c:v>
                </c:pt>
                <c:pt idx="10507">
                  <c:v>1</c:v>
                </c:pt>
                <c:pt idx="10508">
                  <c:v>1</c:v>
                </c:pt>
                <c:pt idx="10509">
                  <c:v>1</c:v>
                </c:pt>
                <c:pt idx="10510">
                  <c:v>1</c:v>
                </c:pt>
                <c:pt idx="10511">
                  <c:v>1</c:v>
                </c:pt>
                <c:pt idx="10512">
                  <c:v>1</c:v>
                </c:pt>
                <c:pt idx="10513">
                  <c:v>1</c:v>
                </c:pt>
                <c:pt idx="10514">
                  <c:v>1</c:v>
                </c:pt>
                <c:pt idx="10515">
                  <c:v>1</c:v>
                </c:pt>
                <c:pt idx="10516">
                  <c:v>1</c:v>
                </c:pt>
                <c:pt idx="10517">
                  <c:v>1</c:v>
                </c:pt>
                <c:pt idx="10518">
                  <c:v>1</c:v>
                </c:pt>
                <c:pt idx="10519">
                  <c:v>1</c:v>
                </c:pt>
                <c:pt idx="10520">
                  <c:v>1</c:v>
                </c:pt>
                <c:pt idx="10521">
                  <c:v>1</c:v>
                </c:pt>
                <c:pt idx="10522">
                  <c:v>1</c:v>
                </c:pt>
                <c:pt idx="10523">
                  <c:v>1</c:v>
                </c:pt>
                <c:pt idx="10524">
                  <c:v>1</c:v>
                </c:pt>
                <c:pt idx="10525">
                  <c:v>1</c:v>
                </c:pt>
                <c:pt idx="10526">
                  <c:v>1</c:v>
                </c:pt>
                <c:pt idx="10527">
                  <c:v>1</c:v>
                </c:pt>
                <c:pt idx="10528">
                  <c:v>1</c:v>
                </c:pt>
                <c:pt idx="10529">
                  <c:v>1</c:v>
                </c:pt>
                <c:pt idx="10530">
                  <c:v>1</c:v>
                </c:pt>
                <c:pt idx="10531">
                  <c:v>1</c:v>
                </c:pt>
                <c:pt idx="10532">
                  <c:v>1</c:v>
                </c:pt>
                <c:pt idx="10533">
                  <c:v>1</c:v>
                </c:pt>
                <c:pt idx="10534">
                  <c:v>1</c:v>
                </c:pt>
                <c:pt idx="10535">
                  <c:v>1</c:v>
                </c:pt>
                <c:pt idx="10536">
                  <c:v>1</c:v>
                </c:pt>
                <c:pt idx="10537">
                  <c:v>1</c:v>
                </c:pt>
                <c:pt idx="10538">
                  <c:v>1</c:v>
                </c:pt>
                <c:pt idx="10539">
                  <c:v>1</c:v>
                </c:pt>
                <c:pt idx="10540">
                  <c:v>1</c:v>
                </c:pt>
                <c:pt idx="10541">
                  <c:v>1</c:v>
                </c:pt>
                <c:pt idx="10542">
                  <c:v>1</c:v>
                </c:pt>
                <c:pt idx="10543">
                  <c:v>1</c:v>
                </c:pt>
                <c:pt idx="10544">
                  <c:v>1</c:v>
                </c:pt>
                <c:pt idx="10545">
                  <c:v>1</c:v>
                </c:pt>
                <c:pt idx="10546">
                  <c:v>1</c:v>
                </c:pt>
                <c:pt idx="10547">
                  <c:v>1</c:v>
                </c:pt>
                <c:pt idx="10548">
                  <c:v>1</c:v>
                </c:pt>
                <c:pt idx="10549">
                  <c:v>1</c:v>
                </c:pt>
                <c:pt idx="10550">
                  <c:v>1</c:v>
                </c:pt>
                <c:pt idx="10551">
                  <c:v>1</c:v>
                </c:pt>
                <c:pt idx="10552">
                  <c:v>1</c:v>
                </c:pt>
                <c:pt idx="10553">
                  <c:v>1</c:v>
                </c:pt>
                <c:pt idx="10554">
                  <c:v>1</c:v>
                </c:pt>
                <c:pt idx="10555">
                  <c:v>1</c:v>
                </c:pt>
                <c:pt idx="10556">
                  <c:v>1</c:v>
                </c:pt>
                <c:pt idx="10557">
                  <c:v>1</c:v>
                </c:pt>
                <c:pt idx="10558">
                  <c:v>1</c:v>
                </c:pt>
                <c:pt idx="10559">
                  <c:v>1</c:v>
                </c:pt>
                <c:pt idx="10560">
                  <c:v>1</c:v>
                </c:pt>
                <c:pt idx="10561">
                  <c:v>1</c:v>
                </c:pt>
                <c:pt idx="10562">
                  <c:v>1</c:v>
                </c:pt>
                <c:pt idx="10563">
                  <c:v>1</c:v>
                </c:pt>
                <c:pt idx="10564">
                  <c:v>1</c:v>
                </c:pt>
                <c:pt idx="10565">
                  <c:v>1</c:v>
                </c:pt>
                <c:pt idx="10566">
                  <c:v>1</c:v>
                </c:pt>
                <c:pt idx="10567">
                  <c:v>1</c:v>
                </c:pt>
                <c:pt idx="10568">
                  <c:v>1</c:v>
                </c:pt>
                <c:pt idx="10569">
                  <c:v>1</c:v>
                </c:pt>
                <c:pt idx="10570">
                  <c:v>1</c:v>
                </c:pt>
                <c:pt idx="10571">
                  <c:v>1</c:v>
                </c:pt>
                <c:pt idx="10572">
                  <c:v>1</c:v>
                </c:pt>
                <c:pt idx="10573">
                  <c:v>1</c:v>
                </c:pt>
                <c:pt idx="10574">
                  <c:v>1</c:v>
                </c:pt>
                <c:pt idx="10575">
                  <c:v>1</c:v>
                </c:pt>
                <c:pt idx="10576">
                  <c:v>1</c:v>
                </c:pt>
                <c:pt idx="10577">
                  <c:v>1</c:v>
                </c:pt>
                <c:pt idx="10578">
                  <c:v>1</c:v>
                </c:pt>
                <c:pt idx="10579">
                  <c:v>1</c:v>
                </c:pt>
                <c:pt idx="10580">
                  <c:v>1</c:v>
                </c:pt>
                <c:pt idx="10581">
                  <c:v>1</c:v>
                </c:pt>
                <c:pt idx="10582">
                  <c:v>1</c:v>
                </c:pt>
                <c:pt idx="10583">
                  <c:v>1</c:v>
                </c:pt>
                <c:pt idx="10584">
                  <c:v>1</c:v>
                </c:pt>
                <c:pt idx="10585">
                  <c:v>1</c:v>
                </c:pt>
                <c:pt idx="10586">
                  <c:v>1</c:v>
                </c:pt>
                <c:pt idx="10587">
                  <c:v>1</c:v>
                </c:pt>
                <c:pt idx="10588">
                  <c:v>1</c:v>
                </c:pt>
                <c:pt idx="10589">
                  <c:v>1</c:v>
                </c:pt>
                <c:pt idx="10590">
                  <c:v>1</c:v>
                </c:pt>
                <c:pt idx="10591">
                  <c:v>1</c:v>
                </c:pt>
                <c:pt idx="10592">
                  <c:v>1</c:v>
                </c:pt>
                <c:pt idx="10593">
                  <c:v>1</c:v>
                </c:pt>
                <c:pt idx="10594">
                  <c:v>1</c:v>
                </c:pt>
                <c:pt idx="10595">
                  <c:v>1</c:v>
                </c:pt>
                <c:pt idx="10596">
                  <c:v>1</c:v>
                </c:pt>
                <c:pt idx="10597">
                  <c:v>1</c:v>
                </c:pt>
                <c:pt idx="10598">
                  <c:v>1</c:v>
                </c:pt>
                <c:pt idx="10599">
                  <c:v>1</c:v>
                </c:pt>
                <c:pt idx="10600">
                  <c:v>1</c:v>
                </c:pt>
                <c:pt idx="10601">
                  <c:v>1</c:v>
                </c:pt>
                <c:pt idx="10602">
                  <c:v>1</c:v>
                </c:pt>
                <c:pt idx="10603">
                  <c:v>1</c:v>
                </c:pt>
                <c:pt idx="10604">
                  <c:v>1</c:v>
                </c:pt>
                <c:pt idx="10605">
                  <c:v>1</c:v>
                </c:pt>
                <c:pt idx="10606">
                  <c:v>1</c:v>
                </c:pt>
                <c:pt idx="10607">
                  <c:v>1</c:v>
                </c:pt>
                <c:pt idx="10608">
                  <c:v>1</c:v>
                </c:pt>
                <c:pt idx="10609">
                  <c:v>1</c:v>
                </c:pt>
                <c:pt idx="10610">
                  <c:v>1</c:v>
                </c:pt>
                <c:pt idx="10611">
                  <c:v>1</c:v>
                </c:pt>
                <c:pt idx="10612">
                  <c:v>1</c:v>
                </c:pt>
                <c:pt idx="10613">
                  <c:v>1</c:v>
                </c:pt>
                <c:pt idx="10614">
                  <c:v>1</c:v>
                </c:pt>
                <c:pt idx="10615">
                  <c:v>1</c:v>
                </c:pt>
                <c:pt idx="10616">
                  <c:v>1</c:v>
                </c:pt>
                <c:pt idx="10617">
                  <c:v>1</c:v>
                </c:pt>
                <c:pt idx="10618">
                  <c:v>1</c:v>
                </c:pt>
                <c:pt idx="10619">
                  <c:v>1</c:v>
                </c:pt>
                <c:pt idx="10620">
                  <c:v>1</c:v>
                </c:pt>
                <c:pt idx="10621">
                  <c:v>1</c:v>
                </c:pt>
                <c:pt idx="10622">
                  <c:v>1</c:v>
                </c:pt>
                <c:pt idx="10623">
                  <c:v>1</c:v>
                </c:pt>
                <c:pt idx="10624">
                  <c:v>1</c:v>
                </c:pt>
                <c:pt idx="10625">
                  <c:v>1</c:v>
                </c:pt>
                <c:pt idx="10626">
                  <c:v>1</c:v>
                </c:pt>
                <c:pt idx="10627">
                  <c:v>1</c:v>
                </c:pt>
                <c:pt idx="10628">
                  <c:v>1</c:v>
                </c:pt>
                <c:pt idx="10629">
                  <c:v>1</c:v>
                </c:pt>
                <c:pt idx="10630">
                  <c:v>1</c:v>
                </c:pt>
                <c:pt idx="10631">
                  <c:v>1</c:v>
                </c:pt>
                <c:pt idx="10632">
                  <c:v>1</c:v>
                </c:pt>
                <c:pt idx="10633">
                  <c:v>1</c:v>
                </c:pt>
                <c:pt idx="10634">
                  <c:v>1</c:v>
                </c:pt>
                <c:pt idx="10635">
                  <c:v>1</c:v>
                </c:pt>
                <c:pt idx="10636">
                  <c:v>1</c:v>
                </c:pt>
                <c:pt idx="10637">
                  <c:v>1</c:v>
                </c:pt>
                <c:pt idx="10638">
                  <c:v>1</c:v>
                </c:pt>
                <c:pt idx="10639">
                  <c:v>1</c:v>
                </c:pt>
                <c:pt idx="10640">
                  <c:v>1</c:v>
                </c:pt>
                <c:pt idx="10641">
                  <c:v>1</c:v>
                </c:pt>
                <c:pt idx="10642">
                  <c:v>1</c:v>
                </c:pt>
                <c:pt idx="10643">
                  <c:v>1</c:v>
                </c:pt>
                <c:pt idx="10644">
                  <c:v>1</c:v>
                </c:pt>
                <c:pt idx="10645">
                  <c:v>1</c:v>
                </c:pt>
                <c:pt idx="10646">
                  <c:v>1</c:v>
                </c:pt>
                <c:pt idx="10647">
                  <c:v>1</c:v>
                </c:pt>
                <c:pt idx="10648">
                  <c:v>1</c:v>
                </c:pt>
                <c:pt idx="10649">
                  <c:v>1</c:v>
                </c:pt>
                <c:pt idx="10650">
                  <c:v>1</c:v>
                </c:pt>
                <c:pt idx="10651">
                  <c:v>1</c:v>
                </c:pt>
                <c:pt idx="10652">
                  <c:v>1</c:v>
                </c:pt>
                <c:pt idx="10653">
                  <c:v>1</c:v>
                </c:pt>
                <c:pt idx="10654">
                  <c:v>1</c:v>
                </c:pt>
                <c:pt idx="10655">
                  <c:v>1</c:v>
                </c:pt>
                <c:pt idx="10656">
                  <c:v>1</c:v>
                </c:pt>
                <c:pt idx="10657">
                  <c:v>1</c:v>
                </c:pt>
                <c:pt idx="10658">
                  <c:v>1</c:v>
                </c:pt>
                <c:pt idx="10659">
                  <c:v>1</c:v>
                </c:pt>
                <c:pt idx="10660">
                  <c:v>1</c:v>
                </c:pt>
                <c:pt idx="10661">
                  <c:v>1</c:v>
                </c:pt>
                <c:pt idx="10662">
                  <c:v>1</c:v>
                </c:pt>
                <c:pt idx="10663">
                  <c:v>1</c:v>
                </c:pt>
                <c:pt idx="10664">
                  <c:v>1</c:v>
                </c:pt>
                <c:pt idx="10665">
                  <c:v>1</c:v>
                </c:pt>
                <c:pt idx="10666">
                  <c:v>1</c:v>
                </c:pt>
                <c:pt idx="10667">
                  <c:v>1</c:v>
                </c:pt>
                <c:pt idx="10668">
                  <c:v>1</c:v>
                </c:pt>
                <c:pt idx="10669">
                  <c:v>1</c:v>
                </c:pt>
                <c:pt idx="10670">
                  <c:v>1</c:v>
                </c:pt>
                <c:pt idx="10671">
                  <c:v>1</c:v>
                </c:pt>
                <c:pt idx="10672">
                  <c:v>1</c:v>
                </c:pt>
                <c:pt idx="10673">
                  <c:v>1</c:v>
                </c:pt>
                <c:pt idx="10674">
                  <c:v>1</c:v>
                </c:pt>
                <c:pt idx="10675">
                  <c:v>1</c:v>
                </c:pt>
                <c:pt idx="10676">
                  <c:v>1</c:v>
                </c:pt>
                <c:pt idx="10677">
                  <c:v>1</c:v>
                </c:pt>
                <c:pt idx="10678">
                  <c:v>1</c:v>
                </c:pt>
                <c:pt idx="10679">
                  <c:v>1</c:v>
                </c:pt>
                <c:pt idx="10680">
                  <c:v>1</c:v>
                </c:pt>
                <c:pt idx="10681">
                  <c:v>1</c:v>
                </c:pt>
                <c:pt idx="10682">
                  <c:v>1</c:v>
                </c:pt>
                <c:pt idx="10683">
                  <c:v>1</c:v>
                </c:pt>
                <c:pt idx="10684">
                  <c:v>1</c:v>
                </c:pt>
                <c:pt idx="10685">
                  <c:v>1</c:v>
                </c:pt>
                <c:pt idx="10686">
                  <c:v>1</c:v>
                </c:pt>
                <c:pt idx="10687">
                  <c:v>1</c:v>
                </c:pt>
                <c:pt idx="10688">
                  <c:v>1</c:v>
                </c:pt>
                <c:pt idx="10689">
                  <c:v>1</c:v>
                </c:pt>
                <c:pt idx="10690">
                  <c:v>1</c:v>
                </c:pt>
                <c:pt idx="10691">
                  <c:v>1</c:v>
                </c:pt>
                <c:pt idx="10692">
                  <c:v>1</c:v>
                </c:pt>
                <c:pt idx="10693">
                  <c:v>1</c:v>
                </c:pt>
                <c:pt idx="10694">
                  <c:v>1</c:v>
                </c:pt>
                <c:pt idx="10695">
                  <c:v>1</c:v>
                </c:pt>
                <c:pt idx="10696">
                  <c:v>1</c:v>
                </c:pt>
                <c:pt idx="10697">
                  <c:v>1</c:v>
                </c:pt>
                <c:pt idx="10698">
                  <c:v>1</c:v>
                </c:pt>
                <c:pt idx="10699">
                  <c:v>1</c:v>
                </c:pt>
                <c:pt idx="10700">
                  <c:v>1</c:v>
                </c:pt>
                <c:pt idx="10701">
                  <c:v>1</c:v>
                </c:pt>
                <c:pt idx="10702">
                  <c:v>1</c:v>
                </c:pt>
                <c:pt idx="10703">
                  <c:v>1</c:v>
                </c:pt>
                <c:pt idx="10704">
                  <c:v>1</c:v>
                </c:pt>
                <c:pt idx="10705">
                  <c:v>1</c:v>
                </c:pt>
                <c:pt idx="10706">
                  <c:v>1</c:v>
                </c:pt>
                <c:pt idx="10707">
                  <c:v>1</c:v>
                </c:pt>
                <c:pt idx="10708">
                  <c:v>1</c:v>
                </c:pt>
                <c:pt idx="10709">
                  <c:v>1</c:v>
                </c:pt>
                <c:pt idx="10710">
                  <c:v>1</c:v>
                </c:pt>
                <c:pt idx="10711">
                  <c:v>1</c:v>
                </c:pt>
                <c:pt idx="10712">
                  <c:v>1</c:v>
                </c:pt>
                <c:pt idx="10713">
                  <c:v>1</c:v>
                </c:pt>
                <c:pt idx="10714">
                  <c:v>1</c:v>
                </c:pt>
                <c:pt idx="10715">
                  <c:v>1</c:v>
                </c:pt>
                <c:pt idx="10716">
                  <c:v>1</c:v>
                </c:pt>
                <c:pt idx="10717">
                  <c:v>1</c:v>
                </c:pt>
                <c:pt idx="10718">
                  <c:v>1</c:v>
                </c:pt>
                <c:pt idx="10719">
                  <c:v>1</c:v>
                </c:pt>
                <c:pt idx="10720">
                  <c:v>1</c:v>
                </c:pt>
                <c:pt idx="10721">
                  <c:v>1</c:v>
                </c:pt>
                <c:pt idx="10722">
                  <c:v>1</c:v>
                </c:pt>
                <c:pt idx="10723">
                  <c:v>1</c:v>
                </c:pt>
                <c:pt idx="10724">
                  <c:v>1</c:v>
                </c:pt>
                <c:pt idx="10725">
                  <c:v>1</c:v>
                </c:pt>
                <c:pt idx="10726">
                  <c:v>1</c:v>
                </c:pt>
                <c:pt idx="10727">
                  <c:v>1</c:v>
                </c:pt>
                <c:pt idx="10728">
                  <c:v>1</c:v>
                </c:pt>
                <c:pt idx="10729">
                  <c:v>1</c:v>
                </c:pt>
                <c:pt idx="10730">
                  <c:v>1</c:v>
                </c:pt>
                <c:pt idx="10731">
                  <c:v>1</c:v>
                </c:pt>
                <c:pt idx="10732">
                  <c:v>1</c:v>
                </c:pt>
                <c:pt idx="10733">
                  <c:v>1</c:v>
                </c:pt>
                <c:pt idx="10734">
                  <c:v>1</c:v>
                </c:pt>
                <c:pt idx="10735">
                  <c:v>1</c:v>
                </c:pt>
                <c:pt idx="10736">
                  <c:v>1</c:v>
                </c:pt>
                <c:pt idx="10737">
                  <c:v>1</c:v>
                </c:pt>
                <c:pt idx="10738">
                  <c:v>1</c:v>
                </c:pt>
                <c:pt idx="10739">
                  <c:v>1</c:v>
                </c:pt>
                <c:pt idx="10740">
                  <c:v>1</c:v>
                </c:pt>
                <c:pt idx="10741">
                  <c:v>1</c:v>
                </c:pt>
                <c:pt idx="10742">
                  <c:v>1</c:v>
                </c:pt>
                <c:pt idx="10743">
                  <c:v>1</c:v>
                </c:pt>
                <c:pt idx="10744">
                  <c:v>1</c:v>
                </c:pt>
                <c:pt idx="10745">
                  <c:v>1</c:v>
                </c:pt>
                <c:pt idx="10746">
                  <c:v>1</c:v>
                </c:pt>
                <c:pt idx="10747">
                  <c:v>1</c:v>
                </c:pt>
                <c:pt idx="10748">
                  <c:v>1</c:v>
                </c:pt>
                <c:pt idx="10749">
                  <c:v>1</c:v>
                </c:pt>
                <c:pt idx="10750">
                  <c:v>1</c:v>
                </c:pt>
                <c:pt idx="10751">
                  <c:v>1</c:v>
                </c:pt>
                <c:pt idx="10752">
                  <c:v>1</c:v>
                </c:pt>
                <c:pt idx="10753">
                  <c:v>1</c:v>
                </c:pt>
                <c:pt idx="10754">
                  <c:v>1</c:v>
                </c:pt>
                <c:pt idx="10755">
                  <c:v>1</c:v>
                </c:pt>
                <c:pt idx="10756">
                  <c:v>1</c:v>
                </c:pt>
                <c:pt idx="10757">
                  <c:v>1</c:v>
                </c:pt>
                <c:pt idx="10758">
                  <c:v>1</c:v>
                </c:pt>
                <c:pt idx="10759">
                  <c:v>1</c:v>
                </c:pt>
                <c:pt idx="10760">
                  <c:v>1</c:v>
                </c:pt>
                <c:pt idx="10761">
                  <c:v>1</c:v>
                </c:pt>
                <c:pt idx="10762">
                  <c:v>1</c:v>
                </c:pt>
                <c:pt idx="10763">
                  <c:v>1</c:v>
                </c:pt>
                <c:pt idx="10764">
                  <c:v>1</c:v>
                </c:pt>
                <c:pt idx="10765">
                  <c:v>1</c:v>
                </c:pt>
                <c:pt idx="10766">
                  <c:v>1</c:v>
                </c:pt>
                <c:pt idx="10767">
                  <c:v>1</c:v>
                </c:pt>
                <c:pt idx="10768">
                  <c:v>1</c:v>
                </c:pt>
                <c:pt idx="10769">
                  <c:v>1</c:v>
                </c:pt>
                <c:pt idx="10770">
                  <c:v>1</c:v>
                </c:pt>
                <c:pt idx="10771">
                  <c:v>1</c:v>
                </c:pt>
                <c:pt idx="10772">
                  <c:v>1</c:v>
                </c:pt>
                <c:pt idx="10773">
                  <c:v>1</c:v>
                </c:pt>
                <c:pt idx="10774">
                  <c:v>1</c:v>
                </c:pt>
                <c:pt idx="10775">
                  <c:v>1</c:v>
                </c:pt>
                <c:pt idx="10776">
                  <c:v>1</c:v>
                </c:pt>
                <c:pt idx="10777">
                  <c:v>1</c:v>
                </c:pt>
                <c:pt idx="10778">
                  <c:v>1</c:v>
                </c:pt>
                <c:pt idx="10779">
                  <c:v>1</c:v>
                </c:pt>
                <c:pt idx="10780">
                  <c:v>1</c:v>
                </c:pt>
                <c:pt idx="10781">
                  <c:v>1</c:v>
                </c:pt>
                <c:pt idx="10782">
                  <c:v>1</c:v>
                </c:pt>
                <c:pt idx="10783">
                  <c:v>1</c:v>
                </c:pt>
                <c:pt idx="10784">
                  <c:v>1</c:v>
                </c:pt>
                <c:pt idx="10785">
                  <c:v>1</c:v>
                </c:pt>
                <c:pt idx="10786">
                  <c:v>1</c:v>
                </c:pt>
                <c:pt idx="10787">
                  <c:v>1</c:v>
                </c:pt>
                <c:pt idx="10788">
                  <c:v>1</c:v>
                </c:pt>
                <c:pt idx="10789">
                  <c:v>1</c:v>
                </c:pt>
                <c:pt idx="10790">
                  <c:v>1</c:v>
                </c:pt>
                <c:pt idx="10791">
                  <c:v>1</c:v>
                </c:pt>
                <c:pt idx="10792">
                  <c:v>1</c:v>
                </c:pt>
                <c:pt idx="10793">
                  <c:v>1</c:v>
                </c:pt>
                <c:pt idx="10794">
                  <c:v>1</c:v>
                </c:pt>
                <c:pt idx="10795">
                  <c:v>1</c:v>
                </c:pt>
                <c:pt idx="10796">
                  <c:v>1</c:v>
                </c:pt>
                <c:pt idx="10797">
                  <c:v>1</c:v>
                </c:pt>
                <c:pt idx="10798">
                  <c:v>1</c:v>
                </c:pt>
                <c:pt idx="10799">
                  <c:v>1</c:v>
                </c:pt>
                <c:pt idx="10800">
                  <c:v>1</c:v>
                </c:pt>
                <c:pt idx="10801">
                  <c:v>1</c:v>
                </c:pt>
                <c:pt idx="10802">
                  <c:v>1</c:v>
                </c:pt>
                <c:pt idx="10803">
                  <c:v>1</c:v>
                </c:pt>
                <c:pt idx="10804">
                  <c:v>1</c:v>
                </c:pt>
                <c:pt idx="10805">
                  <c:v>1</c:v>
                </c:pt>
                <c:pt idx="10806">
                  <c:v>1</c:v>
                </c:pt>
                <c:pt idx="10807">
                  <c:v>1</c:v>
                </c:pt>
                <c:pt idx="10808">
                  <c:v>1</c:v>
                </c:pt>
                <c:pt idx="10809">
                  <c:v>1</c:v>
                </c:pt>
                <c:pt idx="10810">
                  <c:v>1</c:v>
                </c:pt>
                <c:pt idx="10811">
                  <c:v>1</c:v>
                </c:pt>
                <c:pt idx="10812">
                  <c:v>1</c:v>
                </c:pt>
                <c:pt idx="10813">
                  <c:v>1</c:v>
                </c:pt>
                <c:pt idx="10814">
                  <c:v>1</c:v>
                </c:pt>
                <c:pt idx="10815">
                  <c:v>1</c:v>
                </c:pt>
                <c:pt idx="10816">
                  <c:v>1</c:v>
                </c:pt>
                <c:pt idx="10817">
                  <c:v>1</c:v>
                </c:pt>
                <c:pt idx="10818">
                  <c:v>1</c:v>
                </c:pt>
                <c:pt idx="10819">
                  <c:v>1</c:v>
                </c:pt>
                <c:pt idx="10820">
                  <c:v>1</c:v>
                </c:pt>
                <c:pt idx="10821">
                  <c:v>1</c:v>
                </c:pt>
                <c:pt idx="10822">
                  <c:v>1</c:v>
                </c:pt>
                <c:pt idx="10823">
                  <c:v>1</c:v>
                </c:pt>
                <c:pt idx="10824">
                  <c:v>1</c:v>
                </c:pt>
                <c:pt idx="10825">
                  <c:v>1</c:v>
                </c:pt>
                <c:pt idx="10826">
                  <c:v>1</c:v>
                </c:pt>
                <c:pt idx="10827">
                  <c:v>1</c:v>
                </c:pt>
                <c:pt idx="10828">
                  <c:v>1</c:v>
                </c:pt>
                <c:pt idx="10829">
                  <c:v>1</c:v>
                </c:pt>
                <c:pt idx="10830">
                  <c:v>1</c:v>
                </c:pt>
                <c:pt idx="10831">
                  <c:v>1</c:v>
                </c:pt>
                <c:pt idx="10832">
                  <c:v>1</c:v>
                </c:pt>
                <c:pt idx="10833">
                  <c:v>1</c:v>
                </c:pt>
                <c:pt idx="10834">
                  <c:v>1</c:v>
                </c:pt>
                <c:pt idx="10835">
                  <c:v>1</c:v>
                </c:pt>
                <c:pt idx="10836">
                  <c:v>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</c:v>
                </c:pt>
                <c:pt idx="10841">
                  <c:v>1</c:v>
                </c:pt>
                <c:pt idx="10842">
                  <c:v>1</c:v>
                </c:pt>
                <c:pt idx="10843">
                  <c:v>1</c:v>
                </c:pt>
                <c:pt idx="10844">
                  <c:v>1</c:v>
                </c:pt>
                <c:pt idx="10845">
                  <c:v>1</c:v>
                </c:pt>
                <c:pt idx="10846">
                  <c:v>1</c:v>
                </c:pt>
                <c:pt idx="10847">
                  <c:v>1</c:v>
                </c:pt>
                <c:pt idx="10848">
                  <c:v>1</c:v>
                </c:pt>
                <c:pt idx="10849">
                  <c:v>1</c:v>
                </c:pt>
                <c:pt idx="10850">
                  <c:v>1</c:v>
                </c:pt>
                <c:pt idx="10851">
                  <c:v>1</c:v>
                </c:pt>
                <c:pt idx="10852">
                  <c:v>1</c:v>
                </c:pt>
                <c:pt idx="10853">
                  <c:v>1</c:v>
                </c:pt>
                <c:pt idx="10854">
                  <c:v>1</c:v>
                </c:pt>
                <c:pt idx="10855">
                  <c:v>1</c:v>
                </c:pt>
                <c:pt idx="10856">
                  <c:v>1</c:v>
                </c:pt>
                <c:pt idx="10857">
                  <c:v>1</c:v>
                </c:pt>
                <c:pt idx="10858">
                  <c:v>1</c:v>
                </c:pt>
                <c:pt idx="10859">
                  <c:v>1</c:v>
                </c:pt>
                <c:pt idx="10860">
                  <c:v>1</c:v>
                </c:pt>
                <c:pt idx="10861">
                  <c:v>1</c:v>
                </c:pt>
                <c:pt idx="10862">
                  <c:v>1</c:v>
                </c:pt>
                <c:pt idx="10863">
                  <c:v>1</c:v>
                </c:pt>
                <c:pt idx="10864">
                  <c:v>1</c:v>
                </c:pt>
                <c:pt idx="10865">
                  <c:v>1</c:v>
                </c:pt>
                <c:pt idx="10866">
                  <c:v>1</c:v>
                </c:pt>
                <c:pt idx="10867">
                  <c:v>1</c:v>
                </c:pt>
                <c:pt idx="10868">
                  <c:v>1</c:v>
                </c:pt>
                <c:pt idx="10869">
                  <c:v>1</c:v>
                </c:pt>
                <c:pt idx="10870">
                  <c:v>1</c:v>
                </c:pt>
                <c:pt idx="10871">
                  <c:v>1</c:v>
                </c:pt>
                <c:pt idx="10872">
                  <c:v>1</c:v>
                </c:pt>
                <c:pt idx="10873">
                  <c:v>1</c:v>
                </c:pt>
                <c:pt idx="10874">
                  <c:v>1</c:v>
                </c:pt>
                <c:pt idx="10875">
                  <c:v>1</c:v>
                </c:pt>
                <c:pt idx="10876">
                  <c:v>1</c:v>
                </c:pt>
                <c:pt idx="10877">
                  <c:v>1</c:v>
                </c:pt>
                <c:pt idx="10878">
                  <c:v>1</c:v>
                </c:pt>
                <c:pt idx="10879">
                  <c:v>1</c:v>
                </c:pt>
                <c:pt idx="10880">
                  <c:v>1</c:v>
                </c:pt>
                <c:pt idx="10881">
                  <c:v>1</c:v>
                </c:pt>
                <c:pt idx="10882">
                  <c:v>1</c:v>
                </c:pt>
                <c:pt idx="10883">
                  <c:v>1</c:v>
                </c:pt>
                <c:pt idx="10884">
                  <c:v>1</c:v>
                </c:pt>
                <c:pt idx="10885">
                  <c:v>1</c:v>
                </c:pt>
                <c:pt idx="10886">
                  <c:v>1</c:v>
                </c:pt>
                <c:pt idx="10887">
                  <c:v>1</c:v>
                </c:pt>
                <c:pt idx="10888">
                  <c:v>1</c:v>
                </c:pt>
                <c:pt idx="10889">
                  <c:v>1</c:v>
                </c:pt>
                <c:pt idx="10890">
                  <c:v>1</c:v>
                </c:pt>
                <c:pt idx="10891">
                  <c:v>1</c:v>
                </c:pt>
                <c:pt idx="10892">
                  <c:v>1</c:v>
                </c:pt>
                <c:pt idx="10893">
                  <c:v>1</c:v>
                </c:pt>
                <c:pt idx="10894">
                  <c:v>1</c:v>
                </c:pt>
                <c:pt idx="10895">
                  <c:v>1</c:v>
                </c:pt>
                <c:pt idx="10896">
                  <c:v>1</c:v>
                </c:pt>
                <c:pt idx="10897">
                  <c:v>1</c:v>
                </c:pt>
                <c:pt idx="10898">
                  <c:v>1</c:v>
                </c:pt>
                <c:pt idx="10899">
                  <c:v>1</c:v>
                </c:pt>
                <c:pt idx="10900">
                  <c:v>1</c:v>
                </c:pt>
                <c:pt idx="10901">
                  <c:v>1</c:v>
                </c:pt>
                <c:pt idx="10902">
                  <c:v>1</c:v>
                </c:pt>
                <c:pt idx="10903">
                  <c:v>1</c:v>
                </c:pt>
                <c:pt idx="10904">
                  <c:v>1</c:v>
                </c:pt>
                <c:pt idx="10905">
                  <c:v>1</c:v>
                </c:pt>
                <c:pt idx="10906">
                  <c:v>1</c:v>
                </c:pt>
                <c:pt idx="10907">
                  <c:v>1</c:v>
                </c:pt>
                <c:pt idx="10908">
                  <c:v>1</c:v>
                </c:pt>
                <c:pt idx="10909">
                  <c:v>1</c:v>
                </c:pt>
                <c:pt idx="10910">
                  <c:v>1</c:v>
                </c:pt>
                <c:pt idx="10911">
                  <c:v>1</c:v>
                </c:pt>
                <c:pt idx="10912">
                  <c:v>1</c:v>
                </c:pt>
                <c:pt idx="10913">
                  <c:v>1</c:v>
                </c:pt>
                <c:pt idx="10914">
                  <c:v>1</c:v>
                </c:pt>
                <c:pt idx="10915">
                  <c:v>1</c:v>
                </c:pt>
                <c:pt idx="10916">
                  <c:v>1</c:v>
                </c:pt>
                <c:pt idx="10917">
                  <c:v>1</c:v>
                </c:pt>
                <c:pt idx="10918">
                  <c:v>1</c:v>
                </c:pt>
                <c:pt idx="10919">
                  <c:v>1</c:v>
                </c:pt>
                <c:pt idx="10920">
                  <c:v>1</c:v>
                </c:pt>
                <c:pt idx="10921">
                  <c:v>1</c:v>
                </c:pt>
                <c:pt idx="10922">
                  <c:v>1</c:v>
                </c:pt>
                <c:pt idx="10923">
                  <c:v>1</c:v>
                </c:pt>
                <c:pt idx="10924">
                  <c:v>1</c:v>
                </c:pt>
                <c:pt idx="10925">
                  <c:v>1</c:v>
                </c:pt>
                <c:pt idx="10926">
                  <c:v>1</c:v>
                </c:pt>
                <c:pt idx="10927">
                  <c:v>1</c:v>
                </c:pt>
                <c:pt idx="10928">
                  <c:v>1</c:v>
                </c:pt>
                <c:pt idx="10929">
                  <c:v>1</c:v>
                </c:pt>
                <c:pt idx="10930">
                  <c:v>1</c:v>
                </c:pt>
                <c:pt idx="10931">
                  <c:v>1</c:v>
                </c:pt>
                <c:pt idx="10932">
                  <c:v>1</c:v>
                </c:pt>
                <c:pt idx="10933">
                  <c:v>1</c:v>
                </c:pt>
                <c:pt idx="10934">
                  <c:v>1</c:v>
                </c:pt>
                <c:pt idx="10935">
                  <c:v>1</c:v>
                </c:pt>
                <c:pt idx="10936">
                  <c:v>1</c:v>
                </c:pt>
                <c:pt idx="10937">
                  <c:v>1</c:v>
                </c:pt>
                <c:pt idx="10938">
                  <c:v>1</c:v>
                </c:pt>
                <c:pt idx="10939">
                  <c:v>1</c:v>
                </c:pt>
                <c:pt idx="10940">
                  <c:v>1</c:v>
                </c:pt>
                <c:pt idx="10941">
                  <c:v>1</c:v>
                </c:pt>
                <c:pt idx="10942">
                  <c:v>1</c:v>
                </c:pt>
                <c:pt idx="10943">
                  <c:v>1</c:v>
                </c:pt>
                <c:pt idx="10944">
                  <c:v>1</c:v>
                </c:pt>
                <c:pt idx="10945">
                  <c:v>1</c:v>
                </c:pt>
                <c:pt idx="10946">
                  <c:v>1</c:v>
                </c:pt>
                <c:pt idx="10947">
                  <c:v>1</c:v>
                </c:pt>
                <c:pt idx="10948">
                  <c:v>1</c:v>
                </c:pt>
                <c:pt idx="10949">
                  <c:v>1</c:v>
                </c:pt>
                <c:pt idx="10950">
                  <c:v>1</c:v>
                </c:pt>
                <c:pt idx="10951">
                  <c:v>1</c:v>
                </c:pt>
                <c:pt idx="10952">
                  <c:v>1</c:v>
                </c:pt>
                <c:pt idx="10953">
                  <c:v>1</c:v>
                </c:pt>
                <c:pt idx="10954">
                  <c:v>1</c:v>
                </c:pt>
                <c:pt idx="10955">
                  <c:v>1</c:v>
                </c:pt>
                <c:pt idx="10956">
                  <c:v>1</c:v>
                </c:pt>
                <c:pt idx="10957">
                  <c:v>1</c:v>
                </c:pt>
                <c:pt idx="10958">
                  <c:v>1</c:v>
                </c:pt>
                <c:pt idx="10959">
                  <c:v>1</c:v>
                </c:pt>
                <c:pt idx="10960">
                  <c:v>1</c:v>
                </c:pt>
                <c:pt idx="10961">
                  <c:v>1</c:v>
                </c:pt>
                <c:pt idx="10962">
                  <c:v>1</c:v>
                </c:pt>
                <c:pt idx="10963">
                  <c:v>1</c:v>
                </c:pt>
                <c:pt idx="10964">
                  <c:v>1</c:v>
                </c:pt>
                <c:pt idx="10965">
                  <c:v>1</c:v>
                </c:pt>
                <c:pt idx="10966">
                  <c:v>1</c:v>
                </c:pt>
                <c:pt idx="10967">
                  <c:v>1</c:v>
                </c:pt>
                <c:pt idx="10968">
                  <c:v>1</c:v>
                </c:pt>
                <c:pt idx="10969">
                  <c:v>1</c:v>
                </c:pt>
                <c:pt idx="10970">
                  <c:v>1</c:v>
                </c:pt>
                <c:pt idx="10971">
                  <c:v>1</c:v>
                </c:pt>
                <c:pt idx="10972">
                  <c:v>1</c:v>
                </c:pt>
                <c:pt idx="10973">
                  <c:v>1</c:v>
                </c:pt>
                <c:pt idx="10974">
                  <c:v>1</c:v>
                </c:pt>
                <c:pt idx="10975">
                  <c:v>1</c:v>
                </c:pt>
                <c:pt idx="10976">
                  <c:v>1</c:v>
                </c:pt>
                <c:pt idx="10977">
                  <c:v>1</c:v>
                </c:pt>
                <c:pt idx="10978">
                  <c:v>1</c:v>
                </c:pt>
                <c:pt idx="10979">
                  <c:v>1</c:v>
                </c:pt>
                <c:pt idx="10980">
                  <c:v>1</c:v>
                </c:pt>
                <c:pt idx="10981">
                  <c:v>1</c:v>
                </c:pt>
                <c:pt idx="10982">
                  <c:v>1</c:v>
                </c:pt>
                <c:pt idx="10983">
                  <c:v>1</c:v>
                </c:pt>
                <c:pt idx="10984">
                  <c:v>1</c:v>
                </c:pt>
                <c:pt idx="10985">
                  <c:v>1</c:v>
                </c:pt>
                <c:pt idx="10986">
                  <c:v>1</c:v>
                </c:pt>
                <c:pt idx="10987">
                  <c:v>1</c:v>
                </c:pt>
                <c:pt idx="10988">
                  <c:v>1</c:v>
                </c:pt>
                <c:pt idx="10989">
                  <c:v>1</c:v>
                </c:pt>
                <c:pt idx="10990">
                  <c:v>1</c:v>
                </c:pt>
                <c:pt idx="10991">
                  <c:v>1</c:v>
                </c:pt>
                <c:pt idx="10992">
                  <c:v>1</c:v>
                </c:pt>
                <c:pt idx="10993">
                  <c:v>1</c:v>
                </c:pt>
                <c:pt idx="10994">
                  <c:v>1</c:v>
                </c:pt>
                <c:pt idx="10995">
                  <c:v>1</c:v>
                </c:pt>
                <c:pt idx="10996">
                  <c:v>1</c:v>
                </c:pt>
                <c:pt idx="10997">
                  <c:v>1</c:v>
                </c:pt>
                <c:pt idx="10998">
                  <c:v>1</c:v>
                </c:pt>
                <c:pt idx="10999">
                  <c:v>1</c:v>
                </c:pt>
                <c:pt idx="11000">
                  <c:v>1</c:v>
                </c:pt>
                <c:pt idx="11001">
                  <c:v>1</c:v>
                </c:pt>
                <c:pt idx="11002">
                  <c:v>1</c:v>
                </c:pt>
                <c:pt idx="11003">
                  <c:v>1</c:v>
                </c:pt>
                <c:pt idx="11004">
                  <c:v>1</c:v>
                </c:pt>
                <c:pt idx="11005">
                  <c:v>1</c:v>
                </c:pt>
                <c:pt idx="11006">
                  <c:v>1</c:v>
                </c:pt>
                <c:pt idx="11007">
                  <c:v>1</c:v>
                </c:pt>
                <c:pt idx="11008">
                  <c:v>1</c:v>
                </c:pt>
                <c:pt idx="11009">
                  <c:v>1</c:v>
                </c:pt>
                <c:pt idx="11010">
                  <c:v>1</c:v>
                </c:pt>
                <c:pt idx="11011">
                  <c:v>1</c:v>
                </c:pt>
                <c:pt idx="11012">
                  <c:v>1</c:v>
                </c:pt>
                <c:pt idx="11013">
                  <c:v>1</c:v>
                </c:pt>
                <c:pt idx="11014">
                  <c:v>1</c:v>
                </c:pt>
                <c:pt idx="11015">
                  <c:v>1</c:v>
                </c:pt>
                <c:pt idx="11016">
                  <c:v>1</c:v>
                </c:pt>
                <c:pt idx="11017">
                  <c:v>1</c:v>
                </c:pt>
                <c:pt idx="11018">
                  <c:v>1</c:v>
                </c:pt>
                <c:pt idx="11019">
                  <c:v>1</c:v>
                </c:pt>
                <c:pt idx="11020">
                  <c:v>1</c:v>
                </c:pt>
                <c:pt idx="11021">
                  <c:v>1</c:v>
                </c:pt>
                <c:pt idx="11022">
                  <c:v>1</c:v>
                </c:pt>
                <c:pt idx="11023">
                  <c:v>1</c:v>
                </c:pt>
                <c:pt idx="11024">
                  <c:v>1</c:v>
                </c:pt>
                <c:pt idx="11025">
                  <c:v>1</c:v>
                </c:pt>
                <c:pt idx="11026">
                  <c:v>1</c:v>
                </c:pt>
                <c:pt idx="11027">
                  <c:v>1</c:v>
                </c:pt>
                <c:pt idx="11028">
                  <c:v>1</c:v>
                </c:pt>
                <c:pt idx="11029">
                  <c:v>1</c:v>
                </c:pt>
                <c:pt idx="11030">
                  <c:v>1</c:v>
                </c:pt>
                <c:pt idx="11031">
                  <c:v>1</c:v>
                </c:pt>
                <c:pt idx="11032">
                  <c:v>1</c:v>
                </c:pt>
                <c:pt idx="11033">
                  <c:v>1</c:v>
                </c:pt>
                <c:pt idx="11034">
                  <c:v>1</c:v>
                </c:pt>
                <c:pt idx="11035">
                  <c:v>1</c:v>
                </c:pt>
                <c:pt idx="11036">
                  <c:v>1</c:v>
                </c:pt>
                <c:pt idx="11037">
                  <c:v>1</c:v>
                </c:pt>
                <c:pt idx="11038">
                  <c:v>1</c:v>
                </c:pt>
                <c:pt idx="11039">
                  <c:v>1</c:v>
                </c:pt>
                <c:pt idx="11040">
                  <c:v>1</c:v>
                </c:pt>
                <c:pt idx="11041">
                  <c:v>1</c:v>
                </c:pt>
                <c:pt idx="11042">
                  <c:v>1</c:v>
                </c:pt>
                <c:pt idx="11043">
                  <c:v>1</c:v>
                </c:pt>
                <c:pt idx="11044">
                  <c:v>1</c:v>
                </c:pt>
                <c:pt idx="11045">
                  <c:v>1</c:v>
                </c:pt>
                <c:pt idx="11046">
                  <c:v>1</c:v>
                </c:pt>
                <c:pt idx="11047">
                  <c:v>1</c:v>
                </c:pt>
                <c:pt idx="11048">
                  <c:v>1</c:v>
                </c:pt>
                <c:pt idx="11049">
                  <c:v>1</c:v>
                </c:pt>
                <c:pt idx="11050">
                  <c:v>1</c:v>
                </c:pt>
                <c:pt idx="11051">
                  <c:v>1</c:v>
                </c:pt>
                <c:pt idx="11052">
                  <c:v>1</c:v>
                </c:pt>
                <c:pt idx="11053">
                  <c:v>1</c:v>
                </c:pt>
                <c:pt idx="11054">
                  <c:v>1</c:v>
                </c:pt>
                <c:pt idx="11055">
                  <c:v>1</c:v>
                </c:pt>
                <c:pt idx="11056">
                  <c:v>1</c:v>
                </c:pt>
                <c:pt idx="11057">
                  <c:v>1</c:v>
                </c:pt>
                <c:pt idx="11058">
                  <c:v>1</c:v>
                </c:pt>
                <c:pt idx="11059">
                  <c:v>1</c:v>
                </c:pt>
                <c:pt idx="11060">
                  <c:v>1</c:v>
                </c:pt>
                <c:pt idx="11061">
                  <c:v>1</c:v>
                </c:pt>
                <c:pt idx="11062">
                  <c:v>1</c:v>
                </c:pt>
                <c:pt idx="11063">
                  <c:v>1</c:v>
                </c:pt>
                <c:pt idx="11064">
                  <c:v>1</c:v>
                </c:pt>
                <c:pt idx="11065">
                  <c:v>1</c:v>
                </c:pt>
                <c:pt idx="11066">
                  <c:v>1</c:v>
                </c:pt>
                <c:pt idx="11067">
                  <c:v>1</c:v>
                </c:pt>
                <c:pt idx="11068">
                  <c:v>1</c:v>
                </c:pt>
                <c:pt idx="11069">
                  <c:v>1</c:v>
                </c:pt>
                <c:pt idx="11070">
                  <c:v>1</c:v>
                </c:pt>
                <c:pt idx="11071">
                  <c:v>1</c:v>
                </c:pt>
                <c:pt idx="11072">
                  <c:v>1</c:v>
                </c:pt>
                <c:pt idx="11073">
                  <c:v>1</c:v>
                </c:pt>
                <c:pt idx="11074">
                  <c:v>1</c:v>
                </c:pt>
                <c:pt idx="11075">
                  <c:v>1</c:v>
                </c:pt>
                <c:pt idx="11076">
                  <c:v>1</c:v>
                </c:pt>
                <c:pt idx="11077">
                  <c:v>1</c:v>
                </c:pt>
                <c:pt idx="11078">
                  <c:v>1</c:v>
                </c:pt>
                <c:pt idx="11079">
                  <c:v>1</c:v>
                </c:pt>
                <c:pt idx="11080">
                  <c:v>1</c:v>
                </c:pt>
                <c:pt idx="11081">
                  <c:v>1</c:v>
                </c:pt>
                <c:pt idx="11082">
                  <c:v>1</c:v>
                </c:pt>
                <c:pt idx="11083">
                  <c:v>1</c:v>
                </c:pt>
                <c:pt idx="11084">
                  <c:v>1</c:v>
                </c:pt>
                <c:pt idx="11085">
                  <c:v>1</c:v>
                </c:pt>
                <c:pt idx="11086">
                  <c:v>1</c:v>
                </c:pt>
                <c:pt idx="11087">
                  <c:v>1</c:v>
                </c:pt>
                <c:pt idx="11088">
                  <c:v>1</c:v>
                </c:pt>
                <c:pt idx="11089">
                  <c:v>1</c:v>
                </c:pt>
                <c:pt idx="11090">
                  <c:v>1</c:v>
                </c:pt>
                <c:pt idx="11091">
                  <c:v>1</c:v>
                </c:pt>
                <c:pt idx="11092">
                  <c:v>1</c:v>
                </c:pt>
                <c:pt idx="11093">
                  <c:v>1</c:v>
                </c:pt>
                <c:pt idx="11094">
                  <c:v>1</c:v>
                </c:pt>
                <c:pt idx="11095">
                  <c:v>1</c:v>
                </c:pt>
                <c:pt idx="11096">
                  <c:v>1</c:v>
                </c:pt>
                <c:pt idx="11097">
                  <c:v>1</c:v>
                </c:pt>
                <c:pt idx="11098">
                  <c:v>1</c:v>
                </c:pt>
                <c:pt idx="11099">
                  <c:v>1</c:v>
                </c:pt>
                <c:pt idx="11100">
                  <c:v>1</c:v>
                </c:pt>
                <c:pt idx="11101">
                  <c:v>1</c:v>
                </c:pt>
                <c:pt idx="11102">
                  <c:v>1</c:v>
                </c:pt>
                <c:pt idx="11103">
                  <c:v>1</c:v>
                </c:pt>
                <c:pt idx="11104">
                  <c:v>1</c:v>
                </c:pt>
                <c:pt idx="11105">
                  <c:v>1</c:v>
                </c:pt>
                <c:pt idx="11106">
                  <c:v>1</c:v>
                </c:pt>
                <c:pt idx="11107">
                  <c:v>1</c:v>
                </c:pt>
                <c:pt idx="11108">
                  <c:v>1</c:v>
                </c:pt>
                <c:pt idx="11109">
                  <c:v>1</c:v>
                </c:pt>
                <c:pt idx="11110">
                  <c:v>1</c:v>
                </c:pt>
                <c:pt idx="11111">
                  <c:v>1</c:v>
                </c:pt>
                <c:pt idx="11112">
                  <c:v>1</c:v>
                </c:pt>
                <c:pt idx="11113">
                  <c:v>1</c:v>
                </c:pt>
                <c:pt idx="11114">
                  <c:v>1</c:v>
                </c:pt>
                <c:pt idx="11115">
                  <c:v>1</c:v>
                </c:pt>
                <c:pt idx="11116">
                  <c:v>1</c:v>
                </c:pt>
                <c:pt idx="11117">
                  <c:v>1</c:v>
                </c:pt>
                <c:pt idx="11118">
                  <c:v>1</c:v>
                </c:pt>
                <c:pt idx="11119">
                  <c:v>1</c:v>
                </c:pt>
                <c:pt idx="11120">
                  <c:v>1</c:v>
                </c:pt>
                <c:pt idx="11121">
                  <c:v>1</c:v>
                </c:pt>
                <c:pt idx="11122">
                  <c:v>1</c:v>
                </c:pt>
                <c:pt idx="11123">
                  <c:v>1</c:v>
                </c:pt>
                <c:pt idx="11124">
                  <c:v>1</c:v>
                </c:pt>
                <c:pt idx="11125">
                  <c:v>1</c:v>
                </c:pt>
                <c:pt idx="11126">
                  <c:v>1</c:v>
                </c:pt>
                <c:pt idx="11127">
                  <c:v>1</c:v>
                </c:pt>
                <c:pt idx="11128">
                  <c:v>1</c:v>
                </c:pt>
                <c:pt idx="11129">
                  <c:v>1</c:v>
                </c:pt>
                <c:pt idx="11130">
                  <c:v>1</c:v>
                </c:pt>
                <c:pt idx="11131">
                  <c:v>1</c:v>
                </c:pt>
                <c:pt idx="11132">
                  <c:v>1</c:v>
                </c:pt>
                <c:pt idx="11133">
                  <c:v>1</c:v>
                </c:pt>
                <c:pt idx="11134">
                  <c:v>1</c:v>
                </c:pt>
                <c:pt idx="11135">
                  <c:v>1</c:v>
                </c:pt>
                <c:pt idx="11136">
                  <c:v>1</c:v>
                </c:pt>
                <c:pt idx="11137">
                  <c:v>1</c:v>
                </c:pt>
                <c:pt idx="11138">
                  <c:v>1</c:v>
                </c:pt>
                <c:pt idx="11139">
                  <c:v>1</c:v>
                </c:pt>
                <c:pt idx="11140">
                  <c:v>1</c:v>
                </c:pt>
                <c:pt idx="11141">
                  <c:v>1</c:v>
                </c:pt>
                <c:pt idx="11142">
                  <c:v>1</c:v>
                </c:pt>
                <c:pt idx="11143">
                  <c:v>1</c:v>
                </c:pt>
                <c:pt idx="11144">
                  <c:v>1</c:v>
                </c:pt>
                <c:pt idx="11145">
                  <c:v>1</c:v>
                </c:pt>
                <c:pt idx="11146">
                  <c:v>1</c:v>
                </c:pt>
                <c:pt idx="11147">
                  <c:v>1</c:v>
                </c:pt>
                <c:pt idx="11148">
                  <c:v>1</c:v>
                </c:pt>
                <c:pt idx="11149">
                  <c:v>1</c:v>
                </c:pt>
                <c:pt idx="11150">
                  <c:v>1</c:v>
                </c:pt>
                <c:pt idx="11151">
                  <c:v>1</c:v>
                </c:pt>
                <c:pt idx="11152">
                  <c:v>1</c:v>
                </c:pt>
                <c:pt idx="11153">
                  <c:v>1</c:v>
                </c:pt>
                <c:pt idx="11154">
                  <c:v>1</c:v>
                </c:pt>
                <c:pt idx="11155">
                  <c:v>1</c:v>
                </c:pt>
                <c:pt idx="11156">
                  <c:v>1</c:v>
                </c:pt>
                <c:pt idx="11157">
                  <c:v>1</c:v>
                </c:pt>
                <c:pt idx="11158">
                  <c:v>1</c:v>
                </c:pt>
                <c:pt idx="11159">
                  <c:v>1</c:v>
                </c:pt>
                <c:pt idx="11160">
                  <c:v>1</c:v>
                </c:pt>
                <c:pt idx="11161">
                  <c:v>1</c:v>
                </c:pt>
                <c:pt idx="11162">
                  <c:v>1</c:v>
                </c:pt>
                <c:pt idx="11163">
                  <c:v>1</c:v>
                </c:pt>
                <c:pt idx="11164">
                  <c:v>1</c:v>
                </c:pt>
                <c:pt idx="11165">
                  <c:v>1</c:v>
                </c:pt>
                <c:pt idx="11166">
                  <c:v>1</c:v>
                </c:pt>
                <c:pt idx="11167">
                  <c:v>1</c:v>
                </c:pt>
                <c:pt idx="11168">
                  <c:v>1</c:v>
                </c:pt>
                <c:pt idx="11169">
                  <c:v>1</c:v>
                </c:pt>
                <c:pt idx="11170">
                  <c:v>1</c:v>
                </c:pt>
                <c:pt idx="11171">
                  <c:v>1</c:v>
                </c:pt>
                <c:pt idx="11172">
                  <c:v>1</c:v>
                </c:pt>
                <c:pt idx="11173">
                  <c:v>1</c:v>
                </c:pt>
                <c:pt idx="11174">
                  <c:v>1</c:v>
                </c:pt>
                <c:pt idx="11175">
                  <c:v>1</c:v>
                </c:pt>
                <c:pt idx="11176">
                  <c:v>1</c:v>
                </c:pt>
                <c:pt idx="11177">
                  <c:v>1</c:v>
                </c:pt>
                <c:pt idx="11178">
                  <c:v>1</c:v>
                </c:pt>
                <c:pt idx="11179">
                  <c:v>1</c:v>
                </c:pt>
                <c:pt idx="11180">
                  <c:v>1</c:v>
                </c:pt>
                <c:pt idx="11181">
                  <c:v>1</c:v>
                </c:pt>
                <c:pt idx="11182">
                  <c:v>1</c:v>
                </c:pt>
                <c:pt idx="11183">
                  <c:v>1</c:v>
                </c:pt>
                <c:pt idx="11184">
                  <c:v>1</c:v>
                </c:pt>
                <c:pt idx="11185">
                  <c:v>1</c:v>
                </c:pt>
                <c:pt idx="11186">
                  <c:v>1</c:v>
                </c:pt>
                <c:pt idx="11187">
                  <c:v>1</c:v>
                </c:pt>
                <c:pt idx="11188">
                  <c:v>1</c:v>
                </c:pt>
                <c:pt idx="11189">
                  <c:v>1</c:v>
                </c:pt>
                <c:pt idx="11190">
                  <c:v>1</c:v>
                </c:pt>
                <c:pt idx="11191">
                  <c:v>1</c:v>
                </c:pt>
                <c:pt idx="11192">
                  <c:v>1</c:v>
                </c:pt>
                <c:pt idx="11193">
                  <c:v>1</c:v>
                </c:pt>
                <c:pt idx="11194">
                  <c:v>1</c:v>
                </c:pt>
                <c:pt idx="11195">
                  <c:v>1</c:v>
                </c:pt>
                <c:pt idx="11196">
                  <c:v>1</c:v>
                </c:pt>
                <c:pt idx="11197">
                  <c:v>1</c:v>
                </c:pt>
                <c:pt idx="11198">
                  <c:v>1</c:v>
                </c:pt>
                <c:pt idx="11199">
                  <c:v>1</c:v>
                </c:pt>
                <c:pt idx="11200">
                  <c:v>1</c:v>
                </c:pt>
                <c:pt idx="11201">
                  <c:v>1</c:v>
                </c:pt>
                <c:pt idx="11202">
                  <c:v>1</c:v>
                </c:pt>
                <c:pt idx="11203">
                  <c:v>1</c:v>
                </c:pt>
                <c:pt idx="11204">
                  <c:v>1</c:v>
                </c:pt>
                <c:pt idx="11205">
                  <c:v>1</c:v>
                </c:pt>
                <c:pt idx="11206">
                  <c:v>1</c:v>
                </c:pt>
                <c:pt idx="11207">
                  <c:v>1</c:v>
                </c:pt>
                <c:pt idx="11208">
                  <c:v>1</c:v>
                </c:pt>
                <c:pt idx="11209">
                  <c:v>1</c:v>
                </c:pt>
                <c:pt idx="11210">
                  <c:v>1</c:v>
                </c:pt>
                <c:pt idx="11211">
                  <c:v>1</c:v>
                </c:pt>
                <c:pt idx="11212">
                  <c:v>1</c:v>
                </c:pt>
                <c:pt idx="11213">
                  <c:v>1</c:v>
                </c:pt>
                <c:pt idx="11214">
                  <c:v>1</c:v>
                </c:pt>
                <c:pt idx="11215">
                  <c:v>1</c:v>
                </c:pt>
                <c:pt idx="11216">
                  <c:v>1</c:v>
                </c:pt>
                <c:pt idx="11217">
                  <c:v>1</c:v>
                </c:pt>
                <c:pt idx="11218">
                  <c:v>1</c:v>
                </c:pt>
                <c:pt idx="11219">
                  <c:v>1</c:v>
                </c:pt>
                <c:pt idx="11220">
                  <c:v>1</c:v>
                </c:pt>
                <c:pt idx="11221">
                  <c:v>1</c:v>
                </c:pt>
                <c:pt idx="11222">
                  <c:v>1</c:v>
                </c:pt>
                <c:pt idx="11223">
                  <c:v>1</c:v>
                </c:pt>
                <c:pt idx="11224">
                  <c:v>1</c:v>
                </c:pt>
                <c:pt idx="11225">
                  <c:v>1</c:v>
                </c:pt>
                <c:pt idx="11226">
                  <c:v>1</c:v>
                </c:pt>
                <c:pt idx="11227">
                  <c:v>1</c:v>
                </c:pt>
                <c:pt idx="11228">
                  <c:v>1</c:v>
                </c:pt>
                <c:pt idx="11229">
                  <c:v>1</c:v>
                </c:pt>
                <c:pt idx="11230">
                  <c:v>1</c:v>
                </c:pt>
                <c:pt idx="11231">
                  <c:v>1</c:v>
                </c:pt>
                <c:pt idx="11232">
                  <c:v>1</c:v>
                </c:pt>
                <c:pt idx="11233">
                  <c:v>1</c:v>
                </c:pt>
                <c:pt idx="11234">
                  <c:v>1</c:v>
                </c:pt>
                <c:pt idx="11235">
                  <c:v>1</c:v>
                </c:pt>
                <c:pt idx="11236">
                  <c:v>1</c:v>
                </c:pt>
                <c:pt idx="11237">
                  <c:v>1</c:v>
                </c:pt>
                <c:pt idx="11238">
                  <c:v>1</c:v>
                </c:pt>
                <c:pt idx="11239">
                  <c:v>1</c:v>
                </c:pt>
                <c:pt idx="11240">
                  <c:v>1</c:v>
                </c:pt>
                <c:pt idx="11241">
                  <c:v>1</c:v>
                </c:pt>
                <c:pt idx="11242">
                  <c:v>1</c:v>
                </c:pt>
                <c:pt idx="11243">
                  <c:v>1</c:v>
                </c:pt>
                <c:pt idx="11244">
                  <c:v>1</c:v>
                </c:pt>
                <c:pt idx="11245">
                  <c:v>1</c:v>
                </c:pt>
                <c:pt idx="11246">
                  <c:v>1</c:v>
                </c:pt>
                <c:pt idx="11247">
                  <c:v>1</c:v>
                </c:pt>
                <c:pt idx="11248">
                  <c:v>1</c:v>
                </c:pt>
                <c:pt idx="11249">
                  <c:v>1</c:v>
                </c:pt>
                <c:pt idx="11250">
                  <c:v>1</c:v>
                </c:pt>
                <c:pt idx="11251">
                  <c:v>1</c:v>
                </c:pt>
                <c:pt idx="11252">
                  <c:v>1</c:v>
                </c:pt>
                <c:pt idx="11253">
                  <c:v>1</c:v>
                </c:pt>
                <c:pt idx="11254">
                  <c:v>1</c:v>
                </c:pt>
                <c:pt idx="11255">
                  <c:v>1</c:v>
                </c:pt>
                <c:pt idx="11256">
                  <c:v>1</c:v>
                </c:pt>
                <c:pt idx="11257">
                  <c:v>1</c:v>
                </c:pt>
                <c:pt idx="11258">
                  <c:v>1</c:v>
                </c:pt>
                <c:pt idx="11259">
                  <c:v>1</c:v>
                </c:pt>
                <c:pt idx="11260">
                  <c:v>1</c:v>
                </c:pt>
                <c:pt idx="11261">
                  <c:v>1</c:v>
                </c:pt>
                <c:pt idx="11262">
                  <c:v>1</c:v>
                </c:pt>
                <c:pt idx="11263">
                  <c:v>1</c:v>
                </c:pt>
                <c:pt idx="11264">
                  <c:v>1</c:v>
                </c:pt>
                <c:pt idx="11265">
                  <c:v>1</c:v>
                </c:pt>
                <c:pt idx="11266">
                  <c:v>1</c:v>
                </c:pt>
                <c:pt idx="11267">
                  <c:v>1</c:v>
                </c:pt>
                <c:pt idx="11268">
                  <c:v>1</c:v>
                </c:pt>
                <c:pt idx="11269">
                  <c:v>1</c:v>
                </c:pt>
                <c:pt idx="11270">
                  <c:v>1</c:v>
                </c:pt>
                <c:pt idx="11271">
                  <c:v>1</c:v>
                </c:pt>
                <c:pt idx="11272">
                  <c:v>1</c:v>
                </c:pt>
                <c:pt idx="11273">
                  <c:v>1</c:v>
                </c:pt>
                <c:pt idx="11274">
                  <c:v>1</c:v>
                </c:pt>
                <c:pt idx="11275">
                  <c:v>1</c:v>
                </c:pt>
                <c:pt idx="11276">
                  <c:v>1</c:v>
                </c:pt>
                <c:pt idx="11277">
                  <c:v>1</c:v>
                </c:pt>
                <c:pt idx="11278">
                  <c:v>1</c:v>
                </c:pt>
                <c:pt idx="11279">
                  <c:v>1</c:v>
                </c:pt>
                <c:pt idx="11280">
                  <c:v>1</c:v>
                </c:pt>
                <c:pt idx="11281">
                  <c:v>1</c:v>
                </c:pt>
                <c:pt idx="11282">
                  <c:v>1</c:v>
                </c:pt>
                <c:pt idx="11283">
                  <c:v>1</c:v>
                </c:pt>
                <c:pt idx="11284">
                  <c:v>1</c:v>
                </c:pt>
                <c:pt idx="11285">
                  <c:v>1</c:v>
                </c:pt>
                <c:pt idx="11286">
                  <c:v>1</c:v>
                </c:pt>
                <c:pt idx="11287">
                  <c:v>1</c:v>
                </c:pt>
                <c:pt idx="11288">
                  <c:v>1</c:v>
                </c:pt>
                <c:pt idx="11289">
                  <c:v>1</c:v>
                </c:pt>
                <c:pt idx="11290">
                  <c:v>1</c:v>
                </c:pt>
                <c:pt idx="11291">
                  <c:v>1</c:v>
                </c:pt>
                <c:pt idx="11292">
                  <c:v>1</c:v>
                </c:pt>
                <c:pt idx="11293">
                  <c:v>1</c:v>
                </c:pt>
                <c:pt idx="11294">
                  <c:v>1</c:v>
                </c:pt>
                <c:pt idx="11295">
                  <c:v>1</c:v>
                </c:pt>
                <c:pt idx="11296">
                  <c:v>1</c:v>
                </c:pt>
                <c:pt idx="11297">
                  <c:v>1</c:v>
                </c:pt>
                <c:pt idx="11298">
                  <c:v>1</c:v>
                </c:pt>
                <c:pt idx="11299">
                  <c:v>1</c:v>
                </c:pt>
                <c:pt idx="11300">
                  <c:v>1</c:v>
                </c:pt>
                <c:pt idx="11301">
                  <c:v>1</c:v>
                </c:pt>
                <c:pt idx="11302">
                  <c:v>1</c:v>
                </c:pt>
                <c:pt idx="11303">
                  <c:v>1</c:v>
                </c:pt>
                <c:pt idx="11304">
                  <c:v>1</c:v>
                </c:pt>
                <c:pt idx="11305">
                  <c:v>1</c:v>
                </c:pt>
                <c:pt idx="11306">
                  <c:v>1</c:v>
                </c:pt>
                <c:pt idx="11307">
                  <c:v>1</c:v>
                </c:pt>
                <c:pt idx="11308">
                  <c:v>1</c:v>
                </c:pt>
                <c:pt idx="11309">
                  <c:v>1</c:v>
                </c:pt>
                <c:pt idx="11310">
                  <c:v>1</c:v>
                </c:pt>
                <c:pt idx="11311">
                  <c:v>1</c:v>
                </c:pt>
                <c:pt idx="11312">
                  <c:v>1</c:v>
                </c:pt>
                <c:pt idx="11313">
                  <c:v>1</c:v>
                </c:pt>
                <c:pt idx="11314">
                  <c:v>1</c:v>
                </c:pt>
                <c:pt idx="11315">
                  <c:v>1</c:v>
                </c:pt>
                <c:pt idx="11316">
                  <c:v>1</c:v>
                </c:pt>
                <c:pt idx="11317">
                  <c:v>1</c:v>
                </c:pt>
                <c:pt idx="11318">
                  <c:v>1</c:v>
                </c:pt>
                <c:pt idx="11319">
                  <c:v>1</c:v>
                </c:pt>
                <c:pt idx="11320">
                  <c:v>1</c:v>
                </c:pt>
                <c:pt idx="11321">
                  <c:v>1</c:v>
                </c:pt>
                <c:pt idx="11322">
                  <c:v>1</c:v>
                </c:pt>
                <c:pt idx="11323">
                  <c:v>1</c:v>
                </c:pt>
                <c:pt idx="11324">
                  <c:v>1</c:v>
                </c:pt>
                <c:pt idx="11325">
                  <c:v>1</c:v>
                </c:pt>
                <c:pt idx="11326">
                  <c:v>1</c:v>
                </c:pt>
                <c:pt idx="11327">
                  <c:v>1</c:v>
                </c:pt>
                <c:pt idx="11328">
                  <c:v>1</c:v>
                </c:pt>
                <c:pt idx="11329">
                  <c:v>1</c:v>
                </c:pt>
                <c:pt idx="11330">
                  <c:v>1</c:v>
                </c:pt>
                <c:pt idx="11331">
                  <c:v>1</c:v>
                </c:pt>
                <c:pt idx="11332">
                  <c:v>1</c:v>
                </c:pt>
                <c:pt idx="11333">
                  <c:v>1</c:v>
                </c:pt>
                <c:pt idx="11334">
                  <c:v>1</c:v>
                </c:pt>
                <c:pt idx="11335">
                  <c:v>1</c:v>
                </c:pt>
                <c:pt idx="11336">
                  <c:v>1</c:v>
                </c:pt>
                <c:pt idx="11337">
                  <c:v>1</c:v>
                </c:pt>
                <c:pt idx="11338">
                  <c:v>1</c:v>
                </c:pt>
                <c:pt idx="11339">
                  <c:v>1</c:v>
                </c:pt>
                <c:pt idx="11340">
                  <c:v>1</c:v>
                </c:pt>
                <c:pt idx="11341">
                  <c:v>1</c:v>
                </c:pt>
                <c:pt idx="11342">
                  <c:v>1</c:v>
                </c:pt>
                <c:pt idx="11343">
                  <c:v>1</c:v>
                </c:pt>
                <c:pt idx="11344">
                  <c:v>1</c:v>
                </c:pt>
                <c:pt idx="11345">
                  <c:v>1</c:v>
                </c:pt>
                <c:pt idx="11346">
                  <c:v>1</c:v>
                </c:pt>
                <c:pt idx="11347">
                  <c:v>1</c:v>
                </c:pt>
                <c:pt idx="11348">
                  <c:v>1</c:v>
                </c:pt>
                <c:pt idx="11349">
                  <c:v>1</c:v>
                </c:pt>
                <c:pt idx="11350">
                  <c:v>1</c:v>
                </c:pt>
                <c:pt idx="11351">
                  <c:v>1</c:v>
                </c:pt>
                <c:pt idx="11352">
                  <c:v>1</c:v>
                </c:pt>
                <c:pt idx="11353">
                  <c:v>1</c:v>
                </c:pt>
                <c:pt idx="11354">
                  <c:v>1</c:v>
                </c:pt>
                <c:pt idx="11355">
                  <c:v>1</c:v>
                </c:pt>
                <c:pt idx="11356">
                  <c:v>1</c:v>
                </c:pt>
                <c:pt idx="11357">
                  <c:v>1</c:v>
                </c:pt>
                <c:pt idx="11358">
                  <c:v>1</c:v>
                </c:pt>
                <c:pt idx="11359">
                  <c:v>1</c:v>
                </c:pt>
                <c:pt idx="11360">
                  <c:v>1</c:v>
                </c:pt>
                <c:pt idx="11361">
                  <c:v>1</c:v>
                </c:pt>
                <c:pt idx="11362">
                  <c:v>1</c:v>
                </c:pt>
                <c:pt idx="11363">
                  <c:v>1</c:v>
                </c:pt>
                <c:pt idx="11364">
                  <c:v>1</c:v>
                </c:pt>
                <c:pt idx="11365">
                  <c:v>1</c:v>
                </c:pt>
                <c:pt idx="11366">
                  <c:v>1</c:v>
                </c:pt>
                <c:pt idx="11367">
                  <c:v>1</c:v>
                </c:pt>
                <c:pt idx="11368">
                  <c:v>1</c:v>
                </c:pt>
                <c:pt idx="11369">
                  <c:v>1</c:v>
                </c:pt>
                <c:pt idx="11370">
                  <c:v>1</c:v>
                </c:pt>
                <c:pt idx="11371">
                  <c:v>1</c:v>
                </c:pt>
                <c:pt idx="11372">
                  <c:v>1</c:v>
                </c:pt>
                <c:pt idx="11373">
                  <c:v>1</c:v>
                </c:pt>
                <c:pt idx="11374">
                  <c:v>1</c:v>
                </c:pt>
                <c:pt idx="11375">
                  <c:v>1</c:v>
                </c:pt>
                <c:pt idx="11376">
                  <c:v>1</c:v>
                </c:pt>
                <c:pt idx="11377">
                  <c:v>1</c:v>
                </c:pt>
                <c:pt idx="11378">
                  <c:v>1</c:v>
                </c:pt>
                <c:pt idx="11379">
                  <c:v>1</c:v>
                </c:pt>
                <c:pt idx="11380">
                  <c:v>1</c:v>
                </c:pt>
                <c:pt idx="11381">
                  <c:v>1</c:v>
                </c:pt>
                <c:pt idx="11382">
                  <c:v>1</c:v>
                </c:pt>
                <c:pt idx="11383">
                  <c:v>1</c:v>
                </c:pt>
                <c:pt idx="11384">
                  <c:v>1</c:v>
                </c:pt>
                <c:pt idx="11385">
                  <c:v>1</c:v>
                </c:pt>
                <c:pt idx="11386">
                  <c:v>1</c:v>
                </c:pt>
                <c:pt idx="11387">
                  <c:v>1</c:v>
                </c:pt>
                <c:pt idx="11388">
                  <c:v>1</c:v>
                </c:pt>
                <c:pt idx="11389">
                  <c:v>1</c:v>
                </c:pt>
                <c:pt idx="11390">
                  <c:v>1</c:v>
                </c:pt>
                <c:pt idx="11391">
                  <c:v>1</c:v>
                </c:pt>
                <c:pt idx="11392">
                  <c:v>1</c:v>
                </c:pt>
                <c:pt idx="11393">
                  <c:v>1</c:v>
                </c:pt>
                <c:pt idx="11394">
                  <c:v>1</c:v>
                </c:pt>
                <c:pt idx="11395">
                  <c:v>1</c:v>
                </c:pt>
                <c:pt idx="11396">
                  <c:v>1</c:v>
                </c:pt>
                <c:pt idx="11397">
                  <c:v>1</c:v>
                </c:pt>
                <c:pt idx="11398">
                  <c:v>1</c:v>
                </c:pt>
                <c:pt idx="11399">
                  <c:v>1</c:v>
                </c:pt>
                <c:pt idx="11400">
                  <c:v>1</c:v>
                </c:pt>
                <c:pt idx="11401">
                  <c:v>1</c:v>
                </c:pt>
                <c:pt idx="11402">
                  <c:v>1</c:v>
                </c:pt>
                <c:pt idx="11403">
                  <c:v>1</c:v>
                </c:pt>
                <c:pt idx="11404">
                  <c:v>1</c:v>
                </c:pt>
                <c:pt idx="11405">
                  <c:v>1</c:v>
                </c:pt>
                <c:pt idx="11406">
                  <c:v>1</c:v>
                </c:pt>
                <c:pt idx="11407">
                  <c:v>1</c:v>
                </c:pt>
                <c:pt idx="11408">
                  <c:v>1</c:v>
                </c:pt>
                <c:pt idx="11409">
                  <c:v>1</c:v>
                </c:pt>
                <c:pt idx="11410">
                  <c:v>1</c:v>
                </c:pt>
                <c:pt idx="11411">
                  <c:v>1</c:v>
                </c:pt>
                <c:pt idx="11412">
                  <c:v>1</c:v>
                </c:pt>
                <c:pt idx="11413">
                  <c:v>1</c:v>
                </c:pt>
                <c:pt idx="11414">
                  <c:v>1</c:v>
                </c:pt>
                <c:pt idx="11415">
                  <c:v>1</c:v>
                </c:pt>
                <c:pt idx="11416">
                  <c:v>1</c:v>
                </c:pt>
                <c:pt idx="11417">
                  <c:v>1</c:v>
                </c:pt>
                <c:pt idx="11418">
                  <c:v>1</c:v>
                </c:pt>
                <c:pt idx="11419">
                  <c:v>1</c:v>
                </c:pt>
                <c:pt idx="11420">
                  <c:v>1</c:v>
                </c:pt>
                <c:pt idx="11421">
                  <c:v>1</c:v>
                </c:pt>
                <c:pt idx="11422">
                  <c:v>1</c:v>
                </c:pt>
                <c:pt idx="11423">
                  <c:v>1</c:v>
                </c:pt>
                <c:pt idx="11424">
                  <c:v>1</c:v>
                </c:pt>
                <c:pt idx="11425">
                  <c:v>1</c:v>
                </c:pt>
                <c:pt idx="11426">
                  <c:v>1</c:v>
                </c:pt>
                <c:pt idx="11427">
                  <c:v>1</c:v>
                </c:pt>
                <c:pt idx="11428">
                  <c:v>1</c:v>
                </c:pt>
                <c:pt idx="11429">
                  <c:v>1</c:v>
                </c:pt>
                <c:pt idx="11430">
                  <c:v>1</c:v>
                </c:pt>
                <c:pt idx="11431">
                  <c:v>1</c:v>
                </c:pt>
                <c:pt idx="11432">
                  <c:v>1</c:v>
                </c:pt>
                <c:pt idx="11433">
                  <c:v>1</c:v>
                </c:pt>
                <c:pt idx="11434">
                  <c:v>1</c:v>
                </c:pt>
                <c:pt idx="11435">
                  <c:v>1</c:v>
                </c:pt>
                <c:pt idx="11436">
                  <c:v>1</c:v>
                </c:pt>
                <c:pt idx="11437">
                  <c:v>1</c:v>
                </c:pt>
                <c:pt idx="11438">
                  <c:v>1</c:v>
                </c:pt>
                <c:pt idx="11439">
                  <c:v>1</c:v>
                </c:pt>
                <c:pt idx="11440">
                  <c:v>1</c:v>
                </c:pt>
                <c:pt idx="11441">
                  <c:v>1</c:v>
                </c:pt>
                <c:pt idx="11442">
                  <c:v>1</c:v>
                </c:pt>
                <c:pt idx="11443">
                  <c:v>1</c:v>
                </c:pt>
                <c:pt idx="11444">
                  <c:v>1</c:v>
                </c:pt>
                <c:pt idx="11445">
                  <c:v>1</c:v>
                </c:pt>
                <c:pt idx="11446">
                  <c:v>1</c:v>
                </c:pt>
                <c:pt idx="11447">
                  <c:v>1</c:v>
                </c:pt>
                <c:pt idx="11448">
                  <c:v>1</c:v>
                </c:pt>
                <c:pt idx="11449">
                  <c:v>1</c:v>
                </c:pt>
                <c:pt idx="11450">
                  <c:v>1</c:v>
                </c:pt>
                <c:pt idx="11451">
                  <c:v>1</c:v>
                </c:pt>
                <c:pt idx="11452">
                  <c:v>1</c:v>
                </c:pt>
                <c:pt idx="11453">
                  <c:v>1</c:v>
                </c:pt>
                <c:pt idx="11454">
                  <c:v>1</c:v>
                </c:pt>
                <c:pt idx="11455">
                  <c:v>1</c:v>
                </c:pt>
                <c:pt idx="11456">
                  <c:v>1</c:v>
                </c:pt>
                <c:pt idx="11457">
                  <c:v>1</c:v>
                </c:pt>
                <c:pt idx="11458">
                  <c:v>1</c:v>
                </c:pt>
                <c:pt idx="11459">
                  <c:v>1</c:v>
                </c:pt>
                <c:pt idx="11460">
                  <c:v>1</c:v>
                </c:pt>
                <c:pt idx="11461">
                  <c:v>1</c:v>
                </c:pt>
                <c:pt idx="11462">
                  <c:v>1</c:v>
                </c:pt>
                <c:pt idx="11463">
                  <c:v>1</c:v>
                </c:pt>
                <c:pt idx="11464">
                  <c:v>1</c:v>
                </c:pt>
                <c:pt idx="11465">
                  <c:v>1</c:v>
                </c:pt>
                <c:pt idx="11466">
                  <c:v>1</c:v>
                </c:pt>
                <c:pt idx="11467">
                  <c:v>1</c:v>
                </c:pt>
                <c:pt idx="11468">
                  <c:v>1</c:v>
                </c:pt>
                <c:pt idx="11469">
                  <c:v>1</c:v>
                </c:pt>
                <c:pt idx="11470">
                  <c:v>1</c:v>
                </c:pt>
                <c:pt idx="11471">
                  <c:v>1</c:v>
                </c:pt>
                <c:pt idx="11472">
                  <c:v>1</c:v>
                </c:pt>
                <c:pt idx="11473">
                  <c:v>1</c:v>
                </c:pt>
                <c:pt idx="11474">
                  <c:v>1</c:v>
                </c:pt>
                <c:pt idx="11475">
                  <c:v>1</c:v>
                </c:pt>
                <c:pt idx="11476">
                  <c:v>1</c:v>
                </c:pt>
                <c:pt idx="11477">
                  <c:v>1</c:v>
                </c:pt>
                <c:pt idx="11478">
                  <c:v>1</c:v>
                </c:pt>
                <c:pt idx="11479">
                  <c:v>1</c:v>
                </c:pt>
                <c:pt idx="11480">
                  <c:v>1</c:v>
                </c:pt>
                <c:pt idx="11481">
                  <c:v>1</c:v>
                </c:pt>
                <c:pt idx="11482">
                  <c:v>1</c:v>
                </c:pt>
                <c:pt idx="11483">
                  <c:v>1</c:v>
                </c:pt>
                <c:pt idx="11484">
                  <c:v>1</c:v>
                </c:pt>
                <c:pt idx="11485">
                  <c:v>1</c:v>
                </c:pt>
                <c:pt idx="11486">
                  <c:v>1</c:v>
                </c:pt>
                <c:pt idx="11487">
                  <c:v>1</c:v>
                </c:pt>
                <c:pt idx="11488">
                  <c:v>1</c:v>
                </c:pt>
                <c:pt idx="11489">
                  <c:v>1</c:v>
                </c:pt>
                <c:pt idx="11490">
                  <c:v>1</c:v>
                </c:pt>
                <c:pt idx="11491">
                  <c:v>1</c:v>
                </c:pt>
                <c:pt idx="11492">
                  <c:v>1</c:v>
                </c:pt>
                <c:pt idx="11493">
                  <c:v>1</c:v>
                </c:pt>
                <c:pt idx="11494">
                  <c:v>1</c:v>
                </c:pt>
                <c:pt idx="11495">
                  <c:v>1</c:v>
                </c:pt>
                <c:pt idx="11496">
                  <c:v>1</c:v>
                </c:pt>
                <c:pt idx="11497">
                  <c:v>1</c:v>
                </c:pt>
                <c:pt idx="11498">
                  <c:v>1</c:v>
                </c:pt>
                <c:pt idx="11499">
                  <c:v>1</c:v>
                </c:pt>
                <c:pt idx="11500">
                  <c:v>1</c:v>
                </c:pt>
                <c:pt idx="11501">
                  <c:v>1</c:v>
                </c:pt>
                <c:pt idx="11502">
                  <c:v>1</c:v>
                </c:pt>
                <c:pt idx="11503">
                  <c:v>1</c:v>
                </c:pt>
                <c:pt idx="11504">
                  <c:v>1</c:v>
                </c:pt>
                <c:pt idx="11505">
                  <c:v>1</c:v>
                </c:pt>
                <c:pt idx="11506">
                  <c:v>1</c:v>
                </c:pt>
                <c:pt idx="11507">
                  <c:v>1</c:v>
                </c:pt>
                <c:pt idx="11508">
                  <c:v>1</c:v>
                </c:pt>
                <c:pt idx="11509">
                  <c:v>1</c:v>
                </c:pt>
                <c:pt idx="11510">
                  <c:v>1</c:v>
                </c:pt>
                <c:pt idx="11511">
                  <c:v>1</c:v>
                </c:pt>
                <c:pt idx="11512">
                  <c:v>1</c:v>
                </c:pt>
                <c:pt idx="11513">
                  <c:v>1</c:v>
                </c:pt>
                <c:pt idx="11514">
                  <c:v>1</c:v>
                </c:pt>
                <c:pt idx="11515">
                  <c:v>1</c:v>
                </c:pt>
                <c:pt idx="11516">
                  <c:v>1</c:v>
                </c:pt>
                <c:pt idx="11517">
                  <c:v>1</c:v>
                </c:pt>
                <c:pt idx="11518">
                  <c:v>1</c:v>
                </c:pt>
                <c:pt idx="11519">
                  <c:v>1</c:v>
                </c:pt>
                <c:pt idx="11520">
                  <c:v>1</c:v>
                </c:pt>
                <c:pt idx="11521">
                  <c:v>1</c:v>
                </c:pt>
                <c:pt idx="11522">
                  <c:v>1</c:v>
                </c:pt>
                <c:pt idx="11523">
                  <c:v>1</c:v>
                </c:pt>
                <c:pt idx="11524">
                  <c:v>1</c:v>
                </c:pt>
                <c:pt idx="11525">
                  <c:v>1</c:v>
                </c:pt>
                <c:pt idx="11526">
                  <c:v>1</c:v>
                </c:pt>
                <c:pt idx="11527">
                  <c:v>1</c:v>
                </c:pt>
                <c:pt idx="11528">
                  <c:v>1</c:v>
                </c:pt>
                <c:pt idx="11529">
                  <c:v>1</c:v>
                </c:pt>
                <c:pt idx="11530">
                  <c:v>1</c:v>
                </c:pt>
                <c:pt idx="11531">
                  <c:v>1</c:v>
                </c:pt>
                <c:pt idx="11532">
                  <c:v>1</c:v>
                </c:pt>
                <c:pt idx="11533">
                  <c:v>1</c:v>
                </c:pt>
                <c:pt idx="11534">
                  <c:v>1</c:v>
                </c:pt>
                <c:pt idx="11535">
                  <c:v>1</c:v>
                </c:pt>
                <c:pt idx="11536">
                  <c:v>1</c:v>
                </c:pt>
                <c:pt idx="11537">
                  <c:v>1</c:v>
                </c:pt>
                <c:pt idx="11538">
                  <c:v>1</c:v>
                </c:pt>
                <c:pt idx="11539">
                  <c:v>1</c:v>
                </c:pt>
                <c:pt idx="11540">
                  <c:v>1</c:v>
                </c:pt>
                <c:pt idx="11541">
                  <c:v>1</c:v>
                </c:pt>
                <c:pt idx="11542">
                  <c:v>1</c:v>
                </c:pt>
                <c:pt idx="11543">
                  <c:v>1</c:v>
                </c:pt>
                <c:pt idx="11544">
                  <c:v>1</c:v>
                </c:pt>
                <c:pt idx="11545">
                  <c:v>1</c:v>
                </c:pt>
                <c:pt idx="11546">
                  <c:v>1</c:v>
                </c:pt>
                <c:pt idx="11547">
                  <c:v>1</c:v>
                </c:pt>
                <c:pt idx="11548">
                  <c:v>1</c:v>
                </c:pt>
                <c:pt idx="11549">
                  <c:v>1</c:v>
                </c:pt>
                <c:pt idx="11550">
                  <c:v>1</c:v>
                </c:pt>
                <c:pt idx="11551">
                  <c:v>1</c:v>
                </c:pt>
                <c:pt idx="11552">
                  <c:v>1</c:v>
                </c:pt>
                <c:pt idx="11553">
                  <c:v>1</c:v>
                </c:pt>
                <c:pt idx="11554">
                  <c:v>1</c:v>
                </c:pt>
                <c:pt idx="11555">
                  <c:v>1</c:v>
                </c:pt>
                <c:pt idx="11556">
                  <c:v>1</c:v>
                </c:pt>
                <c:pt idx="11557">
                  <c:v>1</c:v>
                </c:pt>
                <c:pt idx="11558">
                  <c:v>1</c:v>
                </c:pt>
                <c:pt idx="11559">
                  <c:v>1</c:v>
                </c:pt>
                <c:pt idx="11560">
                  <c:v>1</c:v>
                </c:pt>
                <c:pt idx="11561">
                  <c:v>1</c:v>
                </c:pt>
                <c:pt idx="11562">
                  <c:v>1</c:v>
                </c:pt>
                <c:pt idx="11563">
                  <c:v>1</c:v>
                </c:pt>
                <c:pt idx="11564">
                  <c:v>1</c:v>
                </c:pt>
                <c:pt idx="11565">
                  <c:v>1</c:v>
                </c:pt>
                <c:pt idx="11566">
                  <c:v>1</c:v>
                </c:pt>
                <c:pt idx="11567">
                  <c:v>1</c:v>
                </c:pt>
                <c:pt idx="11568">
                  <c:v>1</c:v>
                </c:pt>
                <c:pt idx="11569">
                  <c:v>1</c:v>
                </c:pt>
                <c:pt idx="11570">
                  <c:v>1</c:v>
                </c:pt>
                <c:pt idx="11571">
                  <c:v>1</c:v>
                </c:pt>
                <c:pt idx="11572">
                  <c:v>1</c:v>
                </c:pt>
                <c:pt idx="11573">
                  <c:v>1</c:v>
                </c:pt>
                <c:pt idx="11574">
                  <c:v>1</c:v>
                </c:pt>
                <c:pt idx="11575">
                  <c:v>1</c:v>
                </c:pt>
                <c:pt idx="11576">
                  <c:v>1</c:v>
                </c:pt>
                <c:pt idx="11577">
                  <c:v>1</c:v>
                </c:pt>
                <c:pt idx="11578">
                  <c:v>1</c:v>
                </c:pt>
                <c:pt idx="11579">
                  <c:v>1</c:v>
                </c:pt>
                <c:pt idx="11580">
                  <c:v>1</c:v>
                </c:pt>
                <c:pt idx="11581">
                  <c:v>1</c:v>
                </c:pt>
                <c:pt idx="11582">
                  <c:v>1</c:v>
                </c:pt>
                <c:pt idx="11583">
                  <c:v>1</c:v>
                </c:pt>
                <c:pt idx="11584">
                  <c:v>1</c:v>
                </c:pt>
                <c:pt idx="11585">
                  <c:v>1</c:v>
                </c:pt>
                <c:pt idx="11586">
                  <c:v>1</c:v>
                </c:pt>
                <c:pt idx="11587">
                  <c:v>1</c:v>
                </c:pt>
                <c:pt idx="11588">
                  <c:v>1</c:v>
                </c:pt>
                <c:pt idx="11589">
                  <c:v>1</c:v>
                </c:pt>
                <c:pt idx="11590">
                  <c:v>1</c:v>
                </c:pt>
                <c:pt idx="11591">
                  <c:v>1</c:v>
                </c:pt>
                <c:pt idx="11592">
                  <c:v>1</c:v>
                </c:pt>
                <c:pt idx="11593">
                  <c:v>1</c:v>
                </c:pt>
                <c:pt idx="11594">
                  <c:v>1</c:v>
                </c:pt>
                <c:pt idx="11595">
                  <c:v>1</c:v>
                </c:pt>
                <c:pt idx="11596">
                  <c:v>1</c:v>
                </c:pt>
                <c:pt idx="11597">
                  <c:v>1</c:v>
                </c:pt>
                <c:pt idx="11598">
                  <c:v>1</c:v>
                </c:pt>
                <c:pt idx="11599">
                  <c:v>1</c:v>
                </c:pt>
                <c:pt idx="11600">
                  <c:v>1</c:v>
                </c:pt>
                <c:pt idx="11601">
                  <c:v>1</c:v>
                </c:pt>
                <c:pt idx="11602">
                  <c:v>1</c:v>
                </c:pt>
                <c:pt idx="11603">
                  <c:v>1</c:v>
                </c:pt>
                <c:pt idx="11604">
                  <c:v>1</c:v>
                </c:pt>
                <c:pt idx="11605">
                  <c:v>1</c:v>
                </c:pt>
                <c:pt idx="11606">
                  <c:v>1</c:v>
                </c:pt>
                <c:pt idx="11607">
                  <c:v>1</c:v>
                </c:pt>
                <c:pt idx="11608">
                  <c:v>1</c:v>
                </c:pt>
                <c:pt idx="11609">
                  <c:v>1</c:v>
                </c:pt>
                <c:pt idx="11610">
                  <c:v>1</c:v>
                </c:pt>
                <c:pt idx="11611">
                  <c:v>1</c:v>
                </c:pt>
                <c:pt idx="11612">
                  <c:v>1</c:v>
                </c:pt>
                <c:pt idx="11613">
                  <c:v>1</c:v>
                </c:pt>
                <c:pt idx="11614">
                  <c:v>1</c:v>
                </c:pt>
                <c:pt idx="11615">
                  <c:v>1</c:v>
                </c:pt>
                <c:pt idx="11616">
                  <c:v>1</c:v>
                </c:pt>
                <c:pt idx="11617">
                  <c:v>1</c:v>
                </c:pt>
                <c:pt idx="11618">
                  <c:v>1</c:v>
                </c:pt>
                <c:pt idx="11619">
                  <c:v>1</c:v>
                </c:pt>
                <c:pt idx="11620">
                  <c:v>1</c:v>
                </c:pt>
                <c:pt idx="11621">
                  <c:v>1</c:v>
                </c:pt>
                <c:pt idx="11622">
                  <c:v>1</c:v>
                </c:pt>
                <c:pt idx="11623">
                  <c:v>1</c:v>
                </c:pt>
                <c:pt idx="11624">
                  <c:v>1</c:v>
                </c:pt>
                <c:pt idx="11625">
                  <c:v>1</c:v>
                </c:pt>
                <c:pt idx="11626">
                  <c:v>1</c:v>
                </c:pt>
                <c:pt idx="11627">
                  <c:v>1</c:v>
                </c:pt>
                <c:pt idx="11628">
                  <c:v>1</c:v>
                </c:pt>
                <c:pt idx="11629">
                  <c:v>1</c:v>
                </c:pt>
                <c:pt idx="11630">
                  <c:v>1</c:v>
                </c:pt>
                <c:pt idx="11631">
                  <c:v>1</c:v>
                </c:pt>
                <c:pt idx="11632">
                  <c:v>1</c:v>
                </c:pt>
                <c:pt idx="11633">
                  <c:v>1</c:v>
                </c:pt>
                <c:pt idx="11634">
                  <c:v>1</c:v>
                </c:pt>
                <c:pt idx="11635">
                  <c:v>1</c:v>
                </c:pt>
                <c:pt idx="11636">
                  <c:v>1</c:v>
                </c:pt>
                <c:pt idx="11637">
                  <c:v>1</c:v>
                </c:pt>
                <c:pt idx="11638">
                  <c:v>1</c:v>
                </c:pt>
                <c:pt idx="11639">
                  <c:v>1</c:v>
                </c:pt>
                <c:pt idx="11640">
                  <c:v>1</c:v>
                </c:pt>
                <c:pt idx="11641">
                  <c:v>1</c:v>
                </c:pt>
                <c:pt idx="11642">
                  <c:v>1</c:v>
                </c:pt>
                <c:pt idx="11643">
                  <c:v>1</c:v>
                </c:pt>
                <c:pt idx="11644">
                  <c:v>1</c:v>
                </c:pt>
                <c:pt idx="11645">
                  <c:v>1</c:v>
                </c:pt>
                <c:pt idx="11646">
                  <c:v>1</c:v>
                </c:pt>
                <c:pt idx="11647">
                  <c:v>1</c:v>
                </c:pt>
                <c:pt idx="11648">
                  <c:v>1</c:v>
                </c:pt>
                <c:pt idx="11649">
                  <c:v>1</c:v>
                </c:pt>
                <c:pt idx="11650">
                  <c:v>1</c:v>
                </c:pt>
                <c:pt idx="11651">
                  <c:v>1</c:v>
                </c:pt>
                <c:pt idx="11652">
                  <c:v>1</c:v>
                </c:pt>
                <c:pt idx="11653">
                  <c:v>1</c:v>
                </c:pt>
                <c:pt idx="11654">
                  <c:v>1</c:v>
                </c:pt>
                <c:pt idx="11655">
                  <c:v>1</c:v>
                </c:pt>
                <c:pt idx="11656">
                  <c:v>1</c:v>
                </c:pt>
                <c:pt idx="11657">
                  <c:v>1</c:v>
                </c:pt>
                <c:pt idx="11658">
                  <c:v>1</c:v>
                </c:pt>
                <c:pt idx="11659">
                  <c:v>1</c:v>
                </c:pt>
                <c:pt idx="11660">
                  <c:v>1</c:v>
                </c:pt>
                <c:pt idx="11661">
                  <c:v>1</c:v>
                </c:pt>
                <c:pt idx="11662">
                  <c:v>1</c:v>
                </c:pt>
                <c:pt idx="11663">
                  <c:v>1</c:v>
                </c:pt>
                <c:pt idx="11664">
                  <c:v>1</c:v>
                </c:pt>
                <c:pt idx="11665">
                  <c:v>1</c:v>
                </c:pt>
                <c:pt idx="11666">
                  <c:v>1</c:v>
                </c:pt>
                <c:pt idx="11667">
                  <c:v>1</c:v>
                </c:pt>
                <c:pt idx="11668">
                  <c:v>1</c:v>
                </c:pt>
                <c:pt idx="11669">
                  <c:v>1</c:v>
                </c:pt>
                <c:pt idx="11670">
                  <c:v>1</c:v>
                </c:pt>
                <c:pt idx="11671">
                  <c:v>1</c:v>
                </c:pt>
                <c:pt idx="11672">
                  <c:v>1</c:v>
                </c:pt>
                <c:pt idx="11673">
                  <c:v>1</c:v>
                </c:pt>
                <c:pt idx="11674">
                  <c:v>1</c:v>
                </c:pt>
                <c:pt idx="11675">
                  <c:v>1</c:v>
                </c:pt>
                <c:pt idx="11676">
                  <c:v>1</c:v>
                </c:pt>
                <c:pt idx="11677">
                  <c:v>1</c:v>
                </c:pt>
                <c:pt idx="11678">
                  <c:v>1</c:v>
                </c:pt>
                <c:pt idx="11679">
                  <c:v>1</c:v>
                </c:pt>
                <c:pt idx="11680">
                  <c:v>1</c:v>
                </c:pt>
                <c:pt idx="11681">
                  <c:v>1</c:v>
                </c:pt>
                <c:pt idx="11682">
                  <c:v>1</c:v>
                </c:pt>
                <c:pt idx="11683">
                  <c:v>1</c:v>
                </c:pt>
                <c:pt idx="11684">
                  <c:v>1</c:v>
                </c:pt>
                <c:pt idx="11685">
                  <c:v>1</c:v>
                </c:pt>
                <c:pt idx="11686">
                  <c:v>1</c:v>
                </c:pt>
                <c:pt idx="11687">
                  <c:v>1</c:v>
                </c:pt>
                <c:pt idx="11688">
                  <c:v>1</c:v>
                </c:pt>
                <c:pt idx="11689">
                  <c:v>1</c:v>
                </c:pt>
                <c:pt idx="11690">
                  <c:v>1</c:v>
                </c:pt>
                <c:pt idx="11691">
                  <c:v>1</c:v>
                </c:pt>
                <c:pt idx="11692">
                  <c:v>1</c:v>
                </c:pt>
                <c:pt idx="11693">
                  <c:v>1</c:v>
                </c:pt>
                <c:pt idx="11694">
                  <c:v>1</c:v>
                </c:pt>
                <c:pt idx="11695">
                  <c:v>1</c:v>
                </c:pt>
                <c:pt idx="11696">
                  <c:v>1</c:v>
                </c:pt>
                <c:pt idx="11697">
                  <c:v>1</c:v>
                </c:pt>
                <c:pt idx="11698">
                  <c:v>1</c:v>
                </c:pt>
                <c:pt idx="11699">
                  <c:v>1</c:v>
                </c:pt>
                <c:pt idx="11700">
                  <c:v>1</c:v>
                </c:pt>
                <c:pt idx="11701">
                  <c:v>1</c:v>
                </c:pt>
                <c:pt idx="11702">
                  <c:v>1</c:v>
                </c:pt>
                <c:pt idx="11703">
                  <c:v>1</c:v>
                </c:pt>
                <c:pt idx="11704">
                  <c:v>1</c:v>
                </c:pt>
                <c:pt idx="11705">
                  <c:v>1</c:v>
                </c:pt>
                <c:pt idx="11706">
                  <c:v>1</c:v>
                </c:pt>
                <c:pt idx="11707">
                  <c:v>1</c:v>
                </c:pt>
                <c:pt idx="11708">
                  <c:v>1</c:v>
                </c:pt>
                <c:pt idx="11709">
                  <c:v>1</c:v>
                </c:pt>
                <c:pt idx="11710">
                  <c:v>1</c:v>
                </c:pt>
                <c:pt idx="11711">
                  <c:v>1</c:v>
                </c:pt>
                <c:pt idx="11712">
                  <c:v>1</c:v>
                </c:pt>
                <c:pt idx="11713">
                  <c:v>1</c:v>
                </c:pt>
                <c:pt idx="11714">
                  <c:v>1</c:v>
                </c:pt>
                <c:pt idx="11715">
                  <c:v>1</c:v>
                </c:pt>
                <c:pt idx="11716">
                  <c:v>1</c:v>
                </c:pt>
                <c:pt idx="11717">
                  <c:v>1</c:v>
                </c:pt>
                <c:pt idx="11718">
                  <c:v>1</c:v>
                </c:pt>
                <c:pt idx="11719">
                  <c:v>1</c:v>
                </c:pt>
                <c:pt idx="11720">
                  <c:v>1</c:v>
                </c:pt>
                <c:pt idx="11721">
                  <c:v>1</c:v>
                </c:pt>
                <c:pt idx="11722">
                  <c:v>1</c:v>
                </c:pt>
                <c:pt idx="11723">
                  <c:v>1</c:v>
                </c:pt>
                <c:pt idx="11724">
                  <c:v>1</c:v>
                </c:pt>
                <c:pt idx="11725">
                  <c:v>1</c:v>
                </c:pt>
                <c:pt idx="11726">
                  <c:v>1</c:v>
                </c:pt>
                <c:pt idx="11727">
                  <c:v>1</c:v>
                </c:pt>
                <c:pt idx="11728">
                  <c:v>1</c:v>
                </c:pt>
                <c:pt idx="11729">
                  <c:v>1</c:v>
                </c:pt>
                <c:pt idx="11730">
                  <c:v>1</c:v>
                </c:pt>
                <c:pt idx="11731">
                  <c:v>1</c:v>
                </c:pt>
                <c:pt idx="11732">
                  <c:v>1</c:v>
                </c:pt>
                <c:pt idx="11733">
                  <c:v>1</c:v>
                </c:pt>
                <c:pt idx="11734">
                  <c:v>1</c:v>
                </c:pt>
                <c:pt idx="11735">
                  <c:v>1</c:v>
                </c:pt>
                <c:pt idx="11736">
                  <c:v>1</c:v>
                </c:pt>
                <c:pt idx="11737">
                  <c:v>1</c:v>
                </c:pt>
                <c:pt idx="11738">
                  <c:v>1</c:v>
                </c:pt>
                <c:pt idx="11739">
                  <c:v>1</c:v>
                </c:pt>
                <c:pt idx="11740">
                  <c:v>1</c:v>
                </c:pt>
                <c:pt idx="11741">
                  <c:v>1</c:v>
                </c:pt>
                <c:pt idx="11742">
                  <c:v>1</c:v>
                </c:pt>
                <c:pt idx="11743">
                  <c:v>1</c:v>
                </c:pt>
                <c:pt idx="11744">
                  <c:v>1</c:v>
                </c:pt>
                <c:pt idx="11745">
                  <c:v>1</c:v>
                </c:pt>
                <c:pt idx="11746">
                  <c:v>1</c:v>
                </c:pt>
                <c:pt idx="11747">
                  <c:v>1</c:v>
                </c:pt>
                <c:pt idx="11748">
                  <c:v>1</c:v>
                </c:pt>
                <c:pt idx="11749">
                  <c:v>1</c:v>
                </c:pt>
                <c:pt idx="11750">
                  <c:v>1</c:v>
                </c:pt>
                <c:pt idx="11751">
                  <c:v>1</c:v>
                </c:pt>
                <c:pt idx="11752">
                  <c:v>1</c:v>
                </c:pt>
                <c:pt idx="11753">
                  <c:v>1</c:v>
                </c:pt>
                <c:pt idx="11754">
                  <c:v>1</c:v>
                </c:pt>
                <c:pt idx="11755">
                  <c:v>1</c:v>
                </c:pt>
                <c:pt idx="11756">
                  <c:v>1</c:v>
                </c:pt>
                <c:pt idx="11757">
                  <c:v>1</c:v>
                </c:pt>
                <c:pt idx="11758">
                  <c:v>1</c:v>
                </c:pt>
                <c:pt idx="11759">
                  <c:v>1</c:v>
                </c:pt>
                <c:pt idx="11760">
                  <c:v>1</c:v>
                </c:pt>
                <c:pt idx="11761">
                  <c:v>1</c:v>
                </c:pt>
                <c:pt idx="11762">
                  <c:v>1</c:v>
                </c:pt>
                <c:pt idx="11763">
                  <c:v>1</c:v>
                </c:pt>
                <c:pt idx="11764">
                  <c:v>1</c:v>
                </c:pt>
                <c:pt idx="11765">
                  <c:v>1</c:v>
                </c:pt>
                <c:pt idx="11766">
                  <c:v>1</c:v>
                </c:pt>
                <c:pt idx="11767">
                  <c:v>1</c:v>
                </c:pt>
                <c:pt idx="11768">
                  <c:v>1</c:v>
                </c:pt>
                <c:pt idx="11769">
                  <c:v>1</c:v>
                </c:pt>
                <c:pt idx="11770">
                  <c:v>1</c:v>
                </c:pt>
                <c:pt idx="11771">
                  <c:v>1</c:v>
                </c:pt>
                <c:pt idx="11772">
                  <c:v>1</c:v>
                </c:pt>
                <c:pt idx="11773">
                  <c:v>1</c:v>
                </c:pt>
                <c:pt idx="11774">
                  <c:v>1</c:v>
                </c:pt>
                <c:pt idx="11775">
                  <c:v>1</c:v>
                </c:pt>
                <c:pt idx="11776">
                  <c:v>1</c:v>
                </c:pt>
                <c:pt idx="11777">
                  <c:v>1</c:v>
                </c:pt>
                <c:pt idx="11778">
                  <c:v>1</c:v>
                </c:pt>
                <c:pt idx="11779">
                  <c:v>1</c:v>
                </c:pt>
                <c:pt idx="11780">
                  <c:v>1</c:v>
                </c:pt>
                <c:pt idx="11781">
                  <c:v>1</c:v>
                </c:pt>
                <c:pt idx="11782">
                  <c:v>1</c:v>
                </c:pt>
                <c:pt idx="11783">
                  <c:v>1</c:v>
                </c:pt>
                <c:pt idx="11784">
                  <c:v>1</c:v>
                </c:pt>
                <c:pt idx="11785">
                  <c:v>1</c:v>
                </c:pt>
                <c:pt idx="11786">
                  <c:v>1</c:v>
                </c:pt>
                <c:pt idx="11787">
                  <c:v>1</c:v>
                </c:pt>
                <c:pt idx="11788">
                  <c:v>1</c:v>
                </c:pt>
                <c:pt idx="11789">
                  <c:v>1</c:v>
                </c:pt>
                <c:pt idx="11790">
                  <c:v>1</c:v>
                </c:pt>
                <c:pt idx="11791">
                  <c:v>1</c:v>
                </c:pt>
                <c:pt idx="11792">
                  <c:v>1</c:v>
                </c:pt>
                <c:pt idx="11793">
                  <c:v>1</c:v>
                </c:pt>
                <c:pt idx="11794">
                  <c:v>1</c:v>
                </c:pt>
                <c:pt idx="11795">
                  <c:v>1</c:v>
                </c:pt>
                <c:pt idx="11796">
                  <c:v>1</c:v>
                </c:pt>
                <c:pt idx="11797">
                  <c:v>1</c:v>
                </c:pt>
                <c:pt idx="11798">
                  <c:v>1</c:v>
                </c:pt>
                <c:pt idx="11799">
                  <c:v>1</c:v>
                </c:pt>
                <c:pt idx="11800">
                  <c:v>1</c:v>
                </c:pt>
                <c:pt idx="11801">
                  <c:v>1</c:v>
                </c:pt>
                <c:pt idx="11802">
                  <c:v>1</c:v>
                </c:pt>
                <c:pt idx="11803">
                  <c:v>1</c:v>
                </c:pt>
                <c:pt idx="11804">
                  <c:v>1</c:v>
                </c:pt>
                <c:pt idx="11805">
                  <c:v>1</c:v>
                </c:pt>
                <c:pt idx="11806">
                  <c:v>1</c:v>
                </c:pt>
                <c:pt idx="11807">
                  <c:v>1</c:v>
                </c:pt>
                <c:pt idx="11808">
                  <c:v>1</c:v>
                </c:pt>
                <c:pt idx="11809">
                  <c:v>1</c:v>
                </c:pt>
                <c:pt idx="11810">
                  <c:v>1</c:v>
                </c:pt>
                <c:pt idx="11811">
                  <c:v>1</c:v>
                </c:pt>
                <c:pt idx="11812">
                  <c:v>1</c:v>
                </c:pt>
                <c:pt idx="11813">
                  <c:v>1</c:v>
                </c:pt>
                <c:pt idx="11814">
                  <c:v>1</c:v>
                </c:pt>
                <c:pt idx="11815">
                  <c:v>1</c:v>
                </c:pt>
                <c:pt idx="11816">
                  <c:v>1</c:v>
                </c:pt>
                <c:pt idx="11817">
                  <c:v>1</c:v>
                </c:pt>
                <c:pt idx="11818">
                  <c:v>1</c:v>
                </c:pt>
                <c:pt idx="11819">
                  <c:v>1</c:v>
                </c:pt>
                <c:pt idx="11820">
                  <c:v>1</c:v>
                </c:pt>
                <c:pt idx="11821">
                  <c:v>1</c:v>
                </c:pt>
                <c:pt idx="11822">
                  <c:v>1</c:v>
                </c:pt>
                <c:pt idx="11823">
                  <c:v>1</c:v>
                </c:pt>
                <c:pt idx="11824">
                  <c:v>1</c:v>
                </c:pt>
                <c:pt idx="11825">
                  <c:v>1</c:v>
                </c:pt>
                <c:pt idx="11826">
                  <c:v>1</c:v>
                </c:pt>
                <c:pt idx="11827">
                  <c:v>1</c:v>
                </c:pt>
                <c:pt idx="11828">
                  <c:v>1</c:v>
                </c:pt>
                <c:pt idx="11829">
                  <c:v>1</c:v>
                </c:pt>
                <c:pt idx="11830">
                  <c:v>1</c:v>
                </c:pt>
                <c:pt idx="11831">
                  <c:v>1</c:v>
                </c:pt>
                <c:pt idx="11832">
                  <c:v>1</c:v>
                </c:pt>
                <c:pt idx="11833">
                  <c:v>1</c:v>
                </c:pt>
                <c:pt idx="11834">
                  <c:v>1</c:v>
                </c:pt>
                <c:pt idx="11835">
                  <c:v>1</c:v>
                </c:pt>
                <c:pt idx="11836">
                  <c:v>1</c:v>
                </c:pt>
                <c:pt idx="11837">
                  <c:v>1</c:v>
                </c:pt>
                <c:pt idx="11838">
                  <c:v>1</c:v>
                </c:pt>
                <c:pt idx="11839">
                  <c:v>1</c:v>
                </c:pt>
                <c:pt idx="11840">
                  <c:v>1</c:v>
                </c:pt>
                <c:pt idx="11841">
                  <c:v>1</c:v>
                </c:pt>
                <c:pt idx="11842">
                  <c:v>1</c:v>
                </c:pt>
                <c:pt idx="11843">
                  <c:v>1</c:v>
                </c:pt>
                <c:pt idx="11844">
                  <c:v>1</c:v>
                </c:pt>
                <c:pt idx="11845">
                  <c:v>1</c:v>
                </c:pt>
                <c:pt idx="11846">
                  <c:v>1</c:v>
                </c:pt>
                <c:pt idx="11847">
                  <c:v>1</c:v>
                </c:pt>
                <c:pt idx="11848">
                  <c:v>1</c:v>
                </c:pt>
                <c:pt idx="11849">
                  <c:v>1</c:v>
                </c:pt>
                <c:pt idx="11850">
                  <c:v>1</c:v>
                </c:pt>
                <c:pt idx="11851">
                  <c:v>1</c:v>
                </c:pt>
                <c:pt idx="11852">
                  <c:v>1</c:v>
                </c:pt>
                <c:pt idx="11853">
                  <c:v>1</c:v>
                </c:pt>
                <c:pt idx="11854">
                  <c:v>1</c:v>
                </c:pt>
                <c:pt idx="11855">
                  <c:v>1</c:v>
                </c:pt>
                <c:pt idx="11856">
                  <c:v>1</c:v>
                </c:pt>
                <c:pt idx="11857">
                  <c:v>1</c:v>
                </c:pt>
                <c:pt idx="11858">
                  <c:v>1</c:v>
                </c:pt>
                <c:pt idx="11859">
                  <c:v>1</c:v>
                </c:pt>
                <c:pt idx="11860">
                  <c:v>1</c:v>
                </c:pt>
                <c:pt idx="11861">
                  <c:v>1</c:v>
                </c:pt>
                <c:pt idx="11862">
                  <c:v>1</c:v>
                </c:pt>
                <c:pt idx="11863">
                  <c:v>1</c:v>
                </c:pt>
                <c:pt idx="11864">
                  <c:v>1</c:v>
                </c:pt>
                <c:pt idx="11865">
                  <c:v>1</c:v>
                </c:pt>
                <c:pt idx="11866">
                  <c:v>1</c:v>
                </c:pt>
                <c:pt idx="11867">
                  <c:v>1</c:v>
                </c:pt>
                <c:pt idx="11868">
                  <c:v>1</c:v>
                </c:pt>
                <c:pt idx="11869">
                  <c:v>1</c:v>
                </c:pt>
                <c:pt idx="11870">
                  <c:v>1</c:v>
                </c:pt>
                <c:pt idx="11871">
                  <c:v>1</c:v>
                </c:pt>
                <c:pt idx="11872">
                  <c:v>1</c:v>
                </c:pt>
                <c:pt idx="11873">
                  <c:v>1</c:v>
                </c:pt>
                <c:pt idx="11874">
                  <c:v>1</c:v>
                </c:pt>
                <c:pt idx="11875">
                  <c:v>1</c:v>
                </c:pt>
                <c:pt idx="11876">
                  <c:v>1</c:v>
                </c:pt>
                <c:pt idx="11877">
                  <c:v>1</c:v>
                </c:pt>
                <c:pt idx="11878">
                  <c:v>1</c:v>
                </c:pt>
                <c:pt idx="11879">
                  <c:v>1</c:v>
                </c:pt>
                <c:pt idx="11880">
                  <c:v>1</c:v>
                </c:pt>
                <c:pt idx="11881">
                  <c:v>1</c:v>
                </c:pt>
                <c:pt idx="11882">
                  <c:v>1</c:v>
                </c:pt>
                <c:pt idx="11883">
                  <c:v>1</c:v>
                </c:pt>
                <c:pt idx="11884">
                  <c:v>1</c:v>
                </c:pt>
                <c:pt idx="11885">
                  <c:v>1</c:v>
                </c:pt>
                <c:pt idx="11886">
                  <c:v>1</c:v>
                </c:pt>
                <c:pt idx="11887">
                  <c:v>1</c:v>
                </c:pt>
                <c:pt idx="11888">
                  <c:v>1</c:v>
                </c:pt>
                <c:pt idx="11889">
                  <c:v>1</c:v>
                </c:pt>
                <c:pt idx="11890">
                  <c:v>1</c:v>
                </c:pt>
                <c:pt idx="11891">
                  <c:v>1</c:v>
                </c:pt>
                <c:pt idx="11892">
                  <c:v>1</c:v>
                </c:pt>
                <c:pt idx="11893">
                  <c:v>1</c:v>
                </c:pt>
                <c:pt idx="11894">
                  <c:v>1</c:v>
                </c:pt>
                <c:pt idx="11895">
                  <c:v>1</c:v>
                </c:pt>
                <c:pt idx="11896">
                  <c:v>1</c:v>
                </c:pt>
                <c:pt idx="11897">
                  <c:v>1</c:v>
                </c:pt>
                <c:pt idx="11898">
                  <c:v>1</c:v>
                </c:pt>
                <c:pt idx="11899">
                  <c:v>1</c:v>
                </c:pt>
                <c:pt idx="11900">
                  <c:v>1</c:v>
                </c:pt>
                <c:pt idx="11901">
                  <c:v>1</c:v>
                </c:pt>
                <c:pt idx="11902">
                  <c:v>1</c:v>
                </c:pt>
                <c:pt idx="11903">
                  <c:v>1</c:v>
                </c:pt>
                <c:pt idx="11904">
                  <c:v>1</c:v>
                </c:pt>
                <c:pt idx="11905">
                  <c:v>1</c:v>
                </c:pt>
                <c:pt idx="11906">
                  <c:v>1</c:v>
                </c:pt>
                <c:pt idx="11907">
                  <c:v>1</c:v>
                </c:pt>
                <c:pt idx="11908">
                  <c:v>1</c:v>
                </c:pt>
                <c:pt idx="11909">
                  <c:v>1</c:v>
                </c:pt>
                <c:pt idx="11910">
                  <c:v>1</c:v>
                </c:pt>
                <c:pt idx="11911">
                  <c:v>1</c:v>
                </c:pt>
                <c:pt idx="11912">
                  <c:v>1</c:v>
                </c:pt>
                <c:pt idx="11913">
                  <c:v>1</c:v>
                </c:pt>
                <c:pt idx="11914">
                  <c:v>1</c:v>
                </c:pt>
                <c:pt idx="11915">
                  <c:v>1</c:v>
                </c:pt>
                <c:pt idx="11916">
                  <c:v>1</c:v>
                </c:pt>
                <c:pt idx="11917">
                  <c:v>1</c:v>
                </c:pt>
                <c:pt idx="11918">
                  <c:v>1</c:v>
                </c:pt>
                <c:pt idx="11919">
                  <c:v>1</c:v>
                </c:pt>
                <c:pt idx="11920">
                  <c:v>1</c:v>
                </c:pt>
                <c:pt idx="11921">
                  <c:v>1</c:v>
                </c:pt>
                <c:pt idx="11922">
                  <c:v>1</c:v>
                </c:pt>
                <c:pt idx="11923">
                  <c:v>1</c:v>
                </c:pt>
                <c:pt idx="11924">
                  <c:v>1</c:v>
                </c:pt>
                <c:pt idx="11925">
                  <c:v>1</c:v>
                </c:pt>
                <c:pt idx="11926">
                  <c:v>1</c:v>
                </c:pt>
                <c:pt idx="11927">
                  <c:v>1</c:v>
                </c:pt>
                <c:pt idx="11928">
                  <c:v>1</c:v>
                </c:pt>
                <c:pt idx="11929">
                  <c:v>1</c:v>
                </c:pt>
                <c:pt idx="11930">
                  <c:v>1</c:v>
                </c:pt>
                <c:pt idx="11931">
                  <c:v>1</c:v>
                </c:pt>
                <c:pt idx="11932">
                  <c:v>1</c:v>
                </c:pt>
                <c:pt idx="11933">
                  <c:v>1</c:v>
                </c:pt>
                <c:pt idx="11934">
                  <c:v>1</c:v>
                </c:pt>
                <c:pt idx="11935">
                  <c:v>1</c:v>
                </c:pt>
                <c:pt idx="11936">
                  <c:v>1</c:v>
                </c:pt>
                <c:pt idx="11937">
                  <c:v>1</c:v>
                </c:pt>
                <c:pt idx="11938">
                  <c:v>1</c:v>
                </c:pt>
                <c:pt idx="11939">
                  <c:v>1</c:v>
                </c:pt>
                <c:pt idx="11940">
                  <c:v>1</c:v>
                </c:pt>
                <c:pt idx="11941">
                  <c:v>1</c:v>
                </c:pt>
                <c:pt idx="11942">
                  <c:v>1</c:v>
                </c:pt>
                <c:pt idx="11943">
                  <c:v>1</c:v>
                </c:pt>
                <c:pt idx="11944">
                  <c:v>1</c:v>
                </c:pt>
                <c:pt idx="11945">
                  <c:v>1</c:v>
                </c:pt>
                <c:pt idx="11946">
                  <c:v>1</c:v>
                </c:pt>
                <c:pt idx="11947">
                  <c:v>1</c:v>
                </c:pt>
                <c:pt idx="11948">
                  <c:v>1</c:v>
                </c:pt>
                <c:pt idx="11949">
                  <c:v>1</c:v>
                </c:pt>
                <c:pt idx="11950">
                  <c:v>1</c:v>
                </c:pt>
                <c:pt idx="11951">
                  <c:v>1</c:v>
                </c:pt>
                <c:pt idx="11952">
                  <c:v>1</c:v>
                </c:pt>
                <c:pt idx="11953">
                  <c:v>1</c:v>
                </c:pt>
                <c:pt idx="11954">
                  <c:v>1</c:v>
                </c:pt>
                <c:pt idx="11955">
                  <c:v>1</c:v>
                </c:pt>
                <c:pt idx="11956">
                  <c:v>1</c:v>
                </c:pt>
                <c:pt idx="11957">
                  <c:v>1</c:v>
                </c:pt>
                <c:pt idx="11958">
                  <c:v>1</c:v>
                </c:pt>
                <c:pt idx="11959">
                  <c:v>1</c:v>
                </c:pt>
                <c:pt idx="11960">
                  <c:v>1</c:v>
                </c:pt>
                <c:pt idx="11961">
                  <c:v>1</c:v>
                </c:pt>
                <c:pt idx="11962">
                  <c:v>1</c:v>
                </c:pt>
                <c:pt idx="11963">
                  <c:v>1</c:v>
                </c:pt>
                <c:pt idx="11964">
                  <c:v>1</c:v>
                </c:pt>
                <c:pt idx="11965">
                  <c:v>1</c:v>
                </c:pt>
                <c:pt idx="11966">
                  <c:v>1</c:v>
                </c:pt>
                <c:pt idx="11967">
                  <c:v>1</c:v>
                </c:pt>
                <c:pt idx="11968">
                  <c:v>1</c:v>
                </c:pt>
                <c:pt idx="11969">
                  <c:v>1</c:v>
                </c:pt>
                <c:pt idx="11970">
                  <c:v>1</c:v>
                </c:pt>
                <c:pt idx="11971">
                  <c:v>1</c:v>
                </c:pt>
                <c:pt idx="11972">
                  <c:v>1</c:v>
                </c:pt>
                <c:pt idx="11973">
                  <c:v>1</c:v>
                </c:pt>
                <c:pt idx="11974">
                  <c:v>1</c:v>
                </c:pt>
                <c:pt idx="11975">
                  <c:v>1</c:v>
                </c:pt>
                <c:pt idx="11976">
                  <c:v>1</c:v>
                </c:pt>
                <c:pt idx="11977">
                  <c:v>1</c:v>
                </c:pt>
                <c:pt idx="11978">
                  <c:v>1</c:v>
                </c:pt>
                <c:pt idx="11979">
                  <c:v>1</c:v>
                </c:pt>
                <c:pt idx="11980">
                  <c:v>1</c:v>
                </c:pt>
                <c:pt idx="11981">
                  <c:v>1</c:v>
                </c:pt>
                <c:pt idx="11982">
                  <c:v>1</c:v>
                </c:pt>
                <c:pt idx="11983">
                  <c:v>1</c:v>
                </c:pt>
                <c:pt idx="11984">
                  <c:v>1</c:v>
                </c:pt>
                <c:pt idx="11985">
                  <c:v>1</c:v>
                </c:pt>
                <c:pt idx="11986">
                  <c:v>1</c:v>
                </c:pt>
                <c:pt idx="11987">
                  <c:v>1</c:v>
                </c:pt>
                <c:pt idx="11988">
                  <c:v>1</c:v>
                </c:pt>
                <c:pt idx="11989">
                  <c:v>1</c:v>
                </c:pt>
                <c:pt idx="11990">
                  <c:v>1</c:v>
                </c:pt>
                <c:pt idx="11991">
                  <c:v>1</c:v>
                </c:pt>
                <c:pt idx="11992">
                  <c:v>1</c:v>
                </c:pt>
                <c:pt idx="11993">
                  <c:v>1</c:v>
                </c:pt>
                <c:pt idx="11994">
                  <c:v>1</c:v>
                </c:pt>
                <c:pt idx="11995">
                  <c:v>1</c:v>
                </c:pt>
                <c:pt idx="11996">
                  <c:v>1</c:v>
                </c:pt>
                <c:pt idx="11997">
                  <c:v>1</c:v>
                </c:pt>
                <c:pt idx="11998">
                  <c:v>1</c:v>
                </c:pt>
                <c:pt idx="11999">
                  <c:v>1</c:v>
                </c:pt>
                <c:pt idx="12000">
                  <c:v>1</c:v>
                </c:pt>
                <c:pt idx="12001">
                  <c:v>1</c:v>
                </c:pt>
                <c:pt idx="12002">
                  <c:v>1</c:v>
                </c:pt>
                <c:pt idx="12003">
                  <c:v>1</c:v>
                </c:pt>
                <c:pt idx="12004">
                  <c:v>1</c:v>
                </c:pt>
                <c:pt idx="12005">
                  <c:v>1</c:v>
                </c:pt>
                <c:pt idx="12006">
                  <c:v>1</c:v>
                </c:pt>
                <c:pt idx="12007">
                  <c:v>1</c:v>
                </c:pt>
                <c:pt idx="12008">
                  <c:v>1</c:v>
                </c:pt>
                <c:pt idx="12009">
                  <c:v>1</c:v>
                </c:pt>
                <c:pt idx="12010">
                  <c:v>1</c:v>
                </c:pt>
                <c:pt idx="12011">
                  <c:v>1</c:v>
                </c:pt>
                <c:pt idx="12012">
                  <c:v>1</c:v>
                </c:pt>
                <c:pt idx="12013">
                  <c:v>1</c:v>
                </c:pt>
                <c:pt idx="12014">
                  <c:v>1</c:v>
                </c:pt>
                <c:pt idx="12015">
                  <c:v>1</c:v>
                </c:pt>
                <c:pt idx="12016">
                  <c:v>1</c:v>
                </c:pt>
                <c:pt idx="12017">
                  <c:v>1</c:v>
                </c:pt>
                <c:pt idx="12018">
                  <c:v>1</c:v>
                </c:pt>
                <c:pt idx="12019">
                  <c:v>1</c:v>
                </c:pt>
                <c:pt idx="12020">
                  <c:v>1</c:v>
                </c:pt>
                <c:pt idx="12021">
                  <c:v>1</c:v>
                </c:pt>
                <c:pt idx="12022">
                  <c:v>1</c:v>
                </c:pt>
                <c:pt idx="12023">
                  <c:v>1</c:v>
                </c:pt>
                <c:pt idx="12024">
                  <c:v>1</c:v>
                </c:pt>
                <c:pt idx="12025">
                  <c:v>1</c:v>
                </c:pt>
                <c:pt idx="12026">
                  <c:v>1</c:v>
                </c:pt>
                <c:pt idx="12027">
                  <c:v>1</c:v>
                </c:pt>
                <c:pt idx="12028">
                  <c:v>1</c:v>
                </c:pt>
                <c:pt idx="12029">
                  <c:v>1</c:v>
                </c:pt>
                <c:pt idx="12030">
                  <c:v>1</c:v>
                </c:pt>
                <c:pt idx="12031">
                  <c:v>1</c:v>
                </c:pt>
                <c:pt idx="12032">
                  <c:v>1</c:v>
                </c:pt>
                <c:pt idx="12033">
                  <c:v>1</c:v>
                </c:pt>
                <c:pt idx="12034">
                  <c:v>1</c:v>
                </c:pt>
                <c:pt idx="12035">
                  <c:v>1</c:v>
                </c:pt>
                <c:pt idx="12036">
                  <c:v>1</c:v>
                </c:pt>
                <c:pt idx="12037">
                  <c:v>1</c:v>
                </c:pt>
                <c:pt idx="12038">
                  <c:v>1</c:v>
                </c:pt>
                <c:pt idx="12039">
                  <c:v>1</c:v>
                </c:pt>
                <c:pt idx="12040">
                  <c:v>1</c:v>
                </c:pt>
                <c:pt idx="12041">
                  <c:v>1</c:v>
                </c:pt>
                <c:pt idx="12042">
                  <c:v>1</c:v>
                </c:pt>
                <c:pt idx="12043">
                  <c:v>1</c:v>
                </c:pt>
                <c:pt idx="12044">
                  <c:v>1</c:v>
                </c:pt>
                <c:pt idx="12045">
                  <c:v>1</c:v>
                </c:pt>
                <c:pt idx="12046">
                  <c:v>1</c:v>
                </c:pt>
                <c:pt idx="12047">
                  <c:v>1</c:v>
                </c:pt>
                <c:pt idx="12048">
                  <c:v>1</c:v>
                </c:pt>
                <c:pt idx="12049">
                  <c:v>1</c:v>
                </c:pt>
                <c:pt idx="12050">
                  <c:v>1</c:v>
                </c:pt>
                <c:pt idx="12051">
                  <c:v>1</c:v>
                </c:pt>
                <c:pt idx="12052">
                  <c:v>1</c:v>
                </c:pt>
                <c:pt idx="12053">
                  <c:v>1</c:v>
                </c:pt>
                <c:pt idx="12054">
                  <c:v>1</c:v>
                </c:pt>
                <c:pt idx="12055">
                  <c:v>1</c:v>
                </c:pt>
                <c:pt idx="12056">
                  <c:v>1</c:v>
                </c:pt>
                <c:pt idx="12057">
                  <c:v>1</c:v>
                </c:pt>
                <c:pt idx="12058">
                  <c:v>1</c:v>
                </c:pt>
                <c:pt idx="12059">
                  <c:v>1</c:v>
                </c:pt>
                <c:pt idx="12060">
                  <c:v>1</c:v>
                </c:pt>
                <c:pt idx="12061">
                  <c:v>1</c:v>
                </c:pt>
                <c:pt idx="12062">
                  <c:v>1</c:v>
                </c:pt>
                <c:pt idx="12063">
                  <c:v>1</c:v>
                </c:pt>
                <c:pt idx="12064">
                  <c:v>1</c:v>
                </c:pt>
                <c:pt idx="12065">
                  <c:v>1</c:v>
                </c:pt>
                <c:pt idx="12066">
                  <c:v>1</c:v>
                </c:pt>
                <c:pt idx="12067">
                  <c:v>1</c:v>
                </c:pt>
                <c:pt idx="12068">
                  <c:v>1</c:v>
                </c:pt>
                <c:pt idx="12069">
                  <c:v>1</c:v>
                </c:pt>
                <c:pt idx="12070">
                  <c:v>1</c:v>
                </c:pt>
                <c:pt idx="12071">
                  <c:v>1</c:v>
                </c:pt>
                <c:pt idx="12072">
                  <c:v>1</c:v>
                </c:pt>
                <c:pt idx="12073">
                  <c:v>1</c:v>
                </c:pt>
                <c:pt idx="12074">
                  <c:v>1</c:v>
                </c:pt>
                <c:pt idx="12075">
                  <c:v>1</c:v>
                </c:pt>
                <c:pt idx="12076">
                  <c:v>1</c:v>
                </c:pt>
                <c:pt idx="12077">
                  <c:v>1</c:v>
                </c:pt>
                <c:pt idx="12078">
                  <c:v>1</c:v>
                </c:pt>
                <c:pt idx="12079">
                  <c:v>1</c:v>
                </c:pt>
                <c:pt idx="12080">
                  <c:v>1</c:v>
                </c:pt>
                <c:pt idx="12081">
                  <c:v>1</c:v>
                </c:pt>
                <c:pt idx="12082">
                  <c:v>1</c:v>
                </c:pt>
                <c:pt idx="12083">
                  <c:v>1</c:v>
                </c:pt>
                <c:pt idx="12084">
                  <c:v>1</c:v>
                </c:pt>
                <c:pt idx="12085">
                  <c:v>1</c:v>
                </c:pt>
                <c:pt idx="12086">
                  <c:v>1</c:v>
                </c:pt>
                <c:pt idx="12087">
                  <c:v>1</c:v>
                </c:pt>
                <c:pt idx="12088">
                  <c:v>1</c:v>
                </c:pt>
                <c:pt idx="12089">
                  <c:v>1</c:v>
                </c:pt>
                <c:pt idx="12090">
                  <c:v>1</c:v>
                </c:pt>
                <c:pt idx="12091">
                  <c:v>1</c:v>
                </c:pt>
                <c:pt idx="12092">
                  <c:v>1</c:v>
                </c:pt>
                <c:pt idx="12093">
                  <c:v>1</c:v>
                </c:pt>
                <c:pt idx="12094">
                  <c:v>1</c:v>
                </c:pt>
                <c:pt idx="12095">
                  <c:v>1</c:v>
                </c:pt>
                <c:pt idx="12096">
                  <c:v>1</c:v>
                </c:pt>
                <c:pt idx="12097">
                  <c:v>1</c:v>
                </c:pt>
                <c:pt idx="12098">
                  <c:v>1</c:v>
                </c:pt>
                <c:pt idx="12099">
                  <c:v>1</c:v>
                </c:pt>
                <c:pt idx="12100">
                  <c:v>1</c:v>
                </c:pt>
                <c:pt idx="12101">
                  <c:v>1</c:v>
                </c:pt>
                <c:pt idx="12102">
                  <c:v>1</c:v>
                </c:pt>
                <c:pt idx="12103">
                  <c:v>1</c:v>
                </c:pt>
                <c:pt idx="12104">
                  <c:v>1</c:v>
                </c:pt>
                <c:pt idx="12105">
                  <c:v>1</c:v>
                </c:pt>
                <c:pt idx="12106">
                  <c:v>1</c:v>
                </c:pt>
                <c:pt idx="12107">
                  <c:v>1</c:v>
                </c:pt>
                <c:pt idx="12108">
                  <c:v>1</c:v>
                </c:pt>
                <c:pt idx="12109">
                  <c:v>1</c:v>
                </c:pt>
                <c:pt idx="12110">
                  <c:v>1</c:v>
                </c:pt>
                <c:pt idx="12111">
                  <c:v>1</c:v>
                </c:pt>
                <c:pt idx="12112">
                  <c:v>1</c:v>
                </c:pt>
                <c:pt idx="12113">
                  <c:v>1</c:v>
                </c:pt>
                <c:pt idx="12114">
                  <c:v>1</c:v>
                </c:pt>
                <c:pt idx="12115">
                  <c:v>1</c:v>
                </c:pt>
                <c:pt idx="12116">
                  <c:v>1</c:v>
                </c:pt>
                <c:pt idx="12117">
                  <c:v>1</c:v>
                </c:pt>
                <c:pt idx="12118">
                  <c:v>1</c:v>
                </c:pt>
                <c:pt idx="12119">
                  <c:v>1</c:v>
                </c:pt>
                <c:pt idx="12120">
                  <c:v>1</c:v>
                </c:pt>
                <c:pt idx="12121">
                  <c:v>1</c:v>
                </c:pt>
                <c:pt idx="12122">
                  <c:v>1</c:v>
                </c:pt>
                <c:pt idx="12123">
                  <c:v>1</c:v>
                </c:pt>
                <c:pt idx="12124">
                  <c:v>1</c:v>
                </c:pt>
                <c:pt idx="12125">
                  <c:v>1</c:v>
                </c:pt>
                <c:pt idx="12126">
                  <c:v>1</c:v>
                </c:pt>
                <c:pt idx="12127">
                  <c:v>1</c:v>
                </c:pt>
                <c:pt idx="12128">
                  <c:v>1</c:v>
                </c:pt>
                <c:pt idx="12129">
                  <c:v>1</c:v>
                </c:pt>
                <c:pt idx="12130">
                  <c:v>1</c:v>
                </c:pt>
                <c:pt idx="12131">
                  <c:v>1</c:v>
                </c:pt>
                <c:pt idx="12132">
                  <c:v>1</c:v>
                </c:pt>
                <c:pt idx="12133">
                  <c:v>1</c:v>
                </c:pt>
                <c:pt idx="12134">
                  <c:v>1</c:v>
                </c:pt>
                <c:pt idx="12135">
                  <c:v>1</c:v>
                </c:pt>
                <c:pt idx="12136">
                  <c:v>1</c:v>
                </c:pt>
                <c:pt idx="12137">
                  <c:v>1</c:v>
                </c:pt>
                <c:pt idx="12138">
                  <c:v>1</c:v>
                </c:pt>
                <c:pt idx="12139">
                  <c:v>1</c:v>
                </c:pt>
                <c:pt idx="12140">
                  <c:v>1</c:v>
                </c:pt>
                <c:pt idx="12141">
                  <c:v>1</c:v>
                </c:pt>
                <c:pt idx="12142">
                  <c:v>1</c:v>
                </c:pt>
                <c:pt idx="12143">
                  <c:v>1</c:v>
                </c:pt>
                <c:pt idx="12144">
                  <c:v>1</c:v>
                </c:pt>
                <c:pt idx="12145">
                  <c:v>1</c:v>
                </c:pt>
                <c:pt idx="12146">
                  <c:v>1</c:v>
                </c:pt>
                <c:pt idx="12147">
                  <c:v>1</c:v>
                </c:pt>
                <c:pt idx="12148">
                  <c:v>1</c:v>
                </c:pt>
                <c:pt idx="12149">
                  <c:v>1</c:v>
                </c:pt>
                <c:pt idx="12150">
                  <c:v>1</c:v>
                </c:pt>
                <c:pt idx="12151">
                  <c:v>1</c:v>
                </c:pt>
                <c:pt idx="12152">
                  <c:v>1</c:v>
                </c:pt>
                <c:pt idx="12153">
                  <c:v>1</c:v>
                </c:pt>
                <c:pt idx="12154">
                  <c:v>1</c:v>
                </c:pt>
                <c:pt idx="12155">
                  <c:v>1</c:v>
                </c:pt>
                <c:pt idx="12156">
                  <c:v>1</c:v>
                </c:pt>
                <c:pt idx="12157">
                  <c:v>1</c:v>
                </c:pt>
                <c:pt idx="12158">
                  <c:v>1</c:v>
                </c:pt>
                <c:pt idx="12159">
                  <c:v>1</c:v>
                </c:pt>
                <c:pt idx="12160">
                  <c:v>1</c:v>
                </c:pt>
                <c:pt idx="12161">
                  <c:v>1</c:v>
                </c:pt>
                <c:pt idx="12162">
                  <c:v>1</c:v>
                </c:pt>
                <c:pt idx="12163">
                  <c:v>1</c:v>
                </c:pt>
                <c:pt idx="12164">
                  <c:v>1</c:v>
                </c:pt>
                <c:pt idx="12165">
                  <c:v>1</c:v>
                </c:pt>
                <c:pt idx="12166">
                  <c:v>1</c:v>
                </c:pt>
                <c:pt idx="12167">
                  <c:v>1</c:v>
                </c:pt>
                <c:pt idx="12168">
                  <c:v>1</c:v>
                </c:pt>
                <c:pt idx="12169">
                  <c:v>1</c:v>
                </c:pt>
                <c:pt idx="12170">
                  <c:v>1</c:v>
                </c:pt>
                <c:pt idx="12171">
                  <c:v>1</c:v>
                </c:pt>
                <c:pt idx="12172">
                  <c:v>1</c:v>
                </c:pt>
                <c:pt idx="12173">
                  <c:v>1</c:v>
                </c:pt>
                <c:pt idx="12174">
                  <c:v>1</c:v>
                </c:pt>
                <c:pt idx="12175">
                  <c:v>1</c:v>
                </c:pt>
                <c:pt idx="12176">
                  <c:v>1</c:v>
                </c:pt>
                <c:pt idx="12177">
                  <c:v>1</c:v>
                </c:pt>
                <c:pt idx="12178">
                  <c:v>1</c:v>
                </c:pt>
                <c:pt idx="12179">
                  <c:v>1</c:v>
                </c:pt>
                <c:pt idx="12180">
                  <c:v>1</c:v>
                </c:pt>
                <c:pt idx="12181">
                  <c:v>1</c:v>
                </c:pt>
                <c:pt idx="12182">
                  <c:v>1</c:v>
                </c:pt>
                <c:pt idx="12183">
                  <c:v>1</c:v>
                </c:pt>
                <c:pt idx="12184">
                  <c:v>1</c:v>
                </c:pt>
                <c:pt idx="12185">
                  <c:v>1</c:v>
                </c:pt>
                <c:pt idx="12186">
                  <c:v>1</c:v>
                </c:pt>
                <c:pt idx="12187">
                  <c:v>1</c:v>
                </c:pt>
                <c:pt idx="12188">
                  <c:v>1</c:v>
                </c:pt>
                <c:pt idx="12189">
                  <c:v>1</c:v>
                </c:pt>
                <c:pt idx="12190">
                  <c:v>1</c:v>
                </c:pt>
                <c:pt idx="12191">
                  <c:v>1</c:v>
                </c:pt>
                <c:pt idx="12192">
                  <c:v>1</c:v>
                </c:pt>
                <c:pt idx="12193">
                  <c:v>1</c:v>
                </c:pt>
                <c:pt idx="12194">
                  <c:v>1</c:v>
                </c:pt>
                <c:pt idx="12195">
                  <c:v>1</c:v>
                </c:pt>
                <c:pt idx="12196">
                  <c:v>1</c:v>
                </c:pt>
                <c:pt idx="12197">
                  <c:v>1</c:v>
                </c:pt>
                <c:pt idx="12198">
                  <c:v>1</c:v>
                </c:pt>
                <c:pt idx="12199">
                  <c:v>1</c:v>
                </c:pt>
                <c:pt idx="12200">
                  <c:v>1</c:v>
                </c:pt>
                <c:pt idx="12201">
                  <c:v>1</c:v>
                </c:pt>
                <c:pt idx="12202">
                  <c:v>1</c:v>
                </c:pt>
                <c:pt idx="12203">
                  <c:v>1</c:v>
                </c:pt>
                <c:pt idx="12204">
                  <c:v>1</c:v>
                </c:pt>
                <c:pt idx="12205">
                  <c:v>1</c:v>
                </c:pt>
                <c:pt idx="12206">
                  <c:v>1</c:v>
                </c:pt>
                <c:pt idx="12207">
                  <c:v>1</c:v>
                </c:pt>
                <c:pt idx="12208">
                  <c:v>1</c:v>
                </c:pt>
                <c:pt idx="12209">
                  <c:v>1</c:v>
                </c:pt>
                <c:pt idx="12210">
                  <c:v>1</c:v>
                </c:pt>
                <c:pt idx="12211">
                  <c:v>1</c:v>
                </c:pt>
                <c:pt idx="12212">
                  <c:v>1</c:v>
                </c:pt>
                <c:pt idx="12213">
                  <c:v>1</c:v>
                </c:pt>
                <c:pt idx="12214">
                  <c:v>1</c:v>
                </c:pt>
                <c:pt idx="12215">
                  <c:v>1</c:v>
                </c:pt>
                <c:pt idx="12216">
                  <c:v>1</c:v>
                </c:pt>
                <c:pt idx="12217">
                  <c:v>1</c:v>
                </c:pt>
                <c:pt idx="12218">
                  <c:v>1</c:v>
                </c:pt>
                <c:pt idx="12219">
                  <c:v>1</c:v>
                </c:pt>
                <c:pt idx="12220">
                  <c:v>1</c:v>
                </c:pt>
                <c:pt idx="12221">
                  <c:v>1</c:v>
                </c:pt>
                <c:pt idx="12222">
                  <c:v>1</c:v>
                </c:pt>
                <c:pt idx="12223">
                  <c:v>1</c:v>
                </c:pt>
                <c:pt idx="12224">
                  <c:v>1</c:v>
                </c:pt>
                <c:pt idx="12225">
                  <c:v>1</c:v>
                </c:pt>
                <c:pt idx="12226">
                  <c:v>1</c:v>
                </c:pt>
                <c:pt idx="12227">
                  <c:v>1</c:v>
                </c:pt>
                <c:pt idx="12228">
                  <c:v>1</c:v>
                </c:pt>
                <c:pt idx="12229">
                  <c:v>1</c:v>
                </c:pt>
                <c:pt idx="12230">
                  <c:v>1</c:v>
                </c:pt>
                <c:pt idx="12231">
                  <c:v>1</c:v>
                </c:pt>
                <c:pt idx="12232">
                  <c:v>1</c:v>
                </c:pt>
                <c:pt idx="12233">
                  <c:v>1</c:v>
                </c:pt>
                <c:pt idx="12234">
                  <c:v>1</c:v>
                </c:pt>
                <c:pt idx="12235">
                  <c:v>1</c:v>
                </c:pt>
                <c:pt idx="12236">
                  <c:v>1</c:v>
                </c:pt>
                <c:pt idx="12237">
                  <c:v>1</c:v>
                </c:pt>
                <c:pt idx="12238">
                  <c:v>1</c:v>
                </c:pt>
                <c:pt idx="12239">
                  <c:v>1</c:v>
                </c:pt>
                <c:pt idx="12240">
                  <c:v>1</c:v>
                </c:pt>
                <c:pt idx="12241">
                  <c:v>1</c:v>
                </c:pt>
                <c:pt idx="12242">
                  <c:v>1</c:v>
                </c:pt>
                <c:pt idx="12243">
                  <c:v>1</c:v>
                </c:pt>
                <c:pt idx="12244">
                  <c:v>1</c:v>
                </c:pt>
                <c:pt idx="12245">
                  <c:v>1</c:v>
                </c:pt>
                <c:pt idx="12246">
                  <c:v>1</c:v>
                </c:pt>
                <c:pt idx="12247">
                  <c:v>1</c:v>
                </c:pt>
                <c:pt idx="12248">
                  <c:v>1</c:v>
                </c:pt>
                <c:pt idx="12249">
                  <c:v>1</c:v>
                </c:pt>
                <c:pt idx="12250">
                  <c:v>1</c:v>
                </c:pt>
                <c:pt idx="12251">
                  <c:v>1</c:v>
                </c:pt>
                <c:pt idx="12252">
                  <c:v>1</c:v>
                </c:pt>
                <c:pt idx="12253">
                  <c:v>1</c:v>
                </c:pt>
                <c:pt idx="12254">
                  <c:v>1</c:v>
                </c:pt>
                <c:pt idx="12255">
                  <c:v>1</c:v>
                </c:pt>
                <c:pt idx="12256">
                  <c:v>1</c:v>
                </c:pt>
                <c:pt idx="12257">
                  <c:v>1</c:v>
                </c:pt>
                <c:pt idx="12258">
                  <c:v>1</c:v>
                </c:pt>
                <c:pt idx="12259">
                  <c:v>1</c:v>
                </c:pt>
                <c:pt idx="12260">
                  <c:v>1</c:v>
                </c:pt>
                <c:pt idx="12261">
                  <c:v>1</c:v>
                </c:pt>
                <c:pt idx="12262">
                  <c:v>1</c:v>
                </c:pt>
                <c:pt idx="12263">
                  <c:v>1</c:v>
                </c:pt>
                <c:pt idx="12264">
                  <c:v>1</c:v>
                </c:pt>
                <c:pt idx="12265">
                  <c:v>1</c:v>
                </c:pt>
                <c:pt idx="12266">
                  <c:v>1</c:v>
                </c:pt>
                <c:pt idx="12267">
                  <c:v>1</c:v>
                </c:pt>
                <c:pt idx="12268">
                  <c:v>1</c:v>
                </c:pt>
                <c:pt idx="12269">
                  <c:v>1</c:v>
                </c:pt>
                <c:pt idx="12270">
                  <c:v>1</c:v>
                </c:pt>
                <c:pt idx="12271">
                  <c:v>1</c:v>
                </c:pt>
                <c:pt idx="12272">
                  <c:v>1</c:v>
                </c:pt>
                <c:pt idx="12273">
                  <c:v>1</c:v>
                </c:pt>
                <c:pt idx="12274">
                  <c:v>1</c:v>
                </c:pt>
                <c:pt idx="12275">
                  <c:v>1</c:v>
                </c:pt>
                <c:pt idx="12276">
                  <c:v>1</c:v>
                </c:pt>
                <c:pt idx="12277">
                  <c:v>1</c:v>
                </c:pt>
                <c:pt idx="12278">
                  <c:v>1</c:v>
                </c:pt>
                <c:pt idx="12279">
                  <c:v>1</c:v>
                </c:pt>
                <c:pt idx="12280">
                  <c:v>1</c:v>
                </c:pt>
                <c:pt idx="12281">
                  <c:v>1</c:v>
                </c:pt>
                <c:pt idx="12282">
                  <c:v>1</c:v>
                </c:pt>
                <c:pt idx="12283">
                  <c:v>1</c:v>
                </c:pt>
                <c:pt idx="12284">
                  <c:v>1</c:v>
                </c:pt>
                <c:pt idx="12285">
                  <c:v>1</c:v>
                </c:pt>
                <c:pt idx="12286">
                  <c:v>1</c:v>
                </c:pt>
                <c:pt idx="12287">
                  <c:v>1</c:v>
                </c:pt>
                <c:pt idx="12288">
                  <c:v>1</c:v>
                </c:pt>
                <c:pt idx="12289">
                  <c:v>1</c:v>
                </c:pt>
                <c:pt idx="12290">
                  <c:v>1</c:v>
                </c:pt>
                <c:pt idx="12291">
                  <c:v>1</c:v>
                </c:pt>
                <c:pt idx="12292">
                  <c:v>1</c:v>
                </c:pt>
                <c:pt idx="12293">
                  <c:v>1</c:v>
                </c:pt>
                <c:pt idx="12294">
                  <c:v>1</c:v>
                </c:pt>
                <c:pt idx="12295">
                  <c:v>1</c:v>
                </c:pt>
                <c:pt idx="12296">
                  <c:v>1</c:v>
                </c:pt>
                <c:pt idx="12297">
                  <c:v>1</c:v>
                </c:pt>
                <c:pt idx="12298">
                  <c:v>1</c:v>
                </c:pt>
                <c:pt idx="12299">
                  <c:v>1</c:v>
                </c:pt>
                <c:pt idx="12300">
                  <c:v>1</c:v>
                </c:pt>
                <c:pt idx="12301">
                  <c:v>1</c:v>
                </c:pt>
                <c:pt idx="12302">
                  <c:v>1</c:v>
                </c:pt>
                <c:pt idx="12303">
                  <c:v>1</c:v>
                </c:pt>
                <c:pt idx="12304">
                  <c:v>1</c:v>
                </c:pt>
                <c:pt idx="12305">
                  <c:v>1</c:v>
                </c:pt>
                <c:pt idx="12306">
                  <c:v>1</c:v>
                </c:pt>
                <c:pt idx="12307">
                  <c:v>1</c:v>
                </c:pt>
                <c:pt idx="12308">
                  <c:v>1</c:v>
                </c:pt>
                <c:pt idx="12309">
                  <c:v>1</c:v>
                </c:pt>
                <c:pt idx="12310">
                  <c:v>1</c:v>
                </c:pt>
                <c:pt idx="12311">
                  <c:v>1</c:v>
                </c:pt>
                <c:pt idx="12312">
                  <c:v>1</c:v>
                </c:pt>
                <c:pt idx="12313">
                  <c:v>1</c:v>
                </c:pt>
                <c:pt idx="12314">
                  <c:v>1</c:v>
                </c:pt>
                <c:pt idx="12315">
                  <c:v>1</c:v>
                </c:pt>
                <c:pt idx="12316">
                  <c:v>1</c:v>
                </c:pt>
                <c:pt idx="12317">
                  <c:v>1</c:v>
                </c:pt>
                <c:pt idx="12318">
                  <c:v>1</c:v>
                </c:pt>
                <c:pt idx="12319">
                  <c:v>1</c:v>
                </c:pt>
                <c:pt idx="12320">
                  <c:v>1</c:v>
                </c:pt>
                <c:pt idx="12321">
                  <c:v>1</c:v>
                </c:pt>
                <c:pt idx="12322">
                  <c:v>1</c:v>
                </c:pt>
                <c:pt idx="12323">
                  <c:v>1</c:v>
                </c:pt>
                <c:pt idx="12324">
                  <c:v>1</c:v>
                </c:pt>
                <c:pt idx="12325">
                  <c:v>1</c:v>
                </c:pt>
                <c:pt idx="12326">
                  <c:v>1</c:v>
                </c:pt>
                <c:pt idx="12327">
                  <c:v>1</c:v>
                </c:pt>
                <c:pt idx="12328">
                  <c:v>1</c:v>
                </c:pt>
                <c:pt idx="12329">
                  <c:v>1</c:v>
                </c:pt>
                <c:pt idx="12330">
                  <c:v>1</c:v>
                </c:pt>
                <c:pt idx="12331">
                  <c:v>1</c:v>
                </c:pt>
                <c:pt idx="12332">
                  <c:v>1</c:v>
                </c:pt>
                <c:pt idx="12333">
                  <c:v>1</c:v>
                </c:pt>
                <c:pt idx="12334">
                  <c:v>1</c:v>
                </c:pt>
                <c:pt idx="12335">
                  <c:v>1</c:v>
                </c:pt>
                <c:pt idx="12336">
                  <c:v>1</c:v>
                </c:pt>
                <c:pt idx="12337">
                  <c:v>1</c:v>
                </c:pt>
                <c:pt idx="12338">
                  <c:v>1</c:v>
                </c:pt>
                <c:pt idx="12339">
                  <c:v>1</c:v>
                </c:pt>
                <c:pt idx="12340">
                  <c:v>1</c:v>
                </c:pt>
                <c:pt idx="12341">
                  <c:v>1</c:v>
                </c:pt>
                <c:pt idx="12342">
                  <c:v>1</c:v>
                </c:pt>
                <c:pt idx="12343">
                  <c:v>1</c:v>
                </c:pt>
                <c:pt idx="12344">
                  <c:v>1</c:v>
                </c:pt>
                <c:pt idx="12345">
                  <c:v>1</c:v>
                </c:pt>
                <c:pt idx="12346">
                  <c:v>1</c:v>
                </c:pt>
                <c:pt idx="12347">
                  <c:v>1</c:v>
                </c:pt>
                <c:pt idx="12348">
                  <c:v>1</c:v>
                </c:pt>
                <c:pt idx="12349">
                  <c:v>1</c:v>
                </c:pt>
                <c:pt idx="12350">
                  <c:v>1</c:v>
                </c:pt>
                <c:pt idx="12351">
                  <c:v>1</c:v>
                </c:pt>
                <c:pt idx="12352">
                  <c:v>1</c:v>
                </c:pt>
                <c:pt idx="12353">
                  <c:v>1</c:v>
                </c:pt>
                <c:pt idx="12354">
                  <c:v>1</c:v>
                </c:pt>
                <c:pt idx="12355">
                  <c:v>1</c:v>
                </c:pt>
                <c:pt idx="12356">
                  <c:v>1</c:v>
                </c:pt>
                <c:pt idx="12357">
                  <c:v>1</c:v>
                </c:pt>
                <c:pt idx="12358">
                  <c:v>1</c:v>
                </c:pt>
                <c:pt idx="12359">
                  <c:v>1</c:v>
                </c:pt>
                <c:pt idx="12360">
                  <c:v>1</c:v>
                </c:pt>
                <c:pt idx="12361">
                  <c:v>1</c:v>
                </c:pt>
                <c:pt idx="12362">
                  <c:v>1</c:v>
                </c:pt>
                <c:pt idx="12363">
                  <c:v>1</c:v>
                </c:pt>
                <c:pt idx="12364">
                  <c:v>1</c:v>
                </c:pt>
                <c:pt idx="12365">
                  <c:v>1</c:v>
                </c:pt>
                <c:pt idx="12366">
                  <c:v>1</c:v>
                </c:pt>
                <c:pt idx="12367">
                  <c:v>1</c:v>
                </c:pt>
                <c:pt idx="12368">
                  <c:v>1</c:v>
                </c:pt>
                <c:pt idx="12369">
                  <c:v>1</c:v>
                </c:pt>
                <c:pt idx="12370">
                  <c:v>1</c:v>
                </c:pt>
                <c:pt idx="12371">
                  <c:v>1</c:v>
                </c:pt>
                <c:pt idx="12372">
                  <c:v>1</c:v>
                </c:pt>
                <c:pt idx="12373">
                  <c:v>1</c:v>
                </c:pt>
                <c:pt idx="12374">
                  <c:v>1</c:v>
                </c:pt>
                <c:pt idx="12375">
                  <c:v>1</c:v>
                </c:pt>
                <c:pt idx="12376">
                  <c:v>1</c:v>
                </c:pt>
                <c:pt idx="12377">
                  <c:v>1</c:v>
                </c:pt>
                <c:pt idx="12378">
                  <c:v>1</c:v>
                </c:pt>
                <c:pt idx="12379">
                  <c:v>1</c:v>
                </c:pt>
                <c:pt idx="12380">
                  <c:v>1</c:v>
                </c:pt>
                <c:pt idx="12381">
                  <c:v>1</c:v>
                </c:pt>
                <c:pt idx="12382">
                  <c:v>1</c:v>
                </c:pt>
                <c:pt idx="12383">
                  <c:v>1</c:v>
                </c:pt>
                <c:pt idx="12384">
                  <c:v>1</c:v>
                </c:pt>
                <c:pt idx="12385">
                  <c:v>1</c:v>
                </c:pt>
                <c:pt idx="12386">
                  <c:v>1</c:v>
                </c:pt>
                <c:pt idx="12387">
                  <c:v>1</c:v>
                </c:pt>
                <c:pt idx="12388">
                  <c:v>1</c:v>
                </c:pt>
                <c:pt idx="12389">
                  <c:v>1</c:v>
                </c:pt>
                <c:pt idx="12390">
                  <c:v>1</c:v>
                </c:pt>
                <c:pt idx="12391">
                  <c:v>1</c:v>
                </c:pt>
                <c:pt idx="12392">
                  <c:v>1</c:v>
                </c:pt>
                <c:pt idx="12393">
                  <c:v>1</c:v>
                </c:pt>
                <c:pt idx="12394">
                  <c:v>1</c:v>
                </c:pt>
                <c:pt idx="12395">
                  <c:v>1</c:v>
                </c:pt>
                <c:pt idx="12396">
                  <c:v>1</c:v>
                </c:pt>
                <c:pt idx="12397">
                  <c:v>1</c:v>
                </c:pt>
                <c:pt idx="12398">
                  <c:v>1</c:v>
                </c:pt>
                <c:pt idx="12399">
                  <c:v>1</c:v>
                </c:pt>
                <c:pt idx="12400">
                  <c:v>1</c:v>
                </c:pt>
                <c:pt idx="12401">
                  <c:v>1</c:v>
                </c:pt>
                <c:pt idx="12402">
                  <c:v>1</c:v>
                </c:pt>
                <c:pt idx="12403">
                  <c:v>1</c:v>
                </c:pt>
                <c:pt idx="12404">
                  <c:v>1</c:v>
                </c:pt>
                <c:pt idx="12405">
                  <c:v>1</c:v>
                </c:pt>
                <c:pt idx="12406">
                  <c:v>1</c:v>
                </c:pt>
                <c:pt idx="12407">
                  <c:v>1</c:v>
                </c:pt>
                <c:pt idx="12408">
                  <c:v>1</c:v>
                </c:pt>
                <c:pt idx="12409">
                  <c:v>1</c:v>
                </c:pt>
                <c:pt idx="12410">
                  <c:v>1</c:v>
                </c:pt>
                <c:pt idx="12411">
                  <c:v>1</c:v>
                </c:pt>
                <c:pt idx="12412">
                  <c:v>1</c:v>
                </c:pt>
                <c:pt idx="12413">
                  <c:v>1</c:v>
                </c:pt>
                <c:pt idx="12414">
                  <c:v>1</c:v>
                </c:pt>
                <c:pt idx="12415">
                  <c:v>1</c:v>
                </c:pt>
                <c:pt idx="12416">
                  <c:v>1</c:v>
                </c:pt>
                <c:pt idx="12417">
                  <c:v>1</c:v>
                </c:pt>
                <c:pt idx="12418">
                  <c:v>1</c:v>
                </c:pt>
                <c:pt idx="12419">
                  <c:v>1</c:v>
                </c:pt>
                <c:pt idx="12420">
                  <c:v>1</c:v>
                </c:pt>
                <c:pt idx="12421">
                  <c:v>1</c:v>
                </c:pt>
                <c:pt idx="12422">
                  <c:v>1</c:v>
                </c:pt>
                <c:pt idx="12423">
                  <c:v>1</c:v>
                </c:pt>
                <c:pt idx="12424">
                  <c:v>1</c:v>
                </c:pt>
                <c:pt idx="12425">
                  <c:v>1</c:v>
                </c:pt>
                <c:pt idx="12426">
                  <c:v>1</c:v>
                </c:pt>
                <c:pt idx="12427">
                  <c:v>1</c:v>
                </c:pt>
                <c:pt idx="12428">
                  <c:v>1</c:v>
                </c:pt>
                <c:pt idx="12429">
                  <c:v>1</c:v>
                </c:pt>
                <c:pt idx="12430">
                  <c:v>1</c:v>
                </c:pt>
                <c:pt idx="12431">
                  <c:v>1</c:v>
                </c:pt>
                <c:pt idx="12432">
                  <c:v>1</c:v>
                </c:pt>
                <c:pt idx="12433">
                  <c:v>1</c:v>
                </c:pt>
                <c:pt idx="12434">
                  <c:v>1</c:v>
                </c:pt>
                <c:pt idx="12435">
                  <c:v>1</c:v>
                </c:pt>
                <c:pt idx="12436">
                  <c:v>1</c:v>
                </c:pt>
                <c:pt idx="12437">
                  <c:v>1</c:v>
                </c:pt>
                <c:pt idx="12438">
                  <c:v>1</c:v>
                </c:pt>
                <c:pt idx="12439">
                  <c:v>1</c:v>
                </c:pt>
                <c:pt idx="12440">
                  <c:v>1</c:v>
                </c:pt>
                <c:pt idx="12441">
                  <c:v>1</c:v>
                </c:pt>
                <c:pt idx="12442">
                  <c:v>1</c:v>
                </c:pt>
                <c:pt idx="12443">
                  <c:v>1</c:v>
                </c:pt>
                <c:pt idx="12444">
                  <c:v>1</c:v>
                </c:pt>
                <c:pt idx="12445">
                  <c:v>1</c:v>
                </c:pt>
                <c:pt idx="12446">
                  <c:v>1</c:v>
                </c:pt>
                <c:pt idx="12447">
                  <c:v>1</c:v>
                </c:pt>
                <c:pt idx="12448">
                  <c:v>1</c:v>
                </c:pt>
                <c:pt idx="12449">
                  <c:v>1</c:v>
                </c:pt>
                <c:pt idx="12450">
                  <c:v>1</c:v>
                </c:pt>
                <c:pt idx="12451">
                  <c:v>1</c:v>
                </c:pt>
                <c:pt idx="12452">
                  <c:v>1</c:v>
                </c:pt>
                <c:pt idx="12453">
                  <c:v>1</c:v>
                </c:pt>
                <c:pt idx="12454">
                  <c:v>1</c:v>
                </c:pt>
                <c:pt idx="12455">
                  <c:v>1</c:v>
                </c:pt>
                <c:pt idx="12456">
                  <c:v>1</c:v>
                </c:pt>
                <c:pt idx="12457">
                  <c:v>1</c:v>
                </c:pt>
                <c:pt idx="12458">
                  <c:v>1</c:v>
                </c:pt>
                <c:pt idx="12459">
                  <c:v>1</c:v>
                </c:pt>
                <c:pt idx="12460">
                  <c:v>1</c:v>
                </c:pt>
                <c:pt idx="12461">
                  <c:v>1</c:v>
                </c:pt>
                <c:pt idx="12462">
                  <c:v>1</c:v>
                </c:pt>
                <c:pt idx="12463">
                  <c:v>1</c:v>
                </c:pt>
                <c:pt idx="12464">
                  <c:v>1</c:v>
                </c:pt>
                <c:pt idx="12465">
                  <c:v>1</c:v>
                </c:pt>
                <c:pt idx="12466">
                  <c:v>1</c:v>
                </c:pt>
                <c:pt idx="12467">
                  <c:v>1</c:v>
                </c:pt>
                <c:pt idx="12468">
                  <c:v>1</c:v>
                </c:pt>
                <c:pt idx="12469">
                  <c:v>1</c:v>
                </c:pt>
                <c:pt idx="12470">
                  <c:v>1</c:v>
                </c:pt>
                <c:pt idx="12471">
                  <c:v>1</c:v>
                </c:pt>
                <c:pt idx="12472">
                  <c:v>1</c:v>
                </c:pt>
                <c:pt idx="12473">
                  <c:v>1</c:v>
                </c:pt>
                <c:pt idx="12474">
                  <c:v>1</c:v>
                </c:pt>
                <c:pt idx="12475">
                  <c:v>1</c:v>
                </c:pt>
                <c:pt idx="12476">
                  <c:v>1</c:v>
                </c:pt>
                <c:pt idx="12477">
                  <c:v>1</c:v>
                </c:pt>
                <c:pt idx="12478">
                  <c:v>1</c:v>
                </c:pt>
                <c:pt idx="12479">
                  <c:v>1</c:v>
                </c:pt>
                <c:pt idx="12480">
                  <c:v>1</c:v>
                </c:pt>
                <c:pt idx="12481">
                  <c:v>1</c:v>
                </c:pt>
                <c:pt idx="12482">
                  <c:v>1</c:v>
                </c:pt>
                <c:pt idx="12483">
                  <c:v>1</c:v>
                </c:pt>
                <c:pt idx="12484">
                  <c:v>1</c:v>
                </c:pt>
                <c:pt idx="12485">
                  <c:v>1</c:v>
                </c:pt>
                <c:pt idx="12486">
                  <c:v>1</c:v>
                </c:pt>
                <c:pt idx="12487">
                  <c:v>1</c:v>
                </c:pt>
                <c:pt idx="12488">
                  <c:v>1</c:v>
                </c:pt>
                <c:pt idx="12489">
                  <c:v>1</c:v>
                </c:pt>
                <c:pt idx="12490">
                  <c:v>1</c:v>
                </c:pt>
                <c:pt idx="12491">
                  <c:v>1</c:v>
                </c:pt>
                <c:pt idx="12492">
                  <c:v>1</c:v>
                </c:pt>
                <c:pt idx="12493">
                  <c:v>1</c:v>
                </c:pt>
                <c:pt idx="12494">
                  <c:v>1</c:v>
                </c:pt>
                <c:pt idx="12495">
                  <c:v>1</c:v>
                </c:pt>
                <c:pt idx="12496">
                  <c:v>1</c:v>
                </c:pt>
                <c:pt idx="12497">
                  <c:v>1</c:v>
                </c:pt>
                <c:pt idx="12498">
                  <c:v>1</c:v>
                </c:pt>
                <c:pt idx="12499">
                  <c:v>1</c:v>
                </c:pt>
                <c:pt idx="12500">
                  <c:v>1</c:v>
                </c:pt>
                <c:pt idx="12501">
                  <c:v>1</c:v>
                </c:pt>
                <c:pt idx="12502">
                  <c:v>1</c:v>
                </c:pt>
                <c:pt idx="12503">
                  <c:v>1</c:v>
                </c:pt>
                <c:pt idx="12504">
                  <c:v>1</c:v>
                </c:pt>
                <c:pt idx="12505">
                  <c:v>1</c:v>
                </c:pt>
                <c:pt idx="12506">
                  <c:v>1</c:v>
                </c:pt>
                <c:pt idx="12507">
                  <c:v>1</c:v>
                </c:pt>
                <c:pt idx="12508">
                  <c:v>1</c:v>
                </c:pt>
                <c:pt idx="12509">
                  <c:v>1</c:v>
                </c:pt>
                <c:pt idx="12510">
                  <c:v>1</c:v>
                </c:pt>
                <c:pt idx="12511">
                  <c:v>1</c:v>
                </c:pt>
                <c:pt idx="12512">
                  <c:v>1</c:v>
                </c:pt>
                <c:pt idx="12513">
                  <c:v>1</c:v>
                </c:pt>
                <c:pt idx="12514">
                  <c:v>1</c:v>
                </c:pt>
                <c:pt idx="12515">
                  <c:v>1</c:v>
                </c:pt>
                <c:pt idx="12516">
                  <c:v>1</c:v>
                </c:pt>
                <c:pt idx="12517">
                  <c:v>1</c:v>
                </c:pt>
                <c:pt idx="12518">
                  <c:v>1</c:v>
                </c:pt>
                <c:pt idx="12519">
                  <c:v>1</c:v>
                </c:pt>
                <c:pt idx="12520">
                  <c:v>1</c:v>
                </c:pt>
                <c:pt idx="12521">
                  <c:v>1</c:v>
                </c:pt>
                <c:pt idx="12522">
                  <c:v>1</c:v>
                </c:pt>
                <c:pt idx="12523">
                  <c:v>1</c:v>
                </c:pt>
                <c:pt idx="12524">
                  <c:v>1</c:v>
                </c:pt>
                <c:pt idx="12525">
                  <c:v>1</c:v>
                </c:pt>
                <c:pt idx="12526">
                  <c:v>1</c:v>
                </c:pt>
                <c:pt idx="12527">
                  <c:v>1</c:v>
                </c:pt>
                <c:pt idx="12528">
                  <c:v>1</c:v>
                </c:pt>
                <c:pt idx="12529">
                  <c:v>1</c:v>
                </c:pt>
                <c:pt idx="12530">
                  <c:v>1</c:v>
                </c:pt>
                <c:pt idx="12531">
                  <c:v>1</c:v>
                </c:pt>
                <c:pt idx="12532">
                  <c:v>1</c:v>
                </c:pt>
                <c:pt idx="12533">
                  <c:v>1</c:v>
                </c:pt>
                <c:pt idx="12534">
                  <c:v>1</c:v>
                </c:pt>
                <c:pt idx="12535">
                  <c:v>1</c:v>
                </c:pt>
                <c:pt idx="12536">
                  <c:v>1</c:v>
                </c:pt>
                <c:pt idx="12537">
                  <c:v>1</c:v>
                </c:pt>
                <c:pt idx="12538">
                  <c:v>1</c:v>
                </c:pt>
                <c:pt idx="12539">
                  <c:v>1</c:v>
                </c:pt>
                <c:pt idx="12540">
                  <c:v>1</c:v>
                </c:pt>
                <c:pt idx="12541">
                  <c:v>1</c:v>
                </c:pt>
                <c:pt idx="12542">
                  <c:v>1</c:v>
                </c:pt>
                <c:pt idx="12543">
                  <c:v>1</c:v>
                </c:pt>
                <c:pt idx="12544">
                  <c:v>1</c:v>
                </c:pt>
                <c:pt idx="12545">
                  <c:v>1</c:v>
                </c:pt>
                <c:pt idx="12546">
                  <c:v>1</c:v>
                </c:pt>
                <c:pt idx="12547">
                  <c:v>1</c:v>
                </c:pt>
                <c:pt idx="12548">
                  <c:v>1</c:v>
                </c:pt>
                <c:pt idx="12549">
                  <c:v>1</c:v>
                </c:pt>
                <c:pt idx="12550">
                  <c:v>1</c:v>
                </c:pt>
                <c:pt idx="12551">
                  <c:v>1</c:v>
                </c:pt>
                <c:pt idx="12552">
                  <c:v>1</c:v>
                </c:pt>
                <c:pt idx="12553">
                  <c:v>1</c:v>
                </c:pt>
                <c:pt idx="12554">
                  <c:v>1</c:v>
                </c:pt>
                <c:pt idx="12555">
                  <c:v>1</c:v>
                </c:pt>
                <c:pt idx="12556">
                  <c:v>1</c:v>
                </c:pt>
                <c:pt idx="12557">
                  <c:v>1</c:v>
                </c:pt>
                <c:pt idx="12558">
                  <c:v>1</c:v>
                </c:pt>
                <c:pt idx="12559">
                  <c:v>1</c:v>
                </c:pt>
                <c:pt idx="12560">
                  <c:v>1</c:v>
                </c:pt>
                <c:pt idx="12561">
                  <c:v>1</c:v>
                </c:pt>
                <c:pt idx="12562">
                  <c:v>1</c:v>
                </c:pt>
                <c:pt idx="12563">
                  <c:v>1</c:v>
                </c:pt>
                <c:pt idx="12564">
                  <c:v>1</c:v>
                </c:pt>
                <c:pt idx="12565">
                  <c:v>1</c:v>
                </c:pt>
                <c:pt idx="12566">
                  <c:v>1</c:v>
                </c:pt>
                <c:pt idx="12567">
                  <c:v>1</c:v>
                </c:pt>
                <c:pt idx="12568">
                  <c:v>1</c:v>
                </c:pt>
                <c:pt idx="12569">
                  <c:v>1</c:v>
                </c:pt>
                <c:pt idx="12570">
                  <c:v>1</c:v>
                </c:pt>
                <c:pt idx="12571">
                  <c:v>1</c:v>
                </c:pt>
                <c:pt idx="12572">
                  <c:v>1</c:v>
                </c:pt>
                <c:pt idx="12573">
                  <c:v>1</c:v>
                </c:pt>
                <c:pt idx="12574">
                  <c:v>1</c:v>
                </c:pt>
                <c:pt idx="12575">
                  <c:v>1</c:v>
                </c:pt>
                <c:pt idx="12576">
                  <c:v>1</c:v>
                </c:pt>
                <c:pt idx="12577">
                  <c:v>1</c:v>
                </c:pt>
                <c:pt idx="12578">
                  <c:v>1</c:v>
                </c:pt>
                <c:pt idx="12579">
                  <c:v>1</c:v>
                </c:pt>
                <c:pt idx="12580">
                  <c:v>1</c:v>
                </c:pt>
                <c:pt idx="12581">
                  <c:v>1</c:v>
                </c:pt>
                <c:pt idx="12582">
                  <c:v>1</c:v>
                </c:pt>
                <c:pt idx="12583">
                  <c:v>1</c:v>
                </c:pt>
                <c:pt idx="12584">
                  <c:v>1</c:v>
                </c:pt>
                <c:pt idx="12585">
                  <c:v>1</c:v>
                </c:pt>
                <c:pt idx="12586">
                  <c:v>1</c:v>
                </c:pt>
                <c:pt idx="12587">
                  <c:v>1</c:v>
                </c:pt>
                <c:pt idx="12588">
                  <c:v>1</c:v>
                </c:pt>
                <c:pt idx="12589">
                  <c:v>1</c:v>
                </c:pt>
                <c:pt idx="12590">
                  <c:v>1</c:v>
                </c:pt>
                <c:pt idx="12591">
                  <c:v>1</c:v>
                </c:pt>
                <c:pt idx="12592">
                  <c:v>1</c:v>
                </c:pt>
                <c:pt idx="12593">
                  <c:v>1</c:v>
                </c:pt>
                <c:pt idx="12594">
                  <c:v>1</c:v>
                </c:pt>
                <c:pt idx="12595">
                  <c:v>1</c:v>
                </c:pt>
                <c:pt idx="12596">
                  <c:v>1</c:v>
                </c:pt>
                <c:pt idx="12597">
                  <c:v>1</c:v>
                </c:pt>
                <c:pt idx="12598">
                  <c:v>1</c:v>
                </c:pt>
                <c:pt idx="12599">
                  <c:v>1</c:v>
                </c:pt>
                <c:pt idx="12600">
                  <c:v>1</c:v>
                </c:pt>
                <c:pt idx="12601">
                  <c:v>1</c:v>
                </c:pt>
                <c:pt idx="12602">
                  <c:v>1</c:v>
                </c:pt>
                <c:pt idx="12603">
                  <c:v>1</c:v>
                </c:pt>
                <c:pt idx="12604">
                  <c:v>1</c:v>
                </c:pt>
                <c:pt idx="12605">
                  <c:v>1</c:v>
                </c:pt>
                <c:pt idx="12606">
                  <c:v>1</c:v>
                </c:pt>
                <c:pt idx="12607">
                  <c:v>1</c:v>
                </c:pt>
                <c:pt idx="12608">
                  <c:v>1</c:v>
                </c:pt>
                <c:pt idx="12609">
                  <c:v>1</c:v>
                </c:pt>
                <c:pt idx="12610">
                  <c:v>1</c:v>
                </c:pt>
                <c:pt idx="12611">
                  <c:v>1</c:v>
                </c:pt>
                <c:pt idx="12612">
                  <c:v>1</c:v>
                </c:pt>
                <c:pt idx="12613">
                  <c:v>1</c:v>
                </c:pt>
                <c:pt idx="12614">
                  <c:v>1</c:v>
                </c:pt>
                <c:pt idx="12615">
                  <c:v>1</c:v>
                </c:pt>
                <c:pt idx="12616">
                  <c:v>1</c:v>
                </c:pt>
                <c:pt idx="12617">
                  <c:v>1</c:v>
                </c:pt>
                <c:pt idx="12618">
                  <c:v>1</c:v>
                </c:pt>
                <c:pt idx="12619">
                  <c:v>1</c:v>
                </c:pt>
                <c:pt idx="12620">
                  <c:v>1</c:v>
                </c:pt>
                <c:pt idx="12621">
                  <c:v>1</c:v>
                </c:pt>
                <c:pt idx="12622">
                  <c:v>1</c:v>
                </c:pt>
                <c:pt idx="12623">
                  <c:v>1</c:v>
                </c:pt>
                <c:pt idx="12624">
                  <c:v>1</c:v>
                </c:pt>
                <c:pt idx="12625">
                  <c:v>1</c:v>
                </c:pt>
                <c:pt idx="12626">
                  <c:v>1</c:v>
                </c:pt>
                <c:pt idx="12627">
                  <c:v>1</c:v>
                </c:pt>
                <c:pt idx="12628">
                  <c:v>1</c:v>
                </c:pt>
                <c:pt idx="12629">
                  <c:v>1</c:v>
                </c:pt>
                <c:pt idx="12630">
                  <c:v>1</c:v>
                </c:pt>
                <c:pt idx="12631">
                  <c:v>1</c:v>
                </c:pt>
                <c:pt idx="12632">
                  <c:v>1</c:v>
                </c:pt>
                <c:pt idx="12633">
                  <c:v>1</c:v>
                </c:pt>
                <c:pt idx="12634">
                  <c:v>1</c:v>
                </c:pt>
                <c:pt idx="12635">
                  <c:v>1</c:v>
                </c:pt>
                <c:pt idx="12636">
                  <c:v>1</c:v>
                </c:pt>
                <c:pt idx="12637">
                  <c:v>1</c:v>
                </c:pt>
                <c:pt idx="12638">
                  <c:v>1</c:v>
                </c:pt>
                <c:pt idx="12639">
                  <c:v>1</c:v>
                </c:pt>
                <c:pt idx="12640">
                  <c:v>1</c:v>
                </c:pt>
                <c:pt idx="12641">
                  <c:v>1</c:v>
                </c:pt>
                <c:pt idx="12642">
                  <c:v>1</c:v>
                </c:pt>
                <c:pt idx="12643">
                  <c:v>1</c:v>
                </c:pt>
                <c:pt idx="12644">
                  <c:v>1</c:v>
                </c:pt>
                <c:pt idx="12645">
                  <c:v>1</c:v>
                </c:pt>
                <c:pt idx="12646">
                  <c:v>1</c:v>
                </c:pt>
                <c:pt idx="12647">
                  <c:v>1</c:v>
                </c:pt>
                <c:pt idx="12648">
                  <c:v>1</c:v>
                </c:pt>
                <c:pt idx="12649">
                  <c:v>1</c:v>
                </c:pt>
                <c:pt idx="12650">
                  <c:v>1</c:v>
                </c:pt>
                <c:pt idx="12651">
                  <c:v>1</c:v>
                </c:pt>
                <c:pt idx="12652">
                  <c:v>1</c:v>
                </c:pt>
                <c:pt idx="12653">
                  <c:v>1</c:v>
                </c:pt>
                <c:pt idx="12654">
                  <c:v>1</c:v>
                </c:pt>
                <c:pt idx="12655">
                  <c:v>1</c:v>
                </c:pt>
                <c:pt idx="12656">
                  <c:v>1</c:v>
                </c:pt>
                <c:pt idx="12657">
                  <c:v>1</c:v>
                </c:pt>
                <c:pt idx="12658">
                  <c:v>1</c:v>
                </c:pt>
                <c:pt idx="12659">
                  <c:v>1</c:v>
                </c:pt>
                <c:pt idx="12660">
                  <c:v>1</c:v>
                </c:pt>
                <c:pt idx="12661">
                  <c:v>1</c:v>
                </c:pt>
                <c:pt idx="12662">
                  <c:v>1</c:v>
                </c:pt>
                <c:pt idx="12663">
                  <c:v>1</c:v>
                </c:pt>
                <c:pt idx="12664">
                  <c:v>1</c:v>
                </c:pt>
                <c:pt idx="12665">
                  <c:v>1</c:v>
                </c:pt>
                <c:pt idx="12666">
                  <c:v>1</c:v>
                </c:pt>
                <c:pt idx="12667">
                  <c:v>1</c:v>
                </c:pt>
                <c:pt idx="12668">
                  <c:v>1</c:v>
                </c:pt>
                <c:pt idx="12669">
                  <c:v>1</c:v>
                </c:pt>
                <c:pt idx="12670">
                  <c:v>1</c:v>
                </c:pt>
                <c:pt idx="12671">
                  <c:v>1</c:v>
                </c:pt>
                <c:pt idx="12672">
                  <c:v>1</c:v>
                </c:pt>
                <c:pt idx="12673">
                  <c:v>1</c:v>
                </c:pt>
                <c:pt idx="12674">
                  <c:v>1</c:v>
                </c:pt>
                <c:pt idx="12675">
                  <c:v>1</c:v>
                </c:pt>
                <c:pt idx="12676">
                  <c:v>1</c:v>
                </c:pt>
                <c:pt idx="12677">
                  <c:v>1</c:v>
                </c:pt>
                <c:pt idx="12678">
                  <c:v>1</c:v>
                </c:pt>
                <c:pt idx="12679">
                  <c:v>1</c:v>
                </c:pt>
                <c:pt idx="12680">
                  <c:v>1</c:v>
                </c:pt>
                <c:pt idx="12681">
                  <c:v>1</c:v>
                </c:pt>
                <c:pt idx="12682">
                  <c:v>1</c:v>
                </c:pt>
                <c:pt idx="12683">
                  <c:v>1</c:v>
                </c:pt>
                <c:pt idx="12684">
                  <c:v>1</c:v>
                </c:pt>
                <c:pt idx="12685">
                  <c:v>1</c:v>
                </c:pt>
                <c:pt idx="12686">
                  <c:v>1</c:v>
                </c:pt>
                <c:pt idx="12687">
                  <c:v>1</c:v>
                </c:pt>
                <c:pt idx="12688">
                  <c:v>1</c:v>
                </c:pt>
                <c:pt idx="12689">
                  <c:v>1</c:v>
                </c:pt>
                <c:pt idx="12690">
                  <c:v>1</c:v>
                </c:pt>
                <c:pt idx="12691">
                  <c:v>1</c:v>
                </c:pt>
                <c:pt idx="12692">
                  <c:v>1</c:v>
                </c:pt>
                <c:pt idx="12693">
                  <c:v>1</c:v>
                </c:pt>
                <c:pt idx="12694">
                  <c:v>1</c:v>
                </c:pt>
                <c:pt idx="12695">
                  <c:v>1</c:v>
                </c:pt>
                <c:pt idx="12696">
                  <c:v>1</c:v>
                </c:pt>
                <c:pt idx="12697">
                  <c:v>1</c:v>
                </c:pt>
                <c:pt idx="12698">
                  <c:v>1</c:v>
                </c:pt>
                <c:pt idx="12699">
                  <c:v>1</c:v>
                </c:pt>
                <c:pt idx="12700">
                  <c:v>1</c:v>
                </c:pt>
                <c:pt idx="12701">
                  <c:v>1</c:v>
                </c:pt>
                <c:pt idx="12702">
                  <c:v>1</c:v>
                </c:pt>
                <c:pt idx="12703">
                  <c:v>1</c:v>
                </c:pt>
                <c:pt idx="12704">
                  <c:v>1</c:v>
                </c:pt>
                <c:pt idx="12705">
                  <c:v>1</c:v>
                </c:pt>
                <c:pt idx="12706">
                  <c:v>1</c:v>
                </c:pt>
                <c:pt idx="12707">
                  <c:v>1</c:v>
                </c:pt>
                <c:pt idx="12708">
                  <c:v>1</c:v>
                </c:pt>
                <c:pt idx="12709">
                  <c:v>1</c:v>
                </c:pt>
                <c:pt idx="12710">
                  <c:v>1</c:v>
                </c:pt>
                <c:pt idx="12711">
                  <c:v>1</c:v>
                </c:pt>
                <c:pt idx="12712">
                  <c:v>1</c:v>
                </c:pt>
                <c:pt idx="12713">
                  <c:v>1</c:v>
                </c:pt>
                <c:pt idx="12714">
                  <c:v>1</c:v>
                </c:pt>
                <c:pt idx="12715">
                  <c:v>1</c:v>
                </c:pt>
                <c:pt idx="12716">
                  <c:v>1</c:v>
                </c:pt>
                <c:pt idx="12717">
                  <c:v>1</c:v>
                </c:pt>
                <c:pt idx="12718">
                  <c:v>1</c:v>
                </c:pt>
                <c:pt idx="12719">
                  <c:v>1</c:v>
                </c:pt>
                <c:pt idx="12720">
                  <c:v>1</c:v>
                </c:pt>
                <c:pt idx="12721">
                  <c:v>1</c:v>
                </c:pt>
                <c:pt idx="12722">
                  <c:v>1</c:v>
                </c:pt>
                <c:pt idx="12723">
                  <c:v>1</c:v>
                </c:pt>
                <c:pt idx="12724">
                  <c:v>1</c:v>
                </c:pt>
                <c:pt idx="12725">
                  <c:v>1</c:v>
                </c:pt>
                <c:pt idx="12726">
                  <c:v>1</c:v>
                </c:pt>
                <c:pt idx="12727">
                  <c:v>1</c:v>
                </c:pt>
                <c:pt idx="12728">
                  <c:v>1</c:v>
                </c:pt>
                <c:pt idx="12729">
                  <c:v>1</c:v>
                </c:pt>
                <c:pt idx="12730">
                  <c:v>1</c:v>
                </c:pt>
                <c:pt idx="12731">
                  <c:v>1</c:v>
                </c:pt>
                <c:pt idx="12732">
                  <c:v>1</c:v>
                </c:pt>
                <c:pt idx="12733">
                  <c:v>1</c:v>
                </c:pt>
                <c:pt idx="12734">
                  <c:v>1</c:v>
                </c:pt>
                <c:pt idx="12735">
                  <c:v>1</c:v>
                </c:pt>
                <c:pt idx="12736">
                  <c:v>1</c:v>
                </c:pt>
                <c:pt idx="12737">
                  <c:v>1</c:v>
                </c:pt>
                <c:pt idx="12738">
                  <c:v>1</c:v>
                </c:pt>
                <c:pt idx="12739">
                  <c:v>1</c:v>
                </c:pt>
                <c:pt idx="12740">
                  <c:v>1</c:v>
                </c:pt>
                <c:pt idx="12741">
                  <c:v>1</c:v>
                </c:pt>
                <c:pt idx="12742">
                  <c:v>1</c:v>
                </c:pt>
                <c:pt idx="12743">
                  <c:v>1</c:v>
                </c:pt>
                <c:pt idx="12744">
                  <c:v>1</c:v>
                </c:pt>
                <c:pt idx="12745">
                  <c:v>1</c:v>
                </c:pt>
                <c:pt idx="12746">
                  <c:v>1</c:v>
                </c:pt>
                <c:pt idx="12747">
                  <c:v>1</c:v>
                </c:pt>
                <c:pt idx="12748">
                  <c:v>1</c:v>
                </c:pt>
                <c:pt idx="12749">
                  <c:v>1</c:v>
                </c:pt>
                <c:pt idx="12750">
                  <c:v>1</c:v>
                </c:pt>
                <c:pt idx="12751">
                  <c:v>1</c:v>
                </c:pt>
                <c:pt idx="12752">
                  <c:v>1</c:v>
                </c:pt>
                <c:pt idx="12753">
                  <c:v>1</c:v>
                </c:pt>
                <c:pt idx="12754">
                  <c:v>1</c:v>
                </c:pt>
                <c:pt idx="12755">
                  <c:v>1</c:v>
                </c:pt>
                <c:pt idx="12756">
                  <c:v>1</c:v>
                </c:pt>
                <c:pt idx="12757">
                  <c:v>1</c:v>
                </c:pt>
                <c:pt idx="12758">
                  <c:v>1</c:v>
                </c:pt>
                <c:pt idx="12759">
                  <c:v>1</c:v>
                </c:pt>
                <c:pt idx="12760">
                  <c:v>1</c:v>
                </c:pt>
                <c:pt idx="12761">
                  <c:v>1</c:v>
                </c:pt>
                <c:pt idx="12762">
                  <c:v>1</c:v>
                </c:pt>
                <c:pt idx="12763">
                  <c:v>1</c:v>
                </c:pt>
                <c:pt idx="12764">
                  <c:v>1</c:v>
                </c:pt>
                <c:pt idx="12765">
                  <c:v>1</c:v>
                </c:pt>
                <c:pt idx="12766">
                  <c:v>1</c:v>
                </c:pt>
                <c:pt idx="12767">
                  <c:v>1</c:v>
                </c:pt>
                <c:pt idx="12768">
                  <c:v>1</c:v>
                </c:pt>
                <c:pt idx="12769">
                  <c:v>1</c:v>
                </c:pt>
                <c:pt idx="12770">
                  <c:v>1</c:v>
                </c:pt>
                <c:pt idx="12771">
                  <c:v>1</c:v>
                </c:pt>
                <c:pt idx="12772">
                  <c:v>1</c:v>
                </c:pt>
                <c:pt idx="12773">
                  <c:v>1</c:v>
                </c:pt>
                <c:pt idx="12774">
                  <c:v>1</c:v>
                </c:pt>
                <c:pt idx="12775">
                  <c:v>1</c:v>
                </c:pt>
                <c:pt idx="12776">
                  <c:v>1</c:v>
                </c:pt>
                <c:pt idx="12777">
                  <c:v>1</c:v>
                </c:pt>
                <c:pt idx="12778">
                  <c:v>1</c:v>
                </c:pt>
                <c:pt idx="12779">
                  <c:v>1</c:v>
                </c:pt>
                <c:pt idx="12780">
                  <c:v>1</c:v>
                </c:pt>
                <c:pt idx="12781">
                  <c:v>1</c:v>
                </c:pt>
                <c:pt idx="12782">
                  <c:v>1</c:v>
                </c:pt>
                <c:pt idx="12783">
                  <c:v>1</c:v>
                </c:pt>
                <c:pt idx="12784">
                  <c:v>1</c:v>
                </c:pt>
                <c:pt idx="12785">
                  <c:v>1</c:v>
                </c:pt>
                <c:pt idx="12786">
                  <c:v>1</c:v>
                </c:pt>
                <c:pt idx="12787">
                  <c:v>1</c:v>
                </c:pt>
                <c:pt idx="12788">
                  <c:v>1</c:v>
                </c:pt>
                <c:pt idx="12789">
                  <c:v>1</c:v>
                </c:pt>
                <c:pt idx="12790">
                  <c:v>1</c:v>
                </c:pt>
                <c:pt idx="12791">
                  <c:v>1</c:v>
                </c:pt>
                <c:pt idx="12792">
                  <c:v>1</c:v>
                </c:pt>
                <c:pt idx="12793">
                  <c:v>1</c:v>
                </c:pt>
                <c:pt idx="12794">
                  <c:v>1</c:v>
                </c:pt>
                <c:pt idx="12795">
                  <c:v>1</c:v>
                </c:pt>
                <c:pt idx="12796">
                  <c:v>1</c:v>
                </c:pt>
                <c:pt idx="12797">
                  <c:v>1</c:v>
                </c:pt>
                <c:pt idx="12798">
                  <c:v>1</c:v>
                </c:pt>
                <c:pt idx="12799">
                  <c:v>1</c:v>
                </c:pt>
                <c:pt idx="12800">
                  <c:v>1</c:v>
                </c:pt>
                <c:pt idx="12801">
                  <c:v>1</c:v>
                </c:pt>
                <c:pt idx="12802">
                  <c:v>1</c:v>
                </c:pt>
                <c:pt idx="12803">
                  <c:v>1</c:v>
                </c:pt>
                <c:pt idx="12804">
                  <c:v>1</c:v>
                </c:pt>
                <c:pt idx="12805">
                  <c:v>1</c:v>
                </c:pt>
                <c:pt idx="12806">
                  <c:v>1</c:v>
                </c:pt>
                <c:pt idx="12807">
                  <c:v>1</c:v>
                </c:pt>
                <c:pt idx="12808">
                  <c:v>1</c:v>
                </c:pt>
                <c:pt idx="12809">
                  <c:v>1</c:v>
                </c:pt>
                <c:pt idx="12810">
                  <c:v>1</c:v>
                </c:pt>
                <c:pt idx="12811">
                  <c:v>1</c:v>
                </c:pt>
                <c:pt idx="12812">
                  <c:v>1</c:v>
                </c:pt>
                <c:pt idx="12813">
                  <c:v>1</c:v>
                </c:pt>
                <c:pt idx="12814">
                  <c:v>1</c:v>
                </c:pt>
                <c:pt idx="12815">
                  <c:v>1</c:v>
                </c:pt>
                <c:pt idx="12816">
                  <c:v>1</c:v>
                </c:pt>
                <c:pt idx="12817">
                  <c:v>1</c:v>
                </c:pt>
                <c:pt idx="12818">
                  <c:v>1</c:v>
                </c:pt>
                <c:pt idx="12819">
                  <c:v>1</c:v>
                </c:pt>
                <c:pt idx="12820">
                  <c:v>1</c:v>
                </c:pt>
                <c:pt idx="12821">
                  <c:v>1</c:v>
                </c:pt>
                <c:pt idx="12822">
                  <c:v>1</c:v>
                </c:pt>
                <c:pt idx="12823">
                  <c:v>1</c:v>
                </c:pt>
                <c:pt idx="12824">
                  <c:v>1</c:v>
                </c:pt>
                <c:pt idx="12825">
                  <c:v>1</c:v>
                </c:pt>
                <c:pt idx="12826">
                  <c:v>1</c:v>
                </c:pt>
                <c:pt idx="12827">
                  <c:v>1</c:v>
                </c:pt>
                <c:pt idx="12828">
                  <c:v>1</c:v>
                </c:pt>
                <c:pt idx="12829">
                  <c:v>1</c:v>
                </c:pt>
                <c:pt idx="12830">
                  <c:v>1</c:v>
                </c:pt>
                <c:pt idx="12831">
                  <c:v>1</c:v>
                </c:pt>
                <c:pt idx="12832">
                  <c:v>1</c:v>
                </c:pt>
                <c:pt idx="12833">
                  <c:v>1</c:v>
                </c:pt>
                <c:pt idx="12834">
                  <c:v>1</c:v>
                </c:pt>
                <c:pt idx="12835">
                  <c:v>1</c:v>
                </c:pt>
                <c:pt idx="12836">
                  <c:v>1</c:v>
                </c:pt>
                <c:pt idx="12837">
                  <c:v>1</c:v>
                </c:pt>
                <c:pt idx="12838">
                  <c:v>1</c:v>
                </c:pt>
                <c:pt idx="12839">
                  <c:v>1</c:v>
                </c:pt>
                <c:pt idx="12840">
                  <c:v>1</c:v>
                </c:pt>
                <c:pt idx="12841">
                  <c:v>1</c:v>
                </c:pt>
                <c:pt idx="12842">
                  <c:v>1</c:v>
                </c:pt>
                <c:pt idx="12843">
                  <c:v>1</c:v>
                </c:pt>
                <c:pt idx="12844">
                  <c:v>1</c:v>
                </c:pt>
                <c:pt idx="12845">
                  <c:v>1</c:v>
                </c:pt>
                <c:pt idx="12846">
                  <c:v>1</c:v>
                </c:pt>
                <c:pt idx="12847">
                  <c:v>1</c:v>
                </c:pt>
                <c:pt idx="12848">
                  <c:v>1</c:v>
                </c:pt>
                <c:pt idx="12849">
                  <c:v>1</c:v>
                </c:pt>
                <c:pt idx="12850">
                  <c:v>1</c:v>
                </c:pt>
                <c:pt idx="12851">
                  <c:v>1</c:v>
                </c:pt>
                <c:pt idx="12852">
                  <c:v>1</c:v>
                </c:pt>
                <c:pt idx="12853">
                  <c:v>1</c:v>
                </c:pt>
                <c:pt idx="12854">
                  <c:v>1</c:v>
                </c:pt>
                <c:pt idx="12855">
                  <c:v>1</c:v>
                </c:pt>
                <c:pt idx="12856">
                  <c:v>1</c:v>
                </c:pt>
                <c:pt idx="12857">
                  <c:v>1</c:v>
                </c:pt>
                <c:pt idx="12858">
                  <c:v>1</c:v>
                </c:pt>
                <c:pt idx="12859">
                  <c:v>1</c:v>
                </c:pt>
                <c:pt idx="12860">
                  <c:v>1</c:v>
                </c:pt>
                <c:pt idx="12861">
                  <c:v>1</c:v>
                </c:pt>
                <c:pt idx="12862">
                  <c:v>1</c:v>
                </c:pt>
                <c:pt idx="12863">
                  <c:v>1</c:v>
                </c:pt>
                <c:pt idx="12864">
                  <c:v>1</c:v>
                </c:pt>
                <c:pt idx="12865">
                  <c:v>1</c:v>
                </c:pt>
                <c:pt idx="12866">
                  <c:v>1</c:v>
                </c:pt>
                <c:pt idx="12867">
                  <c:v>1</c:v>
                </c:pt>
                <c:pt idx="12868">
                  <c:v>1</c:v>
                </c:pt>
                <c:pt idx="12869">
                  <c:v>1</c:v>
                </c:pt>
                <c:pt idx="12870">
                  <c:v>1</c:v>
                </c:pt>
                <c:pt idx="12871">
                  <c:v>1</c:v>
                </c:pt>
                <c:pt idx="12872">
                  <c:v>1</c:v>
                </c:pt>
                <c:pt idx="12873">
                  <c:v>1</c:v>
                </c:pt>
                <c:pt idx="12874">
                  <c:v>1</c:v>
                </c:pt>
                <c:pt idx="12875">
                  <c:v>1</c:v>
                </c:pt>
                <c:pt idx="12876">
                  <c:v>1</c:v>
                </c:pt>
                <c:pt idx="12877">
                  <c:v>1</c:v>
                </c:pt>
                <c:pt idx="12878">
                  <c:v>1</c:v>
                </c:pt>
                <c:pt idx="12879">
                  <c:v>1</c:v>
                </c:pt>
                <c:pt idx="12880">
                  <c:v>1</c:v>
                </c:pt>
                <c:pt idx="12881">
                  <c:v>1</c:v>
                </c:pt>
                <c:pt idx="12882">
                  <c:v>1</c:v>
                </c:pt>
                <c:pt idx="12883">
                  <c:v>1</c:v>
                </c:pt>
                <c:pt idx="12884">
                  <c:v>1</c:v>
                </c:pt>
                <c:pt idx="12885">
                  <c:v>1</c:v>
                </c:pt>
                <c:pt idx="12886">
                  <c:v>1</c:v>
                </c:pt>
                <c:pt idx="12887">
                  <c:v>1</c:v>
                </c:pt>
                <c:pt idx="12888">
                  <c:v>1</c:v>
                </c:pt>
                <c:pt idx="12889">
                  <c:v>1</c:v>
                </c:pt>
                <c:pt idx="12890">
                  <c:v>1</c:v>
                </c:pt>
                <c:pt idx="12891">
                  <c:v>1</c:v>
                </c:pt>
                <c:pt idx="12892">
                  <c:v>1</c:v>
                </c:pt>
                <c:pt idx="12893">
                  <c:v>1</c:v>
                </c:pt>
                <c:pt idx="12894">
                  <c:v>1</c:v>
                </c:pt>
                <c:pt idx="12895">
                  <c:v>1</c:v>
                </c:pt>
                <c:pt idx="12896">
                  <c:v>1</c:v>
                </c:pt>
                <c:pt idx="12897">
                  <c:v>1</c:v>
                </c:pt>
                <c:pt idx="12898">
                  <c:v>1</c:v>
                </c:pt>
                <c:pt idx="12899">
                  <c:v>1</c:v>
                </c:pt>
                <c:pt idx="12900">
                  <c:v>1</c:v>
                </c:pt>
                <c:pt idx="12901">
                  <c:v>1</c:v>
                </c:pt>
                <c:pt idx="12902">
                  <c:v>1</c:v>
                </c:pt>
                <c:pt idx="12903">
                  <c:v>1</c:v>
                </c:pt>
                <c:pt idx="12904">
                  <c:v>1</c:v>
                </c:pt>
                <c:pt idx="12905">
                  <c:v>1</c:v>
                </c:pt>
                <c:pt idx="12906">
                  <c:v>1</c:v>
                </c:pt>
                <c:pt idx="12907">
                  <c:v>1</c:v>
                </c:pt>
                <c:pt idx="12908">
                  <c:v>1</c:v>
                </c:pt>
                <c:pt idx="12909">
                  <c:v>1</c:v>
                </c:pt>
                <c:pt idx="12910">
                  <c:v>1</c:v>
                </c:pt>
                <c:pt idx="12911">
                  <c:v>1</c:v>
                </c:pt>
                <c:pt idx="12912">
                  <c:v>1</c:v>
                </c:pt>
                <c:pt idx="12913">
                  <c:v>1</c:v>
                </c:pt>
                <c:pt idx="12914">
                  <c:v>1</c:v>
                </c:pt>
                <c:pt idx="12915">
                  <c:v>1</c:v>
                </c:pt>
                <c:pt idx="12916">
                  <c:v>1</c:v>
                </c:pt>
                <c:pt idx="12917">
                  <c:v>1</c:v>
                </c:pt>
                <c:pt idx="12918">
                  <c:v>1</c:v>
                </c:pt>
                <c:pt idx="12919">
                  <c:v>1</c:v>
                </c:pt>
                <c:pt idx="12920">
                  <c:v>1</c:v>
                </c:pt>
                <c:pt idx="12921">
                  <c:v>1</c:v>
                </c:pt>
                <c:pt idx="12922">
                  <c:v>1</c:v>
                </c:pt>
                <c:pt idx="12923">
                  <c:v>1</c:v>
                </c:pt>
                <c:pt idx="12924">
                  <c:v>1</c:v>
                </c:pt>
                <c:pt idx="12925">
                  <c:v>1</c:v>
                </c:pt>
                <c:pt idx="12926">
                  <c:v>1</c:v>
                </c:pt>
                <c:pt idx="12927">
                  <c:v>1</c:v>
                </c:pt>
                <c:pt idx="12928">
                  <c:v>1</c:v>
                </c:pt>
                <c:pt idx="12929">
                  <c:v>1</c:v>
                </c:pt>
                <c:pt idx="12930">
                  <c:v>1</c:v>
                </c:pt>
                <c:pt idx="12931">
                  <c:v>1</c:v>
                </c:pt>
                <c:pt idx="12932">
                  <c:v>1</c:v>
                </c:pt>
                <c:pt idx="12933">
                  <c:v>1</c:v>
                </c:pt>
                <c:pt idx="12934">
                  <c:v>1</c:v>
                </c:pt>
                <c:pt idx="12935">
                  <c:v>1</c:v>
                </c:pt>
                <c:pt idx="12936">
                  <c:v>1</c:v>
                </c:pt>
                <c:pt idx="12937">
                  <c:v>1</c:v>
                </c:pt>
                <c:pt idx="12938">
                  <c:v>1</c:v>
                </c:pt>
                <c:pt idx="12939">
                  <c:v>1</c:v>
                </c:pt>
                <c:pt idx="12940">
                  <c:v>1</c:v>
                </c:pt>
                <c:pt idx="12941">
                  <c:v>1</c:v>
                </c:pt>
                <c:pt idx="12942">
                  <c:v>1</c:v>
                </c:pt>
                <c:pt idx="12943">
                  <c:v>1</c:v>
                </c:pt>
                <c:pt idx="12944">
                  <c:v>1</c:v>
                </c:pt>
                <c:pt idx="12945">
                  <c:v>1</c:v>
                </c:pt>
                <c:pt idx="12946">
                  <c:v>1</c:v>
                </c:pt>
                <c:pt idx="12947">
                  <c:v>1</c:v>
                </c:pt>
                <c:pt idx="12948">
                  <c:v>1</c:v>
                </c:pt>
                <c:pt idx="12949">
                  <c:v>1</c:v>
                </c:pt>
                <c:pt idx="12950">
                  <c:v>1</c:v>
                </c:pt>
                <c:pt idx="12951">
                  <c:v>1</c:v>
                </c:pt>
                <c:pt idx="12952">
                  <c:v>1</c:v>
                </c:pt>
                <c:pt idx="12953">
                  <c:v>1</c:v>
                </c:pt>
                <c:pt idx="12954">
                  <c:v>1</c:v>
                </c:pt>
                <c:pt idx="12955">
                  <c:v>1</c:v>
                </c:pt>
                <c:pt idx="12956">
                  <c:v>1</c:v>
                </c:pt>
                <c:pt idx="12957">
                  <c:v>1</c:v>
                </c:pt>
                <c:pt idx="12958">
                  <c:v>1</c:v>
                </c:pt>
                <c:pt idx="12959">
                  <c:v>1</c:v>
                </c:pt>
                <c:pt idx="12960">
                  <c:v>1</c:v>
                </c:pt>
                <c:pt idx="12961">
                  <c:v>1</c:v>
                </c:pt>
                <c:pt idx="12962">
                  <c:v>1</c:v>
                </c:pt>
                <c:pt idx="12963">
                  <c:v>1</c:v>
                </c:pt>
                <c:pt idx="12964">
                  <c:v>1</c:v>
                </c:pt>
                <c:pt idx="12965">
                  <c:v>1</c:v>
                </c:pt>
                <c:pt idx="12966">
                  <c:v>1</c:v>
                </c:pt>
                <c:pt idx="12967">
                  <c:v>1</c:v>
                </c:pt>
                <c:pt idx="12968">
                  <c:v>1</c:v>
                </c:pt>
                <c:pt idx="12969">
                  <c:v>1</c:v>
                </c:pt>
                <c:pt idx="12970">
                  <c:v>1</c:v>
                </c:pt>
                <c:pt idx="12971">
                  <c:v>1</c:v>
                </c:pt>
                <c:pt idx="12972">
                  <c:v>1</c:v>
                </c:pt>
                <c:pt idx="12973">
                  <c:v>1</c:v>
                </c:pt>
                <c:pt idx="12974">
                  <c:v>1</c:v>
                </c:pt>
                <c:pt idx="12975">
                  <c:v>1</c:v>
                </c:pt>
                <c:pt idx="12976">
                  <c:v>1</c:v>
                </c:pt>
                <c:pt idx="12977">
                  <c:v>1</c:v>
                </c:pt>
                <c:pt idx="12978">
                  <c:v>1</c:v>
                </c:pt>
                <c:pt idx="12979">
                  <c:v>1</c:v>
                </c:pt>
                <c:pt idx="12980">
                  <c:v>1</c:v>
                </c:pt>
                <c:pt idx="12981">
                  <c:v>1</c:v>
                </c:pt>
                <c:pt idx="12982">
                  <c:v>1</c:v>
                </c:pt>
                <c:pt idx="12983">
                  <c:v>1</c:v>
                </c:pt>
                <c:pt idx="12984">
                  <c:v>1</c:v>
                </c:pt>
                <c:pt idx="12985">
                  <c:v>1</c:v>
                </c:pt>
                <c:pt idx="12986">
                  <c:v>1</c:v>
                </c:pt>
                <c:pt idx="12987">
                  <c:v>1</c:v>
                </c:pt>
                <c:pt idx="12988">
                  <c:v>1</c:v>
                </c:pt>
                <c:pt idx="12989">
                  <c:v>1</c:v>
                </c:pt>
                <c:pt idx="12990">
                  <c:v>1</c:v>
                </c:pt>
                <c:pt idx="12991">
                  <c:v>1</c:v>
                </c:pt>
                <c:pt idx="12992">
                  <c:v>1</c:v>
                </c:pt>
                <c:pt idx="12993">
                  <c:v>1</c:v>
                </c:pt>
                <c:pt idx="12994">
                  <c:v>1</c:v>
                </c:pt>
                <c:pt idx="12995">
                  <c:v>1</c:v>
                </c:pt>
                <c:pt idx="12996">
                  <c:v>1</c:v>
                </c:pt>
                <c:pt idx="12997">
                  <c:v>1</c:v>
                </c:pt>
                <c:pt idx="12998">
                  <c:v>1</c:v>
                </c:pt>
                <c:pt idx="12999">
                  <c:v>1</c:v>
                </c:pt>
                <c:pt idx="13000">
                  <c:v>1</c:v>
                </c:pt>
                <c:pt idx="13001">
                  <c:v>1</c:v>
                </c:pt>
                <c:pt idx="13002">
                  <c:v>1</c:v>
                </c:pt>
                <c:pt idx="13003">
                  <c:v>1</c:v>
                </c:pt>
                <c:pt idx="13004">
                  <c:v>1</c:v>
                </c:pt>
                <c:pt idx="13005">
                  <c:v>1</c:v>
                </c:pt>
                <c:pt idx="13006">
                  <c:v>1</c:v>
                </c:pt>
                <c:pt idx="13007">
                  <c:v>1</c:v>
                </c:pt>
                <c:pt idx="13008">
                  <c:v>1</c:v>
                </c:pt>
                <c:pt idx="13009">
                  <c:v>1</c:v>
                </c:pt>
                <c:pt idx="13010">
                  <c:v>1</c:v>
                </c:pt>
                <c:pt idx="13011">
                  <c:v>1</c:v>
                </c:pt>
                <c:pt idx="13012">
                  <c:v>1</c:v>
                </c:pt>
                <c:pt idx="13013">
                  <c:v>1</c:v>
                </c:pt>
                <c:pt idx="13014">
                  <c:v>1</c:v>
                </c:pt>
                <c:pt idx="13015">
                  <c:v>1</c:v>
                </c:pt>
                <c:pt idx="13016">
                  <c:v>1</c:v>
                </c:pt>
                <c:pt idx="13017">
                  <c:v>1</c:v>
                </c:pt>
                <c:pt idx="13018">
                  <c:v>1</c:v>
                </c:pt>
                <c:pt idx="13019">
                  <c:v>1</c:v>
                </c:pt>
                <c:pt idx="13020">
                  <c:v>1</c:v>
                </c:pt>
                <c:pt idx="13021">
                  <c:v>1</c:v>
                </c:pt>
                <c:pt idx="13022">
                  <c:v>1</c:v>
                </c:pt>
                <c:pt idx="13023">
                  <c:v>1</c:v>
                </c:pt>
                <c:pt idx="13024">
                  <c:v>1</c:v>
                </c:pt>
                <c:pt idx="13025">
                  <c:v>1</c:v>
                </c:pt>
                <c:pt idx="13026">
                  <c:v>1</c:v>
                </c:pt>
                <c:pt idx="13027">
                  <c:v>1</c:v>
                </c:pt>
                <c:pt idx="13028">
                  <c:v>1</c:v>
                </c:pt>
                <c:pt idx="13029">
                  <c:v>1</c:v>
                </c:pt>
                <c:pt idx="13030">
                  <c:v>1</c:v>
                </c:pt>
                <c:pt idx="13031">
                  <c:v>1</c:v>
                </c:pt>
                <c:pt idx="13032">
                  <c:v>1</c:v>
                </c:pt>
                <c:pt idx="13033">
                  <c:v>1</c:v>
                </c:pt>
                <c:pt idx="13034">
                  <c:v>1</c:v>
                </c:pt>
                <c:pt idx="13035">
                  <c:v>1</c:v>
                </c:pt>
                <c:pt idx="13036">
                  <c:v>1</c:v>
                </c:pt>
                <c:pt idx="13037">
                  <c:v>1</c:v>
                </c:pt>
                <c:pt idx="13038">
                  <c:v>1</c:v>
                </c:pt>
                <c:pt idx="13039">
                  <c:v>1</c:v>
                </c:pt>
                <c:pt idx="13040">
                  <c:v>1</c:v>
                </c:pt>
                <c:pt idx="13041">
                  <c:v>1</c:v>
                </c:pt>
                <c:pt idx="13042">
                  <c:v>1</c:v>
                </c:pt>
                <c:pt idx="13043">
                  <c:v>1</c:v>
                </c:pt>
                <c:pt idx="13044">
                  <c:v>1</c:v>
                </c:pt>
                <c:pt idx="13045">
                  <c:v>1</c:v>
                </c:pt>
                <c:pt idx="13046">
                  <c:v>1</c:v>
                </c:pt>
                <c:pt idx="13047">
                  <c:v>1</c:v>
                </c:pt>
                <c:pt idx="13048">
                  <c:v>1</c:v>
                </c:pt>
                <c:pt idx="13049">
                  <c:v>1</c:v>
                </c:pt>
                <c:pt idx="13050">
                  <c:v>1</c:v>
                </c:pt>
                <c:pt idx="13051">
                  <c:v>1</c:v>
                </c:pt>
                <c:pt idx="13052">
                  <c:v>1</c:v>
                </c:pt>
                <c:pt idx="13053">
                  <c:v>1</c:v>
                </c:pt>
                <c:pt idx="13054">
                  <c:v>1</c:v>
                </c:pt>
                <c:pt idx="13055">
                  <c:v>1</c:v>
                </c:pt>
                <c:pt idx="13056">
                  <c:v>1</c:v>
                </c:pt>
                <c:pt idx="13057">
                  <c:v>1</c:v>
                </c:pt>
                <c:pt idx="13058">
                  <c:v>1</c:v>
                </c:pt>
                <c:pt idx="13059">
                  <c:v>1</c:v>
                </c:pt>
                <c:pt idx="13060">
                  <c:v>1</c:v>
                </c:pt>
                <c:pt idx="13061">
                  <c:v>1</c:v>
                </c:pt>
                <c:pt idx="13062">
                  <c:v>1</c:v>
                </c:pt>
                <c:pt idx="13063">
                  <c:v>1</c:v>
                </c:pt>
                <c:pt idx="13064">
                  <c:v>1</c:v>
                </c:pt>
                <c:pt idx="13065">
                  <c:v>1</c:v>
                </c:pt>
                <c:pt idx="13066">
                  <c:v>1</c:v>
                </c:pt>
                <c:pt idx="13067">
                  <c:v>1</c:v>
                </c:pt>
                <c:pt idx="13068">
                  <c:v>1</c:v>
                </c:pt>
                <c:pt idx="13069">
                  <c:v>1</c:v>
                </c:pt>
                <c:pt idx="13070">
                  <c:v>1</c:v>
                </c:pt>
                <c:pt idx="13071">
                  <c:v>1</c:v>
                </c:pt>
                <c:pt idx="13072">
                  <c:v>1</c:v>
                </c:pt>
                <c:pt idx="13073">
                  <c:v>1</c:v>
                </c:pt>
                <c:pt idx="13074">
                  <c:v>1</c:v>
                </c:pt>
                <c:pt idx="13075">
                  <c:v>1</c:v>
                </c:pt>
                <c:pt idx="13076">
                  <c:v>1</c:v>
                </c:pt>
                <c:pt idx="13077">
                  <c:v>1</c:v>
                </c:pt>
                <c:pt idx="13078">
                  <c:v>1</c:v>
                </c:pt>
                <c:pt idx="13079">
                  <c:v>1</c:v>
                </c:pt>
                <c:pt idx="13080">
                  <c:v>1</c:v>
                </c:pt>
                <c:pt idx="13081">
                  <c:v>1</c:v>
                </c:pt>
                <c:pt idx="13082">
                  <c:v>1</c:v>
                </c:pt>
                <c:pt idx="13083">
                  <c:v>1</c:v>
                </c:pt>
                <c:pt idx="13084">
                  <c:v>1</c:v>
                </c:pt>
                <c:pt idx="13085">
                  <c:v>1</c:v>
                </c:pt>
                <c:pt idx="13086">
                  <c:v>1</c:v>
                </c:pt>
                <c:pt idx="13087">
                  <c:v>1</c:v>
                </c:pt>
                <c:pt idx="13088">
                  <c:v>1</c:v>
                </c:pt>
                <c:pt idx="13089">
                  <c:v>1</c:v>
                </c:pt>
                <c:pt idx="13090">
                  <c:v>1</c:v>
                </c:pt>
                <c:pt idx="13091">
                  <c:v>1</c:v>
                </c:pt>
                <c:pt idx="13092">
                  <c:v>1</c:v>
                </c:pt>
                <c:pt idx="13093">
                  <c:v>1</c:v>
                </c:pt>
                <c:pt idx="13094">
                  <c:v>1</c:v>
                </c:pt>
                <c:pt idx="13095">
                  <c:v>1</c:v>
                </c:pt>
                <c:pt idx="13096">
                  <c:v>1</c:v>
                </c:pt>
                <c:pt idx="13097">
                  <c:v>1</c:v>
                </c:pt>
                <c:pt idx="13098">
                  <c:v>1</c:v>
                </c:pt>
                <c:pt idx="13099">
                  <c:v>1</c:v>
                </c:pt>
                <c:pt idx="13100">
                  <c:v>1</c:v>
                </c:pt>
                <c:pt idx="13101">
                  <c:v>1</c:v>
                </c:pt>
                <c:pt idx="13102">
                  <c:v>1</c:v>
                </c:pt>
                <c:pt idx="13103">
                  <c:v>1</c:v>
                </c:pt>
                <c:pt idx="13104">
                  <c:v>1</c:v>
                </c:pt>
                <c:pt idx="13105">
                  <c:v>1</c:v>
                </c:pt>
                <c:pt idx="13106">
                  <c:v>1</c:v>
                </c:pt>
                <c:pt idx="13107">
                  <c:v>1</c:v>
                </c:pt>
                <c:pt idx="13108">
                  <c:v>1</c:v>
                </c:pt>
                <c:pt idx="13109">
                  <c:v>1</c:v>
                </c:pt>
                <c:pt idx="13110">
                  <c:v>1</c:v>
                </c:pt>
                <c:pt idx="13111">
                  <c:v>1</c:v>
                </c:pt>
                <c:pt idx="13112">
                  <c:v>1</c:v>
                </c:pt>
                <c:pt idx="13113">
                  <c:v>1</c:v>
                </c:pt>
                <c:pt idx="13114">
                  <c:v>1</c:v>
                </c:pt>
                <c:pt idx="13115">
                  <c:v>1</c:v>
                </c:pt>
                <c:pt idx="13116">
                  <c:v>1</c:v>
                </c:pt>
                <c:pt idx="13117">
                  <c:v>1</c:v>
                </c:pt>
                <c:pt idx="13118">
                  <c:v>1</c:v>
                </c:pt>
                <c:pt idx="13119">
                  <c:v>1</c:v>
                </c:pt>
                <c:pt idx="13120">
                  <c:v>1</c:v>
                </c:pt>
                <c:pt idx="13121">
                  <c:v>1</c:v>
                </c:pt>
                <c:pt idx="13122">
                  <c:v>1</c:v>
                </c:pt>
                <c:pt idx="13123">
                  <c:v>1</c:v>
                </c:pt>
                <c:pt idx="13124">
                  <c:v>1</c:v>
                </c:pt>
                <c:pt idx="13125">
                  <c:v>1</c:v>
                </c:pt>
                <c:pt idx="13126">
                  <c:v>1</c:v>
                </c:pt>
                <c:pt idx="13127">
                  <c:v>1</c:v>
                </c:pt>
                <c:pt idx="13128">
                  <c:v>1</c:v>
                </c:pt>
                <c:pt idx="13129">
                  <c:v>1</c:v>
                </c:pt>
                <c:pt idx="13130">
                  <c:v>1</c:v>
                </c:pt>
                <c:pt idx="13131">
                  <c:v>1</c:v>
                </c:pt>
                <c:pt idx="13132">
                  <c:v>1</c:v>
                </c:pt>
                <c:pt idx="13133">
                  <c:v>1</c:v>
                </c:pt>
                <c:pt idx="13134">
                  <c:v>1</c:v>
                </c:pt>
                <c:pt idx="13135">
                  <c:v>1</c:v>
                </c:pt>
                <c:pt idx="13136">
                  <c:v>1</c:v>
                </c:pt>
                <c:pt idx="13137">
                  <c:v>1</c:v>
                </c:pt>
                <c:pt idx="13138">
                  <c:v>1</c:v>
                </c:pt>
                <c:pt idx="13139">
                  <c:v>1</c:v>
                </c:pt>
                <c:pt idx="13140">
                  <c:v>1</c:v>
                </c:pt>
                <c:pt idx="13141">
                  <c:v>1</c:v>
                </c:pt>
                <c:pt idx="13142">
                  <c:v>1</c:v>
                </c:pt>
                <c:pt idx="13143">
                  <c:v>1</c:v>
                </c:pt>
                <c:pt idx="13144">
                  <c:v>1</c:v>
                </c:pt>
                <c:pt idx="13145">
                  <c:v>1</c:v>
                </c:pt>
                <c:pt idx="13146">
                  <c:v>1</c:v>
                </c:pt>
                <c:pt idx="13147">
                  <c:v>1</c:v>
                </c:pt>
                <c:pt idx="13148">
                  <c:v>1</c:v>
                </c:pt>
                <c:pt idx="13149">
                  <c:v>1</c:v>
                </c:pt>
                <c:pt idx="13150">
                  <c:v>1</c:v>
                </c:pt>
                <c:pt idx="13151">
                  <c:v>1</c:v>
                </c:pt>
                <c:pt idx="13152">
                  <c:v>1</c:v>
                </c:pt>
                <c:pt idx="13153">
                  <c:v>1</c:v>
                </c:pt>
                <c:pt idx="13154">
                  <c:v>1</c:v>
                </c:pt>
                <c:pt idx="13155">
                  <c:v>1</c:v>
                </c:pt>
                <c:pt idx="13156">
                  <c:v>1</c:v>
                </c:pt>
                <c:pt idx="13157">
                  <c:v>1</c:v>
                </c:pt>
                <c:pt idx="13158">
                  <c:v>1</c:v>
                </c:pt>
                <c:pt idx="13159">
                  <c:v>1</c:v>
                </c:pt>
                <c:pt idx="13160">
                  <c:v>1</c:v>
                </c:pt>
                <c:pt idx="13161">
                  <c:v>1</c:v>
                </c:pt>
                <c:pt idx="13162">
                  <c:v>1</c:v>
                </c:pt>
                <c:pt idx="13163">
                  <c:v>1</c:v>
                </c:pt>
                <c:pt idx="13164">
                  <c:v>1</c:v>
                </c:pt>
                <c:pt idx="13165">
                  <c:v>1</c:v>
                </c:pt>
                <c:pt idx="13166">
                  <c:v>1</c:v>
                </c:pt>
                <c:pt idx="13167">
                  <c:v>1</c:v>
                </c:pt>
                <c:pt idx="13168">
                  <c:v>1</c:v>
                </c:pt>
                <c:pt idx="13169">
                  <c:v>1</c:v>
                </c:pt>
                <c:pt idx="13170">
                  <c:v>1</c:v>
                </c:pt>
                <c:pt idx="13171">
                  <c:v>1</c:v>
                </c:pt>
                <c:pt idx="13172">
                  <c:v>1</c:v>
                </c:pt>
                <c:pt idx="13173">
                  <c:v>1</c:v>
                </c:pt>
                <c:pt idx="13174">
                  <c:v>1</c:v>
                </c:pt>
                <c:pt idx="13175">
                  <c:v>1</c:v>
                </c:pt>
                <c:pt idx="13176">
                  <c:v>1</c:v>
                </c:pt>
                <c:pt idx="13177">
                  <c:v>1</c:v>
                </c:pt>
                <c:pt idx="13178">
                  <c:v>1</c:v>
                </c:pt>
                <c:pt idx="13179">
                  <c:v>1</c:v>
                </c:pt>
                <c:pt idx="13180">
                  <c:v>1</c:v>
                </c:pt>
                <c:pt idx="13181">
                  <c:v>1</c:v>
                </c:pt>
                <c:pt idx="13182">
                  <c:v>1</c:v>
                </c:pt>
                <c:pt idx="13183">
                  <c:v>1</c:v>
                </c:pt>
                <c:pt idx="13184">
                  <c:v>1</c:v>
                </c:pt>
                <c:pt idx="13185">
                  <c:v>1</c:v>
                </c:pt>
                <c:pt idx="13186">
                  <c:v>1</c:v>
                </c:pt>
                <c:pt idx="13187">
                  <c:v>1</c:v>
                </c:pt>
                <c:pt idx="13188">
                  <c:v>1</c:v>
                </c:pt>
                <c:pt idx="13189">
                  <c:v>1</c:v>
                </c:pt>
                <c:pt idx="13190">
                  <c:v>1</c:v>
                </c:pt>
                <c:pt idx="13191">
                  <c:v>1</c:v>
                </c:pt>
                <c:pt idx="13192">
                  <c:v>1</c:v>
                </c:pt>
                <c:pt idx="13193">
                  <c:v>1</c:v>
                </c:pt>
                <c:pt idx="13194">
                  <c:v>1</c:v>
                </c:pt>
                <c:pt idx="13195">
                  <c:v>1</c:v>
                </c:pt>
                <c:pt idx="13196">
                  <c:v>1</c:v>
                </c:pt>
                <c:pt idx="13197">
                  <c:v>1</c:v>
                </c:pt>
                <c:pt idx="13198">
                  <c:v>1</c:v>
                </c:pt>
                <c:pt idx="13199">
                  <c:v>1</c:v>
                </c:pt>
                <c:pt idx="13200">
                  <c:v>1</c:v>
                </c:pt>
                <c:pt idx="13201">
                  <c:v>1</c:v>
                </c:pt>
                <c:pt idx="13202">
                  <c:v>1</c:v>
                </c:pt>
                <c:pt idx="13203">
                  <c:v>1</c:v>
                </c:pt>
                <c:pt idx="13204">
                  <c:v>1</c:v>
                </c:pt>
                <c:pt idx="13205">
                  <c:v>1</c:v>
                </c:pt>
                <c:pt idx="13206">
                  <c:v>1</c:v>
                </c:pt>
                <c:pt idx="13207">
                  <c:v>1</c:v>
                </c:pt>
                <c:pt idx="13208">
                  <c:v>1</c:v>
                </c:pt>
                <c:pt idx="13209">
                  <c:v>1</c:v>
                </c:pt>
                <c:pt idx="13210">
                  <c:v>1</c:v>
                </c:pt>
                <c:pt idx="13211">
                  <c:v>1</c:v>
                </c:pt>
                <c:pt idx="13212">
                  <c:v>1</c:v>
                </c:pt>
                <c:pt idx="13213">
                  <c:v>1</c:v>
                </c:pt>
                <c:pt idx="13214">
                  <c:v>1</c:v>
                </c:pt>
                <c:pt idx="13215">
                  <c:v>1</c:v>
                </c:pt>
                <c:pt idx="13216">
                  <c:v>1</c:v>
                </c:pt>
                <c:pt idx="13217">
                  <c:v>1</c:v>
                </c:pt>
                <c:pt idx="13218">
                  <c:v>1</c:v>
                </c:pt>
                <c:pt idx="13219">
                  <c:v>1</c:v>
                </c:pt>
                <c:pt idx="13220">
                  <c:v>1</c:v>
                </c:pt>
                <c:pt idx="13221">
                  <c:v>1</c:v>
                </c:pt>
                <c:pt idx="13222">
                  <c:v>1</c:v>
                </c:pt>
                <c:pt idx="13223">
                  <c:v>1</c:v>
                </c:pt>
                <c:pt idx="13224">
                  <c:v>1</c:v>
                </c:pt>
                <c:pt idx="13225">
                  <c:v>1</c:v>
                </c:pt>
                <c:pt idx="13226">
                  <c:v>1</c:v>
                </c:pt>
                <c:pt idx="13227">
                  <c:v>1</c:v>
                </c:pt>
                <c:pt idx="13228">
                  <c:v>1</c:v>
                </c:pt>
                <c:pt idx="13229">
                  <c:v>1</c:v>
                </c:pt>
                <c:pt idx="13230">
                  <c:v>1</c:v>
                </c:pt>
                <c:pt idx="13231">
                  <c:v>1</c:v>
                </c:pt>
                <c:pt idx="13232">
                  <c:v>1</c:v>
                </c:pt>
                <c:pt idx="13233">
                  <c:v>1</c:v>
                </c:pt>
                <c:pt idx="13234">
                  <c:v>1</c:v>
                </c:pt>
                <c:pt idx="13235">
                  <c:v>1</c:v>
                </c:pt>
                <c:pt idx="13236">
                  <c:v>1</c:v>
                </c:pt>
                <c:pt idx="13237">
                  <c:v>1</c:v>
                </c:pt>
                <c:pt idx="13238">
                  <c:v>1</c:v>
                </c:pt>
                <c:pt idx="13239">
                  <c:v>1</c:v>
                </c:pt>
                <c:pt idx="13240">
                  <c:v>1</c:v>
                </c:pt>
                <c:pt idx="13241">
                  <c:v>1</c:v>
                </c:pt>
                <c:pt idx="13242">
                  <c:v>1</c:v>
                </c:pt>
                <c:pt idx="13243">
                  <c:v>1</c:v>
                </c:pt>
                <c:pt idx="13244">
                  <c:v>1</c:v>
                </c:pt>
                <c:pt idx="13245">
                  <c:v>1</c:v>
                </c:pt>
                <c:pt idx="13246">
                  <c:v>1</c:v>
                </c:pt>
                <c:pt idx="13247">
                  <c:v>1</c:v>
                </c:pt>
                <c:pt idx="13248">
                  <c:v>1</c:v>
                </c:pt>
                <c:pt idx="13249">
                  <c:v>1</c:v>
                </c:pt>
                <c:pt idx="13250">
                  <c:v>1</c:v>
                </c:pt>
                <c:pt idx="13251">
                  <c:v>1</c:v>
                </c:pt>
                <c:pt idx="13252">
                  <c:v>1</c:v>
                </c:pt>
                <c:pt idx="13253">
                  <c:v>1</c:v>
                </c:pt>
                <c:pt idx="13254">
                  <c:v>1</c:v>
                </c:pt>
                <c:pt idx="13255">
                  <c:v>1</c:v>
                </c:pt>
                <c:pt idx="13256">
                  <c:v>1</c:v>
                </c:pt>
                <c:pt idx="13257">
                  <c:v>1</c:v>
                </c:pt>
                <c:pt idx="13258">
                  <c:v>1</c:v>
                </c:pt>
                <c:pt idx="13259">
                  <c:v>1</c:v>
                </c:pt>
                <c:pt idx="13260">
                  <c:v>1</c:v>
                </c:pt>
                <c:pt idx="13261">
                  <c:v>1</c:v>
                </c:pt>
                <c:pt idx="13262">
                  <c:v>1</c:v>
                </c:pt>
                <c:pt idx="13263">
                  <c:v>1</c:v>
                </c:pt>
                <c:pt idx="13264">
                  <c:v>1</c:v>
                </c:pt>
                <c:pt idx="13265">
                  <c:v>1</c:v>
                </c:pt>
                <c:pt idx="13266">
                  <c:v>1</c:v>
                </c:pt>
                <c:pt idx="13267">
                  <c:v>1</c:v>
                </c:pt>
                <c:pt idx="13268">
                  <c:v>1</c:v>
                </c:pt>
                <c:pt idx="13269">
                  <c:v>1</c:v>
                </c:pt>
                <c:pt idx="13270">
                  <c:v>1</c:v>
                </c:pt>
                <c:pt idx="13271">
                  <c:v>1</c:v>
                </c:pt>
                <c:pt idx="13272">
                  <c:v>1</c:v>
                </c:pt>
                <c:pt idx="13273">
                  <c:v>1</c:v>
                </c:pt>
                <c:pt idx="13274">
                  <c:v>1</c:v>
                </c:pt>
                <c:pt idx="13275">
                  <c:v>1</c:v>
                </c:pt>
                <c:pt idx="13276">
                  <c:v>1</c:v>
                </c:pt>
                <c:pt idx="13277">
                  <c:v>1</c:v>
                </c:pt>
                <c:pt idx="13278">
                  <c:v>1</c:v>
                </c:pt>
                <c:pt idx="13279">
                  <c:v>1</c:v>
                </c:pt>
                <c:pt idx="13280">
                  <c:v>1</c:v>
                </c:pt>
                <c:pt idx="13281">
                  <c:v>1</c:v>
                </c:pt>
                <c:pt idx="13282">
                  <c:v>1</c:v>
                </c:pt>
                <c:pt idx="13283">
                  <c:v>1</c:v>
                </c:pt>
                <c:pt idx="13284">
                  <c:v>1</c:v>
                </c:pt>
                <c:pt idx="13285">
                  <c:v>1</c:v>
                </c:pt>
                <c:pt idx="13286">
                  <c:v>1</c:v>
                </c:pt>
                <c:pt idx="13287">
                  <c:v>1</c:v>
                </c:pt>
                <c:pt idx="13288">
                  <c:v>1</c:v>
                </c:pt>
                <c:pt idx="13289">
                  <c:v>1</c:v>
                </c:pt>
                <c:pt idx="13290">
                  <c:v>1</c:v>
                </c:pt>
                <c:pt idx="13291">
                  <c:v>1</c:v>
                </c:pt>
                <c:pt idx="13292">
                  <c:v>1</c:v>
                </c:pt>
                <c:pt idx="13293">
                  <c:v>1</c:v>
                </c:pt>
                <c:pt idx="13294">
                  <c:v>1</c:v>
                </c:pt>
                <c:pt idx="13295">
                  <c:v>1</c:v>
                </c:pt>
                <c:pt idx="13296">
                  <c:v>1</c:v>
                </c:pt>
                <c:pt idx="13297">
                  <c:v>1</c:v>
                </c:pt>
                <c:pt idx="13298">
                  <c:v>1</c:v>
                </c:pt>
                <c:pt idx="13299">
                  <c:v>1</c:v>
                </c:pt>
                <c:pt idx="13300">
                  <c:v>1</c:v>
                </c:pt>
                <c:pt idx="13301">
                  <c:v>1</c:v>
                </c:pt>
                <c:pt idx="13302">
                  <c:v>1</c:v>
                </c:pt>
                <c:pt idx="13303">
                  <c:v>1</c:v>
                </c:pt>
                <c:pt idx="13304">
                  <c:v>1</c:v>
                </c:pt>
                <c:pt idx="13305">
                  <c:v>1</c:v>
                </c:pt>
                <c:pt idx="13306">
                  <c:v>1</c:v>
                </c:pt>
                <c:pt idx="13307">
                  <c:v>1</c:v>
                </c:pt>
                <c:pt idx="13308">
                  <c:v>1</c:v>
                </c:pt>
                <c:pt idx="13309">
                  <c:v>1</c:v>
                </c:pt>
                <c:pt idx="13310">
                  <c:v>1</c:v>
                </c:pt>
                <c:pt idx="13311">
                  <c:v>1</c:v>
                </c:pt>
                <c:pt idx="13312">
                  <c:v>1</c:v>
                </c:pt>
                <c:pt idx="13313">
                  <c:v>1</c:v>
                </c:pt>
                <c:pt idx="13314">
                  <c:v>1</c:v>
                </c:pt>
                <c:pt idx="13315">
                  <c:v>1</c:v>
                </c:pt>
                <c:pt idx="13316">
                  <c:v>1</c:v>
                </c:pt>
                <c:pt idx="13317">
                  <c:v>1</c:v>
                </c:pt>
                <c:pt idx="13318">
                  <c:v>1</c:v>
                </c:pt>
                <c:pt idx="13319">
                  <c:v>1</c:v>
                </c:pt>
                <c:pt idx="13320">
                  <c:v>1</c:v>
                </c:pt>
                <c:pt idx="13321">
                  <c:v>1</c:v>
                </c:pt>
                <c:pt idx="13322">
                  <c:v>1</c:v>
                </c:pt>
                <c:pt idx="13323">
                  <c:v>1</c:v>
                </c:pt>
                <c:pt idx="13324">
                  <c:v>1</c:v>
                </c:pt>
                <c:pt idx="13325">
                  <c:v>1</c:v>
                </c:pt>
                <c:pt idx="13326">
                  <c:v>1</c:v>
                </c:pt>
                <c:pt idx="13327">
                  <c:v>1</c:v>
                </c:pt>
                <c:pt idx="13328">
                  <c:v>1</c:v>
                </c:pt>
                <c:pt idx="13329">
                  <c:v>1</c:v>
                </c:pt>
                <c:pt idx="13330">
                  <c:v>1</c:v>
                </c:pt>
                <c:pt idx="13331">
                  <c:v>1</c:v>
                </c:pt>
                <c:pt idx="13332">
                  <c:v>1</c:v>
                </c:pt>
                <c:pt idx="13333">
                  <c:v>1</c:v>
                </c:pt>
                <c:pt idx="13334">
                  <c:v>1</c:v>
                </c:pt>
                <c:pt idx="13335">
                  <c:v>1</c:v>
                </c:pt>
                <c:pt idx="13336">
                  <c:v>1</c:v>
                </c:pt>
                <c:pt idx="13337">
                  <c:v>1</c:v>
                </c:pt>
                <c:pt idx="13338">
                  <c:v>1</c:v>
                </c:pt>
                <c:pt idx="13339">
                  <c:v>1</c:v>
                </c:pt>
                <c:pt idx="13340">
                  <c:v>1</c:v>
                </c:pt>
                <c:pt idx="13341">
                  <c:v>1</c:v>
                </c:pt>
                <c:pt idx="13342">
                  <c:v>1</c:v>
                </c:pt>
                <c:pt idx="13343">
                  <c:v>1</c:v>
                </c:pt>
                <c:pt idx="13344">
                  <c:v>1</c:v>
                </c:pt>
                <c:pt idx="13345">
                  <c:v>1</c:v>
                </c:pt>
                <c:pt idx="13346">
                  <c:v>1</c:v>
                </c:pt>
                <c:pt idx="13347">
                  <c:v>1</c:v>
                </c:pt>
                <c:pt idx="13348">
                  <c:v>1</c:v>
                </c:pt>
                <c:pt idx="13349">
                  <c:v>1</c:v>
                </c:pt>
                <c:pt idx="13350">
                  <c:v>1</c:v>
                </c:pt>
                <c:pt idx="13351">
                  <c:v>1</c:v>
                </c:pt>
                <c:pt idx="13352">
                  <c:v>1</c:v>
                </c:pt>
                <c:pt idx="13353">
                  <c:v>1</c:v>
                </c:pt>
                <c:pt idx="13354">
                  <c:v>1</c:v>
                </c:pt>
                <c:pt idx="13355">
                  <c:v>1</c:v>
                </c:pt>
                <c:pt idx="13356">
                  <c:v>1</c:v>
                </c:pt>
                <c:pt idx="13357">
                  <c:v>1</c:v>
                </c:pt>
                <c:pt idx="13358">
                  <c:v>1</c:v>
                </c:pt>
                <c:pt idx="13359">
                  <c:v>1</c:v>
                </c:pt>
                <c:pt idx="13360">
                  <c:v>1</c:v>
                </c:pt>
                <c:pt idx="13361">
                  <c:v>1</c:v>
                </c:pt>
                <c:pt idx="13362">
                  <c:v>1</c:v>
                </c:pt>
                <c:pt idx="13363">
                  <c:v>1</c:v>
                </c:pt>
                <c:pt idx="13364">
                  <c:v>1</c:v>
                </c:pt>
                <c:pt idx="13365">
                  <c:v>1</c:v>
                </c:pt>
                <c:pt idx="13366">
                  <c:v>1</c:v>
                </c:pt>
                <c:pt idx="13367">
                  <c:v>1</c:v>
                </c:pt>
                <c:pt idx="13368">
                  <c:v>1</c:v>
                </c:pt>
                <c:pt idx="13369">
                  <c:v>1</c:v>
                </c:pt>
                <c:pt idx="13370">
                  <c:v>1</c:v>
                </c:pt>
                <c:pt idx="13371">
                  <c:v>1</c:v>
                </c:pt>
                <c:pt idx="13372">
                  <c:v>1</c:v>
                </c:pt>
                <c:pt idx="13373">
                  <c:v>1</c:v>
                </c:pt>
                <c:pt idx="13374">
                  <c:v>1</c:v>
                </c:pt>
                <c:pt idx="13375">
                  <c:v>1</c:v>
                </c:pt>
                <c:pt idx="13376">
                  <c:v>1</c:v>
                </c:pt>
                <c:pt idx="13377">
                  <c:v>1</c:v>
                </c:pt>
                <c:pt idx="13378">
                  <c:v>1</c:v>
                </c:pt>
                <c:pt idx="13379">
                  <c:v>1</c:v>
                </c:pt>
                <c:pt idx="13380">
                  <c:v>1</c:v>
                </c:pt>
                <c:pt idx="13381">
                  <c:v>1</c:v>
                </c:pt>
                <c:pt idx="13382">
                  <c:v>1</c:v>
                </c:pt>
                <c:pt idx="13383">
                  <c:v>1</c:v>
                </c:pt>
                <c:pt idx="13384">
                  <c:v>1</c:v>
                </c:pt>
                <c:pt idx="13385">
                  <c:v>1</c:v>
                </c:pt>
                <c:pt idx="13386">
                  <c:v>1</c:v>
                </c:pt>
                <c:pt idx="13387">
                  <c:v>1</c:v>
                </c:pt>
                <c:pt idx="13388">
                  <c:v>1</c:v>
                </c:pt>
                <c:pt idx="13389">
                  <c:v>1</c:v>
                </c:pt>
                <c:pt idx="13390">
                  <c:v>1</c:v>
                </c:pt>
                <c:pt idx="13391">
                  <c:v>1</c:v>
                </c:pt>
                <c:pt idx="13392">
                  <c:v>1</c:v>
                </c:pt>
                <c:pt idx="13393">
                  <c:v>1</c:v>
                </c:pt>
                <c:pt idx="13394">
                  <c:v>1</c:v>
                </c:pt>
                <c:pt idx="13395">
                  <c:v>1</c:v>
                </c:pt>
                <c:pt idx="13396">
                  <c:v>1</c:v>
                </c:pt>
                <c:pt idx="13397">
                  <c:v>1</c:v>
                </c:pt>
                <c:pt idx="13398">
                  <c:v>1</c:v>
                </c:pt>
                <c:pt idx="13399">
                  <c:v>1</c:v>
                </c:pt>
                <c:pt idx="13400">
                  <c:v>1</c:v>
                </c:pt>
                <c:pt idx="13401">
                  <c:v>1</c:v>
                </c:pt>
                <c:pt idx="13402">
                  <c:v>1</c:v>
                </c:pt>
                <c:pt idx="13403">
                  <c:v>1</c:v>
                </c:pt>
                <c:pt idx="13404">
                  <c:v>1</c:v>
                </c:pt>
                <c:pt idx="13405">
                  <c:v>1</c:v>
                </c:pt>
                <c:pt idx="13406">
                  <c:v>1</c:v>
                </c:pt>
                <c:pt idx="13407">
                  <c:v>1</c:v>
                </c:pt>
                <c:pt idx="13408">
                  <c:v>1</c:v>
                </c:pt>
                <c:pt idx="13409">
                  <c:v>1</c:v>
                </c:pt>
                <c:pt idx="13410">
                  <c:v>1</c:v>
                </c:pt>
                <c:pt idx="13411">
                  <c:v>1</c:v>
                </c:pt>
                <c:pt idx="13412">
                  <c:v>1</c:v>
                </c:pt>
                <c:pt idx="13413">
                  <c:v>1</c:v>
                </c:pt>
                <c:pt idx="13414">
                  <c:v>1</c:v>
                </c:pt>
                <c:pt idx="13415">
                  <c:v>1</c:v>
                </c:pt>
                <c:pt idx="13416">
                  <c:v>1</c:v>
                </c:pt>
                <c:pt idx="13417">
                  <c:v>1</c:v>
                </c:pt>
                <c:pt idx="13418">
                  <c:v>1</c:v>
                </c:pt>
                <c:pt idx="13419">
                  <c:v>1</c:v>
                </c:pt>
                <c:pt idx="13420">
                  <c:v>1</c:v>
                </c:pt>
                <c:pt idx="13421">
                  <c:v>1</c:v>
                </c:pt>
                <c:pt idx="13422">
                  <c:v>1</c:v>
                </c:pt>
                <c:pt idx="13423">
                  <c:v>1</c:v>
                </c:pt>
                <c:pt idx="13424">
                  <c:v>1</c:v>
                </c:pt>
                <c:pt idx="13425">
                  <c:v>1</c:v>
                </c:pt>
                <c:pt idx="13426">
                  <c:v>1</c:v>
                </c:pt>
                <c:pt idx="13427">
                  <c:v>1</c:v>
                </c:pt>
                <c:pt idx="13428">
                  <c:v>1</c:v>
                </c:pt>
                <c:pt idx="13429">
                  <c:v>1</c:v>
                </c:pt>
                <c:pt idx="13430">
                  <c:v>1</c:v>
                </c:pt>
                <c:pt idx="13431">
                  <c:v>1</c:v>
                </c:pt>
                <c:pt idx="13432">
                  <c:v>1</c:v>
                </c:pt>
                <c:pt idx="13433">
                  <c:v>1</c:v>
                </c:pt>
                <c:pt idx="13434">
                  <c:v>1</c:v>
                </c:pt>
                <c:pt idx="13435">
                  <c:v>1</c:v>
                </c:pt>
                <c:pt idx="13436">
                  <c:v>1</c:v>
                </c:pt>
                <c:pt idx="13437">
                  <c:v>1</c:v>
                </c:pt>
                <c:pt idx="13438">
                  <c:v>1</c:v>
                </c:pt>
                <c:pt idx="13439">
                  <c:v>1</c:v>
                </c:pt>
                <c:pt idx="13440">
                  <c:v>1</c:v>
                </c:pt>
                <c:pt idx="13441">
                  <c:v>1</c:v>
                </c:pt>
                <c:pt idx="13442">
                  <c:v>1</c:v>
                </c:pt>
                <c:pt idx="13443">
                  <c:v>1</c:v>
                </c:pt>
                <c:pt idx="13444">
                  <c:v>1</c:v>
                </c:pt>
                <c:pt idx="13445">
                  <c:v>1</c:v>
                </c:pt>
                <c:pt idx="13446">
                  <c:v>1</c:v>
                </c:pt>
                <c:pt idx="13447">
                  <c:v>1</c:v>
                </c:pt>
                <c:pt idx="13448">
                  <c:v>1</c:v>
                </c:pt>
                <c:pt idx="13449">
                  <c:v>1</c:v>
                </c:pt>
                <c:pt idx="13450">
                  <c:v>1</c:v>
                </c:pt>
                <c:pt idx="13451">
                  <c:v>1</c:v>
                </c:pt>
                <c:pt idx="13452">
                  <c:v>1</c:v>
                </c:pt>
                <c:pt idx="13453">
                  <c:v>1</c:v>
                </c:pt>
                <c:pt idx="13454">
                  <c:v>1</c:v>
                </c:pt>
                <c:pt idx="13455">
                  <c:v>1</c:v>
                </c:pt>
                <c:pt idx="13456">
                  <c:v>1</c:v>
                </c:pt>
                <c:pt idx="13457">
                  <c:v>1</c:v>
                </c:pt>
                <c:pt idx="13458">
                  <c:v>1</c:v>
                </c:pt>
                <c:pt idx="13459">
                  <c:v>1</c:v>
                </c:pt>
                <c:pt idx="13460">
                  <c:v>1</c:v>
                </c:pt>
                <c:pt idx="13461">
                  <c:v>1</c:v>
                </c:pt>
                <c:pt idx="13462">
                  <c:v>1</c:v>
                </c:pt>
                <c:pt idx="13463">
                  <c:v>1</c:v>
                </c:pt>
                <c:pt idx="13464">
                  <c:v>1</c:v>
                </c:pt>
                <c:pt idx="13465">
                  <c:v>1</c:v>
                </c:pt>
                <c:pt idx="13466">
                  <c:v>1</c:v>
                </c:pt>
                <c:pt idx="13467">
                  <c:v>1</c:v>
                </c:pt>
                <c:pt idx="13468">
                  <c:v>1</c:v>
                </c:pt>
                <c:pt idx="13469">
                  <c:v>1</c:v>
                </c:pt>
                <c:pt idx="13470">
                  <c:v>1</c:v>
                </c:pt>
                <c:pt idx="13471">
                  <c:v>1</c:v>
                </c:pt>
                <c:pt idx="13472">
                  <c:v>1</c:v>
                </c:pt>
                <c:pt idx="13473">
                  <c:v>1</c:v>
                </c:pt>
                <c:pt idx="13474">
                  <c:v>1</c:v>
                </c:pt>
                <c:pt idx="13475">
                  <c:v>1</c:v>
                </c:pt>
                <c:pt idx="13476">
                  <c:v>1</c:v>
                </c:pt>
                <c:pt idx="13477">
                  <c:v>1</c:v>
                </c:pt>
                <c:pt idx="13478">
                  <c:v>1</c:v>
                </c:pt>
                <c:pt idx="13479">
                  <c:v>1</c:v>
                </c:pt>
                <c:pt idx="13480">
                  <c:v>1</c:v>
                </c:pt>
                <c:pt idx="13481">
                  <c:v>1</c:v>
                </c:pt>
                <c:pt idx="13482">
                  <c:v>1</c:v>
                </c:pt>
                <c:pt idx="13483">
                  <c:v>1</c:v>
                </c:pt>
                <c:pt idx="13484">
                  <c:v>1</c:v>
                </c:pt>
                <c:pt idx="13485">
                  <c:v>1</c:v>
                </c:pt>
                <c:pt idx="13486">
                  <c:v>1</c:v>
                </c:pt>
                <c:pt idx="13487">
                  <c:v>1</c:v>
                </c:pt>
                <c:pt idx="13488">
                  <c:v>1</c:v>
                </c:pt>
                <c:pt idx="13489">
                  <c:v>1</c:v>
                </c:pt>
                <c:pt idx="13490">
                  <c:v>1</c:v>
                </c:pt>
                <c:pt idx="13491">
                  <c:v>1</c:v>
                </c:pt>
                <c:pt idx="13492">
                  <c:v>1</c:v>
                </c:pt>
                <c:pt idx="13493">
                  <c:v>1</c:v>
                </c:pt>
                <c:pt idx="13494">
                  <c:v>1</c:v>
                </c:pt>
                <c:pt idx="13495">
                  <c:v>1</c:v>
                </c:pt>
                <c:pt idx="13496">
                  <c:v>1</c:v>
                </c:pt>
                <c:pt idx="13497">
                  <c:v>1</c:v>
                </c:pt>
                <c:pt idx="13498">
                  <c:v>1</c:v>
                </c:pt>
                <c:pt idx="13499">
                  <c:v>1</c:v>
                </c:pt>
                <c:pt idx="13500">
                  <c:v>1</c:v>
                </c:pt>
                <c:pt idx="13501">
                  <c:v>1</c:v>
                </c:pt>
                <c:pt idx="13502">
                  <c:v>1</c:v>
                </c:pt>
                <c:pt idx="13503">
                  <c:v>1</c:v>
                </c:pt>
                <c:pt idx="13504">
                  <c:v>1</c:v>
                </c:pt>
                <c:pt idx="13505">
                  <c:v>1</c:v>
                </c:pt>
                <c:pt idx="13506">
                  <c:v>1</c:v>
                </c:pt>
                <c:pt idx="13507">
                  <c:v>1</c:v>
                </c:pt>
                <c:pt idx="13508">
                  <c:v>1</c:v>
                </c:pt>
                <c:pt idx="13509">
                  <c:v>1</c:v>
                </c:pt>
                <c:pt idx="13510">
                  <c:v>1</c:v>
                </c:pt>
                <c:pt idx="13511">
                  <c:v>1</c:v>
                </c:pt>
                <c:pt idx="13512">
                  <c:v>1</c:v>
                </c:pt>
                <c:pt idx="13513">
                  <c:v>1</c:v>
                </c:pt>
                <c:pt idx="13514">
                  <c:v>1</c:v>
                </c:pt>
                <c:pt idx="13515">
                  <c:v>1</c:v>
                </c:pt>
                <c:pt idx="13516">
                  <c:v>1</c:v>
                </c:pt>
                <c:pt idx="13517">
                  <c:v>1</c:v>
                </c:pt>
                <c:pt idx="13518">
                  <c:v>1</c:v>
                </c:pt>
                <c:pt idx="13519">
                  <c:v>1</c:v>
                </c:pt>
                <c:pt idx="13520">
                  <c:v>1</c:v>
                </c:pt>
                <c:pt idx="13521">
                  <c:v>1</c:v>
                </c:pt>
                <c:pt idx="13522">
                  <c:v>1</c:v>
                </c:pt>
                <c:pt idx="13523">
                  <c:v>1</c:v>
                </c:pt>
                <c:pt idx="13524">
                  <c:v>1</c:v>
                </c:pt>
                <c:pt idx="13525">
                  <c:v>1</c:v>
                </c:pt>
                <c:pt idx="13526">
                  <c:v>1</c:v>
                </c:pt>
                <c:pt idx="13527">
                  <c:v>1</c:v>
                </c:pt>
                <c:pt idx="13528">
                  <c:v>1</c:v>
                </c:pt>
                <c:pt idx="13529">
                  <c:v>1</c:v>
                </c:pt>
                <c:pt idx="13530">
                  <c:v>1</c:v>
                </c:pt>
                <c:pt idx="13531">
                  <c:v>1</c:v>
                </c:pt>
                <c:pt idx="13532">
                  <c:v>1</c:v>
                </c:pt>
                <c:pt idx="13533">
                  <c:v>1</c:v>
                </c:pt>
                <c:pt idx="13534">
                  <c:v>1</c:v>
                </c:pt>
                <c:pt idx="13535">
                  <c:v>1</c:v>
                </c:pt>
                <c:pt idx="13536">
                  <c:v>1</c:v>
                </c:pt>
                <c:pt idx="13537">
                  <c:v>1</c:v>
                </c:pt>
                <c:pt idx="13538">
                  <c:v>1</c:v>
                </c:pt>
                <c:pt idx="13539">
                  <c:v>1</c:v>
                </c:pt>
                <c:pt idx="13540">
                  <c:v>1</c:v>
                </c:pt>
                <c:pt idx="13541">
                  <c:v>1</c:v>
                </c:pt>
                <c:pt idx="13542">
                  <c:v>1</c:v>
                </c:pt>
                <c:pt idx="13543">
                  <c:v>1</c:v>
                </c:pt>
                <c:pt idx="13544">
                  <c:v>1</c:v>
                </c:pt>
                <c:pt idx="13545">
                  <c:v>1</c:v>
                </c:pt>
                <c:pt idx="13546">
                  <c:v>1</c:v>
                </c:pt>
                <c:pt idx="13547">
                  <c:v>1</c:v>
                </c:pt>
                <c:pt idx="13548">
                  <c:v>1</c:v>
                </c:pt>
                <c:pt idx="13549">
                  <c:v>1</c:v>
                </c:pt>
                <c:pt idx="13550">
                  <c:v>1</c:v>
                </c:pt>
                <c:pt idx="13551">
                  <c:v>1</c:v>
                </c:pt>
                <c:pt idx="13552">
                  <c:v>1</c:v>
                </c:pt>
                <c:pt idx="13553">
                  <c:v>1</c:v>
                </c:pt>
                <c:pt idx="13554">
                  <c:v>1</c:v>
                </c:pt>
                <c:pt idx="13555">
                  <c:v>1</c:v>
                </c:pt>
                <c:pt idx="13556">
                  <c:v>1</c:v>
                </c:pt>
                <c:pt idx="13557">
                  <c:v>1</c:v>
                </c:pt>
                <c:pt idx="13558">
                  <c:v>1</c:v>
                </c:pt>
                <c:pt idx="13559">
                  <c:v>1</c:v>
                </c:pt>
                <c:pt idx="13560">
                  <c:v>1</c:v>
                </c:pt>
                <c:pt idx="13561">
                  <c:v>1</c:v>
                </c:pt>
                <c:pt idx="13562">
                  <c:v>1</c:v>
                </c:pt>
                <c:pt idx="13563">
                  <c:v>1</c:v>
                </c:pt>
                <c:pt idx="13564">
                  <c:v>1</c:v>
                </c:pt>
                <c:pt idx="13565">
                  <c:v>1</c:v>
                </c:pt>
                <c:pt idx="13566">
                  <c:v>1</c:v>
                </c:pt>
                <c:pt idx="13567">
                  <c:v>1</c:v>
                </c:pt>
                <c:pt idx="13568">
                  <c:v>1</c:v>
                </c:pt>
                <c:pt idx="13569">
                  <c:v>1</c:v>
                </c:pt>
                <c:pt idx="13570">
                  <c:v>1</c:v>
                </c:pt>
                <c:pt idx="13571">
                  <c:v>1</c:v>
                </c:pt>
                <c:pt idx="13572">
                  <c:v>1</c:v>
                </c:pt>
                <c:pt idx="13573">
                  <c:v>1</c:v>
                </c:pt>
                <c:pt idx="13574">
                  <c:v>1</c:v>
                </c:pt>
                <c:pt idx="13575">
                  <c:v>1</c:v>
                </c:pt>
                <c:pt idx="13576">
                  <c:v>1</c:v>
                </c:pt>
                <c:pt idx="13577">
                  <c:v>1</c:v>
                </c:pt>
                <c:pt idx="13578">
                  <c:v>1</c:v>
                </c:pt>
                <c:pt idx="13579">
                  <c:v>1</c:v>
                </c:pt>
                <c:pt idx="13580">
                  <c:v>1</c:v>
                </c:pt>
                <c:pt idx="13581">
                  <c:v>1</c:v>
                </c:pt>
                <c:pt idx="13582">
                  <c:v>1</c:v>
                </c:pt>
                <c:pt idx="13583">
                  <c:v>1</c:v>
                </c:pt>
                <c:pt idx="13584">
                  <c:v>1</c:v>
                </c:pt>
                <c:pt idx="13585">
                  <c:v>1</c:v>
                </c:pt>
                <c:pt idx="13586">
                  <c:v>1</c:v>
                </c:pt>
                <c:pt idx="13587">
                  <c:v>1</c:v>
                </c:pt>
                <c:pt idx="13588">
                  <c:v>1</c:v>
                </c:pt>
                <c:pt idx="13589">
                  <c:v>1</c:v>
                </c:pt>
                <c:pt idx="13590">
                  <c:v>1</c:v>
                </c:pt>
                <c:pt idx="13591">
                  <c:v>1</c:v>
                </c:pt>
                <c:pt idx="13592">
                  <c:v>1</c:v>
                </c:pt>
                <c:pt idx="13593">
                  <c:v>1</c:v>
                </c:pt>
                <c:pt idx="13594">
                  <c:v>1</c:v>
                </c:pt>
                <c:pt idx="13595">
                  <c:v>1</c:v>
                </c:pt>
                <c:pt idx="13596">
                  <c:v>1</c:v>
                </c:pt>
                <c:pt idx="13597">
                  <c:v>1</c:v>
                </c:pt>
                <c:pt idx="13598">
                  <c:v>1</c:v>
                </c:pt>
                <c:pt idx="13599">
                  <c:v>1</c:v>
                </c:pt>
                <c:pt idx="13600">
                  <c:v>1</c:v>
                </c:pt>
                <c:pt idx="13601">
                  <c:v>1</c:v>
                </c:pt>
                <c:pt idx="13602">
                  <c:v>1</c:v>
                </c:pt>
                <c:pt idx="13603">
                  <c:v>1</c:v>
                </c:pt>
                <c:pt idx="13604">
                  <c:v>1</c:v>
                </c:pt>
                <c:pt idx="13605">
                  <c:v>1</c:v>
                </c:pt>
                <c:pt idx="13606">
                  <c:v>1</c:v>
                </c:pt>
                <c:pt idx="13607">
                  <c:v>1</c:v>
                </c:pt>
                <c:pt idx="13608">
                  <c:v>1</c:v>
                </c:pt>
                <c:pt idx="13609">
                  <c:v>1</c:v>
                </c:pt>
                <c:pt idx="13610">
                  <c:v>1</c:v>
                </c:pt>
                <c:pt idx="13611">
                  <c:v>1</c:v>
                </c:pt>
                <c:pt idx="13612">
                  <c:v>1</c:v>
                </c:pt>
                <c:pt idx="13613">
                  <c:v>1</c:v>
                </c:pt>
                <c:pt idx="13614">
                  <c:v>1</c:v>
                </c:pt>
                <c:pt idx="13615">
                  <c:v>1</c:v>
                </c:pt>
                <c:pt idx="13616">
                  <c:v>1</c:v>
                </c:pt>
                <c:pt idx="13617">
                  <c:v>1</c:v>
                </c:pt>
                <c:pt idx="13618">
                  <c:v>1</c:v>
                </c:pt>
                <c:pt idx="13619">
                  <c:v>1</c:v>
                </c:pt>
                <c:pt idx="13620">
                  <c:v>1</c:v>
                </c:pt>
                <c:pt idx="13621">
                  <c:v>1</c:v>
                </c:pt>
                <c:pt idx="13622">
                  <c:v>1</c:v>
                </c:pt>
                <c:pt idx="13623">
                  <c:v>1</c:v>
                </c:pt>
                <c:pt idx="13624">
                  <c:v>1</c:v>
                </c:pt>
                <c:pt idx="13625">
                  <c:v>1</c:v>
                </c:pt>
                <c:pt idx="13626">
                  <c:v>1</c:v>
                </c:pt>
                <c:pt idx="13627">
                  <c:v>1</c:v>
                </c:pt>
                <c:pt idx="13628">
                  <c:v>1</c:v>
                </c:pt>
                <c:pt idx="13629">
                  <c:v>1</c:v>
                </c:pt>
                <c:pt idx="13630">
                  <c:v>1</c:v>
                </c:pt>
                <c:pt idx="13631">
                  <c:v>1</c:v>
                </c:pt>
                <c:pt idx="13632">
                  <c:v>1</c:v>
                </c:pt>
                <c:pt idx="13633">
                  <c:v>1</c:v>
                </c:pt>
                <c:pt idx="13634">
                  <c:v>1</c:v>
                </c:pt>
                <c:pt idx="13635">
                  <c:v>1</c:v>
                </c:pt>
                <c:pt idx="13636">
                  <c:v>1</c:v>
                </c:pt>
                <c:pt idx="13637">
                  <c:v>1</c:v>
                </c:pt>
                <c:pt idx="13638">
                  <c:v>1</c:v>
                </c:pt>
                <c:pt idx="13639">
                  <c:v>1</c:v>
                </c:pt>
                <c:pt idx="13640">
                  <c:v>1</c:v>
                </c:pt>
                <c:pt idx="13641">
                  <c:v>1</c:v>
                </c:pt>
                <c:pt idx="13642">
                  <c:v>1</c:v>
                </c:pt>
                <c:pt idx="13643">
                  <c:v>1</c:v>
                </c:pt>
                <c:pt idx="13644">
                  <c:v>1</c:v>
                </c:pt>
                <c:pt idx="13645">
                  <c:v>1</c:v>
                </c:pt>
                <c:pt idx="13646">
                  <c:v>1</c:v>
                </c:pt>
                <c:pt idx="13647">
                  <c:v>1</c:v>
                </c:pt>
                <c:pt idx="13648">
                  <c:v>1</c:v>
                </c:pt>
                <c:pt idx="13649">
                  <c:v>1</c:v>
                </c:pt>
                <c:pt idx="13650">
                  <c:v>1</c:v>
                </c:pt>
                <c:pt idx="13651">
                  <c:v>1</c:v>
                </c:pt>
                <c:pt idx="13652">
                  <c:v>1</c:v>
                </c:pt>
                <c:pt idx="13653">
                  <c:v>1</c:v>
                </c:pt>
                <c:pt idx="13654">
                  <c:v>1</c:v>
                </c:pt>
                <c:pt idx="13655">
                  <c:v>1</c:v>
                </c:pt>
                <c:pt idx="13656">
                  <c:v>1</c:v>
                </c:pt>
                <c:pt idx="13657">
                  <c:v>1</c:v>
                </c:pt>
                <c:pt idx="13658">
                  <c:v>1</c:v>
                </c:pt>
                <c:pt idx="13659">
                  <c:v>1</c:v>
                </c:pt>
                <c:pt idx="13660">
                  <c:v>1</c:v>
                </c:pt>
                <c:pt idx="13661">
                  <c:v>1</c:v>
                </c:pt>
                <c:pt idx="13662">
                  <c:v>1</c:v>
                </c:pt>
                <c:pt idx="13663">
                  <c:v>1</c:v>
                </c:pt>
                <c:pt idx="13664">
                  <c:v>1</c:v>
                </c:pt>
                <c:pt idx="13665">
                  <c:v>1</c:v>
                </c:pt>
                <c:pt idx="13666">
                  <c:v>1</c:v>
                </c:pt>
                <c:pt idx="13667">
                  <c:v>1</c:v>
                </c:pt>
                <c:pt idx="13668">
                  <c:v>1</c:v>
                </c:pt>
                <c:pt idx="13669">
                  <c:v>1</c:v>
                </c:pt>
                <c:pt idx="13670">
                  <c:v>1</c:v>
                </c:pt>
                <c:pt idx="13671">
                  <c:v>1</c:v>
                </c:pt>
                <c:pt idx="13672">
                  <c:v>1</c:v>
                </c:pt>
                <c:pt idx="13673">
                  <c:v>1</c:v>
                </c:pt>
                <c:pt idx="13674">
                  <c:v>1</c:v>
                </c:pt>
                <c:pt idx="13675">
                  <c:v>1</c:v>
                </c:pt>
                <c:pt idx="13676">
                  <c:v>1</c:v>
                </c:pt>
                <c:pt idx="13677">
                  <c:v>1</c:v>
                </c:pt>
                <c:pt idx="13678">
                  <c:v>1</c:v>
                </c:pt>
                <c:pt idx="13679">
                  <c:v>1</c:v>
                </c:pt>
                <c:pt idx="13680">
                  <c:v>1</c:v>
                </c:pt>
                <c:pt idx="13681">
                  <c:v>1</c:v>
                </c:pt>
                <c:pt idx="13682">
                  <c:v>1</c:v>
                </c:pt>
                <c:pt idx="13683">
                  <c:v>1</c:v>
                </c:pt>
                <c:pt idx="13684">
                  <c:v>1</c:v>
                </c:pt>
                <c:pt idx="13685">
                  <c:v>1</c:v>
                </c:pt>
                <c:pt idx="13686">
                  <c:v>1</c:v>
                </c:pt>
                <c:pt idx="13687">
                  <c:v>1</c:v>
                </c:pt>
                <c:pt idx="13688">
                  <c:v>1</c:v>
                </c:pt>
                <c:pt idx="13689">
                  <c:v>1</c:v>
                </c:pt>
                <c:pt idx="13690">
                  <c:v>1</c:v>
                </c:pt>
                <c:pt idx="13691">
                  <c:v>1</c:v>
                </c:pt>
                <c:pt idx="13692">
                  <c:v>1</c:v>
                </c:pt>
                <c:pt idx="13693">
                  <c:v>1</c:v>
                </c:pt>
                <c:pt idx="13694">
                  <c:v>1</c:v>
                </c:pt>
                <c:pt idx="13695">
                  <c:v>1</c:v>
                </c:pt>
                <c:pt idx="13696">
                  <c:v>1</c:v>
                </c:pt>
                <c:pt idx="13697">
                  <c:v>1</c:v>
                </c:pt>
                <c:pt idx="13698">
                  <c:v>1</c:v>
                </c:pt>
                <c:pt idx="13699">
                  <c:v>1</c:v>
                </c:pt>
                <c:pt idx="13700">
                  <c:v>1</c:v>
                </c:pt>
                <c:pt idx="13701">
                  <c:v>1</c:v>
                </c:pt>
                <c:pt idx="13702">
                  <c:v>1</c:v>
                </c:pt>
                <c:pt idx="13703">
                  <c:v>1</c:v>
                </c:pt>
                <c:pt idx="13704">
                  <c:v>1</c:v>
                </c:pt>
                <c:pt idx="13705">
                  <c:v>1</c:v>
                </c:pt>
                <c:pt idx="13706">
                  <c:v>1</c:v>
                </c:pt>
                <c:pt idx="13707">
                  <c:v>1</c:v>
                </c:pt>
                <c:pt idx="13708">
                  <c:v>1</c:v>
                </c:pt>
                <c:pt idx="13709">
                  <c:v>1</c:v>
                </c:pt>
                <c:pt idx="13710">
                  <c:v>1</c:v>
                </c:pt>
                <c:pt idx="13711">
                  <c:v>1</c:v>
                </c:pt>
                <c:pt idx="13712">
                  <c:v>1</c:v>
                </c:pt>
                <c:pt idx="13713">
                  <c:v>1</c:v>
                </c:pt>
                <c:pt idx="13714">
                  <c:v>1</c:v>
                </c:pt>
                <c:pt idx="13715">
                  <c:v>1</c:v>
                </c:pt>
                <c:pt idx="13716">
                  <c:v>1</c:v>
                </c:pt>
                <c:pt idx="13717">
                  <c:v>1</c:v>
                </c:pt>
                <c:pt idx="13718">
                  <c:v>1</c:v>
                </c:pt>
                <c:pt idx="13719">
                  <c:v>1</c:v>
                </c:pt>
                <c:pt idx="13720">
                  <c:v>1</c:v>
                </c:pt>
                <c:pt idx="13721">
                  <c:v>1</c:v>
                </c:pt>
                <c:pt idx="13722">
                  <c:v>1</c:v>
                </c:pt>
                <c:pt idx="13723">
                  <c:v>1</c:v>
                </c:pt>
                <c:pt idx="13724">
                  <c:v>1</c:v>
                </c:pt>
                <c:pt idx="13725">
                  <c:v>1</c:v>
                </c:pt>
                <c:pt idx="13726">
                  <c:v>1</c:v>
                </c:pt>
                <c:pt idx="13727">
                  <c:v>1</c:v>
                </c:pt>
                <c:pt idx="13728">
                  <c:v>1</c:v>
                </c:pt>
                <c:pt idx="13729">
                  <c:v>1</c:v>
                </c:pt>
                <c:pt idx="13730">
                  <c:v>1</c:v>
                </c:pt>
                <c:pt idx="13731">
                  <c:v>1</c:v>
                </c:pt>
                <c:pt idx="13732">
                  <c:v>1</c:v>
                </c:pt>
                <c:pt idx="13733">
                  <c:v>1</c:v>
                </c:pt>
                <c:pt idx="13734">
                  <c:v>1</c:v>
                </c:pt>
                <c:pt idx="13735">
                  <c:v>1</c:v>
                </c:pt>
                <c:pt idx="13736">
                  <c:v>1</c:v>
                </c:pt>
                <c:pt idx="13737">
                  <c:v>1</c:v>
                </c:pt>
                <c:pt idx="13738">
                  <c:v>1</c:v>
                </c:pt>
                <c:pt idx="13739">
                  <c:v>1</c:v>
                </c:pt>
                <c:pt idx="13740">
                  <c:v>1</c:v>
                </c:pt>
                <c:pt idx="13741">
                  <c:v>1</c:v>
                </c:pt>
                <c:pt idx="13742">
                  <c:v>1</c:v>
                </c:pt>
                <c:pt idx="13743">
                  <c:v>1</c:v>
                </c:pt>
                <c:pt idx="13744">
                  <c:v>1</c:v>
                </c:pt>
                <c:pt idx="13745">
                  <c:v>1</c:v>
                </c:pt>
                <c:pt idx="13746">
                  <c:v>1</c:v>
                </c:pt>
                <c:pt idx="13747">
                  <c:v>1</c:v>
                </c:pt>
                <c:pt idx="13748">
                  <c:v>1</c:v>
                </c:pt>
                <c:pt idx="13749">
                  <c:v>1</c:v>
                </c:pt>
                <c:pt idx="13750">
                  <c:v>1</c:v>
                </c:pt>
                <c:pt idx="13751">
                  <c:v>1</c:v>
                </c:pt>
                <c:pt idx="13752">
                  <c:v>1</c:v>
                </c:pt>
                <c:pt idx="13753">
                  <c:v>1</c:v>
                </c:pt>
                <c:pt idx="13754">
                  <c:v>1</c:v>
                </c:pt>
                <c:pt idx="13755">
                  <c:v>1</c:v>
                </c:pt>
                <c:pt idx="13756">
                  <c:v>1</c:v>
                </c:pt>
                <c:pt idx="13757">
                  <c:v>1</c:v>
                </c:pt>
                <c:pt idx="13758">
                  <c:v>1</c:v>
                </c:pt>
                <c:pt idx="13759">
                  <c:v>1</c:v>
                </c:pt>
                <c:pt idx="13760">
                  <c:v>1</c:v>
                </c:pt>
                <c:pt idx="13761">
                  <c:v>1</c:v>
                </c:pt>
                <c:pt idx="13762">
                  <c:v>1</c:v>
                </c:pt>
                <c:pt idx="13763">
                  <c:v>1</c:v>
                </c:pt>
                <c:pt idx="13764">
                  <c:v>1</c:v>
                </c:pt>
                <c:pt idx="13765">
                  <c:v>1</c:v>
                </c:pt>
                <c:pt idx="13766">
                  <c:v>1</c:v>
                </c:pt>
                <c:pt idx="13767">
                  <c:v>1</c:v>
                </c:pt>
                <c:pt idx="13768">
                  <c:v>1</c:v>
                </c:pt>
                <c:pt idx="13769">
                  <c:v>1</c:v>
                </c:pt>
                <c:pt idx="13770">
                  <c:v>1</c:v>
                </c:pt>
                <c:pt idx="13771">
                  <c:v>1</c:v>
                </c:pt>
                <c:pt idx="13772">
                  <c:v>1</c:v>
                </c:pt>
                <c:pt idx="13773">
                  <c:v>1</c:v>
                </c:pt>
                <c:pt idx="13774">
                  <c:v>1</c:v>
                </c:pt>
                <c:pt idx="13775">
                  <c:v>1</c:v>
                </c:pt>
                <c:pt idx="13776">
                  <c:v>1</c:v>
                </c:pt>
                <c:pt idx="13777">
                  <c:v>1</c:v>
                </c:pt>
                <c:pt idx="13778">
                  <c:v>1</c:v>
                </c:pt>
                <c:pt idx="13779">
                  <c:v>1</c:v>
                </c:pt>
                <c:pt idx="13780">
                  <c:v>1</c:v>
                </c:pt>
                <c:pt idx="13781">
                  <c:v>1</c:v>
                </c:pt>
                <c:pt idx="13782">
                  <c:v>1</c:v>
                </c:pt>
                <c:pt idx="13783">
                  <c:v>1</c:v>
                </c:pt>
                <c:pt idx="13784">
                  <c:v>1</c:v>
                </c:pt>
                <c:pt idx="13785">
                  <c:v>1</c:v>
                </c:pt>
                <c:pt idx="13786">
                  <c:v>1</c:v>
                </c:pt>
                <c:pt idx="13787">
                  <c:v>1</c:v>
                </c:pt>
                <c:pt idx="13788">
                  <c:v>1</c:v>
                </c:pt>
                <c:pt idx="13789">
                  <c:v>1</c:v>
                </c:pt>
                <c:pt idx="13790">
                  <c:v>1</c:v>
                </c:pt>
                <c:pt idx="13791">
                  <c:v>1</c:v>
                </c:pt>
                <c:pt idx="13792">
                  <c:v>1</c:v>
                </c:pt>
                <c:pt idx="13793">
                  <c:v>1</c:v>
                </c:pt>
                <c:pt idx="13794">
                  <c:v>1</c:v>
                </c:pt>
                <c:pt idx="13795">
                  <c:v>1</c:v>
                </c:pt>
                <c:pt idx="13796">
                  <c:v>1</c:v>
                </c:pt>
                <c:pt idx="13797">
                  <c:v>1</c:v>
                </c:pt>
                <c:pt idx="13798">
                  <c:v>1</c:v>
                </c:pt>
                <c:pt idx="13799">
                  <c:v>1</c:v>
                </c:pt>
                <c:pt idx="13800">
                  <c:v>1</c:v>
                </c:pt>
                <c:pt idx="13801">
                  <c:v>1</c:v>
                </c:pt>
                <c:pt idx="13802">
                  <c:v>1</c:v>
                </c:pt>
                <c:pt idx="13803">
                  <c:v>1</c:v>
                </c:pt>
                <c:pt idx="13804">
                  <c:v>1</c:v>
                </c:pt>
                <c:pt idx="13805">
                  <c:v>1</c:v>
                </c:pt>
                <c:pt idx="13806">
                  <c:v>1</c:v>
                </c:pt>
                <c:pt idx="13807">
                  <c:v>1</c:v>
                </c:pt>
                <c:pt idx="13808">
                  <c:v>1</c:v>
                </c:pt>
                <c:pt idx="13809">
                  <c:v>1</c:v>
                </c:pt>
                <c:pt idx="13810">
                  <c:v>1</c:v>
                </c:pt>
                <c:pt idx="13811">
                  <c:v>1</c:v>
                </c:pt>
                <c:pt idx="13812">
                  <c:v>1</c:v>
                </c:pt>
                <c:pt idx="13813">
                  <c:v>1</c:v>
                </c:pt>
                <c:pt idx="13814">
                  <c:v>1</c:v>
                </c:pt>
                <c:pt idx="13815">
                  <c:v>1</c:v>
                </c:pt>
                <c:pt idx="13816">
                  <c:v>1</c:v>
                </c:pt>
                <c:pt idx="13817">
                  <c:v>1</c:v>
                </c:pt>
                <c:pt idx="13818">
                  <c:v>1</c:v>
                </c:pt>
                <c:pt idx="13819">
                  <c:v>1</c:v>
                </c:pt>
                <c:pt idx="13820">
                  <c:v>1</c:v>
                </c:pt>
                <c:pt idx="13821">
                  <c:v>1</c:v>
                </c:pt>
                <c:pt idx="13822">
                  <c:v>1</c:v>
                </c:pt>
                <c:pt idx="13823">
                  <c:v>1</c:v>
                </c:pt>
                <c:pt idx="13824">
                  <c:v>1</c:v>
                </c:pt>
                <c:pt idx="13825">
                  <c:v>1</c:v>
                </c:pt>
                <c:pt idx="13826">
                  <c:v>1</c:v>
                </c:pt>
                <c:pt idx="13827">
                  <c:v>1</c:v>
                </c:pt>
                <c:pt idx="13828">
                  <c:v>1</c:v>
                </c:pt>
                <c:pt idx="13829">
                  <c:v>1</c:v>
                </c:pt>
                <c:pt idx="13830">
                  <c:v>1</c:v>
                </c:pt>
                <c:pt idx="13831">
                  <c:v>1</c:v>
                </c:pt>
                <c:pt idx="13832">
                  <c:v>1</c:v>
                </c:pt>
                <c:pt idx="13833">
                  <c:v>1</c:v>
                </c:pt>
                <c:pt idx="13834">
                  <c:v>1</c:v>
                </c:pt>
                <c:pt idx="13835">
                  <c:v>1</c:v>
                </c:pt>
                <c:pt idx="13836">
                  <c:v>1</c:v>
                </c:pt>
                <c:pt idx="13837">
                  <c:v>1</c:v>
                </c:pt>
                <c:pt idx="13838">
                  <c:v>1</c:v>
                </c:pt>
                <c:pt idx="13839">
                  <c:v>1</c:v>
                </c:pt>
                <c:pt idx="13840">
                  <c:v>1</c:v>
                </c:pt>
                <c:pt idx="13841">
                  <c:v>1</c:v>
                </c:pt>
                <c:pt idx="13842">
                  <c:v>1</c:v>
                </c:pt>
                <c:pt idx="13843">
                  <c:v>1</c:v>
                </c:pt>
                <c:pt idx="13844">
                  <c:v>1</c:v>
                </c:pt>
                <c:pt idx="13845">
                  <c:v>1</c:v>
                </c:pt>
                <c:pt idx="13846">
                  <c:v>1</c:v>
                </c:pt>
                <c:pt idx="13847">
                  <c:v>1</c:v>
                </c:pt>
                <c:pt idx="13848">
                  <c:v>1</c:v>
                </c:pt>
                <c:pt idx="13849">
                  <c:v>1</c:v>
                </c:pt>
                <c:pt idx="13850">
                  <c:v>1</c:v>
                </c:pt>
                <c:pt idx="13851">
                  <c:v>1</c:v>
                </c:pt>
                <c:pt idx="13852">
                  <c:v>1</c:v>
                </c:pt>
                <c:pt idx="13853">
                  <c:v>1</c:v>
                </c:pt>
                <c:pt idx="13854">
                  <c:v>1</c:v>
                </c:pt>
                <c:pt idx="13855">
                  <c:v>1</c:v>
                </c:pt>
                <c:pt idx="13856">
                  <c:v>1</c:v>
                </c:pt>
                <c:pt idx="13857">
                  <c:v>1</c:v>
                </c:pt>
                <c:pt idx="13858">
                  <c:v>1</c:v>
                </c:pt>
                <c:pt idx="13859">
                  <c:v>1</c:v>
                </c:pt>
                <c:pt idx="13860">
                  <c:v>1</c:v>
                </c:pt>
                <c:pt idx="13861">
                  <c:v>1</c:v>
                </c:pt>
                <c:pt idx="13862">
                  <c:v>1</c:v>
                </c:pt>
                <c:pt idx="13863">
                  <c:v>1</c:v>
                </c:pt>
                <c:pt idx="13864">
                  <c:v>1</c:v>
                </c:pt>
                <c:pt idx="13865">
                  <c:v>1</c:v>
                </c:pt>
                <c:pt idx="13866">
                  <c:v>1</c:v>
                </c:pt>
                <c:pt idx="13867">
                  <c:v>1</c:v>
                </c:pt>
                <c:pt idx="13868">
                  <c:v>1</c:v>
                </c:pt>
                <c:pt idx="13869">
                  <c:v>1</c:v>
                </c:pt>
                <c:pt idx="13870">
                  <c:v>1</c:v>
                </c:pt>
                <c:pt idx="13871">
                  <c:v>1</c:v>
                </c:pt>
                <c:pt idx="13872">
                  <c:v>1</c:v>
                </c:pt>
                <c:pt idx="13873">
                  <c:v>1</c:v>
                </c:pt>
                <c:pt idx="13874">
                  <c:v>1</c:v>
                </c:pt>
                <c:pt idx="13875">
                  <c:v>1</c:v>
                </c:pt>
                <c:pt idx="13876">
                  <c:v>1</c:v>
                </c:pt>
                <c:pt idx="13877">
                  <c:v>1</c:v>
                </c:pt>
                <c:pt idx="13878">
                  <c:v>1</c:v>
                </c:pt>
                <c:pt idx="13879">
                  <c:v>1</c:v>
                </c:pt>
                <c:pt idx="13880">
                  <c:v>1</c:v>
                </c:pt>
                <c:pt idx="13881">
                  <c:v>1</c:v>
                </c:pt>
                <c:pt idx="13882">
                  <c:v>1</c:v>
                </c:pt>
                <c:pt idx="13883">
                  <c:v>1</c:v>
                </c:pt>
                <c:pt idx="13884">
                  <c:v>1</c:v>
                </c:pt>
                <c:pt idx="13885">
                  <c:v>1</c:v>
                </c:pt>
                <c:pt idx="13886">
                  <c:v>1</c:v>
                </c:pt>
                <c:pt idx="13887">
                  <c:v>1</c:v>
                </c:pt>
                <c:pt idx="13888">
                  <c:v>1</c:v>
                </c:pt>
                <c:pt idx="13889">
                  <c:v>1</c:v>
                </c:pt>
                <c:pt idx="13890">
                  <c:v>1</c:v>
                </c:pt>
                <c:pt idx="13891">
                  <c:v>1</c:v>
                </c:pt>
                <c:pt idx="13892">
                  <c:v>1</c:v>
                </c:pt>
                <c:pt idx="13893">
                  <c:v>1</c:v>
                </c:pt>
                <c:pt idx="13894">
                  <c:v>1</c:v>
                </c:pt>
                <c:pt idx="13895">
                  <c:v>1</c:v>
                </c:pt>
                <c:pt idx="13896">
                  <c:v>1</c:v>
                </c:pt>
                <c:pt idx="13897">
                  <c:v>1</c:v>
                </c:pt>
                <c:pt idx="13898">
                  <c:v>1</c:v>
                </c:pt>
                <c:pt idx="13899">
                  <c:v>1</c:v>
                </c:pt>
                <c:pt idx="13900">
                  <c:v>1</c:v>
                </c:pt>
                <c:pt idx="13901">
                  <c:v>1</c:v>
                </c:pt>
                <c:pt idx="13902">
                  <c:v>1</c:v>
                </c:pt>
                <c:pt idx="13903">
                  <c:v>1</c:v>
                </c:pt>
                <c:pt idx="13904">
                  <c:v>1</c:v>
                </c:pt>
                <c:pt idx="13905">
                  <c:v>1</c:v>
                </c:pt>
                <c:pt idx="13906">
                  <c:v>1</c:v>
                </c:pt>
                <c:pt idx="13907">
                  <c:v>1</c:v>
                </c:pt>
                <c:pt idx="13908">
                  <c:v>1</c:v>
                </c:pt>
                <c:pt idx="13909">
                  <c:v>1</c:v>
                </c:pt>
                <c:pt idx="13910">
                  <c:v>1</c:v>
                </c:pt>
                <c:pt idx="13911">
                  <c:v>1</c:v>
                </c:pt>
                <c:pt idx="13912">
                  <c:v>1</c:v>
                </c:pt>
                <c:pt idx="13913">
                  <c:v>1</c:v>
                </c:pt>
                <c:pt idx="13914">
                  <c:v>1</c:v>
                </c:pt>
                <c:pt idx="13915">
                  <c:v>1</c:v>
                </c:pt>
                <c:pt idx="13916">
                  <c:v>1</c:v>
                </c:pt>
                <c:pt idx="13917">
                  <c:v>1</c:v>
                </c:pt>
                <c:pt idx="13918">
                  <c:v>1</c:v>
                </c:pt>
                <c:pt idx="13919">
                  <c:v>1</c:v>
                </c:pt>
                <c:pt idx="13920">
                  <c:v>1</c:v>
                </c:pt>
                <c:pt idx="13921">
                  <c:v>1</c:v>
                </c:pt>
                <c:pt idx="13922">
                  <c:v>1</c:v>
                </c:pt>
                <c:pt idx="13923">
                  <c:v>1</c:v>
                </c:pt>
                <c:pt idx="13924">
                  <c:v>1</c:v>
                </c:pt>
                <c:pt idx="13925">
                  <c:v>1</c:v>
                </c:pt>
                <c:pt idx="13926">
                  <c:v>1</c:v>
                </c:pt>
                <c:pt idx="13927">
                  <c:v>1</c:v>
                </c:pt>
                <c:pt idx="13928">
                  <c:v>1</c:v>
                </c:pt>
                <c:pt idx="13929">
                  <c:v>1</c:v>
                </c:pt>
                <c:pt idx="13930">
                  <c:v>1</c:v>
                </c:pt>
                <c:pt idx="13931">
                  <c:v>1</c:v>
                </c:pt>
                <c:pt idx="13932">
                  <c:v>1</c:v>
                </c:pt>
                <c:pt idx="13933">
                  <c:v>1</c:v>
                </c:pt>
                <c:pt idx="13934">
                  <c:v>1</c:v>
                </c:pt>
                <c:pt idx="13935">
                  <c:v>1</c:v>
                </c:pt>
                <c:pt idx="13936">
                  <c:v>1</c:v>
                </c:pt>
                <c:pt idx="13937">
                  <c:v>1</c:v>
                </c:pt>
                <c:pt idx="13938">
                  <c:v>1</c:v>
                </c:pt>
                <c:pt idx="13939">
                  <c:v>1</c:v>
                </c:pt>
                <c:pt idx="13940">
                  <c:v>1</c:v>
                </c:pt>
                <c:pt idx="13941">
                  <c:v>1</c:v>
                </c:pt>
                <c:pt idx="13942">
                  <c:v>1</c:v>
                </c:pt>
                <c:pt idx="13943">
                  <c:v>1</c:v>
                </c:pt>
                <c:pt idx="13944">
                  <c:v>1</c:v>
                </c:pt>
                <c:pt idx="13945">
                  <c:v>1</c:v>
                </c:pt>
                <c:pt idx="13946">
                  <c:v>1</c:v>
                </c:pt>
                <c:pt idx="13947">
                  <c:v>1</c:v>
                </c:pt>
                <c:pt idx="13948">
                  <c:v>1</c:v>
                </c:pt>
                <c:pt idx="13949">
                  <c:v>1</c:v>
                </c:pt>
                <c:pt idx="13950">
                  <c:v>1</c:v>
                </c:pt>
                <c:pt idx="13951">
                  <c:v>1</c:v>
                </c:pt>
                <c:pt idx="13952">
                  <c:v>1</c:v>
                </c:pt>
                <c:pt idx="13953">
                  <c:v>1</c:v>
                </c:pt>
                <c:pt idx="13954">
                  <c:v>1</c:v>
                </c:pt>
                <c:pt idx="13955">
                  <c:v>1</c:v>
                </c:pt>
                <c:pt idx="13956">
                  <c:v>1</c:v>
                </c:pt>
                <c:pt idx="13957">
                  <c:v>1</c:v>
                </c:pt>
                <c:pt idx="13958">
                  <c:v>1</c:v>
                </c:pt>
                <c:pt idx="13959">
                  <c:v>1</c:v>
                </c:pt>
                <c:pt idx="13960">
                  <c:v>1</c:v>
                </c:pt>
                <c:pt idx="13961">
                  <c:v>1</c:v>
                </c:pt>
                <c:pt idx="13962">
                  <c:v>1</c:v>
                </c:pt>
                <c:pt idx="13963">
                  <c:v>1</c:v>
                </c:pt>
                <c:pt idx="13964">
                  <c:v>1</c:v>
                </c:pt>
                <c:pt idx="13965">
                  <c:v>1</c:v>
                </c:pt>
                <c:pt idx="13966">
                  <c:v>1</c:v>
                </c:pt>
                <c:pt idx="13967">
                  <c:v>1</c:v>
                </c:pt>
                <c:pt idx="13968">
                  <c:v>1</c:v>
                </c:pt>
                <c:pt idx="13969">
                  <c:v>1</c:v>
                </c:pt>
                <c:pt idx="13970">
                  <c:v>1</c:v>
                </c:pt>
                <c:pt idx="13971">
                  <c:v>1</c:v>
                </c:pt>
                <c:pt idx="13972">
                  <c:v>1</c:v>
                </c:pt>
                <c:pt idx="13973">
                  <c:v>1</c:v>
                </c:pt>
                <c:pt idx="13974">
                  <c:v>1</c:v>
                </c:pt>
                <c:pt idx="13975">
                  <c:v>1</c:v>
                </c:pt>
                <c:pt idx="13976">
                  <c:v>1</c:v>
                </c:pt>
                <c:pt idx="13977">
                  <c:v>1</c:v>
                </c:pt>
                <c:pt idx="13978">
                  <c:v>1</c:v>
                </c:pt>
                <c:pt idx="13979">
                  <c:v>1</c:v>
                </c:pt>
                <c:pt idx="13980">
                  <c:v>1</c:v>
                </c:pt>
                <c:pt idx="13981">
                  <c:v>1</c:v>
                </c:pt>
                <c:pt idx="13982">
                  <c:v>1</c:v>
                </c:pt>
                <c:pt idx="13983">
                  <c:v>1</c:v>
                </c:pt>
                <c:pt idx="13984">
                  <c:v>1</c:v>
                </c:pt>
                <c:pt idx="13985">
                  <c:v>1</c:v>
                </c:pt>
                <c:pt idx="13986">
                  <c:v>1</c:v>
                </c:pt>
                <c:pt idx="13987">
                  <c:v>1</c:v>
                </c:pt>
                <c:pt idx="13988">
                  <c:v>1</c:v>
                </c:pt>
                <c:pt idx="13989">
                  <c:v>1</c:v>
                </c:pt>
                <c:pt idx="13990">
                  <c:v>1</c:v>
                </c:pt>
                <c:pt idx="13991">
                  <c:v>1</c:v>
                </c:pt>
                <c:pt idx="13992">
                  <c:v>1</c:v>
                </c:pt>
                <c:pt idx="13993">
                  <c:v>1</c:v>
                </c:pt>
                <c:pt idx="13994">
                  <c:v>1</c:v>
                </c:pt>
                <c:pt idx="13995">
                  <c:v>1</c:v>
                </c:pt>
                <c:pt idx="13996">
                  <c:v>1</c:v>
                </c:pt>
                <c:pt idx="13997">
                  <c:v>1</c:v>
                </c:pt>
                <c:pt idx="13998">
                  <c:v>1</c:v>
                </c:pt>
                <c:pt idx="13999">
                  <c:v>1</c:v>
                </c:pt>
                <c:pt idx="14000">
                  <c:v>1</c:v>
                </c:pt>
                <c:pt idx="14001">
                  <c:v>1</c:v>
                </c:pt>
                <c:pt idx="14002">
                  <c:v>1</c:v>
                </c:pt>
                <c:pt idx="14003">
                  <c:v>1</c:v>
                </c:pt>
                <c:pt idx="14004">
                  <c:v>1</c:v>
                </c:pt>
                <c:pt idx="14005">
                  <c:v>1</c:v>
                </c:pt>
                <c:pt idx="14006">
                  <c:v>1</c:v>
                </c:pt>
                <c:pt idx="14007">
                  <c:v>1</c:v>
                </c:pt>
                <c:pt idx="14008">
                  <c:v>1</c:v>
                </c:pt>
                <c:pt idx="14009">
                  <c:v>1</c:v>
                </c:pt>
                <c:pt idx="14010">
                  <c:v>1</c:v>
                </c:pt>
                <c:pt idx="14011">
                  <c:v>1</c:v>
                </c:pt>
                <c:pt idx="14012">
                  <c:v>1</c:v>
                </c:pt>
                <c:pt idx="14013">
                  <c:v>1</c:v>
                </c:pt>
                <c:pt idx="14014">
                  <c:v>1</c:v>
                </c:pt>
                <c:pt idx="14015">
                  <c:v>1</c:v>
                </c:pt>
                <c:pt idx="14016">
                  <c:v>1</c:v>
                </c:pt>
                <c:pt idx="14017">
                  <c:v>1</c:v>
                </c:pt>
                <c:pt idx="14018">
                  <c:v>1</c:v>
                </c:pt>
                <c:pt idx="14019">
                  <c:v>1</c:v>
                </c:pt>
                <c:pt idx="14020">
                  <c:v>1</c:v>
                </c:pt>
                <c:pt idx="14021">
                  <c:v>1</c:v>
                </c:pt>
                <c:pt idx="14022">
                  <c:v>1</c:v>
                </c:pt>
                <c:pt idx="14023">
                  <c:v>1</c:v>
                </c:pt>
                <c:pt idx="14024">
                  <c:v>1</c:v>
                </c:pt>
                <c:pt idx="14025">
                  <c:v>1</c:v>
                </c:pt>
                <c:pt idx="14026">
                  <c:v>1</c:v>
                </c:pt>
                <c:pt idx="14027">
                  <c:v>1</c:v>
                </c:pt>
                <c:pt idx="14028">
                  <c:v>1</c:v>
                </c:pt>
                <c:pt idx="14029">
                  <c:v>1</c:v>
                </c:pt>
                <c:pt idx="14030">
                  <c:v>1</c:v>
                </c:pt>
                <c:pt idx="14031">
                  <c:v>1</c:v>
                </c:pt>
                <c:pt idx="14032">
                  <c:v>1</c:v>
                </c:pt>
                <c:pt idx="14033">
                  <c:v>1</c:v>
                </c:pt>
                <c:pt idx="14034">
                  <c:v>1</c:v>
                </c:pt>
                <c:pt idx="14035">
                  <c:v>1</c:v>
                </c:pt>
                <c:pt idx="14036">
                  <c:v>1</c:v>
                </c:pt>
                <c:pt idx="14037">
                  <c:v>1</c:v>
                </c:pt>
                <c:pt idx="14038">
                  <c:v>1</c:v>
                </c:pt>
                <c:pt idx="14039">
                  <c:v>1</c:v>
                </c:pt>
                <c:pt idx="14040">
                  <c:v>1</c:v>
                </c:pt>
                <c:pt idx="14041">
                  <c:v>1</c:v>
                </c:pt>
                <c:pt idx="14042">
                  <c:v>1</c:v>
                </c:pt>
                <c:pt idx="14043">
                  <c:v>1</c:v>
                </c:pt>
                <c:pt idx="14044">
                  <c:v>1</c:v>
                </c:pt>
                <c:pt idx="14045">
                  <c:v>1</c:v>
                </c:pt>
                <c:pt idx="14046">
                  <c:v>1</c:v>
                </c:pt>
                <c:pt idx="14047">
                  <c:v>1</c:v>
                </c:pt>
                <c:pt idx="14048">
                  <c:v>1</c:v>
                </c:pt>
                <c:pt idx="14049">
                  <c:v>1</c:v>
                </c:pt>
                <c:pt idx="14050">
                  <c:v>1</c:v>
                </c:pt>
                <c:pt idx="14051">
                  <c:v>1</c:v>
                </c:pt>
                <c:pt idx="14052">
                  <c:v>1</c:v>
                </c:pt>
                <c:pt idx="14053">
                  <c:v>1</c:v>
                </c:pt>
                <c:pt idx="14054">
                  <c:v>1</c:v>
                </c:pt>
                <c:pt idx="14055">
                  <c:v>1</c:v>
                </c:pt>
                <c:pt idx="14056">
                  <c:v>1</c:v>
                </c:pt>
                <c:pt idx="14057">
                  <c:v>1</c:v>
                </c:pt>
                <c:pt idx="14058">
                  <c:v>1</c:v>
                </c:pt>
                <c:pt idx="14059">
                  <c:v>1</c:v>
                </c:pt>
                <c:pt idx="14060">
                  <c:v>1</c:v>
                </c:pt>
                <c:pt idx="14061">
                  <c:v>1</c:v>
                </c:pt>
                <c:pt idx="14062">
                  <c:v>1</c:v>
                </c:pt>
                <c:pt idx="14063">
                  <c:v>1</c:v>
                </c:pt>
                <c:pt idx="14064">
                  <c:v>1</c:v>
                </c:pt>
                <c:pt idx="14065">
                  <c:v>1</c:v>
                </c:pt>
                <c:pt idx="14066">
                  <c:v>1</c:v>
                </c:pt>
                <c:pt idx="14067">
                  <c:v>1</c:v>
                </c:pt>
                <c:pt idx="14068">
                  <c:v>1</c:v>
                </c:pt>
                <c:pt idx="14069">
                  <c:v>1</c:v>
                </c:pt>
                <c:pt idx="14070">
                  <c:v>1</c:v>
                </c:pt>
                <c:pt idx="14071">
                  <c:v>1</c:v>
                </c:pt>
                <c:pt idx="14072">
                  <c:v>1</c:v>
                </c:pt>
                <c:pt idx="14073">
                  <c:v>1</c:v>
                </c:pt>
                <c:pt idx="14074">
                  <c:v>1</c:v>
                </c:pt>
                <c:pt idx="14075">
                  <c:v>1</c:v>
                </c:pt>
                <c:pt idx="14076">
                  <c:v>1</c:v>
                </c:pt>
                <c:pt idx="14077">
                  <c:v>1</c:v>
                </c:pt>
                <c:pt idx="14078">
                  <c:v>1</c:v>
                </c:pt>
                <c:pt idx="14079">
                  <c:v>1</c:v>
                </c:pt>
                <c:pt idx="14080">
                  <c:v>1</c:v>
                </c:pt>
                <c:pt idx="14081">
                  <c:v>1</c:v>
                </c:pt>
                <c:pt idx="14082">
                  <c:v>1</c:v>
                </c:pt>
                <c:pt idx="14083">
                  <c:v>1</c:v>
                </c:pt>
                <c:pt idx="14084">
                  <c:v>1</c:v>
                </c:pt>
                <c:pt idx="14085">
                  <c:v>1</c:v>
                </c:pt>
                <c:pt idx="14086">
                  <c:v>1</c:v>
                </c:pt>
                <c:pt idx="14087">
                  <c:v>1</c:v>
                </c:pt>
                <c:pt idx="14088">
                  <c:v>1</c:v>
                </c:pt>
                <c:pt idx="14089">
                  <c:v>1</c:v>
                </c:pt>
                <c:pt idx="14090">
                  <c:v>1</c:v>
                </c:pt>
                <c:pt idx="14091">
                  <c:v>1</c:v>
                </c:pt>
                <c:pt idx="14092">
                  <c:v>1</c:v>
                </c:pt>
                <c:pt idx="14093">
                  <c:v>1</c:v>
                </c:pt>
                <c:pt idx="14094">
                  <c:v>1</c:v>
                </c:pt>
                <c:pt idx="14095">
                  <c:v>1</c:v>
                </c:pt>
                <c:pt idx="14096">
                  <c:v>1</c:v>
                </c:pt>
                <c:pt idx="14097">
                  <c:v>1</c:v>
                </c:pt>
                <c:pt idx="14098">
                  <c:v>1</c:v>
                </c:pt>
                <c:pt idx="14099">
                  <c:v>1</c:v>
                </c:pt>
                <c:pt idx="14100">
                  <c:v>1</c:v>
                </c:pt>
                <c:pt idx="14101">
                  <c:v>1</c:v>
                </c:pt>
                <c:pt idx="14102">
                  <c:v>1</c:v>
                </c:pt>
                <c:pt idx="14103">
                  <c:v>1</c:v>
                </c:pt>
                <c:pt idx="14104">
                  <c:v>1</c:v>
                </c:pt>
                <c:pt idx="14105">
                  <c:v>1</c:v>
                </c:pt>
                <c:pt idx="14106">
                  <c:v>1</c:v>
                </c:pt>
                <c:pt idx="14107">
                  <c:v>1</c:v>
                </c:pt>
                <c:pt idx="14108">
                  <c:v>1</c:v>
                </c:pt>
                <c:pt idx="14109">
                  <c:v>1</c:v>
                </c:pt>
                <c:pt idx="14110">
                  <c:v>1</c:v>
                </c:pt>
                <c:pt idx="14111">
                  <c:v>1</c:v>
                </c:pt>
                <c:pt idx="14112">
                  <c:v>1</c:v>
                </c:pt>
                <c:pt idx="14113">
                  <c:v>1</c:v>
                </c:pt>
                <c:pt idx="14114">
                  <c:v>1</c:v>
                </c:pt>
                <c:pt idx="14115">
                  <c:v>1</c:v>
                </c:pt>
                <c:pt idx="14116">
                  <c:v>1</c:v>
                </c:pt>
                <c:pt idx="14117">
                  <c:v>1</c:v>
                </c:pt>
                <c:pt idx="14118">
                  <c:v>1</c:v>
                </c:pt>
                <c:pt idx="14119">
                  <c:v>1</c:v>
                </c:pt>
                <c:pt idx="14120">
                  <c:v>1</c:v>
                </c:pt>
                <c:pt idx="14121">
                  <c:v>1</c:v>
                </c:pt>
                <c:pt idx="14122">
                  <c:v>1</c:v>
                </c:pt>
                <c:pt idx="14123">
                  <c:v>1</c:v>
                </c:pt>
                <c:pt idx="14124">
                  <c:v>1</c:v>
                </c:pt>
                <c:pt idx="14125">
                  <c:v>1</c:v>
                </c:pt>
                <c:pt idx="14126">
                  <c:v>1</c:v>
                </c:pt>
                <c:pt idx="14127">
                  <c:v>1</c:v>
                </c:pt>
                <c:pt idx="14128">
                  <c:v>1</c:v>
                </c:pt>
                <c:pt idx="14129">
                  <c:v>1</c:v>
                </c:pt>
                <c:pt idx="14130">
                  <c:v>1</c:v>
                </c:pt>
                <c:pt idx="14131">
                  <c:v>1</c:v>
                </c:pt>
                <c:pt idx="14132">
                  <c:v>1</c:v>
                </c:pt>
                <c:pt idx="14133">
                  <c:v>1</c:v>
                </c:pt>
                <c:pt idx="14134">
                  <c:v>1</c:v>
                </c:pt>
                <c:pt idx="14135">
                  <c:v>1</c:v>
                </c:pt>
                <c:pt idx="14136">
                  <c:v>1</c:v>
                </c:pt>
                <c:pt idx="14137">
                  <c:v>1</c:v>
                </c:pt>
                <c:pt idx="14138">
                  <c:v>1</c:v>
                </c:pt>
                <c:pt idx="14139">
                  <c:v>1</c:v>
                </c:pt>
                <c:pt idx="14140">
                  <c:v>1</c:v>
                </c:pt>
                <c:pt idx="14141">
                  <c:v>1</c:v>
                </c:pt>
                <c:pt idx="14142">
                  <c:v>1</c:v>
                </c:pt>
                <c:pt idx="14143">
                  <c:v>1</c:v>
                </c:pt>
                <c:pt idx="14144">
                  <c:v>1</c:v>
                </c:pt>
                <c:pt idx="14145">
                  <c:v>1</c:v>
                </c:pt>
                <c:pt idx="14146">
                  <c:v>1</c:v>
                </c:pt>
                <c:pt idx="14147">
                  <c:v>1</c:v>
                </c:pt>
                <c:pt idx="14148">
                  <c:v>1</c:v>
                </c:pt>
                <c:pt idx="14149">
                  <c:v>1</c:v>
                </c:pt>
                <c:pt idx="14150">
                  <c:v>1</c:v>
                </c:pt>
                <c:pt idx="14151">
                  <c:v>1</c:v>
                </c:pt>
                <c:pt idx="14152">
                  <c:v>1</c:v>
                </c:pt>
                <c:pt idx="14153">
                  <c:v>1</c:v>
                </c:pt>
                <c:pt idx="14154">
                  <c:v>1</c:v>
                </c:pt>
                <c:pt idx="14155">
                  <c:v>1</c:v>
                </c:pt>
                <c:pt idx="14156">
                  <c:v>1</c:v>
                </c:pt>
                <c:pt idx="14157">
                  <c:v>1</c:v>
                </c:pt>
                <c:pt idx="14158">
                  <c:v>1</c:v>
                </c:pt>
                <c:pt idx="14159">
                  <c:v>1</c:v>
                </c:pt>
                <c:pt idx="14160">
                  <c:v>1</c:v>
                </c:pt>
                <c:pt idx="14161">
                  <c:v>1</c:v>
                </c:pt>
                <c:pt idx="14162">
                  <c:v>1</c:v>
                </c:pt>
                <c:pt idx="14163">
                  <c:v>1</c:v>
                </c:pt>
                <c:pt idx="14164">
                  <c:v>1</c:v>
                </c:pt>
                <c:pt idx="14165">
                  <c:v>1</c:v>
                </c:pt>
                <c:pt idx="14166">
                  <c:v>1</c:v>
                </c:pt>
                <c:pt idx="14167">
                  <c:v>1</c:v>
                </c:pt>
                <c:pt idx="14168">
                  <c:v>1</c:v>
                </c:pt>
                <c:pt idx="14169">
                  <c:v>1</c:v>
                </c:pt>
                <c:pt idx="14170">
                  <c:v>1</c:v>
                </c:pt>
                <c:pt idx="14171">
                  <c:v>1</c:v>
                </c:pt>
                <c:pt idx="14172">
                  <c:v>1</c:v>
                </c:pt>
                <c:pt idx="14173">
                  <c:v>1</c:v>
                </c:pt>
                <c:pt idx="14174">
                  <c:v>1</c:v>
                </c:pt>
                <c:pt idx="14175">
                  <c:v>1</c:v>
                </c:pt>
                <c:pt idx="14176">
                  <c:v>1</c:v>
                </c:pt>
                <c:pt idx="14177">
                  <c:v>1</c:v>
                </c:pt>
                <c:pt idx="14178">
                  <c:v>1</c:v>
                </c:pt>
                <c:pt idx="14179">
                  <c:v>1</c:v>
                </c:pt>
                <c:pt idx="14180">
                  <c:v>1</c:v>
                </c:pt>
                <c:pt idx="14181">
                  <c:v>1</c:v>
                </c:pt>
                <c:pt idx="14182">
                  <c:v>1</c:v>
                </c:pt>
                <c:pt idx="14183">
                  <c:v>1</c:v>
                </c:pt>
                <c:pt idx="14184">
                  <c:v>1</c:v>
                </c:pt>
                <c:pt idx="14185">
                  <c:v>1</c:v>
                </c:pt>
                <c:pt idx="14186">
                  <c:v>1</c:v>
                </c:pt>
                <c:pt idx="14187">
                  <c:v>1</c:v>
                </c:pt>
                <c:pt idx="14188">
                  <c:v>1</c:v>
                </c:pt>
                <c:pt idx="14189">
                  <c:v>1</c:v>
                </c:pt>
                <c:pt idx="14190">
                  <c:v>1</c:v>
                </c:pt>
                <c:pt idx="14191">
                  <c:v>1</c:v>
                </c:pt>
                <c:pt idx="14192">
                  <c:v>1</c:v>
                </c:pt>
                <c:pt idx="14193">
                  <c:v>1</c:v>
                </c:pt>
                <c:pt idx="14194">
                  <c:v>1</c:v>
                </c:pt>
                <c:pt idx="14195">
                  <c:v>1</c:v>
                </c:pt>
                <c:pt idx="14196">
                  <c:v>1</c:v>
                </c:pt>
                <c:pt idx="14197">
                  <c:v>1</c:v>
                </c:pt>
                <c:pt idx="14198">
                  <c:v>1</c:v>
                </c:pt>
                <c:pt idx="14199">
                  <c:v>1</c:v>
                </c:pt>
                <c:pt idx="14200">
                  <c:v>1</c:v>
                </c:pt>
                <c:pt idx="14201">
                  <c:v>1</c:v>
                </c:pt>
                <c:pt idx="14202">
                  <c:v>1</c:v>
                </c:pt>
                <c:pt idx="14203">
                  <c:v>1</c:v>
                </c:pt>
                <c:pt idx="14204">
                  <c:v>1</c:v>
                </c:pt>
                <c:pt idx="14205">
                  <c:v>1</c:v>
                </c:pt>
                <c:pt idx="14206">
                  <c:v>1</c:v>
                </c:pt>
                <c:pt idx="14207">
                  <c:v>1</c:v>
                </c:pt>
                <c:pt idx="14208">
                  <c:v>1</c:v>
                </c:pt>
                <c:pt idx="14209">
                  <c:v>1</c:v>
                </c:pt>
                <c:pt idx="14210">
                  <c:v>1</c:v>
                </c:pt>
                <c:pt idx="14211">
                  <c:v>1</c:v>
                </c:pt>
                <c:pt idx="14212">
                  <c:v>1</c:v>
                </c:pt>
                <c:pt idx="14213">
                  <c:v>1</c:v>
                </c:pt>
                <c:pt idx="14214">
                  <c:v>1</c:v>
                </c:pt>
                <c:pt idx="14215">
                  <c:v>1</c:v>
                </c:pt>
                <c:pt idx="14216">
                  <c:v>1</c:v>
                </c:pt>
                <c:pt idx="14217">
                  <c:v>1</c:v>
                </c:pt>
                <c:pt idx="14218">
                  <c:v>1</c:v>
                </c:pt>
                <c:pt idx="14219">
                  <c:v>1</c:v>
                </c:pt>
                <c:pt idx="14220">
                  <c:v>1</c:v>
                </c:pt>
                <c:pt idx="14221">
                  <c:v>1</c:v>
                </c:pt>
                <c:pt idx="14222">
                  <c:v>1</c:v>
                </c:pt>
                <c:pt idx="14223">
                  <c:v>1</c:v>
                </c:pt>
                <c:pt idx="14224">
                  <c:v>1</c:v>
                </c:pt>
                <c:pt idx="14225">
                  <c:v>1</c:v>
                </c:pt>
                <c:pt idx="14226">
                  <c:v>1</c:v>
                </c:pt>
                <c:pt idx="14227">
                  <c:v>1</c:v>
                </c:pt>
                <c:pt idx="14228">
                  <c:v>1</c:v>
                </c:pt>
                <c:pt idx="14229">
                  <c:v>1</c:v>
                </c:pt>
                <c:pt idx="14230">
                  <c:v>1</c:v>
                </c:pt>
                <c:pt idx="14231">
                  <c:v>1</c:v>
                </c:pt>
                <c:pt idx="14232">
                  <c:v>1</c:v>
                </c:pt>
                <c:pt idx="14233">
                  <c:v>1</c:v>
                </c:pt>
                <c:pt idx="14234">
                  <c:v>1</c:v>
                </c:pt>
                <c:pt idx="14235">
                  <c:v>1</c:v>
                </c:pt>
                <c:pt idx="14236">
                  <c:v>1</c:v>
                </c:pt>
                <c:pt idx="14237">
                  <c:v>1</c:v>
                </c:pt>
                <c:pt idx="14238">
                  <c:v>1</c:v>
                </c:pt>
                <c:pt idx="14239">
                  <c:v>1</c:v>
                </c:pt>
                <c:pt idx="14240">
                  <c:v>1</c:v>
                </c:pt>
                <c:pt idx="14241">
                  <c:v>1</c:v>
                </c:pt>
                <c:pt idx="14242">
                  <c:v>1</c:v>
                </c:pt>
                <c:pt idx="14243">
                  <c:v>1</c:v>
                </c:pt>
                <c:pt idx="14244">
                  <c:v>1</c:v>
                </c:pt>
                <c:pt idx="14245">
                  <c:v>1</c:v>
                </c:pt>
                <c:pt idx="14246">
                  <c:v>1</c:v>
                </c:pt>
                <c:pt idx="14247">
                  <c:v>1</c:v>
                </c:pt>
                <c:pt idx="14248">
                  <c:v>1</c:v>
                </c:pt>
                <c:pt idx="14249">
                  <c:v>1</c:v>
                </c:pt>
                <c:pt idx="14250">
                  <c:v>1</c:v>
                </c:pt>
                <c:pt idx="14251">
                  <c:v>1</c:v>
                </c:pt>
                <c:pt idx="14252">
                  <c:v>1</c:v>
                </c:pt>
                <c:pt idx="14253">
                  <c:v>1</c:v>
                </c:pt>
                <c:pt idx="14254">
                  <c:v>1</c:v>
                </c:pt>
                <c:pt idx="14255">
                  <c:v>1</c:v>
                </c:pt>
                <c:pt idx="14256">
                  <c:v>1</c:v>
                </c:pt>
                <c:pt idx="14257">
                  <c:v>1</c:v>
                </c:pt>
                <c:pt idx="14258">
                  <c:v>1</c:v>
                </c:pt>
                <c:pt idx="14259">
                  <c:v>1</c:v>
                </c:pt>
                <c:pt idx="14260">
                  <c:v>1</c:v>
                </c:pt>
                <c:pt idx="14261">
                  <c:v>1</c:v>
                </c:pt>
                <c:pt idx="14262">
                  <c:v>1</c:v>
                </c:pt>
                <c:pt idx="14263">
                  <c:v>1</c:v>
                </c:pt>
                <c:pt idx="14264">
                  <c:v>1</c:v>
                </c:pt>
                <c:pt idx="14265">
                  <c:v>1</c:v>
                </c:pt>
                <c:pt idx="14266">
                  <c:v>1</c:v>
                </c:pt>
                <c:pt idx="14267">
                  <c:v>1</c:v>
                </c:pt>
                <c:pt idx="14268">
                  <c:v>1</c:v>
                </c:pt>
                <c:pt idx="14269">
                  <c:v>1</c:v>
                </c:pt>
                <c:pt idx="14270">
                  <c:v>1</c:v>
                </c:pt>
                <c:pt idx="14271">
                  <c:v>1</c:v>
                </c:pt>
                <c:pt idx="14272">
                  <c:v>1</c:v>
                </c:pt>
                <c:pt idx="14273">
                  <c:v>1</c:v>
                </c:pt>
                <c:pt idx="14274">
                  <c:v>1</c:v>
                </c:pt>
                <c:pt idx="14275">
                  <c:v>1</c:v>
                </c:pt>
                <c:pt idx="14276">
                  <c:v>1</c:v>
                </c:pt>
                <c:pt idx="14277">
                  <c:v>1</c:v>
                </c:pt>
                <c:pt idx="14278">
                  <c:v>1</c:v>
                </c:pt>
                <c:pt idx="14279">
                  <c:v>1</c:v>
                </c:pt>
                <c:pt idx="14280">
                  <c:v>1</c:v>
                </c:pt>
                <c:pt idx="14281">
                  <c:v>1</c:v>
                </c:pt>
                <c:pt idx="14282">
                  <c:v>1</c:v>
                </c:pt>
                <c:pt idx="14283">
                  <c:v>1</c:v>
                </c:pt>
                <c:pt idx="14284">
                  <c:v>1</c:v>
                </c:pt>
                <c:pt idx="14285">
                  <c:v>1</c:v>
                </c:pt>
                <c:pt idx="14286">
                  <c:v>1</c:v>
                </c:pt>
                <c:pt idx="14287">
                  <c:v>1</c:v>
                </c:pt>
                <c:pt idx="14288">
                  <c:v>1</c:v>
                </c:pt>
                <c:pt idx="14289">
                  <c:v>1</c:v>
                </c:pt>
                <c:pt idx="14290">
                  <c:v>1</c:v>
                </c:pt>
                <c:pt idx="14291">
                  <c:v>1</c:v>
                </c:pt>
                <c:pt idx="14292">
                  <c:v>1</c:v>
                </c:pt>
                <c:pt idx="14293">
                  <c:v>1</c:v>
                </c:pt>
                <c:pt idx="14294">
                  <c:v>1</c:v>
                </c:pt>
                <c:pt idx="14295">
                  <c:v>1</c:v>
                </c:pt>
                <c:pt idx="14296">
                  <c:v>1</c:v>
                </c:pt>
                <c:pt idx="14297">
                  <c:v>1</c:v>
                </c:pt>
                <c:pt idx="14298">
                  <c:v>1</c:v>
                </c:pt>
                <c:pt idx="14299">
                  <c:v>1</c:v>
                </c:pt>
                <c:pt idx="14300">
                  <c:v>1</c:v>
                </c:pt>
                <c:pt idx="14301">
                  <c:v>1</c:v>
                </c:pt>
                <c:pt idx="14302">
                  <c:v>1</c:v>
                </c:pt>
                <c:pt idx="14303">
                  <c:v>1</c:v>
                </c:pt>
                <c:pt idx="14304">
                  <c:v>1</c:v>
                </c:pt>
                <c:pt idx="14305">
                  <c:v>1</c:v>
                </c:pt>
                <c:pt idx="14306">
                  <c:v>1</c:v>
                </c:pt>
                <c:pt idx="14307">
                  <c:v>1</c:v>
                </c:pt>
                <c:pt idx="14308">
                  <c:v>1</c:v>
                </c:pt>
                <c:pt idx="14309">
                  <c:v>1</c:v>
                </c:pt>
                <c:pt idx="14310">
                  <c:v>1</c:v>
                </c:pt>
                <c:pt idx="14311">
                  <c:v>1</c:v>
                </c:pt>
                <c:pt idx="14312">
                  <c:v>1</c:v>
                </c:pt>
                <c:pt idx="14313">
                  <c:v>1</c:v>
                </c:pt>
                <c:pt idx="14314">
                  <c:v>1</c:v>
                </c:pt>
                <c:pt idx="14315">
                  <c:v>1</c:v>
                </c:pt>
                <c:pt idx="14316">
                  <c:v>1</c:v>
                </c:pt>
                <c:pt idx="14317">
                  <c:v>1</c:v>
                </c:pt>
                <c:pt idx="14318">
                  <c:v>1</c:v>
                </c:pt>
                <c:pt idx="14319">
                  <c:v>1</c:v>
                </c:pt>
                <c:pt idx="14320">
                  <c:v>1</c:v>
                </c:pt>
                <c:pt idx="14321">
                  <c:v>1</c:v>
                </c:pt>
                <c:pt idx="14322">
                  <c:v>1</c:v>
                </c:pt>
                <c:pt idx="14323">
                  <c:v>1</c:v>
                </c:pt>
                <c:pt idx="14324">
                  <c:v>1</c:v>
                </c:pt>
                <c:pt idx="14325">
                  <c:v>1</c:v>
                </c:pt>
                <c:pt idx="14326">
                  <c:v>1</c:v>
                </c:pt>
                <c:pt idx="14327">
                  <c:v>1</c:v>
                </c:pt>
                <c:pt idx="14328">
                  <c:v>1</c:v>
                </c:pt>
                <c:pt idx="14329">
                  <c:v>1</c:v>
                </c:pt>
                <c:pt idx="14330">
                  <c:v>1</c:v>
                </c:pt>
                <c:pt idx="14331">
                  <c:v>1</c:v>
                </c:pt>
                <c:pt idx="14332">
                  <c:v>1</c:v>
                </c:pt>
                <c:pt idx="14333">
                  <c:v>1</c:v>
                </c:pt>
                <c:pt idx="14334">
                  <c:v>1</c:v>
                </c:pt>
                <c:pt idx="14335">
                  <c:v>1</c:v>
                </c:pt>
                <c:pt idx="14336">
                  <c:v>1</c:v>
                </c:pt>
                <c:pt idx="14337">
                  <c:v>1</c:v>
                </c:pt>
                <c:pt idx="14338">
                  <c:v>1</c:v>
                </c:pt>
                <c:pt idx="14339">
                  <c:v>1</c:v>
                </c:pt>
                <c:pt idx="14340">
                  <c:v>1</c:v>
                </c:pt>
                <c:pt idx="14341">
                  <c:v>1</c:v>
                </c:pt>
                <c:pt idx="14342">
                  <c:v>1</c:v>
                </c:pt>
                <c:pt idx="14343">
                  <c:v>1</c:v>
                </c:pt>
                <c:pt idx="14344">
                  <c:v>1</c:v>
                </c:pt>
                <c:pt idx="14345">
                  <c:v>1</c:v>
                </c:pt>
                <c:pt idx="14346">
                  <c:v>1</c:v>
                </c:pt>
                <c:pt idx="14347">
                  <c:v>1</c:v>
                </c:pt>
                <c:pt idx="14348">
                  <c:v>1</c:v>
                </c:pt>
                <c:pt idx="14349">
                  <c:v>1</c:v>
                </c:pt>
                <c:pt idx="14350">
                  <c:v>1</c:v>
                </c:pt>
                <c:pt idx="14351">
                  <c:v>1</c:v>
                </c:pt>
                <c:pt idx="14352">
                  <c:v>1</c:v>
                </c:pt>
                <c:pt idx="14353">
                  <c:v>1</c:v>
                </c:pt>
                <c:pt idx="14354">
                  <c:v>1</c:v>
                </c:pt>
                <c:pt idx="14355">
                  <c:v>1</c:v>
                </c:pt>
                <c:pt idx="14356">
                  <c:v>1</c:v>
                </c:pt>
                <c:pt idx="14357">
                  <c:v>1</c:v>
                </c:pt>
                <c:pt idx="14358">
                  <c:v>1</c:v>
                </c:pt>
                <c:pt idx="14359">
                  <c:v>1</c:v>
                </c:pt>
                <c:pt idx="14360">
                  <c:v>1</c:v>
                </c:pt>
                <c:pt idx="14361">
                  <c:v>1</c:v>
                </c:pt>
                <c:pt idx="14362">
                  <c:v>1</c:v>
                </c:pt>
                <c:pt idx="14363">
                  <c:v>1</c:v>
                </c:pt>
                <c:pt idx="14364">
                  <c:v>1</c:v>
                </c:pt>
                <c:pt idx="14365">
                  <c:v>1</c:v>
                </c:pt>
                <c:pt idx="14366">
                  <c:v>1</c:v>
                </c:pt>
                <c:pt idx="14367">
                  <c:v>1</c:v>
                </c:pt>
                <c:pt idx="14368">
                  <c:v>1</c:v>
                </c:pt>
                <c:pt idx="14369">
                  <c:v>1</c:v>
                </c:pt>
                <c:pt idx="14370">
                  <c:v>1</c:v>
                </c:pt>
                <c:pt idx="14371">
                  <c:v>1</c:v>
                </c:pt>
                <c:pt idx="14372">
                  <c:v>1</c:v>
                </c:pt>
                <c:pt idx="14373">
                  <c:v>1</c:v>
                </c:pt>
                <c:pt idx="14374">
                  <c:v>1</c:v>
                </c:pt>
                <c:pt idx="14375">
                  <c:v>1</c:v>
                </c:pt>
                <c:pt idx="14376">
                  <c:v>1</c:v>
                </c:pt>
                <c:pt idx="14377">
                  <c:v>1</c:v>
                </c:pt>
                <c:pt idx="14378">
                  <c:v>1</c:v>
                </c:pt>
                <c:pt idx="14379">
                  <c:v>1</c:v>
                </c:pt>
                <c:pt idx="14380">
                  <c:v>1</c:v>
                </c:pt>
                <c:pt idx="14381">
                  <c:v>1</c:v>
                </c:pt>
                <c:pt idx="14382">
                  <c:v>1</c:v>
                </c:pt>
                <c:pt idx="14383">
                  <c:v>1</c:v>
                </c:pt>
                <c:pt idx="14384">
                  <c:v>1</c:v>
                </c:pt>
                <c:pt idx="14385">
                  <c:v>1</c:v>
                </c:pt>
                <c:pt idx="14386">
                  <c:v>1</c:v>
                </c:pt>
                <c:pt idx="14387">
                  <c:v>1</c:v>
                </c:pt>
                <c:pt idx="14388">
                  <c:v>1</c:v>
                </c:pt>
                <c:pt idx="14389">
                  <c:v>1</c:v>
                </c:pt>
                <c:pt idx="14390">
                  <c:v>1</c:v>
                </c:pt>
                <c:pt idx="14391">
                  <c:v>1</c:v>
                </c:pt>
                <c:pt idx="14392">
                  <c:v>1</c:v>
                </c:pt>
                <c:pt idx="14393">
                  <c:v>1</c:v>
                </c:pt>
                <c:pt idx="14394">
                  <c:v>1</c:v>
                </c:pt>
                <c:pt idx="14395">
                  <c:v>1</c:v>
                </c:pt>
                <c:pt idx="14396">
                  <c:v>1</c:v>
                </c:pt>
                <c:pt idx="14397">
                  <c:v>1</c:v>
                </c:pt>
                <c:pt idx="14398">
                  <c:v>1</c:v>
                </c:pt>
                <c:pt idx="14399">
                  <c:v>1</c:v>
                </c:pt>
                <c:pt idx="14400">
                  <c:v>1</c:v>
                </c:pt>
                <c:pt idx="14401">
                  <c:v>1</c:v>
                </c:pt>
                <c:pt idx="14402">
                  <c:v>1</c:v>
                </c:pt>
                <c:pt idx="14403">
                  <c:v>1</c:v>
                </c:pt>
                <c:pt idx="14404">
                  <c:v>1</c:v>
                </c:pt>
                <c:pt idx="14405">
                  <c:v>1</c:v>
                </c:pt>
                <c:pt idx="14406">
                  <c:v>1</c:v>
                </c:pt>
                <c:pt idx="14407">
                  <c:v>1</c:v>
                </c:pt>
                <c:pt idx="14408">
                  <c:v>1</c:v>
                </c:pt>
                <c:pt idx="14409">
                  <c:v>1</c:v>
                </c:pt>
                <c:pt idx="14410">
                  <c:v>1</c:v>
                </c:pt>
                <c:pt idx="14411">
                  <c:v>1</c:v>
                </c:pt>
                <c:pt idx="14412">
                  <c:v>1</c:v>
                </c:pt>
                <c:pt idx="14413">
                  <c:v>1</c:v>
                </c:pt>
                <c:pt idx="14414">
                  <c:v>1</c:v>
                </c:pt>
                <c:pt idx="14415">
                  <c:v>1</c:v>
                </c:pt>
                <c:pt idx="14416">
                  <c:v>1</c:v>
                </c:pt>
                <c:pt idx="14417">
                  <c:v>1</c:v>
                </c:pt>
                <c:pt idx="14418">
                  <c:v>1</c:v>
                </c:pt>
                <c:pt idx="14419">
                  <c:v>1</c:v>
                </c:pt>
                <c:pt idx="14420">
                  <c:v>1</c:v>
                </c:pt>
                <c:pt idx="14421">
                  <c:v>1</c:v>
                </c:pt>
                <c:pt idx="14422">
                  <c:v>1</c:v>
                </c:pt>
                <c:pt idx="14423">
                  <c:v>1</c:v>
                </c:pt>
                <c:pt idx="14424">
                  <c:v>1</c:v>
                </c:pt>
                <c:pt idx="14425">
                  <c:v>1</c:v>
                </c:pt>
                <c:pt idx="14426">
                  <c:v>1</c:v>
                </c:pt>
                <c:pt idx="14427">
                  <c:v>1</c:v>
                </c:pt>
                <c:pt idx="14428">
                  <c:v>1</c:v>
                </c:pt>
                <c:pt idx="14429">
                  <c:v>1</c:v>
                </c:pt>
                <c:pt idx="14430">
                  <c:v>1</c:v>
                </c:pt>
                <c:pt idx="14431">
                  <c:v>1</c:v>
                </c:pt>
                <c:pt idx="14432">
                  <c:v>1</c:v>
                </c:pt>
                <c:pt idx="14433">
                  <c:v>1</c:v>
                </c:pt>
                <c:pt idx="14434">
                  <c:v>1</c:v>
                </c:pt>
                <c:pt idx="14435">
                  <c:v>1</c:v>
                </c:pt>
                <c:pt idx="14436">
                  <c:v>1</c:v>
                </c:pt>
                <c:pt idx="14437">
                  <c:v>1</c:v>
                </c:pt>
                <c:pt idx="14438">
                  <c:v>1</c:v>
                </c:pt>
                <c:pt idx="14439">
                  <c:v>1</c:v>
                </c:pt>
                <c:pt idx="14440">
                  <c:v>1</c:v>
                </c:pt>
                <c:pt idx="14441">
                  <c:v>1</c:v>
                </c:pt>
                <c:pt idx="14442">
                  <c:v>1</c:v>
                </c:pt>
                <c:pt idx="14443">
                  <c:v>1</c:v>
                </c:pt>
                <c:pt idx="14444">
                  <c:v>1</c:v>
                </c:pt>
                <c:pt idx="14445">
                  <c:v>1</c:v>
                </c:pt>
                <c:pt idx="14446">
                  <c:v>1</c:v>
                </c:pt>
                <c:pt idx="14447">
                  <c:v>1</c:v>
                </c:pt>
                <c:pt idx="14448">
                  <c:v>1</c:v>
                </c:pt>
                <c:pt idx="14449">
                  <c:v>1</c:v>
                </c:pt>
                <c:pt idx="14450">
                  <c:v>1</c:v>
                </c:pt>
                <c:pt idx="14451">
                  <c:v>1</c:v>
                </c:pt>
                <c:pt idx="14452">
                  <c:v>1</c:v>
                </c:pt>
                <c:pt idx="14453">
                  <c:v>1</c:v>
                </c:pt>
                <c:pt idx="14454">
                  <c:v>1</c:v>
                </c:pt>
                <c:pt idx="14455">
                  <c:v>1</c:v>
                </c:pt>
                <c:pt idx="14456">
                  <c:v>1</c:v>
                </c:pt>
                <c:pt idx="14457">
                  <c:v>1</c:v>
                </c:pt>
                <c:pt idx="14458">
                  <c:v>1</c:v>
                </c:pt>
                <c:pt idx="14459">
                  <c:v>1</c:v>
                </c:pt>
                <c:pt idx="14460">
                  <c:v>1</c:v>
                </c:pt>
                <c:pt idx="14461">
                  <c:v>1</c:v>
                </c:pt>
                <c:pt idx="14462">
                  <c:v>1</c:v>
                </c:pt>
                <c:pt idx="14463">
                  <c:v>1</c:v>
                </c:pt>
                <c:pt idx="14464">
                  <c:v>1</c:v>
                </c:pt>
                <c:pt idx="14465">
                  <c:v>1</c:v>
                </c:pt>
                <c:pt idx="14466">
                  <c:v>1</c:v>
                </c:pt>
                <c:pt idx="14467">
                  <c:v>1</c:v>
                </c:pt>
                <c:pt idx="14468">
                  <c:v>1</c:v>
                </c:pt>
                <c:pt idx="14469">
                  <c:v>1</c:v>
                </c:pt>
                <c:pt idx="14470">
                  <c:v>1</c:v>
                </c:pt>
                <c:pt idx="14471">
                  <c:v>1</c:v>
                </c:pt>
                <c:pt idx="14472">
                  <c:v>1</c:v>
                </c:pt>
                <c:pt idx="14473">
                  <c:v>1</c:v>
                </c:pt>
                <c:pt idx="14474">
                  <c:v>1</c:v>
                </c:pt>
                <c:pt idx="14475">
                  <c:v>1</c:v>
                </c:pt>
                <c:pt idx="14476">
                  <c:v>1</c:v>
                </c:pt>
                <c:pt idx="14477">
                  <c:v>1</c:v>
                </c:pt>
                <c:pt idx="14478">
                  <c:v>1</c:v>
                </c:pt>
                <c:pt idx="14479">
                  <c:v>1</c:v>
                </c:pt>
                <c:pt idx="14480">
                  <c:v>1</c:v>
                </c:pt>
                <c:pt idx="14481">
                  <c:v>1</c:v>
                </c:pt>
                <c:pt idx="14482">
                  <c:v>1</c:v>
                </c:pt>
                <c:pt idx="14483">
                  <c:v>1</c:v>
                </c:pt>
                <c:pt idx="14484">
                  <c:v>1</c:v>
                </c:pt>
                <c:pt idx="14485">
                  <c:v>1</c:v>
                </c:pt>
                <c:pt idx="14486">
                  <c:v>1</c:v>
                </c:pt>
                <c:pt idx="14487">
                  <c:v>1</c:v>
                </c:pt>
                <c:pt idx="14488">
                  <c:v>1</c:v>
                </c:pt>
                <c:pt idx="14489">
                  <c:v>1</c:v>
                </c:pt>
                <c:pt idx="14490">
                  <c:v>1</c:v>
                </c:pt>
                <c:pt idx="14491">
                  <c:v>1</c:v>
                </c:pt>
                <c:pt idx="14492">
                  <c:v>1</c:v>
                </c:pt>
                <c:pt idx="14493">
                  <c:v>1</c:v>
                </c:pt>
                <c:pt idx="14494">
                  <c:v>1</c:v>
                </c:pt>
                <c:pt idx="14495">
                  <c:v>1</c:v>
                </c:pt>
                <c:pt idx="14496">
                  <c:v>1</c:v>
                </c:pt>
                <c:pt idx="14497">
                  <c:v>1</c:v>
                </c:pt>
                <c:pt idx="14498">
                  <c:v>1</c:v>
                </c:pt>
                <c:pt idx="14499">
                  <c:v>1</c:v>
                </c:pt>
                <c:pt idx="14500">
                  <c:v>1</c:v>
                </c:pt>
                <c:pt idx="14501">
                  <c:v>1</c:v>
                </c:pt>
                <c:pt idx="14502">
                  <c:v>1</c:v>
                </c:pt>
                <c:pt idx="14503">
                  <c:v>1</c:v>
                </c:pt>
                <c:pt idx="14504">
                  <c:v>1</c:v>
                </c:pt>
                <c:pt idx="14505">
                  <c:v>1</c:v>
                </c:pt>
                <c:pt idx="14506">
                  <c:v>1</c:v>
                </c:pt>
                <c:pt idx="14507">
                  <c:v>1</c:v>
                </c:pt>
                <c:pt idx="14508">
                  <c:v>1</c:v>
                </c:pt>
                <c:pt idx="14509">
                  <c:v>1</c:v>
                </c:pt>
                <c:pt idx="14510">
                  <c:v>1</c:v>
                </c:pt>
                <c:pt idx="14511">
                  <c:v>1</c:v>
                </c:pt>
                <c:pt idx="14512">
                  <c:v>1</c:v>
                </c:pt>
                <c:pt idx="14513">
                  <c:v>1</c:v>
                </c:pt>
                <c:pt idx="14514">
                  <c:v>1</c:v>
                </c:pt>
                <c:pt idx="14515">
                  <c:v>1</c:v>
                </c:pt>
                <c:pt idx="14516">
                  <c:v>1</c:v>
                </c:pt>
                <c:pt idx="14517">
                  <c:v>1</c:v>
                </c:pt>
                <c:pt idx="14518">
                  <c:v>1</c:v>
                </c:pt>
                <c:pt idx="14519">
                  <c:v>1</c:v>
                </c:pt>
                <c:pt idx="14520">
                  <c:v>1</c:v>
                </c:pt>
                <c:pt idx="14521">
                  <c:v>1</c:v>
                </c:pt>
                <c:pt idx="14522">
                  <c:v>1</c:v>
                </c:pt>
                <c:pt idx="14523">
                  <c:v>1</c:v>
                </c:pt>
                <c:pt idx="14524">
                  <c:v>1</c:v>
                </c:pt>
                <c:pt idx="14525">
                  <c:v>1</c:v>
                </c:pt>
                <c:pt idx="14526">
                  <c:v>1</c:v>
                </c:pt>
                <c:pt idx="14527">
                  <c:v>1</c:v>
                </c:pt>
                <c:pt idx="14528">
                  <c:v>1</c:v>
                </c:pt>
                <c:pt idx="14529">
                  <c:v>1</c:v>
                </c:pt>
                <c:pt idx="14530">
                  <c:v>1</c:v>
                </c:pt>
                <c:pt idx="14531">
                  <c:v>1</c:v>
                </c:pt>
                <c:pt idx="14532">
                  <c:v>1</c:v>
                </c:pt>
                <c:pt idx="14533">
                  <c:v>1</c:v>
                </c:pt>
                <c:pt idx="14534">
                  <c:v>1</c:v>
                </c:pt>
                <c:pt idx="14535">
                  <c:v>1</c:v>
                </c:pt>
                <c:pt idx="14536">
                  <c:v>1</c:v>
                </c:pt>
                <c:pt idx="14537">
                  <c:v>1</c:v>
                </c:pt>
                <c:pt idx="14538">
                  <c:v>1</c:v>
                </c:pt>
                <c:pt idx="14539">
                  <c:v>1</c:v>
                </c:pt>
                <c:pt idx="14540">
                  <c:v>1</c:v>
                </c:pt>
                <c:pt idx="14541">
                  <c:v>1</c:v>
                </c:pt>
                <c:pt idx="14542">
                  <c:v>1</c:v>
                </c:pt>
                <c:pt idx="14543">
                  <c:v>1</c:v>
                </c:pt>
                <c:pt idx="14544">
                  <c:v>1</c:v>
                </c:pt>
                <c:pt idx="14545">
                  <c:v>1</c:v>
                </c:pt>
                <c:pt idx="14546">
                  <c:v>1</c:v>
                </c:pt>
                <c:pt idx="14547">
                  <c:v>1</c:v>
                </c:pt>
                <c:pt idx="14548">
                  <c:v>1</c:v>
                </c:pt>
                <c:pt idx="14549">
                  <c:v>1</c:v>
                </c:pt>
                <c:pt idx="14550">
                  <c:v>1</c:v>
                </c:pt>
                <c:pt idx="14551">
                  <c:v>1</c:v>
                </c:pt>
                <c:pt idx="14552">
                  <c:v>1</c:v>
                </c:pt>
                <c:pt idx="14553">
                  <c:v>1</c:v>
                </c:pt>
                <c:pt idx="14554">
                  <c:v>1</c:v>
                </c:pt>
                <c:pt idx="14555">
                  <c:v>1</c:v>
                </c:pt>
                <c:pt idx="14556">
                  <c:v>1</c:v>
                </c:pt>
                <c:pt idx="14557">
                  <c:v>1</c:v>
                </c:pt>
                <c:pt idx="14558">
                  <c:v>1</c:v>
                </c:pt>
                <c:pt idx="14559">
                  <c:v>1</c:v>
                </c:pt>
                <c:pt idx="14560">
                  <c:v>1</c:v>
                </c:pt>
                <c:pt idx="14561">
                  <c:v>1</c:v>
                </c:pt>
                <c:pt idx="14562">
                  <c:v>1</c:v>
                </c:pt>
                <c:pt idx="14563">
                  <c:v>1</c:v>
                </c:pt>
                <c:pt idx="14564">
                  <c:v>1</c:v>
                </c:pt>
                <c:pt idx="14565">
                  <c:v>1</c:v>
                </c:pt>
                <c:pt idx="14566">
                  <c:v>1</c:v>
                </c:pt>
                <c:pt idx="14567">
                  <c:v>1</c:v>
                </c:pt>
                <c:pt idx="14568">
                  <c:v>1</c:v>
                </c:pt>
                <c:pt idx="14569">
                  <c:v>1</c:v>
                </c:pt>
                <c:pt idx="14570">
                  <c:v>1</c:v>
                </c:pt>
                <c:pt idx="14571">
                  <c:v>1</c:v>
                </c:pt>
                <c:pt idx="14572">
                  <c:v>1</c:v>
                </c:pt>
                <c:pt idx="14573">
                  <c:v>1</c:v>
                </c:pt>
                <c:pt idx="14574">
                  <c:v>1</c:v>
                </c:pt>
                <c:pt idx="14575">
                  <c:v>1</c:v>
                </c:pt>
                <c:pt idx="14576">
                  <c:v>1</c:v>
                </c:pt>
                <c:pt idx="14577">
                  <c:v>1</c:v>
                </c:pt>
                <c:pt idx="14578">
                  <c:v>1</c:v>
                </c:pt>
                <c:pt idx="14579">
                  <c:v>1</c:v>
                </c:pt>
                <c:pt idx="14580">
                  <c:v>1</c:v>
                </c:pt>
                <c:pt idx="14581">
                  <c:v>1</c:v>
                </c:pt>
                <c:pt idx="14582">
                  <c:v>1</c:v>
                </c:pt>
                <c:pt idx="14583">
                  <c:v>1</c:v>
                </c:pt>
                <c:pt idx="14584">
                  <c:v>1</c:v>
                </c:pt>
                <c:pt idx="14585">
                  <c:v>1</c:v>
                </c:pt>
                <c:pt idx="14586">
                  <c:v>1</c:v>
                </c:pt>
                <c:pt idx="14587">
                  <c:v>1</c:v>
                </c:pt>
                <c:pt idx="14588">
                  <c:v>1</c:v>
                </c:pt>
                <c:pt idx="14589">
                  <c:v>1</c:v>
                </c:pt>
                <c:pt idx="14590">
                  <c:v>1</c:v>
                </c:pt>
                <c:pt idx="14591">
                  <c:v>1</c:v>
                </c:pt>
                <c:pt idx="14592">
                  <c:v>1</c:v>
                </c:pt>
                <c:pt idx="14593">
                  <c:v>1</c:v>
                </c:pt>
                <c:pt idx="14594">
                  <c:v>1</c:v>
                </c:pt>
                <c:pt idx="14595">
                  <c:v>1</c:v>
                </c:pt>
                <c:pt idx="14596">
                  <c:v>1</c:v>
                </c:pt>
                <c:pt idx="14597">
                  <c:v>1</c:v>
                </c:pt>
                <c:pt idx="14598">
                  <c:v>1</c:v>
                </c:pt>
                <c:pt idx="14599">
                  <c:v>1</c:v>
                </c:pt>
                <c:pt idx="14600">
                  <c:v>1</c:v>
                </c:pt>
                <c:pt idx="14601">
                  <c:v>1</c:v>
                </c:pt>
                <c:pt idx="14602">
                  <c:v>1</c:v>
                </c:pt>
                <c:pt idx="14603">
                  <c:v>1</c:v>
                </c:pt>
                <c:pt idx="14604">
                  <c:v>1</c:v>
                </c:pt>
                <c:pt idx="14605">
                  <c:v>1</c:v>
                </c:pt>
                <c:pt idx="14606">
                  <c:v>1</c:v>
                </c:pt>
                <c:pt idx="14607">
                  <c:v>1</c:v>
                </c:pt>
                <c:pt idx="14608">
                  <c:v>1</c:v>
                </c:pt>
                <c:pt idx="14609">
                  <c:v>1</c:v>
                </c:pt>
                <c:pt idx="14610">
                  <c:v>1</c:v>
                </c:pt>
                <c:pt idx="14611">
                  <c:v>1</c:v>
                </c:pt>
                <c:pt idx="14612">
                  <c:v>1</c:v>
                </c:pt>
                <c:pt idx="14613">
                  <c:v>1</c:v>
                </c:pt>
                <c:pt idx="14614">
                  <c:v>1</c:v>
                </c:pt>
                <c:pt idx="14615">
                  <c:v>1</c:v>
                </c:pt>
                <c:pt idx="14616">
                  <c:v>1</c:v>
                </c:pt>
                <c:pt idx="14617">
                  <c:v>1</c:v>
                </c:pt>
                <c:pt idx="14618">
                  <c:v>1</c:v>
                </c:pt>
                <c:pt idx="14619">
                  <c:v>1</c:v>
                </c:pt>
                <c:pt idx="14620">
                  <c:v>1</c:v>
                </c:pt>
                <c:pt idx="14621">
                  <c:v>1</c:v>
                </c:pt>
                <c:pt idx="14622">
                  <c:v>1</c:v>
                </c:pt>
                <c:pt idx="14623">
                  <c:v>1</c:v>
                </c:pt>
                <c:pt idx="14624">
                  <c:v>1</c:v>
                </c:pt>
                <c:pt idx="14625">
                  <c:v>1</c:v>
                </c:pt>
                <c:pt idx="14626">
                  <c:v>1</c:v>
                </c:pt>
                <c:pt idx="14627">
                  <c:v>1</c:v>
                </c:pt>
                <c:pt idx="14628">
                  <c:v>1</c:v>
                </c:pt>
                <c:pt idx="14629">
                  <c:v>1</c:v>
                </c:pt>
                <c:pt idx="14630">
                  <c:v>1</c:v>
                </c:pt>
                <c:pt idx="14631">
                  <c:v>1</c:v>
                </c:pt>
                <c:pt idx="14632">
                  <c:v>1</c:v>
                </c:pt>
                <c:pt idx="14633">
                  <c:v>1</c:v>
                </c:pt>
                <c:pt idx="14634">
                  <c:v>1</c:v>
                </c:pt>
                <c:pt idx="14635">
                  <c:v>1</c:v>
                </c:pt>
                <c:pt idx="14636">
                  <c:v>1</c:v>
                </c:pt>
                <c:pt idx="14637">
                  <c:v>1</c:v>
                </c:pt>
                <c:pt idx="14638">
                  <c:v>1</c:v>
                </c:pt>
                <c:pt idx="14639">
                  <c:v>1</c:v>
                </c:pt>
                <c:pt idx="14640">
                  <c:v>1</c:v>
                </c:pt>
                <c:pt idx="14641">
                  <c:v>1</c:v>
                </c:pt>
                <c:pt idx="14642">
                  <c:v>1</c:v>
                </c:pt>
                <c:pt idx="14643">
                  <c:v>1</c:v>
                </c:pt>
                <c:pt idx="14644">
                  <c:v>1</c:v>
                </c:pt>
                <c:pt idx="14645">
                  <c:v>1</c:v>
                </c:pt>
                <c:pt idx="14646">
                  <c:v>1</c:v>
                </c:pt>
                <c:pt idx="14647">
                  <c:v>1</c:v>
                </c:pt>
                <c:pt idx="14648">
                  <c:v>1</c:v>
                </c:pt>
                <c:pt idx="14649">
                  <c:v>1</c:v>
                </c:pt>
                <c:pt idx="14650">
                  <c:v>1</c:v>
                </c:pt>
                <c:pt idx="14651">
                  <c:v>1</c:v>
                </c:pt>
                <c:pt idx="14652">
                  <c:v>1</c:v>
                </c:pt>
                <c:pt idx="14653">
                  <c:v>1</c:v>
                </c:pt>
                <c:pt idx="14654">
                  <c:v>1</c:v>
                </c:pt>
                <c:pt idx="14655">
                  <c:v>1</c:v>
                </c:pt>
                <c:pt idx="14656">
                  <c:v>1</c:v>
                </c:pt>
                <c:pt idx="14657">
                  <c:v>1</c:v>
                </c:pt>
                <c:pt idx="14658">
                  <c:v>1</c:v>
                </c:pt>
                <c:pt idx="14659">
                  <c:v>1</c:v>
                </c:pt>
                <c:pt idx="14660">
                  <c:v>1</c:v>
                </c:pt>
                <c:pt idx="14661">
                  <c:v>1</c:v>
                </c:pt>
                <c:pt idx="14662">
                  <c:v>1</c:v>
                </c:pt>
                <c:pt idx="14663">
                  <c:v>1</c:v>
                </c:pt>
                <c:pt idx="14664">
                  <c:v>1</c:v>
                </c:pt>
                <c:pt idx="14665">
                  <c:v>1</c:v>
                </c:pt>
                <c:pt idx="14666">
                  <c:v>1</c:v>
                </c:pt>
                <c:pt idx="14667">
                  <c:v>1</c:v>
                </c:pt>
                <c:pt idx="14668">
                  <c:v>1</c:v>
                </c:pt>
                <c:pt idx="14669">
                  <c:v>1</c:v>
                </c:pt>
                <c:pt idx="14670">
                  <c:v>1</c:v>
                </c:pt>
                <c:pt idx="14671">
                  <c:v>1</c:v>
                </c:pt>
                <c:pt idx="14672">
                  <c:v>1</c:v>
                </c:pt>
                <c:pt idx="14673">
                  <c:v>1</c:v>
                </c:pt>
                <c:pt idx="14674">
                  <c:v>1</c:v>
                </c:pt>
                <c:pt idx="14675">
                  <c:v>1</c:v>
                </c:pt>
                <c:pt idx="14676">
                  <c:v>1</c:v>
                </c:pt>
                <c:pt idx="14677">
                  <c:v>1</c:v>
                </c:pt>
                <c:pt idx="14678">
                  <c:v>1</c:v>
                </c:pt>
                <c:pt idx="14679">
                  <c:v>1</c:v>
                </c:pt>
                <c:pt idx="14680">
                  <c:v>1</c:v>
                </c:pt>
                <c:pt idx="14681">
                  <c:v>1</c:v>
                </c:pt>
                <c:pt idx="14682">
                  <c:v>1</c:v>
                </c:pt>
                <c:pt idx="14683">
                  <c:v>1</c:v>
                </c:pt>
                <c:pt idx="14684">
                  <c:v>1</c:v>
                </c:pt>
                <c:pt idx="14685">
                  <c:v>1</c:v>
                </c:pt>
                <c:pt idx="14686">
                  <c:v>1</c:v>
                </c:pt>
                <c:pt idx="14687">
                  <c:v>1</c:v>
                </c:pt>
                <c:pt idx="14688">
                  <c:v>1</c:v>
                </c:pt>
                <c:pt idx="14689">
                  <c:v>1</c:v>
                </c:pt>
                <c:pt idx="14690">
                  <c:v>1</c:v>
                </c:pt>
                <c:pt idx="14691">
                  <c:v>1</c:v>
                </c:pt>
                <c:pt idx="14692">
                  <c:v>1</c:v>
                </c:pt>
                <c:pt idx="14693">
                  <c:v>1</c:v>
                </c:pt>
                <c:pt idx="14694">
                  <c:v>1</c:v>
                </c:pt>
                <c:pt idx="14695">
                  <c:v>1</c:v>
                </c:pt>
                <c:pt idx="14696">
                  <c:v>1</c:v>
                </c:pt>
                <c:pt idx="14697">
                  <c:v>1</c:v>
                </c:pt>
                <c:pt idx="14698">
                  <c:v>1</c:v>
                </c:pt>
                <c:pt idx="14699">
                  <c:v>1</c:v>
                </c:pt>
                <c:pt idx="14700">
                  <c:v>1</c:v>
                </c:pt>
                <c:pt idx="14701">
                  <c:v>1</c:v>
                </c:pt>
                <c:pt idx="14702">
                  <c:v>1</c:v>
                </c:pt>
                <c:pt idx="14703">
                  <c:v>1</c:v>
                </c:pt>
                <c:pt idx="14704">
                  <c:v>1</c:v>
                </c:pt>
                <c:pt idx="14705">
                  <c:v>1</c:v>
                </c:pt>
                <c:pt idx="14706">
                  <c:v>1</c:v>
                </c:pt>
                <c:pt idx="14707">
                  <c:v>1</c:v>
                </c:pt>
                <c:pt idx="14708">
                  <c:v>1</c:v>
                </c:pt>
                <c:pt idx="14709">
                  <c:v>1</c:v>
                </c:pt>
                <c:pt idx="14710">
                  <c:v>1</c:v>
                </c:pt>
                <c:pt idx="14711">
                  <c:v>1</c:v>
                </c:pt>
                <c:pt idx="14712">
                  <c:v>1</c:v>
                </c:pt>
                <c:pt idx="14713">
                  <c:v>1</c:v>
                </c:pt>
                <c:pt idx="14714">
                  <c:v>1</c:v>
                </c:pt>
                <c:pt idx="14715">
                  <c:v>1</c:v>
                </c:pt>
                <c:pt idx="14716">
                  <c:v>1</c:v>
                </c:pt>
                <c:pt idx="14717">
                  <c:v>1</c:v>
                </c:pt>
                <c:pt idx="14718">
                  <c:v>1</c:v>
                </c:pt>
                <c:pt idx="14719">
                  <c:v>1</c:v>
                </c:pt>
                <c:pt idx="14720">
                  <c:v>1</c:v>
                </c:pt>
                <c:pt idx="14721">
                  <c:v>1</c:v>
                </c:pt>
                <c:pt idx="14722">
                  <c:v>1</c:v>
                </c:pt>
                <c:pt idx="14723">
                  <c:v>1</c:v>
                </c:pt>
                <c:pt idx="14724">
                  <c:v>1</c:v>
                </c:pt>
                <c:pt idx="14725">
                  <c:v>1</c:v>
                </c:pt>
                <c:pt idx="14726">
                  <c:v>1</c:v>
                </c:pt>
                <c:pt idx="14727">
                  <c:v>1</c:v>
                </c:pt>
                <c:pt idx="14728">
                  <c:v>1</c:v>
                </c:pt>
                <c:pt idx="14729">
                  <c:v>1</c:v>
                </c:pt>
                <c:pt idx="14730">
                  <c:v>1</c:v>
                </c:pt>
                <c:pt idx="14731">
                  <c:v>1</c:v>
                </c:pt>
                <c:pt idx="14732">
                  <c:v>1</c:v>
                </c:pt>
                <c:pt idx="14733">
                  <c:v>1</c:v>
                </c:pt>
                <c:pt idx="14734">
                  <c:v>1</c:v>
                </c:pt>
                <c:pt idx="14735">
                  <c:v>1</c:v>
                </c:pt>
                <c:pt idx="14736">
                  <c:v>1</c:v>
                </c:pt>
                <c:pt idx="14737">
                  <c:v>1</c:v>
                </c:pt>
                <c:pt idx="14738">
                  <c:v>1</c:v>
                </c:pt>
                <c:pt idx="14739">
                  <c:v>1</c:v>
                </c:pt>
                <c:pt idx="14740">
                  <c:v>1</c:v>
                </c:pt>
                <c:pt idx="14741">
                  <c:v>1</c:v>
                </c:pt>
                <c:pt idx="14742">
                  <c:v>1</c:v>
                </c:pt>
                <c:pt idx="14743">
                  <c:v>1</c:v>
                </c:pt>
                <c:pt idx="14744">
                  <c:v>1</c:v>
                </c:pt>
                <c:pt idx="14745">
                  <c:v>1</c:v>
                </c:pt>
                <c:pt idx="14746">
                  <c:v>1</c:v>
                </c:pt>
                <c:pt idx="14747">
                  <c:v>1</c:v>
                </c:pt>
                <c:pt idx="14748">
                  <c:v>1</c:v>
                </c:pt>
                <c:pt idx="14749">
                  <c:v>1</c:v>
                </c:pt>
                <c:pt idx="14750">
                  <c:v>1</c:v>
                </c:pt>
                <c:pt idx="14751">
                  <c:v>1</c:v>
                </c:pt>
                <c:pt idx="14752">
                  <c:v>1</c:v>
                </c:pt>
                <c:pt idx="14753">
                  <c:v>1</c:v>
                </c:pt>
                <c:pt idx="14754">
                  <c:v>1</c:v>
                </c:pt>
                <c:pt idx="14755">
                  <c:v>1</c:v>
                </c:pt>
                <c:pt idx="14756">
                  <c:v>1</c:v>
                </c:pt>
                <c:pt idx="14757">
                  <c:v>1</c:v>
                </c:pt>
                <c:pt idx="14758">
                  <c:v>1</c:v>
                </c:pt>
                <c:pt idx="14759">
                  <c:v>1</c:v>
                </c:pt>
                <c:pt idx="14760">
                  <c:v>1</c:v>
                </c:pt>
                <c:pt idx="14761">
                  <c:v>1</c:v>
                </c:pt>
                <c:pt idx="14762">
                  <c:v>1</c:v>
                </c:pt>
                <c:pt idx="14763">
                  <c:v>1</c:v>
                </c:pt>
                <c:pt idx="14764">
                  <c:v>1</c:v>
                </c:pt>
                <c:pt idx="14765">
                  <c:v>1</c:v>
                </c:pt>
                <c:pt idx="14766">
                  <c:v>1</c:v>
                </c:pt>
                <c:pt idx="14767">
                  <c:v>1</c:v>
                </c:pt>
                <c:pt idx="14768">
                  <c:v>1</c:v>
                </c:pt>
                <c:pt idx="14769">
                  <c:v>1</c:v>
                </c:pt>
                <c:pt idx="14770">
                  <c:v>1</c:v>
                </c:pt>
                <c:pt idx="14771">
                  <c:v>1</c:v>
                </c:pt>
                <c:pt idx="14772">
                  <c:v>1</c:v>
                </c:pt>
                <c:pt idx="14773">
                  <c:v>1</c:v>
                </c:pt>
                <c:pt idx="14774">
                  <c:v>1</c:v>
                </c:pt>
                <c:pt idx="14775">
                  <c:v>1</c:v>
                </c:pt>
                <c:pt idx="14776">
                  <c:v>1</c:v>
                </c:pt>
                <c:pt idx="14777">
                  <c:v>1</c:v>
                </c:pt>
                <c:pt idx="14778">
                  <c:v>1</c:v>
                </c:pt>
                <c:pt idx="14779">
                  <c:v>1</c:v>
                </c:pt>
                <c:pt idx="14780">
                  <c:v>1</c:v>
                </c:pt>
                <c:pt idx="14781">
                  <c:v>1</c:v>
                </c:pt>
                <c:pt idx="14782">
                  <c:v>1</c:v>
                </c:pt>
                <c:pt idx="14783">
                  <c:v>1</c:v>
                </c:pt>
                <c:pt idx="14784">
                  <c:v>1</c:v>
                </c:pt>
                <c:pt idx="14785">
                  <c:v>1</c:v>
                </c:pt>
                <c:pt idx="14786">
                  <c:v>1</c:v>
                </c:pt>
                <c:pt idx="14787">
                  <c:v>1</c:v>
                </c:pt>
                <c:pt idx="14788">
                  <c:v>1</c:v>
                </c:pt>
                <c:pt idx="14789">
                  <c:v>1</c:v>
                </c:pt>
                <c:pt idx="14790">
                  <c:v>1</c:v>
                </c:pt>
                <c:pt idx="14791">
                  <c:v>1</c:v>
                </c:pt>
                <c:pt idx="14792">
                  <c:v>1</c:v>
                </c:pt>
                <c:pt idx="14793">
                  <c:v>1</c:v>
                </c:pt>
                <c:pt idx="14794">
                  <c:v>1</c:v>
                </c:pt>
                <c:pt idx="14795">
                  <c:v>1</c:v>
                </c:pt>
                <c:pt idx="14796">
                  <c:v>1</c:v>
                </c:pt>
                <c:pt idx="14797">
                  <c:v>1</c:v>
                </c:pt>
                <c:pt idx="14798">
                  <c:v>1</c:v>
                </c:pt>
                <c:pt idx="14799">
                  <c:v>1</c:v>
                </c:pt>
                <c:pt idx="14800">
                  <c:v>1</c:v>
                </c:pt>
                <c:pt idx="14801">
                  <c:v>1</c:v>
                </c:pt>
                <c:pt idx="14802">
                  <c:v>1</c:v>
                </c:pt>
                <c:pt idx="14803">
                  <c:v>1</c:v>
                </c:pt>
                <c:pt idx="14804">
                  <c:v>1</c:v>
                </c:pt>
                <c:pt idx="14805">
                  <c:v>1</c:v>
                </c:pt>
                <c:pt idx="14806">
                  <c:v>1</c:v>
                </c:pt>
                <c:pt idx="14807">
                  <c:v>1</c:v>
                </c:pt>
                <c:pt idx="14808">
                  <c:v>1</c:v>
                </c:pt>
                <c:pt idx="14809">
                  <c:v>1</c:v>
                </c:pt>
                <c:pt idx="14810">
                  <c:v>1</c:v>
                </c:pt>
                <c:pt idx="14811">
                  <c:v>1</c:v>
                </c:pt>
                <c:pt idx="14812">
                  <c:v>1</c:v>
                </c:pt>
                <c:pt idx="14813">
                  <c:v>1</c:v>
                </c:pt>
                <c:pt idx="14814">
                  <c:v>1</c:v>
                </c:pt>
                <c:pt idx="14815">
                  <c:v>1</c:v>
                </c:pt>
                <c:pt idx="14816">
                  <c:v>1</c:v>
                </c:pt>
                <c:pt idx="14817">
                  <c:v>1</c:v>
                </c:pt>
                <c:pt idx="14818">
                  <c:v>1</c:v>
                </c:pt>
                <c:pt idx="14819">
                  <c:v>1</c:v>
                </c:pt>
                <c:pt idx="14820">
                  <c:v>1</c:v>
                </c:pt>
                <c:pt idx="14821">
                  <c:v>1</c:v>
                </c:pt>
                <c:pt idx="14822">
                  <c:v>1</c:v>
                </c:pt>
                <c:pt idx="14823">
                  <c:v>1</c:v>
                </c:pt>
                <c:pt idx="14824">
                  <c:v>1</c:v>
                </c:pt>
                <c:pt idx="14825">
                  <c:v>1</c:v>
                </c:pt>
                <c:pt idx="14826">
                  <c:v>1</c:v>
                </c:pt>
                <c:pt idx="14827">
                  <c:v>1</c:v>
                </c:pt>
                <c:pt idx="14828">
                  <c:v>1</c:v>
                </c:pt>
                <c:pt idx="14829">
                  <c:v>1</c:v>
                </c:pt>
                <c:pt idx="14830">
                  <c:v>1</c:v>
                </c:pt>
                <c:pt idx="14831">
                  <c:v>1</c:v>
                </c:pt>
                <c:pt idx="14832">
                  <c:v>1</c:v>
                </c:pt>
                <c:pt idx="14833">
                  <c:v>1</c:v>
                </c:pt>
                <c:pt idx="14834">
                  <c:v>1</c:v>
                </c:pt>
                <c:pt idx="14835">
                  <c:v>1</c:v>
                </c:pt>
                <c:pt idx="14836">
                  <c:v>1</c:v>
                </c:pt>
                <c:pt idx="14837">
                  <c:v>1</c:v>
                </c:pt>
                <c:pt idx="14838">
                  <c:v>1</c:v>
                </c:pt>
                <c:pt idx="14839">
                  <c:v>1</c:v>
                </c:pt>
                <c:pt idx="14840">
                  <c:v>1</c:v>
                </c:pt>
                <c:pt idx="14841">
                  <c:v>1</c:v>
                </c:pt>
                <c:pt idx="14842">
                  <c:v>1</c:v>
                </c:pt>
                <c:pt idx="14843">
                  <c:v>1</c:v>
                </c:pt>
                <c:pt idx="14844">
                  <c:v>1</c:v>
                </c:pt>
                <c:pt idx="14845">
                  <c:v>1</c:v>
                </c:pt>
                <c:pt idx="14846">
                  <c:v>1</c:v>
                </c:pt>
                <c:pt idx="14847">
                  <c:v>1</c:v>
                </c:pt>
                <c:pt idx="14848">
                  <c:v>1</c:v>
                </c:pt>
                <c:pt idx="14849">
                  <c:v>1</c:v>
                </c:pt>
                <c:pt idx="14850">
                  <c:v>1</c:v>
                </c:pt>
                <c:pt idx="14851">
                  <c:v>1</c:v>
                </c:pt>
                <c:pt idx="14852">
                  <c:v>1</c:v>
                </c:pt>
                <c:pt idx="14853">
                  <c:v>1</c:v>
                </c:pt>
                <c:pt idx="14854">
                  <c:v>1</c:v>
                </c:pt>
                <c:pt idx="14855">
                  <c:v>1</c:v>
                </c:pt>
                <c:pt idx="14856">
                  <c:v>1</c:v>
                </c:pt>
                <c:pt idx="14857">
                  <c:v>1</c:v>
                </c:pt>
                <c:pt idx="14858">
                  <c:v>1</c:v>
                </c:pt>
                <c:pt idx="14859">
                  <c:v>1</c:v>
                </c:pt>
                <c:pt idx="14860">
                  <c:v>1</c:v>
                </c:pt>
                <c:pt idx="14861">
                  <c:v>1</c:v>
                </c:pt>
                <c:pt idx="14862">
                  <c:v>1</c:v>
                </c:pt>
                <c:pt idx="14863">
                  <c:v>1</c:v>
                </c:pt>
                <c:pt idx="14864">
                  <c:v>1</c:v>
                </c:pt>
                <c:pt idx="14865">
                  <c:v>1</c:v>
                </c:pt>
                <c:pt idx="14866">
                  <c:v>1</c:v>
                </c:pt>
                <c:pt idx="14867">
                  <c:v>1</c:v>
                </c:pt>
                <c:pt idx="14868">
                  <c:v>1</c:v>
                </c:pt>
                <c:pt idx="14869">
                  <c:v>1</c:v>
                </c:pt>
                <c:pt idx="14870">
                  <c:v>1</c:v>
                </c:pt>
                <c:pt idx="14871">
                  <c:v>1</c:v>
                </c:pt>
                <c:pt idx="14872">
                  <c:v>1</c:v>
                </c:pt>
                <c:pt idx="14873">
                  <c:v>1</c:v>
                </c:pt>
                <c:pt idx="14874">
                  <c:v>1</c:v>
                </c:pt>
                <c:pt idx="14875">
                  <c:v>1</c:v>
                </c:pt>
                <c:pt idx="14876">
                  <c:v>1</c:v>
                </c:pt>
                <c:pt idx="14877">
                  <c:v>1</c:v>
                </c:pt>
                <c:pt idx="14878">
                  <c:v>1</c:v>
                </c:pt>
                <c:pt idx="14879">
                  <c:v>1</c:v>
                </c:pt>
                <c:pt idx="14880">
                  <c:v>1</c:v>
                </c:pt>
                <c:pt idx="14881">
                  <c:v>1</c:v>
                </c:pt>
                <c:pt idx="14882">
                  <c:v>1</c:v>
                </c:pt>
                <c:pt idx="14883">
                  <c:v>1</c:v>
                </c:pt>
                <c:pt idx="14884">
                  <c:v>1</c:v>
                </c:pt>
                <c:pt idx="14885">
                  <c:v>1</c:v>
                </c:pt>
                <c:pt idx="14886">
                  <c:v>1</c:v>
                </c:pt>
                <c:pt idx="14887">
                  <c:v>1</c:v>
                </c:pt>
                <c:pt idx="14888">
                  <c:v>1</c:v>
                </c:pt>
                <c:pt idx="14889">
                  <c:v>1</c:v>
                </c:pt>
                <c:pt idx="14890">
                  <c:v>1</c:v>
                </c:pt>
                <c:pt idx="14891">
                  <c:v>1</c:v>
                </c:pt>
                <c:pt idx="14892">
                  <c:v>1</c:v>
                </c:pt>
                <c:pt idx="14893">
                  <c:v>1</c:v>
                </c:pt>
                <c:pt idx="14894">
                  <c:v>1</c:v>
                </c:pt>
                <c:pt idx="14895">
                  <c:v>1</c:v>
                </c:pt>
                <c:pt idx="14896">
                  <c:v>1</c:v>
                </c:pt>
                <c:pt idx="14897">
                  <c:v>1</c:v>
                </c:pt>
                <c:pt idx="14898">
                  <c:v>1</c:v>
                </c:pt>
                <c:pt idx="14899">
                  <c:v>1</c:v>
                </c:pt>
                <c:pt idx="14900">
                  <c:v>1</c:v>
                </c:pt>
                <c:pt idx="14901">
                  <c:v>1</c:v>
                </c:pt>
                <c:pt idx="14902">
                  <c:v>1</c:v>
                </c:pt>
                <c:pt idx="14903">
                  <c:v>1</c:v>
                </c:pt>
                <c:pt idx="14904">
                  <c:v>1</c:v>
                </c:pt>
                <c:pt idx="14905">
                  <c:v>1</c:v>
                </c:pt>
                <c:pt idx="14906">
                  <c:v>1</c:v>
                </c:pt>
                <c:pt idx="14907">
                  <c:v>1</c:v>
                </c:pt>
                <c:pt idx="14908">
                  <c:v>1</c:v>
                </c:pt>
                <c:pt idx="14909">
                  <c:v>1</c:v>
                </c:pt>
                <c:pt idx="14910">
                  <c:v>1</c:v>
                </c:pt>
                <c:pt idx="14911">
                  <c:v>1</c:v>
                </c:pt>
                <c:pt idx="14912">
                  <c:v>1</c:v>
                </c:pt>
                <c:pt idx="14913">
                  <c:v>1</c:v>
                </c:pt>
                <c:pt idx="14914">
                  <c:v>1</c:v>
                </c:pt>
                <c:pt idx="14915">
                  <c:v>1</c:v>
                </c:pt>
                <c:pt idx="14916">
                  <c:v>1</c:v>
                </c:pt>
                <c:pt idx="14917">
                  <c:v>1</c:v>
                </c:pt>
                <c:pt idx="14918">
                  <c:v>1</c:v>
                </c:pt>
                <c:pt idx="14919">
                  <c:v>1</c:v>
                </c:pt>
                <c:pt idx="14920">
                  <c:v>1</c:v>
                </c:pt>
                <c:pt idx="14921">
                  <c:v>1</c:v>
                </c:pt>
                <c:pt idx="14922">
                  <c:v>1</c:v>
                </c:pt>
                <c:pt idx="14923">
                  <c:v>1</c:v>
                </c:pt>
                <c:pt idx="14924">
                  <c:v>1</c:v>
                </c:pt>
                <c:pt idx="14925">
                  <c:v>1</c:v>
                </c:pt>
                <c:pt idx="14926">
                  <c:v>1</c:v>
                </c:pt>
                <c:pt idx="14927">
                  <c:v>1</c:v>
                </c:pt>
                <c:pt idx="14928">
                  <c:v>1</c:v>
                </c:pt>
                <c:pt idx="14929">
                  <c:v>1</c:v>
                </c:pt>
                <c:pt idx="14930">
                  <c:v>1</c:v>
                </c:pt>
                <c:pt idx="14931">
                  <c:v>1</c:v>
                </c:pt>
                <c:pt idx="14932">
                  <c:v>1</c:v>
                </c:pt>
                <c:pt idx="14933">
                  <c:v>1</c:v>
                </c:pt>
                <c:pt idx="14934">
                  <c:v>1</c:v>
                </c:pt>
                <c:pt idx="14935">
                  <c:v>1</c:v>
                </c:pt>
                <c:pt idx="14936">
                  <c:v>1</c:v>
                </c:pt>
                <c:pt idx="14937">
                  <c:v>1</c:v>
                </c:pt>
                <c:pt idx="14938">
                  <c:v>1</c:v>
                </c:pt>
                <c:pt idx="14939">
                  <c:v>1</c:v>
                </c:pt>
                <c:pt idx="14940">
                  <c:v>1</c:v>
                </c:pt>
                <c:pt idx="14941">
                  <c:v>1</c:v>
                </c:pt>
                <c:pt idx="14942">
                  <c:v>1</c:v>
                </c:pt>
                <c:pt idx="14943">
                  <c:v>1</c:v>
                </c:pt>
                <c:pt idx="14944">
                  <c:v>1</c:v>
                </c:pt>
                <c:pt idx="14945">
                  <c:v>1</c:v>
                </c:pt>
                <c:pt idx="14946">
                  <c:v>1</c:v>
                </c:pt>
                <c:pt idx="14947">
                  <c:v>1</c:v>
                </c:pt>
                <c:pt idx="14948">
                  <c:v>1</c:v>
                </c:pt>
                <c:pt idx="14949">
                  <c:v>1</c:v>
                </c:pt>
                <c:pt idx="14950">
                  <c:v>1</c:v>
                </c:pt>
                <c:pt idx="14951">
                  <c:v>1</c:v>
                </c:pt>
                <c:pt idx="14952">
                  <c:v>1</c:v>
                </c:pt>
                <c:pt idx="14953">
                  <c:v>1</c:v>
                </c:pt>
                <c:pt idx="14954">
                  <c:v>1</c:v>
                </c:pt>
                <c:pt idx="14955">
                  <c:v>1</c:v>
                </c:pt>
                <c:pt idx="14956">
                  <c:v>1</c:v>
                </c:pt>
                <c:pt idx="14957">
                  <c:v>1</c:v>
                </c:pt>
                <c:pt idx="14958">
                  <c:v>1</c:v>
                </c:pt>
                <c:pt idx="14959">
                  <c:v>1</c:v>
                </c:pt>
                <c:pt idx="14960">
                  <c:v>1</c:v>
                </c:pt>
                <c:pt idx="14961">
                  <c:v>1</c:v>
                </c:pt>
                <c:pt idx="14962">
                  <c:v>1</c:v>
                </c:pt>
                <c:pt idx="14963">
                  <c:v>1</c:v>
                </c:pt>
                <c:pt idx="14964">
                  <c:v>1</c:v>
                </c:pt>
                <c:pt idx="14965">
                  <c:v>1</c:v>
                </c:pt>
                <c:pt idx="14966">
                  <c:v>1</c:v>
                </c:pt>
                <c:pt idx="14967">
                  <c:v>1</c:v>
                </c:pt>
                <c:pt idx="14968">
                  <c:v>1</c:v>
                </c:pt>
                <c:pt idx="14969">
                  <c:v>1</c:v>
                </c:pt>
                <c:pt idx="14970">
                  <c:v>1</c:v>
                </c:pt>
                <c:pt idx="14971">
                  <c:v>1</c:v>
                </c:pt>
                <c:pt idx="14972">
                  <c:v>1</c:v>
                </c:pt>
                <c:pt idx="14973">
                  <c:v>1</c:v>
                </c:pt>
                <c:pt idx="14974">
                  <c:v>1</c:v>
                </c:pt>
                <c:pt idx="14975">
                  <c:v>1</c:v>
                </c:pt>
                <c:pt idx="14976">
                  <c:v>1</c:v>
                </c:pt>
                <c:pt idx="14977">
                  <c:v>1</c:v>
                </c:pt>
                <c:pt idx="14978">
                  <c:v>1</c:v>
                </c:pt>
                <c:pt idx="14979">
                  <c:v>1</c:v>
                </c:pt>
                <c:pt idx="14980">
                  <c:v>1</c:v>
                </c:pt>
                <c:pt idx="14981">
                  <c:v>1</c:v>
                </c:pt>
                <c:pt idx="14982">
                  <c:v>1</c:v>
                </c:pt>
                <c:pt idx="14983">
                  <c:v>1</c:v>
                </c:pt>
                <c:pt idx="14984">
                  <c:v>1</c:v>
                </c:pt>
                <c:pt idx="14985">
                  <c:v>1</c:v>
                </c:pt>
                <c:pt idx="14986">
                  <c:v>1</c:v>
                </c:pt>
                <c:pt idx="14987">
                  <c:v>1</c:v>
                </c:pt>
                <c:pt idx="14988">
                  <c:v>1</c:v>
                </c:pt>
                <c:pt idx="14989">
                  <c:v>1</c:v>
                </c:pt>
                <c:pt idx="14990">
                  <c:v>1</c:v>
                </c:pt>
                <c:pt idx="14991">
                  <c:v>1</c:v>
                </c:pt>
                <c:pt idx="14992">
                  <c:v>1</c:v>
                </c:pt>
                <c:pt idx="14993">
                  <c:v>1</c:v>
                </c:pt>
                <c:pt idx="14994">
                  <c:v>1</c:v>
                </c:pt>
                <c:pt idx="14995">
                  <c:v>1</c:v>
                </c:pt>
                <c:pt idx="14996">
                  <c:v>1</c:v>
                </c:pt>
                <c:pt idx="14997">
                  <c:v>1</c:v>
                </c:pt>
                <c:pt idx="14998">
                  <c:v>1</c:v>
                </c:pt>
                <c:pt idx="14999">
                  <c:v>1</c:v>
                </c:pt>
                <c:pt idx="15000">
                  <c:v>1</c:v>
                </c:pt>
                <c:pt idx="15001">
                  <c:v>1</c:v>
                </c:pt>
                <c:pt idx="15002">
                  <c:v>1</c:v>
                </c:pt>
                <c:pt idx="15003">
                  <c:v>1</c:v>
                </c:pt>
                <c:pt idx="15004">
                  <c:v>1</c:v>
                </c:pt>
                <c:pt idx="15005">
                  <c:v>1</c:v>
                </c:pt>
                <c:pt idx="15006">
                  <c:v>1</c:v>
                </c:pt>
                <c:pt idx="15007">
                  <c:v>1</c:v>
                </c:pt>
                <c:pt idx="15008">
                  <c:v>1</c:v>
                </c:pt>
                <c:pt idx="15009">
                  <c:v>1</c:v>
                </c:pt>
                <c:pt idx="15010">
                  <c:v>1</c:v>
                </c:pt>
                <c:pt idx="15011">
                  <c:v>1</c:v>
                </c:pt>
                <c:pt idx="15012">
                  <c:v>1</c:v>
                </c:pt>
                <c:pt idx="15013">
                  <c:v>1</c:v>
                </c:pt>
                <c:pt idx="15014">
                  <c:v>1</c:v>
                </c:pt>
                <c:pt idx="15015">
                  <c:v>1</c:v>
                </c:pt>
                <c:pt idx="15016">
                  <c:v>1</c:v>
                </c:pt>
                <c:pt idx="1501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FF-466C-90B7-62C472B83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89056"/>
        <c:axId val="79390592"/>
      </c:scatterChart>
      <c:valAx>
        <c:axId val="79389056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390592"/>
        <c:crosses val="autoZero"/>
        <c:crossBetween val="midCat"/>
      </c:valAx>
      <c:valAx>
        <c:axId val="7939059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3890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0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3E3C-9A43-4D7C-A4D6-C4652240BF76}" type="slidenum">
              <a:rPr lang="en-US"/>
              <a:pPr/>
              <a:t>28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571B1-2AC1-487B-B09A-DF093F2B9DF4}" type="slidenum">
              <a:rPr lang="en-US"/>
              <a:pPr/>
              <a:t>29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13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3D47C-6711-4458-9695-7D6B65E8DCF6}" type="slidenum">
              <a:rPr lang="en-US"/>
              <a:pPr/>
              <a:t>30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0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2A982-BC7C-43F6-947E-2469F57D0AE7}" type="slidenum">
              <a:rPr lang="en-US"/>
              <a:pPr/>
              <a:t>31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48E64-95FA-4BFD-8064-51750481393C}" type="slidenum">
              <a:rPr lang="en-US"/>
              <a:pPr/>
              <a:t>32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47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597D0-1498-49A7-8166-0F8637FBC899}" type="slidenum">
              <a:rPr lang="en-US"/>
              <a:pPr/>
              <a:t>33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26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CA053-4651-4AA3-BA6C-7AC80D8E3792}" type="slidenum">
              <a:rPr lang="en-US"/>
              <a:pPr/>
              <a:t>34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3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B11FA-3793-4AD1-A238-39F862554996}" type="slidenum">
              <a:rPr lang="en-US"/>
              <a:pPr/>
              <a:t>35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1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E43FB-8350-4A87-8388-7AB52E40C8FC}" type="slidenum">
              <a:rPr lang="en-US"/>
              <a:pPr/>
              <a:t>37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4FD4A-2D60-4DAB-B67B-AE7DB6A3AE6A}" type="slidenum">
              <a:rPr lang="en-US"/>
              <a:pPr/>
              <a:t>45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0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ABBD-AE11-41B7-9B72-1B05575D4ECA}" type="slidenum">
              <a:rPr lang="en-US"/>
              <a:pPr/>
              <a:t>4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2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10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02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25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17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72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0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89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9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B2B36-0CFD-4155-9AC5-296C6848CFB2}" type="slidenum">
              <a:rPr lang="en-US"/>
              <a:pPr/>
              <a:t>58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4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0AD07-1764-4CC7-B07F-6A6770E3EB60}" type="slidenum">
              <a:rPr lang="en-US"/>
              <a:pPr/>
              <a:t>61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CB120-3F67-4770-9412-CA4531F93312}" type="slidenum">
              <a:rPr lang="en-US"/>
              <a:pPr/>
              <a:t>5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83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CD298-1508-4030-86BC-2E94508E6F89}" type="slidenum">
              <a:rPr lang="en-US"/>
              <a:pPr/>
              <a:t>63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Biographic</a:t>
            </a:r>
            <a:r>
              <a:rPr lang="en-US" baseline="0" dirty="0"/>
              <a:t> information for </a:t>
            </a:r>
            <a:r>
              <a:rPr lang="en-US" baseline="0" dirty="0" err="1"/>
              <a:t>Erdos</a:t>
            </a:r>
            <a:r>
              <a:rPr lang="en-US" baseline="0" dirty="0"/>
              <a:t>, mostly from </a:t>
            </a:r>
            <a:r>
              <a:rPr lang="en-US" baseline="0" dirty="0" err="1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88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BD4EE-AE0F-47E2-996B-DAE5F5299DD3}" type="slidenum">
              <a:rPr lang="en-US"/>
              <a:pPr/>
              <a:t>64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817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FDBE2-DAC0-4F38-AE2D-840B6531C121}" type="slidenum">
              <a:rPr lang="en-US"/>
              <a:pPr/>
              <a:t>65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446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49C42-610E-4EFE-89AB-E8671DB92284}" type="slidenum">
              <a:rPr lang="en-US"/>
              <a:pPr/>
              <a:t>66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0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1997E-68C4-42FC-946A-D180B0E82202}" type="slidenum">
              <a:rPr lang="en-US"/>
              <a:pPr/>
              <a:t>67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87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9123E-5BAA-47DA-AC18-71FE1F1C0CB5}" type="slidenum">
              <a:rPr lang="en-US"/>
              <a:pPr/>
              <a:t>68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07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F048C-8B5F-4945-BEC4-3469760BA1DB}" type="slidenum">
              <a:rPr lang="en-US"/>
              <a:pPr/>
              <a:t>71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91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84787-DE52-48CB-941C-889300283703}" type="slidenum">
              <a:rPr lang="en-US"/>
              <a:pPr/>
              <a:t>73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75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07C18-463E-45DC-899D-2FFB5600C40A}" type="slidenum">
              <a:rPr lang="en-US"/>
              <a:pPr/>
              <a:t>75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53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9F7AA-083F-4A63-AB9E-9B76B960C7D1}" type="slidenum">
              <a:rPr lang="en-US"/>
              <a:pPr/>
              <a:t>78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5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6F287-8BCC-4CCE-B0DC-C58645B79026}" type="slidenum">
              <a:rPr lang="en-US"/>
              <a:pPr/>
              <a:t>7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21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F0DDD-9044-49F5-B349-60ABAF559B22}" type="slidenum">
              <a:rPr lang="en-US"/>
              <a:pPr/>
              <a:t>80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45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34148-496D-44A5-9B9F-BF1FF02BF127}" type="slidenum">
              <a:rPr lang="en-US"/>
              <a:pPr/>
              <a:t>81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</a:t>
            </a:r>
            <a:r>
              <a:rPr lang="en-US" baseline="0" dirty="0"/>
              <a:t> </a:t>
            </a:r>
            <a:r>
              <a:rPr lang="en-US" baseline="0" dirty="0" err="1"/>
              <a:t>Bollobas</a:t>
            </a:r>
            <a:r>
              <a:rPr lang="en-US" baseline="0" dirty="0"/>
              <a:t> paper that we have on the web page of the course. The idea: how to simulate the preferential attachment process on a static graph. Useful for the analysis of the model. Interesting as a construction.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352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4B7D0-EAD3-490F-AAE2-909758AECF4A}" type="slidenum">
              <a:rPr lang="en-US"/>
              <a:pPr/>
              <a:t>82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539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52D9C-E0B9-4DAA-9B93-1F9694AE7A2B}" type="slidenum">
              <a:rPr lang="en-US"/>
              <a:pPr/>
              <a:t>83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0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B0996-DAF5-4C8A-A6AD-33FBE8B66154}" type="slidenum">
              <a:rPr lang="en-US"/>
              <a:pPr/>
              <a:t>86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4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87798-5553-4A10-A09D-9596D4CF61EB}" type="slidenum">
              <a:rPr lang="en-US"/>
              <a:pPr/>
              <a:t>87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434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40895-9645-448A-AC17-D6D51841211D}" type="slidenum">
              <a:rPr lang="en-US"/>
              <a:pPr/>
              <a:t>88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436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the paper of Watts (by himself)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915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</a:t>
            </a:r>
            <a:r>
              <a:rPr lang="en-US" baseline="0" dirty="0"/>
              <a:t> the paper of Watts and </a:t>
            </a:r>
            <a:r>
              <a:rPr lang="en-US" baseline="0"/>
              <a:t>Strogatz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616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</a:t>
            </a:r>
            <a:r>
              <a:rPr lang="en-US" baseline="0" dirty="0"/>
              <a:t> </a:t>
            </a:r>
            <a:r>
              <a:rPr lang="en-US" baseline="0" dirty="0" err="1"/>
              <a:t>Leskovek</a:t>
            </a:r>
            <a:r>
              <a:rPr lang="en-US" baseline="0" dirty="0"/>
              <a:t>, Kleinberg, </a:t>
            </a:r>
            <a:r>
              <a:rPr lang="en-US" baseline="0" dirty="0" err="1"/>
              <a:t>Faloutsos</a:t>
            </a:r>
            <a:r>
              <a:rPr lang="en-US" baseline="0" dirty="0"/>
              <a:t> the remaining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BA1EB-01B8-49EE-92C1-BF00E9761AA0}" type="slidenum">
              <a:rPr lang="en-US"/>
              <a:pPr/>
              <a:t>8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66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8B277-E052-46D0-9670-7499CA1ADE62}" type="slidenum">
              <a:rPr lang="en-US"/>
              <a:pPr/>
              <a:t>105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Animation: first faces, then comminities, then edges</a:t>
            </a:r>
          </a:p>
        </p:txBody>
      </p:sp>
    </p:spTree>
    <p:extLst>
      <p:ext uri="{BB962C8B-B14F-4D97-AF65-F5344CB8AC3E}">
        <p14:creationId xmlns:p14="http://schemas.microsoft.com/office/powerpoint/2010/main" val="41248974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FE476-9EC0-41A3-B850-7935BD07282D}" type="slidenum">
              <a:rPr lang="en-US"/>
              <a:pPr/>
              <a:t>106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with communities: f(1), f(2), … f(h)</a:t>
            </a:r>
          </a:p>
          <a:p>
            <a:endParaRPr lang="en-US" dirty="0"/>
          </a:p>
          <a:p>
            <a:r>
              <a:rPr lang="en-US" dirty="0"/>
              <a:t>Scale-free: given</a:t>
            </a:r>
            <a:r>
              <a:rPr lang="en-US" baseline="0" dirty="0"/>
              <a:t> a subtree the probabilities are the same regardless of the remaining 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954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D3F8B-68A7-449E-9B12-548873C25C1E}" type="slidenum">
              <a:rPr lang="en-US"/>
              <a:pPr/>
              <a:t>107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for a,b,c</a:t>
            </a:r>
          </a:p>
        </p:txBody>
      </p:sp>
    </p:spTree>
    <p:extLst>
      <p:ext uri="{BB962C8B-B14F-4D97-AF65-F5344CB8AC3E}">
        <p14:creationId xmlns:p14="http://schemas.microsoft.com/office/powerpoint/2010/main" val="10510878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85E29-71F2-44FB-97DE-AF76F7DE87F4}" type="slidenum">
              <a:rPr lang="en-US"/>
              <a:pPr/>
              <a:t>110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with people connected</a:t>
            </a:r>
          </a:p>
          <a:p>
            <a:r>
              <a:rPr lang="en-US"/>
              <a:t>New person</a:t>
            </a:r>
          </a:p>
          <a:p>
            <a:r>
              <a:rPr lang="en-US"/>
              <a:t>Add hierarchy</a:t>
            </a:r>
          </a:p>
          <a:p>
            <a:r>
              <a:rPr lang="en-US"/>
              <a:t>Connect</a:t>
            </a:r>
          </a:p>
          <a:p>
            <a:r>
              <a:rPr lang="en-US"/>
              <a:t>Remove hierarchy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20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7A546-EF66-42A6-B1F1-C87AB10FFC5B}" type="slidenum">
              <a:rPr lang="en-US"/>
              <a:pPr/>
              <a:t>113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 the red line</a:t>
            </a:r>
          </a:p>
        </p:txBody>
      </p:sp>
    </p:spTree>
    <p:extLst>
      <p:ext uri="{BB962C8B-B14F-4D97-AF65-F5344CB8AC3E}">
        <p14:creationId xmlns:p14="http://schemas.microsoft.com/office/powerpoint/2010/main" val="24636610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749CD-C341-4DF6-9B0C-855EE96F4040}" type="slidenum">
              <a:rPr lang="en-US"/>
              <a:pPr/>
              <a:t>114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656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828A1-9869-4A29-A754-16CB482F6D9C}" type="slidenum">
              <a:rPr lang="en-US"/>
              <a:pPr/>
              <a:t>115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Label the axis</a:t>
            </a:r>
          </a:p>
        </p:txBody>
      </p:sp>
    </p:spTree>
    <p:extLst>
      <p:ext uri="{BB962C8B-B14F-4D97-AF65-F5344CB8AC3E}">
        <p14:creationId xmlns:p14="http://schemas.microsoft.com/office/powerpoint/2010/main" val="14172794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9C2DE6-46A9-4A83-A98A-DD4D98DD44FB}" type="slidenum">
              <a:rPr lang="en-US" altLang="en-US" b="0"/>
              <a:pPr eaLnBrk="1" hangingPunct="1"/>
              <a:t>119</a:t>
            </a:fld>
            <a:endParaRPr lang="en-US" altLang="en-US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392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8FEC93-D77B-406E-A21B-ECFE85C0B9C0}" type="slidenum">
              <a:rPr lang="en-US" altLang="en-US" b="0"/>
              <a:pPr eaLnBrk="1" hangingPunct="1"/>
              <a:t>120</a:t>
            </a:fld>
            <a:endParaRPr lang="en-US" altLang="en-US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115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5A46A4-52DE-460E-B9F0-85ED35FBE486}" type="slidenum">
              <a:rPr lang="en-US" altLang="en-US" b="0"/>
              <a:pPr eaLnBrk="1" hangingPunct="1"/>
              <a:t>121</a:t>
            </a:fld>
            <a:endParaRPr lang="en-US" altLang="en-US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5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D707E-18F1-48B8-BE2B-9324C2F345C4}" type="slidenum">
              <a:rPr lang="en-US"/>
              <a:pPr/>
              <a:t>9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53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1D3D7C-BB16-4064-B4A8-A4D6636D85B8}" type="slidenum">
              <a:rPr lang="en-US" altLang="en-US" b="0"/>
              <a:pPr eaLnBrk="1" hangingPunct="1"/>
              <a:t>127</a:t>
            </a:fld>
            <a:endParaRPr lang="en-US" altLang="en-US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Little graph, super-graph (g1, g2)</a:t>
            </a:r>
          </a:p>
        </p:txBody>
      </p:sp>
    </p:spTree>
    <p:extLst>
      <p:ext uri="{BB962C8B-B14F-4D97-AF65-F5344CB8AC3E}">
        <p14:creationId xmlns:p14="http://schemas.microsoft.com/office/powerpoint/2010/main" val="21101889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1D3D7C-BB16-4064-B4A8-A4D6636D85B8}" type="slidenum">
              <a:rPr lang="en-US" altLang="en-US" b="0"/>
              <a:pPr eaLnBrk="1" hangingPunct="1"/>
              <a:t>130</a:t>
            </a:fld>
            <a:endParaRPr lang="en-US" altLang="en-US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Little graph, super-graph (g1, g2)</a:t>
            </a:r>
          </a:p>
        </p:txBody>
      </p:sp>
    </p:spTree>
    <p:extLst>
      <p:ext uri="{BB962C8B-B14F-4D97-AF65-F5344CB8AC3E}">
        <p14:creationId xmlns:p14="http://schemas.microsoft.com/office/powerpoint/2010/main" val="28980293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A4A858-9676-4722-91D9-EDFD80D11C60}" type="slidenum">
              <a:rPr lang="en-US" altLang="en-US" b="0"/>
              <a:pPr eaLnBrk="1" hangingPunct="1"/>
              <a:t>134</a:t>
            </a:fld>
            <a:endParaRPr lang="en-US" altLang="en-US" b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1890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766" indent="-281064"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4255" indent="-224851"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3957" indent="-224851"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3659" indent="-224851"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8F3EC2-CAC5-4E3A-9651-528A57A575E4}" type="slidenum">
              <a:rPr lang="en-US" altLang="en-US" b="0"/>
              <a:pPr eaLnBrk="1" hangingPunct="1"/>
              <a:t>144</a:t>
            </a:fld>
            <a:endParaRPr lang="en-US" altLang="en-US" b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ADD ANIMATION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A6294-009E-43E7-A25E-52C0B0D95CAE}" type="slidenum">
              <a:rPr lang="en-US"/>
              <a:pPr/>
              <a:t>10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0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9FEC7-D791-4BCE-A898-47785BC4113A}" type="slidenum">
              <a:rPr lang="en-US"/>
              <a:pPr/>
              <a:t>22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F435E-5C0C-47AE-B09B-9A618432B49D}" type="slidenum">
              <a:rPr lang="en-US"/>
              <a:pPr/>
              <a:t>23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4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0021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70021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313" y="4038600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FF7C16-6A12-47AE-B155-61205FFD9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BD7B37-6D89-44E3-8E53-5CE28C854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38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DEAB1-41C8-49DF-AA9F-661AE0E2E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13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17/10/2019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17/10/2019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17/10/2019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17/10/2019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17/10/2019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17/10/2019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90.png"/><Relationship Id="rId7" Type="http://schemas.openxmlformats.org/officeDocument/2006/relationships/image" Target="../media/image64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610.png"/><Relationship Id="rId9" Type="http://schemas.openxmlformats.org/officeDocument/2006/relationships/image" Target="../media/image660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4.png"/><Relationship Id="rId5" Type="http://schemas.openxmlformats.org/officeDocument/2006/relationships/image" Target="../media/image90.png"/><Relationship Id="rId4" Type="http://schemas.openxmlformats.org/officeDocument/2006/relationships/image" Target="../media/image93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05.wmf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09.w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10.wmf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.gatech.edu/~mihail/D.8802readings/albertstatistical.pdf" TargetMode="External"/><Relationship Id="rId7" Type="http://schemas.openxmlformats.org/officeDocument/2006/relationships/hyperlink" Target="http://cs.stanford.edu/people/jure/pubs/kronecker-jmlr10.pdf" TargetMode="External"/><Relationship Id="rId2" Type="http://schemas.openxmlformats.org/officeDocument/2006/relationships/hyperlink" Target="http://aps.arxiv.org/PS_cache/cond-mat/pdf/0303/030351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cornell.edu/home/kleinber/kdd05-time.pdf" TargetMode="External"/><Relationship Id="rId5" Type="http://schemas.openxmlformats.org/officeDocument/2006/relationships/hyperlink" Target="http://arxiv.org/abs/cond-mat/0603278" TargetMode="External"/><Relationship Id="rId4" Type="http://schemas.openxmlformats.org/officeDocument/2006/relationships/hyperlink" Target="http://tam.cornell.edu/SS_nature_smallworld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8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1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3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4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6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7.bin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Network Measurements</a:t>
            </a:r>
            <a:r>
              <a:rPr lang="el-GR" dirty="0"/>
              <a:t> </a:t>
            </a:r>
            <a:r>
              <a:rPr lang="en-US" dirty="0"/>
              <a:t>and Models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Power-laws appear in all networks!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8550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3240088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/>
          <a:stretch>
            <a:fillRect/>
          </a:stretch>
        </p:blipFill>
        <p:spPr bwMode="auto">
          <a:xfrm>
            <a:off x="4787900" y="3860800"/>
            <a:ext cx="32559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319338" y="6256338"/>
            <a:ext cx="300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Taken from [Newman 2003]</a:t>
            </a:r>
          </a:p>
        </p:txBody>
      </p:sp>
    </p:spTree>
    <p:extLst>
      <p:ext uri="{BB962C8B-B14F-4D97-AF65-F5344CB8AC3E}">
        <p14:creationId xmlns:p14="http://schemas.microsoft.com/office/powerpoint/2010/main" val="30639818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Densification laws 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real-life networks the average degree increases! – networks become </a:t>
            </a:r>
            <a:r>
              <a:rPr lang="en-US">
                <a:solidFill>
                  <a:srgbClr val="CC0000"/>
                </a:solidFill>
              </a:rPr>
              <a:t>denser</a:t>
            </a:r>
            <a:r>
              <a:rPr lang="en-US"/>
              <a:t>!</a:t>
            </a:r>
          </a:p>
        </p:txBody>
      </p:sp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97200"/>
            <a:ext cx="2663825" cy="530225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4932363" y="2997200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9900"/>
                </a:solidFill>
              </a:rPr>
              <a:t>α</a:t>
            </a:r>
            <a:r>
              <a:rPr lang="en-US" sz="2400"/>
              <a:t> = densification exponent</a:t>
            </a:r>
          </a:p>
        </p:txBody>
      </p:sp>
      <p:grpSp>
        <p:nvGrpSpPr>
          <p:cNvPr id="328724" name="Group 20"/>
          <p:cNvGrpSpPr>
            <a:grpSpLocks/>
          </p:cNvGrpSpPr>
          <p:nvPr/>
        </p:nvGrpSpPr>
        <p:grpSpPr bwMode="auto">
          <a:xfrm>
            <a:off x="539750" y="3741738"/>
            <a:ext cx="3059113" cy="3116262"/>
            <a:chOff x="2400" y="1056"/>
            <a:chExt cx="3360" cy="2872"/>
          </a:xfrm>
        </p:grpSpPr>
        <p:pic>
          <p:nvPicPr>
            <p:cNvPr id="328718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1056"/>
              <a:ext cx="3248" cy="2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8719" name="Line 15"/>
            <p:cNvSpPr>
              <a:spLocks noChangeShapeType="1"/>
            </p:cNvSpPr>
            <p:nvPr/>
          </p:nvSpPr>
          <p:spPr bwMode="auto">
            <a:xfrm flipV="1">
              <a:off x="3504" y="1365"/>
              <a:ext cx="1705" cy="170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0" name="Text Box 16"/>
            <p:cNvSpPr txBox="1">
              <a:spLocks noChangeArrowheads="1"/>
            </p:cNvSpPr>
            <p:nvPr/>
          </p:nvSpPr>
          <p:spPr bwMode="auto">
            <a:xfrm>
              <a:off x="4993" y="3562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8721" name="Text Box 17"/>
            <p:cNvSpPr txBox="1">
              <a:spLocks noChangeArrowheads="1"/>
            </p:cNvSpPr>
            <p:nvPr/>
          </p:nvSpPr>
          <p:spPr bwMode="auto">
            <a:xfrm>
              <a:off x="2400" y="1354"/>
              <a:ext cx="65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8722" name="Line 18"/>
            <p:cNvSpPr>
              <a:spLocks noChangeShapeType="1"/>
            </p:cNvSpPr>
            <p:nvPr/>
          </p:nvSpPr>
          <p:spPr bwMode="auto">
            <a:xfrm>
              <a:off x="4416" y="2208"/>
              <a:ext cx="672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3" name="Text Box 19"/>
            <p:cNvSpPr txBox="1">
              <a:spLocks noChangeArrowheads="1"/>
            </p:cNvSpPr>
            <p:nvPr/>
          </p:nvSpPr>
          <p:spPr bwMode="auto">
            <a:xfrm>
              <a:off x="4703" y="1963"/>
              <a:ext cx="74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1.69</a:t>
              </a:r>
            </a:p>
          </p:txBody>
        </p:sp>
      </p:grpSp>
      <p:grpSp>
        <p:nvGrpSpPr>
          <p:cNvPr id="328750" name="Group 46"/>
          <p:cNvGrpSpPr>
            <a:grpSpLocks/>
          </p:cNvGrpSpPr>
          <p:nvPr/>
        </p:nvGrpSpPr>
        <p:grpSpPr bwMode="auto">
          <a:xfrm>
            <a:off x="4716463" y="3933825"/>
            <a:ext cx="3384550" cy="2924175"/>
            <a:chOff x="2259" y="1152"/>
            <a:chExt cx="3501" cy="2783"/>
          </a:xfrm>
        </p:grpSpPr>
        <p:pic>
          <p:nvPicPr>
            <p:cNvPr id="328744" name="Picture 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1152"/>
              <a:ext cx="3248" cy="2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8745" name="Line 41"/>
            <p:cNvSpPr>
              <a:spLocks noChangeShapeType="1"/>
            </p:cNvSpPr>
            <p:nvPr/>
          </p:nvSpPr>
          <p:spPr bwMode="auto">
            <a:xfrm flipV="1">
              <a:off x="2928" y="1248"/>
              <a:ext cx="2736" cy="211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6" name="Text Box 42"/>
            <p:cNvSpPr txBox="1">
              <a:spLocks noChangeArrowheads="1"/>
            </p:cNvSpPr>
            <p:nvPr/>
          </p:nvSpPr>
          <p:spPr bwMode="auto">
            <a:xfrm>
              <a:off x="4896" y="3557"/>
              <a:ext cx="628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8747" name="Text Box 43"/>
            <p:cNvSpPr txBox="1">
              <a:spLocks noChangeArrowheads="1"/>
            </p:cNvSpPr>
            <p:nvPr/>
          </p:nvSpPr>
          <p:spPr bwMode="auto">
            <a:xfrm>
              <a:off x="2259" y="1348"/>
              <a:ext cx="613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8748" name="Line 44"/>
            <p:cNvSpPr>
              <a:spLocks noChangeShapeType="1"/>
            </p:cNvSpPr>
            <p:nvPr/>
          </p:nvSpPr>
          <p:spPr bwMode="auto">
            <a:xfrm>
              <a:off x="4272" y="2352"/>
              <a:ext cx="672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9" name="Text Box 45"/>
            <p:cNvSpPr txBox="1">
              <a:spLocks noChangeArrowheads="1"/>
            </p:cNvSpPr>
            <p:nvPr/>
          </p:nvSpPr>
          <p:spPr bwMode="auto">
            <a:xfrm>
              <a:off x="4679" y="2126"/>
              <a:ext cx="70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1.18</a:t>
              </a:r>
            </a:p>
          </p:txBody>
        </p:sp>
      </p:grpSp>
      <p:sp>
        <p:nvSpPr>
          <p:cNvPr id="328751" name="Text Box 47"/>
          <p:cNvSpPr txBox="1">
            <a:spLocks noChangeArrowheads="1"/>
          </p:cNvSpPr>
          <p:nvPr/>
        </p:nvSpPr>
        <p:spPr bwMode="auto">
          <a:xfrm>
            <a:off x="2987675" y="5157788"/>
            <a:ext cx="1595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scientific</a:t>
            </a:r>
          </a:p>
          <a:p>
            <a:r>
              <a:rPr lang="en-US"/>
              <a:t>citation network</a:t>
            </a:r>
          </a:p>
        </p:txBody>
      </p:sp>
      <p:sp>
        <p:nvSpPr>
          <p:cNvPr id="328752" name="Text Box 48"/>
          <p:cNvSpPr txBox="1">
            <a:spLocks noChangeArrowheads="1"/>
          </p:cNvSpPr>
          <p:nvPr/>
        </p:nvSpPr>
        <p:spPr bwMode="auto">
          <a:xfrm>
            <a:off x="8101013" y="5229225"/>
            <a:ext cx="874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35234400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The densification exponent </a:t>
            </a:r>
            <a:r>
              <a:rPr lang="en-US" sz="2800">
                <a:solidFill>
                  <a:srgbClr val="009900"/>
                </a:solidFill>
              </a:rPr>
              <a:t>1≤</a:t>
            </a:r>
            <a:r>
              <a:rPr lang="en-US" sz="28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800">
                <a:solidFill>
                  <a:srgbClr val="009900"/>
                </a:solidFill>
              </a:rPr>
              <a:t>≤</a:t>
            </a:r>
            <a:r>
              <a:rPr lang="en-US" sz="2800">
                <a:solidFill>
                  <a:srgbClr val="009900"/>
                </a:solidFill>
                <a:cs typeface="Tahoma" pitchFamily="34" charset="0"/>
              </a:rPr>
              <a:t>2</a:t>
            </a:r>
          </a:p>
          <a:p>
            <a:pPr lvl="1"/>
            <a:r>
              <a:rPr lang="en-US" sz="24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400">
                <a:solidFill>
                  <a:srgbClr val="009900"/>
                </a:solidFill>
              </a:rPr>
              <a:t> = 1</a:t>
            </a:r>
            <a:r>
              <a:rPr lang="en-US" sz="2400"/>
              <a:t>: linear growth – constant out degree</a:t>
            </a:r>
          </a:p>
          <a:p>
            <a:pPr lvl="1"/>
            <a:r>
              <a:rPr lang="en-US" sz="24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400">
                <a:solidFill>
                  <a:srgbClr val="009900"/>
                </a:solidFill>
              </a:rPr>
              <a:t> = 2</a:t>
            </a:r>
            <a:r>
              <a:rPr lang="en-US" sz="2400"/>
              <a:t>: quadratic growth - clique</a:t>
            </a:r>
          </a:p>
        </p:txBody>
      </p:sp>
      <p:grpSp>
        <p:nvGrpSpPr>
          <p:cNvPr id="329732" name="Group 4"/>
          <p:cNvGrpSpPr>
            <a:grpSpLocks/>
          </p:cNvGrpSpPr>
          <p:nvPr/>
        </p:nvGrpSpPr>
        <p:grpSpPr bwMode="auto">
          <a:xfrm>
            <a:off x="323850" y="1557338"/>
            <a:ext cx="3816350" cy="3302000"/>
            <a:chOff x="2403" y="1103"/>
            <a:chExt cx="3357" cy="2790"/>
          </a:xfrm>
        </p:grpSpPr>
        <p:pic>
          <p:nvPicPr>
            <p:cNvPr id="32973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" y="1103"/>
              <a:ext cx="3219" cy="2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9734" name="Line 6"/>
            <p:cNvSpPr>
              <a:spLocks noChangeShapeType="1"/>
            </p:cNvSpPr>
            <p:nvPr/>
          </p:nvSpPr>
          <p:spPr bwMode="auto">
            <a:xfrm flipV="1">
              <a:off x="3552" y="1728"/>
              <a:ext cx="1632" cy="143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5" name="Text Box 7"/>
            <p:cNvSpPr txBox="1">
              <a:spLocks noChangeArrowheads="1"/>
            </p:cNvSpPr>
            <p:nvPr/>
          </p:nvSpPr>
          <p:spPr bwMode="auto">
            <a:xfrm>
              <a:off x="4995" y="3557"/>
              <a:ext cx="53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9736" name="Text Box 8"/>
            <p:cNvSpPr txBox="1">
              <a:spLocks noChangeArrowheads="1"/>
            </p:cNvSpPr>
            <p:nvPr/>
          </p:nvSpPr>
          <p:spPr bwMode="auto">
            <a:xfrm>
              <a:off x="2403" y="1398"/>
              <a:ext cx="521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9737" name="Line 9"/>
            <p:cNvSpPr>
              <a:spLocks noChangeShapeType="1"/>
            </p:cNvSpPr>
            <p:nvPr/>
          </p:nvSpPr>
          <p:spPr bwMode="auto">
            <a:xfrm>
              <a:off x="4464" y="2400"/>
              <a:ext cx="67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8" name="Text Box 10"/>
            <p:cNvSpPr txBox="1">
              <a:spLocks noChangeArrowheads="1"/>
            </p:cNvSpPr>
            <p:nvPr/>
          </p:nvSpPr>
          <p:spPr bwMode="auto">
            <a:xfrm>
              <a:off x="4829" y="2128"/>
              <a:ext cx="886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1.66</a:t>
              </a:r>
            </a:p>
          </p:txBody>
        </p:sp>
      </p:grpSp>
      <p:grpSp>
        <p:nvGrpSpPr>
          <p:cNvPr id="329751" name="Group 23"/>
          <p:cNvGrpSpPr>
            <a:grpSpLocks/>
          </p:cNvGrpSpPr>
          <p:nvPr/>
        </p:nvGrpSpPr>
        <p:grpSpPr bwMode="auto">
          <a:xfrm>
            <a:off x="4716463" y="1628775"/>
            <a:ext cx="3851275" cy="3368675"/>
            <a:chOff x="2403" y="1056"/>
            <a:chExt cx="3357" cy="2813"/>
          </a:xfrm>
        </p:grpSpPr>
        <p:pic>
          <p:nvPicPr>
            <p:cNvPr id="329745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1056"/>
              <a:ext cx="3225" cy="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9746" name="Line 18"/>
            <p:cNvSpPr>
              <a:spLocks noChangeShapeType="1"/>
            </p:cNvSpPr>
            <p:nvPr/>
          </p:nvSpPr>
          <p:spPr bwMode="auto">
            <a:xfrm flipV="1">
              <a:off x="3312" y="1536"/>
              <a:ext cx="2256" cy="153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47" name="Text Box 19"/>
            <p:cNvSpPr txBox="1">
              <a:spLocks noChangeArrowheads="1"/>
            </p:cNvSpPr>
            <p:nvPr/>
          </p:nvSpPr>
          <p:spPr bwMode="auto">
            <a:xfrm>
              <a:off x="4992" y="3538"/>
              <a:ext cx="529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9748" name="Text Box 20"/>
            <p:cNvSpPr txBox="1">
              <a:spLocks noChangeArrowheads="1"/>
            </p:cNvSpPr>
            <p:nvPr/>
          </p:nvSpPr>
          <p:spPr bwMode="auto">
            <a:xfrm>
              <a:off x="2403" y="1378"/>
              <a:ext cx="516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9749" name="Line 21"/>
            <p:cNvSpPr>
              <a:spLocks noChangeShapeType="1"/>
            </p:cNvSpPr>
            <p:nvPr/>
          </p:nvSpPr>
          <p:spPr bwMode="auto">
            <a:xfrm>
              <a:off x="4320" y="2400"/>
              <a:ext cx="86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50" name="Text Box 22"/>
            <p:cNvSpPr txBox="1">
              <a:spLocks noChangeArrowheads="1"/>
            </p:cNvSpPr>
            <p:nvPr/>
          </p:nvSpPr>
          <p:spPr bwMode="auto">
            <a:xfrm>
              <a:off x="4823" y="2155"/>
              <a:ext cx="59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1.15</a:t>
              </a:r>
            </a:p>
          </p:txBody>
        </p:sp>
      </p:grpSp>
      <p:sp>
        <p:nvSpPr>
          <p:cNvPr id="329752" name="Text Box 24"/>
          <p:cNvSpPr txBox="1">
            <a:spLocks noChangeArrowheads="1"/>
          </p:cNvSpPr>
          <p:nvPr/>
        </p:nvSpPr>
        <p:spPr bwMode="auto">
          <a:xfrm>
            <a:off x="1403350" y="1773238"/>
            <a:ext cx="2217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patent citation network</a:t>
            </a:r>
          </a:p>
        </p:txBody>
      </p:sp>
      <p:sp>
        <p:nvSpPr>
          <p:cNvPr id="329753" name="Text Box 25"/>
          <p:cNvSpPr txBox="1">
            <a:spLocks noChangeArrowheads="1"/>
          </p:cNvSpPr>
          <p:nvPr/>
        </p:nvSpPr>
        <p:spPr bwMode="auto">
          <a:xfrm>
            <a:off x="5508625" y="1773238"/>
            <a:ext cx="2452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movies affiliation network</a:t>
            </a:r>
          </a:p>
        </p:txBody>
      </p:sp>
    </p:spTree>
    <p:extLst>
      <p:ext uri="{BB962C8B-B14F-4D97-AF65-F5344CB8AC3E}">
        <p14:creationId xmlns:p14="http://schemas.microsoft.com/office/powerpoint/2010/main" val="28688359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diameter?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Effective diameter</a:t>
            </a:r>
            <a:r>
              <a:rPr lang="en-US" dirty="0"/>
              <a:t>: the interpolated value where 90% of node pairs are reachable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4021138" y="3055938"/>
            <a:ext cx="1600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07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84538"/>
            <a:ext cx="3619500" cy="2605087"/>
          </a:xfrm>
          <a:prstGeom prst="rect">
            <a:avLst/>
          </a:prstGeom>
          <a:blipFill dpi="0" rotWithShape="0">
            <a:blip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3763963" y="5783263"/>
            <a:ext cx="246697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670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400"/>
              <a:t>hops</a:t>
            </a:r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4337050" y="3783013"/>
            <a:ext cx="1589088" cy="1711325"/>
            <a:chOff x="4567" y="1806"/>
            <a:chExt cx="1001" cy="1078"/>
          </a:xfrm>
        </p:grpSpPr>
        <p:sp>
          <p:nvSpPr>
            <p:cNvPr id="330760" name="Line 8"/>
            <p:cNvSpPr>
              <a:spLocks noChangeShapeType="1"/>
            </p:cNvSpPr>
            <p:nvPr/>
          </p:nvSpPr>
          <p:spPr bwMode="auto">
            <a:xfrm flipH="1">
              <a:off x="4567" y="1806"/>
              <a:ext cx="12" cy="1078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61" name="Text Box 9"/>
            <p:cNvSpPr txBox="1">
              <a:spLocks noChangeArrowheads="1"/>
            </p:cNvSpPr>
            <p:nvPr/>
          </p:nvSpPr>
          <p:spPr bwMode="auto">
            <a:xfrm>
              <a:off x="4656" y="2208"/>
              <a:ext cx="912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400"/>
                <a:t>Effective Diameter</a:t>
              </a:r>
            </a:p>
          </p:txBody>
        </p:sp>
      </p:grpSp>
      <p:sp>
        <p:nvSpPr>
          <p:cNvPr id="330762" name="Text Box 10"/>
          <p:cNvSpPr txBox="1">
            <a:spLocks noChangeArrowheads="1"/>
          </p:cNvSpPr>
          <p:nvPr/>
        </p:nvSpPr>
        <p:spPr bwMode="auto">
          <a:xfrm rot="10800000">
            <a:off x="2616200" y="3208338"/>
            <a:ext cx="549275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# reachable pairs</a:t>
            </a:r>
          </a:p>
        </p:txBody>
      </p:sp>
    </p:spTree>
    <p:extLst>
      <p:ext uri="{BB962C8B-B14F-4D97-AF65-F5344CB8AC3E}">
        <p14:creationId xmlns:p14="http://schemas.microsoft.com/office/powerpoint/2010/main" val="344123355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Diameter shrinks</a:t>
            </a:r>
          </a:p>
        </p:txBody>
      </p:sp>
      <p:pic>
        <p:nvPicPr>
          <p:cNvPr id="33178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240087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9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33115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3" name="Line 17"/>
          <p:cNvSpPr>
            <a:spLocks noChangeShapeType="1"/>
          </p:cNvSpPr>
          <p:nvPr/>
        </p:nvSpPr>
        <p:spPr bwMode="auto">
          <a:xfrm flipH="1" flipV="1">
            <a:off x="5148263" y="2133600"/>
            <a:ext cx="2808287" cy="5032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79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97350"/>
            <a:ext cx="33115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6" name="Text Box 20"/>
          <p:cNvSpPr txBox="1">
            <a:spLocks noChangeArrowheads="1"/>
          </p:cNvSpPr>
          <p:nvPr/>
        </p:nvSpPr>
        <p:spPr bwMode="auto">
          <a:xfrm>
            <a:off x="2195513" y="2349500"/>
            <a:ext cx="1595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scientific</a:t>
            </a:r>
          </a:p>
          <a:p>
            <a:r>
              <a:rPr lang="en-US"/>
              <a:t>citation network</a:t>
            </a:r>
          </a:p>
        </p:txBody>
      </p:sp>
      <p:sp>
        <p:nvSpPr>
          <p:cNvPr id="331797" name="Text Box 21"/>
          <p:cNvSpPr txBox="1">
            <a:spLocks noChangeArrowheads="1"/>
          </p:cNvSpPr>
          <p:nvPr/>
        </p:nvSpPr>
        <p:spPr bwMode="auto">
          <a:xfrm>
            <a:off x="6877050" y="3141663"/>
            <a:ext cx="87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Internet</a:t>
            </a:r>
          </a:p>
        </p:txBody>
      </p:sp>
      <p:pic>
        <p:nvPicPr>
          <p:cNvPr id="331798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168650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9" name="Text Box 23"/>
          <p:cNvSpPr txBox="1">
            <a:spLocks noChangeArrowheads="1"/>
          </p:cNvSpPr>
          <p:nvPr/>
        </p:nvSpPr>
        <p:spPr bwMode="auto">
          <a:xfrm>
            <a:off x="6300788" y="4868863"/>
            <a:ext cx="2217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patent citation network</a:t>
            </a:r>
          </a:p>
        </p:txBody>
      </p:sp>
      <p:sp>
        <p:nvSpPr>
          <p:cNvPr id="331800" name="Text Box 24"/>
          <p:cNvSpPr txBox="1">
            <a:spLocks noChangeArrowheads="1"/>
          </p:cNvSpPr>
          <p:nvPr/>
        </p:nvSpPr>
        <p:spPr bwMode="auto">
          <a:xfrm>
            <a:off x="2751138" y="498475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affiliation network</a:t>
            </a:r>
          </a:p>
        </p:txBody>
      </p:sp>
    </p:spTree>
    <p:extLst>
      <p:ext uri="{BB962C8B-B14F-4D97-AF65-F5344CB8AC3E}">
        <p14:creationId xmlns:p14="http://schemas.microsoft.com/office/powerpoint/2010/main" val="171750195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7813"/>
            <a:ext cx="7488238" cy="1139825"/>
          </a:xfrm>
        </p:spPr>
        <p:txBody>
          <a:bodyPr/>
          <a:lstStyle/>
          <a:p>
            <a:r>
              <a:rPr lang="en-US" sz="3600"/>
              <a:t>Densification – Possible Explanation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953000"/>
          </a:xfrm>
        </p:spPr>
        <p:txBody>
          <a:bodyPr/>
          <a:lstStyle/>
          <a:p>
            <a:r>
              <a:rPr lang="en-US" sz="2800"/>
              <a:t>Existing graph generation models do not capture the </a:t>
            </a:r>
            <a:r>
              <a:rPr lang="en-US" sz="2800">
                <a:solidFill>
                  <a:srgbClr val="FF9933"/>
                </a:solidFill>
              </a:rPr>
              <a:t>Densification Power Law</a:t>
            </a:r>
            <a:r>
              <a:rPr lang="en-US" sz="2800"/>
              <a:t> and </a:t>
            </a:r>
            <a:r>
              <a:rPr lang="en-US" sz="2800">
                <a:solidFill>
                  <a:srgbClr val="FF9933"/>
                </a:solidFill>
              </a:rPr>
              <a:t>Shrinking diameters</a:t>
            </a:r>
          </a:p>
          <a:p>
            <a:r>
              <a:rPr lang="en-US" sz="2800"/>
              <a:t>Can we find a simple model of </a:t>
            </a:r>
            <a:r>
              <a:rPr lang="en-US" sz="2800">
                <a:solidFill>
                  <a:srgbClr val="FF9933"/>
                </a:solidFill>
              </a:rPr>
              <a:t>local</a:t>
            </a:r>
            <a:r>
              <a:rPr lang="en-US" sz="2800"/>
              <a:t> behavior, which naturally leads to observed phenomena?</a:t>
            </a:r>
          </a:p>
          <a:p>
            <a:pPr lvl="4"/>
            <a:endParaRPr lang="en-US" sz="1800"/>
          </a:p>
          <a:p>
            <a:r>
              <a:rPr lang="en-US" sz="2800"/>
              <a:t>Two proposed models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Community Guided Attachment </a:t>
            </a:r>
            <a:r>
              <a:rPr lang="en-US" sz="2400"/>
              <a:t>– obeys Densification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Forest Fire model </a:t>
            </a:r>
            <a:r>
              <a:rPr lang="en-US" sz="2400"/>
              <a:t>– obeys Densification, Shrinking diameter (and Power Law degree distribution)</a:t>
            </a:r>
          </a:p>
        </p:txBody>
      </p:sp>
    </p:spTree>
    <p:extLst>
      <p:ext uri="{BB962C8B-B14F-4D97-AF65-F5344CB8AC3E}">
        <p14:creationId xmlns:p14="http://schemas.microsoft.com/office/powerpoint/2010/main" val="11918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AutoShape 2"/>
          <p:cNvSpPr>
            <a:spLocks noChangeArrowheads="1"/>
          </p:cNvSpPr>
          <p:nvPr/>
        </p:nvSpPr>
        <p:spPr bwMode="auto">
          <a:xfrm>
            <a:off x="4419600" y="4391025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7" name="AutoShape 3"/>
          <p:cNvSpPr>
            <a:spLocks noChangeArrowheads="1"/>
          </p:cNvSpPr>
          <p:nvPr/>
        </p:nvSpPr>
        <p:spPr bwMode="auto">
          <a:xfrm>
            <a:off x="4953000" y="4391025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8" name="AutoShape 4"/>
          <p:cNvSpPr>
            <a:spLocks noChangeArrowheads="1"/>
          </p:cNvSpPr>
          <p:nvPr/>
        </p:nvSpPr>
        <p:spPr bwMode="auto">
          <a:xfrm>
            <a:off x="5591175" y="43624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9" name="AutoShape 5"/>
          <p:cNvSpPr>
            <a:spLocks noChangeArrowheads="1"/>
          </p:cNvSpPr>
          <p:nvPr/>
        </p:nvSpPr>
        <p:spPr bwMode="auto">
          <a:xfrm>
            <a:off x="6124575" y="43624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0" name="AutoShape 6"/>
          <p:cNvSpPr>
            <a:spLocks noChangeArrowheads="1"/>
          </p:cNvSpPr>
          <p:nvPr/>
        </p:nvSpPr>
        <p:spPr bwMode="auto">
          <a:xfrm>
            <a:off x="6743700" y="43815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1" name="AutoShape 7"/>
          <p:cNvSpPr>
            <a:spLocks noChangeArrowheads="1"/>
          </p:cNvSpPr>
          <p:nvPr/>
        </p:nvSpPr>
        <p:spPr bwMode="auto">
          <a:xfrm>
            <a:off x="7277100" y="43815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2" name="AutoShape 8"/>
          <p:cNvSpPr>
            <a:spLocks noChangeArrowheads="1"/>
          </p:cNvSpPr>
          <p:nvPr/>
        </p:nvSpPr>
        <p:spPr bwMode="auto">
          <a:xfrm>
            <a:off x="7924800" y="44005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3" name="AutoShape 9"/>
          <p:cNvSpPr>
            <a:spLocks noChangeArrowheads="1"/>
          </p:cNvSpPr>
          <p:nvPr/>
        </p:nvSpPr>
        <p:spPr bwMode="auto">
          <a:xfrm>
            <a:off x="8458200" y="44005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structure</a:t>
            </a:r>
          </a:p>
        </p:txBody>
      </p:sp>
      <p:sp>
        <p:nvSpPr>
          <p:cNvPr id="333835" name="AutoShape 11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3400" y="1676400"/>
            <a:ext cx="3810000" cy="4800600"/>
          </a:xfrm>
        </p:spPr>
        <p:txBody>
          <a:bodyPr/>
          <a:lstStyle/>
          <a:p>
            <a:r>
              <a:rPr lang="en-US" sz="2800"/>
              <a:t>Let’s assume the </a:t>
            </a:r>
            <a:r>
              <a:rPr lang="en-US" sz="2800">
                <a:solidFill>
                  <a:schemeClr val="accent2"/>
                </a:solidFill>
              </a:rPr>
              <a:t>community structure</a:t>
            </a:r>
          </a:p>
          <a:p>
            <a:r>
              <a:rPr lang="en-US" sz="2800"/>
              <a:t>One expects many within-group friendships and fewer cross-group ones </a:t>
            </a:r>
          </a:p>
          <a:p>
            <a:pPr lvl="3"/>
            <a:endParaRPr lang="en-US" sz="1800"/>
          </a:p>
          <a:p>
            <a:r>
              <a:rPr lang="en-US" sz="2800"/>
              <a:t>How hard is it to </a:t>
            </a:r>
            <a:r>
              <a:rPr lang="en-US" sz="2800">
                <a:solidFill>
                  <a:schemeClr val="accent2"/>
                </a:solidFill>
              </a:rPr>
              <a:t>cross communities</a:t>
            </a:r>
            <a:r>
              <a:rPr lang="en-US" sz="2800"/>
              <a:t>?</a:t>
            </a:r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5257800" y="5410200"/>
            <a:ext cx="2654300" cy="7016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Self-similar university </a:t>
            </a:r>
          </a:p>
          <a:p>
            <a:pPr algn="ctr"/>
            <a:r>
              <a:rPr lang="en-US" sz="2000"/>
              <a:t>community structure</a:t>
            </a:r>
          </a:p>
        </p:txBody>
      </p:sp>
      <p:sp>
        <p:nvSpPr>
          <p:cNvPr id="333837" name="Freeform 13"/>
          <p:cNvSpPr>
            <a:spLocks/>
          </p:cNvSpPr>
          <p:nvPr/>
        </p:nvSpPr>
        <p:spPr bwMode="auto">
          <a:xfrm rot="10800000">
            <a:off x="5715000" y="4724400"/>
            <a:ext cx="2895600" cy="3810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25400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8" name="Text Box 14"/>
          <p:cNvSpPr txBox="1">
            <a:spLocks noChangeAspect="1" noChangeArrowheads="1"/>
          </p:cNvSpPr>
          <p:nvPr/>
        </p:nvSpPr>
        <p:spPr bwMode="auto">
          <a:xfrm>
            <a:off x="4619625" y="3557588"/>
            <a:ext cx="5111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CS</a:t>
            </a:r>
          </a:p>
        </p:txBody>
      </p:sp>
      <p:sp>
        <p:nvSpPr>
          <p:cNvPr id="333839" name="Text Box 15"/>
          <p:cNvSpPr txBox="1">
            <a:spLocks noChangeAspect="1" noChangeArrowheads="1"/>
          </p:cNvSpPr>
          <p:nvPr/>
        </p:nvSpPr>
        <p:spPr bwMode="auto">
          <a:xfrm>
            <a:off x="5691188" y="3562350"/>
            <a:ext cx="701675" cy="376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Math</a:t>
            </a:r>
          </a:p>
        </p:txBody>
      </p:sp>
      <p:sp>
        <p:nvSpPr>
          <p:cNvPr id="333840" name="Text Box 16"/>
          <p:cNvSpPr txBox="1">
            <a:spLocks noChangeAspect="1" noChangeArrowheads="1"/>
          </p:cNvSpPr>
          <p:nvPr/>
        </p:nvSpPr>
        <p:spPr bwMode="auto">
          <a:xfrm>
            <a:off x="6750050" y="3557588"/>
            <a:ext cx="8794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Drama</a:t>
            </a:r>
          </a:p>
        </p:txBody>
      </p:sp>
      <p:sp>
        <p:nvSpPr>
          <p:cNvPr id="333841" name="Text Box 17"/>
          <p:cNvSpPr txBox="1">
            <a:spLocks noChangeAspect="1" noChangeArrowheads="1"/>
          </p:cNvSpPr>
          <p:nvPr/>
        </p:nvSpPr>
        <p:spPr bwMode="auto">
          <a:xfrm>
            <a:off x="7993063" y="3557588"/>
            <a:ext cx="7905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Music</a:t>
            </a:r>
          </a:p>
        </p:txBody>
      </p:sp>
      <p:sp>
        <p:nvSpPr>
          <p:cNvPr id="333842" name="Line 18"/>
          <p:cNvSpPr>
            <a:spLocks noChangeAspect="1" noChangeShapeType="1"/>
          </p:cNvSpPr>
          <p:nvPr/>
        </p:nvSpPr>
        <p:spPr bwMode="auto">
          <a:xfrm flipH="1">
            <a:off x="4625975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3" name="Line 19"/>
          <p:cNvSpPr>
            <a:spLocks noChangeAspect="1" noChangeShapeType="1"/>
          </p:cNvSpPr>
          <p:nvPr/>
        </p:nvSpPr>
        <p:spPr bwMode="auto">
          <a:xfrm>
            <a:off x="4927600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4" name="Line 20"/>
          <p:cNvSpPr>
            <a:spLocks noChangeAspect="1" noChangeShapeType="1"/>
          </p:cNvSpPr>
          <p:nvPr/>
        </p:nvSpPr>
        <p:spPr bwMode="auto">
          <a:xfrm>
            <a:off x="6162675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5" name="Line 21"/>
          <p:cNvSpPr>
            <a:spLocks noChangeAspect="1" noChangeShapeType="1"/>
          </p:cNvSpPr>
          <p:nvPr/>
        </p:nvSpPr>
        <p:spPr bwMode="auto">
          <a:xfrm>
            <a:off x="7329488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6" name="Line 22"/>
          <p:cNvSpPr>
            <a:spLocks noChangeAspect="1" noChangeShapeType="1"/>
          </p:cNvSpPr>
          <p:nvPr/>
        </p:nvSpPr>
        <p:spPr bwMode="auto">
          <a:xfrm>
            <a:off x="8496300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7" name="Line 23"/>
          <p:cNvSpPr>
            <a:spLocks noChangeAspect="1" noChangeShapeType="1"/>
          </p:cNvSpPr>
          <p:nvPr/>
        </p:nvSpPr>
        <p:spPr bwMode="auto">
          <a:xfrm flipH="1">
            <a:off x="6889750" y="3962400"/>
            <a:ext cx="179388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8" name="Line 24"/>
          <p:cNvSpPr>
            <a:spLocks noChangeAspect="1" noChangeShapeType="1"/>
          </p:cNvSpPr>
          <p:nvPr/>
        </p:nvSpPr>
        <p:spPr bwMode="auto">
          <a:xfrm flipH="1">
            <a:off x="8124825" y="3962400"/>
            <a:ext cx="179388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9" name="Text Box 25"/>
          <p:cNvSpPr txBox="1">
            <a:spLocks noChangeAspect="1" noChangeArrowheads="1"/>
          </p:cNvSpPr>
          <p:nvPr/>
        </p:nvSpPr>
        <p:spPr bwMode="auto">
          <a:xfrm>
            <a:off x="4919663" y="2738438"/>
            <a:ext cx="10064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Science</a:t>
            </a:r>
          </a:p>
        </p:txBody>
      </p:sp>
      <p:sp>
        <p:nvSpPr>
          <p:cNvPr id="333850" name="Text Box 26"/>
          <p:cNvSpPr txBox="1">
            <a:spLocks noChangeAspect="1" noChangeArrowheads="1"/>
          </p:cNvSpPr>
          <p:nvPr/>
        </p:nvSpPr>
        <p:spPr bwMode="auto">
          <a:xfrm>
            <a:off x="7467600" y="2733675"/>
            <a:ext cx="600075" cy="376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Arts</a:t>
            </a:r>
          </a:p>
        </p:txBody>
      </p:sp>
      <p:sp>
        <p:nvSpPr>
          <p:cNvPr id="333851" name="Text Box 27"/>
          <p:cNvSpPr txBox="1">
            <a:spLocks noChangeAspect="1" noChangeArrowheads="1"/>
          </p:cNvSpPr>
          <p:nvPr/>
        </p:nvSpPr>
        <p:spPr bwMode="auto">
          <a:xfrm>
            <a:off x="6027738" y="1909763"/>
            <a:ext cx="11969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University</a:t>
            </a:r>
          </a:p>
        </p:txBody>
      </p:sp>
      <p:sp>
        <p:nvSpPr>
          <p:cNvPr id="333852" name="Line 28"/>
          <p:cNvSpPr>
            <a:spLocks noChangeAspect="1" noChangeShapeType="1"/>
          </p:cNvSpPr>
          <p:nvPr/>
        </p:nvSpPr>
        <p:spPr bwMode="auto">
          <a:xfrm flipH="1">
            <a:off x="4900613" y="3124200"/>
            <a:ext cx="246062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3" name="Line 29"/>
          <p:cNvSpPr>
            <a:spLocks noChangeAspect="1" noChangeShapeType="1"/>
          </p:cNvSpPr>
          <p:nvPr/>
        </p:nvSpPr>
        <p:spPr bwMode="auto">
          <a:xfrm>
            <a:off x="5675313" y="3124200"/>
            <a:ext cx="185737" cy="438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4" name="Line 30"/>
          <p:cNvSpPr>
            <a:spLocks noChangeAspect="1" noChangeShapeType="1"/>
          </p:cNvSpPr>
          <p:nvPr/>
        </p:nvSpPr>
        <p:spPr bwMode="auto">
          <a:xfrm>
            <a:off x="8001000" y="3124200"/>
            <a:ext cx="185738" cy="438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5" name="Line 31"/>
          <p:cNvSpPr>
            <a:spLocks noChangeAspect="1" noChangeShapeType="1"/>
          </p:cNvSpPr>
          <p:nvPr/>
        </p:nvSpPr>
        <p:spPr bwMode="auto">
          <a:xfrm flipH="1">
            <a:off x="7302500" y="3124200"/>
            <a:ext cx="247650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6" name="Oval 32"/>
          <p:cNvSpPr>
            <a:spLocks noChangeAspect="1" noChangeArrowheads="1"/>
          </p:cNvSpPr>
          <p:nvPr/>
        </p:nvSpPr>
        <p:spPr bwMode="auto">
          <a:xfrm>
            <a:off x="5572125" y="4343400"/>
            <a:ext cx="419100" cy="419100"/>
          </a:xfrm>
          <a:prstGeom prst="ellips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7" name="Freeform 33"/>
          <p:cNvSpPr>
            <a:spLocks/>
          </p:cNvSpPr>
          <p:nvPr/>
        </p:nvSpPr>
        <p:spPr bwMode="auto">
          <a:xfrm rot="11018102">
            <a:off x="5715000" y="4721225"/>
            <a:ext cx="533400" cy="2286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50800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8" name="Freeform 34"/>
          <p:cNvSpPr>
            <a:spLocks/>
          </p:cNvSpPr>
          <p:nvPr/>
        </p:nvSpPr>
        <p:spPr bwMode="auto">
          <a:xfrm rot="10800000">
            <a:off x="4572000" y="4724400"/>
            <a:ext cx="1141413" cy="3048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9" name="Line 35"/>
          <p:cNvSpPr>
            <a:spLocks noChangeShapeType="1"/>
          </p:cNvSpPr>
          <p:nvPr/>
        </p:nvSpPr>
        <p:spPr bwMode="auto">
          <a:xfrm flipH="1">
            <a:off x="5715000" y="22860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0" name="Line 36"/>
          <p:cNvSpPr>
            <a:spLocks noChangeShapeType="1"/>
          </p:cNvSpPr>
          <p:nvPr/>
        </p:nvSpPr>
        <p:spPr bwMode="auto">
          <a:xfrm>
            <a:off x="7162800" y="22860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1" name="Line 37"/>
          <p:cNvSpPr>
            <a:spLocks noChangeAspect="1" noChangeShapeType="1"/>
          </p:cNvSpPr>
          <p:nvPr/>
        </p:nvSpPr>
        <p:spPr bwMode="auto">
          <a:xfrm flipH="1">
            <a:off x="5792788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6" grpId="0" animBg="1"/>
      <p:bldP spid="333837" grpId="0" animBg="1"/>
      <p:bldP spid="333838" grpId="0" animBg="1"/>
      <p:bldP spid="333839" grpId="0" animBg="1"/>
      <p:bldP spid="333840" grpId="0" animBg="1"/>
      <p:bldP spid="333841" grpId="0" animBg="1"/>
      <p:bldP spid="333842" grpId="0" animBg="1"/>
      <p:bldP spid="333843" grpId="0" animBg="1"/>
      <p:bldP spid="333844" grpId="0" animBg="1"/>
      <p:bldP spid="333845" grpId="0" animBg="1"/>
      <p:bldP spid="333846" grpId="0" animBg="1"/>
      <p:bldP spid="333847" grpId="0" animBg="1"/>
      <p:bldP spid="333848" grpId="0" animBg="1"/>
      <p:bldP spid="333849" grpId="0" animBg="1"/>
      <p:bldP spid="333850" grpId="0" animBg="1"/>
      <p:bldP spid="333851" grpId="0" animBg="1"/>
      <p:bldP spid="333852" grpId="0" animBg="1"/>
      <p:bldP spid="333853" grpId="0" animBg="1"/>
      <p:bldP spid="333854" grpId="0" animBg="1"/>
      <p:bldP spid="333855" grpId="0" animBg="1"/>
      <p:bldP spid="333856" grpId="0" animBg="1"/>
      <p:bldP spid="333857" grpId="0" animBg="1"/>
      <p:bldP spid="333858" grpId="0" animBg="1"/>
      <p:bldP spid="333859" grpId="0" animBg="1"/>
      <p:bldP spid="333860" grpId="0" animBg="1"/>
      <p:bldP spid="33386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35125"/>
            <a:ext cx="7924800" cy="4918075"/>
          </a:xfrm>
        </p:spPr>
        <p:txBody>
          <a:bodyPr/>
          <a:lstStyle/>
          <a:p>
            <a:r>
              <a:rPr lang="en-US" sz="2800" dirty="0"/>
              <a:t>The cross-community linking probability of nodes at tree-distance </a:t>
            </a:r>
            <a:r>
              <a:rPr lang="en-US" sz="2800" dirty="0">
                <a:solidFill>
                  <a:srgbClr val="009900"/>
                </a:solidFill>
              </a:rPr>
              <a:t>h </a:t>
            </a:r>
            <a:r>
              <a:rPr lang="en-US" sz="2800" dirty="0"/>
              <a:t>(the height of the least common ancestor)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is </a:t>
            </a:r>
            <a:r>
              <a:rPr lang="en-US" sz="2800" dirty="0">
                <a:solidFill>
                  <a:srgbClr val="FF3300"/>
                </a:solidFill>
              </a:rPr>
              <a:t>scale-free</a:t>
            </a:r>
          </a:p>
          <a:p>
            <a:r>
              <a:rPr lang="en-US" sz="2800" dirty="0"/>
              <a:t>We propose cross-community linking probability: </a:t>
            </a:r>
          </a:p>
          <a:p>
            <a:pPr lvl="4"/>
            <a:endParaRPr lang="en-US" sz="1800" dirty="0"/>
          </a:p>
          <a:p>
            <a:pPr lvl="4"/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			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where: </a:t>
            </a:r>
            <a:r>
              <a:rPr lang="en-US" sz="2800" dirty="0">
                <a:solidFill>
                  <a:srgbClr val="009900"/>
                </a:solidFill>
              </a:rPr>
              <a:t>c ≥ 1</a:t>
            </a:r>
            <a:r>
              <a:rPr lang="en-US" sz="2800" dirty="0"/>
              <a:t> … the </a:t>
            </a:r>
            <a:r>
              <a:rPr lang="en-US" sz="2800" dirty="0">
                <a:solidFill>
                  <a:srgbClr val="0000FF"/>
                </a:solidFill>
              </a:rPr>
              <a:t>Difficulty constant</a:t>
            </a:r>
          </a:p>
          <a:p>
            <a:pPr>
              <a:buFont typeface="Wingdings" pitchFamily="2" charset="2"/>
              <a:buNone/>
            </a:pPr>
            <a:r>
              <a:rPr lang="en-US" sz="2800" i="1" dirty="0"/>
              <a:t>			        </a:t>
            </a:r>
            <a:r>
              <a:rPr lang="en-US" sz="2800" dirty="0">
                <a:solidFill>
                  <a:srgbClr val="009900"/>
                </a:solidFill>
              </a:rPr>
              <a:t>h</a:t>
            </a:r>
            <a:r>
              <a:rPr lang="en-US" sz="2800" i="1" dirty="0"/>
              <a:t> </a:t>
            </a:r>
            <a:r>
              <a:rPr lang="en-US" sz="2800" dirty="0"/>
              <a:t>… tree-distance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Fundamental Assumption</a:t>
            </a: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3012600" y="3733800"/>
            <a:ext cx="2895600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58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44" y="3833812"/>
            <a:ext cx="2678112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76509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Densification Power Law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 dirty="0"/>
              <a:t>Theorem:</a:t>
            </a:r>
            <a:r>
              <a:rPr lang="en-US" sz="2800" dirty="0"/>
              <a:t> The </a:t>
            </a:r>
            <a:r>
              <a:rPr lang="en-US" sz="2800" dirty="0">
                <a:solidFill>
                  <a:srgbClr val="FF9933"/>
                </a:solidFill>
              </a:rPr>
              <a:t>Community Guided Attachment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leads to </a:t>
            </a:r>
            <a:r>
              <a:rPr lang="en-US" sz="2800" dirty="0">
                <a:solidFill>
                  <a:srgbClr val="FF9933"/>
                </a:solidFill>
              </a:rPr>
              <a:t>Densification Power Law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with exponent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800" dirty="0"/>
              <a:t> … densification exponent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</a:rPr>
              <a:t>b</a:t>
            </a:r>
            <a:r>
              <a:rPr lang="en-US" sz="2800" dirty="0"/>
              <a:t> … community structure branching factor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</a:rPr>
              <a:t>c</a:t>
            </a:r>
            <a:r>
              <a:rPr lang="en-US" sz="2800" dirty="0"/>
              <a:t> … difficulty constant</a:t>
            </a:r>
          </a:p>
        </p:txBody>
      </p:sp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048000"/>
            <a:ext cx="25638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1981200" y="2895600"/>
            <a:ext cx="2951163" cy="749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7926" name="Group 6"/>
          <p:cNvGrpSpPr>
            <a:grpSpLocks/>
          </p:cNvGrpSpPr>
          <p:nvPr/>
        </p:nvGrpSpPr>
        <p:grpSpPr bwMode="auto">
          <a:xfrm>
            <a:off x="6877050" y="2565400"/>
            <a:ext cx="2016125" cy="1584325"/>
            <a:chOff x="4718" y="2484"/>
            <a:chExt cx="690" cy="605"/>
          </a:xfrm>
        </p:grpSpPr>
        <p:pic>
          <p:nvPicPr>
            <p:cNvPr id="33792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" y="2484"/>
              <a:ext cx="69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7928" name="Line 8"/>
            <p:cNvSpPr>
              <a:spLocks noChangeShapeType="1"/>
            </p:cNvSpPr>
            <p:nvPr/>
          </p:nvSpPr>
          <p:spPr bwMode="auto">
            <a:xfrm flipV="1">
              <a:off x="4935" y="2630"/>
              <a:ext cx="350" cy="33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29" name="Line 9"/>
            <p:cNvSpPr>
              <a:spLocks noChangeShapeType="1"/>
            </p:cNvSpPr>
            <p:nvPr/>
          </p:nvSpPr>
          <p:spPr bwMode="auto">
            <a:xfrm>
              <a:off x="5130" y="2786"/>
              <a:ext cx="14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30" name="Group 10"/>
          <p:cNvGrpSpPr>
            <a:grpSpLocks noChangeAspect="1"/>
          </p:cNvGrpSpPr>
          <p:nvPr/>
        </p:nvGrpSpPr>
        <p:grpSpPr bwMode="auto">
          <a:xfrm>
            <a:off x="6804025" y="5589588"/>
            <a:ext cx="1676400" cy="1060450"/>
            <a:chOff x="2784" y="1200"/>
            <a:chExt cx="2810" cy="1776"/>
          </a:xfrm>
        </p:grpSpPr>
        <p:sp>
          <p:nvSpPr>
            <p:cNvPr id="337931" name="Oval 11"/>
            <p:cNvSpPr>
              <a:spLocks noChangeAspect="1" noChangeArrowheads="1"/>
            </p:cNvSpPr>
            <p:nvPr/>
          </p:nvSpPr>
          <p:spPr bwMode="auto">
            <a:xfrm>
              <a:off x="2784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2" name="Oval 12"/>
            <p:cNvSpPr>
              <a:spLocks noChangeAspect="1" noChangeArrowheads="1"/>
            </p:cNvSpPr>
            <p:nvPr/>
          </p:nvSpPr>
          <p:spPr bwMode="auto">
            <a:xfrm>
              <a:off x="4211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3" name="Oval 13"/>
            <p:cNvSpPr>
              <a:spLocks noChangeAspect="1" noChangeArrowheads="1"/>
            </p:cNvSpPr>
            <p:nvPr/>
          </p:nvSpPr>
          <p:spPr bwMode="auto">
            <a:xfrm>
              <a:off x="3865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4" name="Oval 14"/>
            <p:cNvSpPr>
              <a:spLocks noChangeAspect="1" noChangeArrowheads="1"/>
            </p:cNvSpPr>
            <p:nvPr/>
          </p:nvSpPr>
          <p:spPr bwMode="auto">
            <a:xfrm>
              <a:off x="3519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5" name="Oval 15"/>
            <p:cNvSpPr>
              <a:spLocks noChangeAspect="1" noChangeArrowheads="1"/>
            </p:cNvSpPr>
            <p:nvPr/>
          </p:nvSpPr>
          <p:spPr bwMode="auto">
            <a:xfrm>
              <a:off x="3130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6" name="Oval 16"/>
            <p:cNvSpPr>
              <a:spLocks noChangeAspect="1" noChangeArrowheads="1"/>
            </p:cNvSpPr>
            <p:nvPr/>
          </p:nvSpPr>
          <p:spPr bwMode="auto">
            <a:xfrm>
              <a:off x="4600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7" name="Oval 17"/>
            <p:cNvSpPr>
              <a:spLocks noChangeAspect="1" noChangeArrowheads="1"/>
            </p:cNvSpPr>
            <p:nvPr/>
          </p:nvSpPr>
          <p:spPr bwMode="auto">
            <a:xfrm>
              <a:off x="4989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8" name="Oval 18"/>
            <p:cNvSpPr>
              <a:spLocks noChangeAspect="1" noChangeArrowheads="1"/>
            </p:cNvSpPr>
            <p:nvPr/>
          </p:nvSpPr>
          <p:spPr bwMode="auto">
            <a:xfrm>
              <a:off x="5378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9" name="Line 19"/>
            <p:cNvSpPr>
              <a:spLocks noChangeAspect="1" noChangeShapeType="1"/>
            </p:cNvSpPr>
            <p:nvPr/>
          </p:nvSpPr>
          <p:spPr bwMode="auto">
            <a:xfrm flipH="1">
              <a:off x="2914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0" name="Line 20"/>
            <p:cNvSpPr>
              <a:spLocks noChangeAspect="1" noChangeShapeType="1"/>
            </p:cNvSpPr>
            <p:nvPr/>
          </p:nvSpPr>
          <p:spPr bwMode="auto">
            <a:xfrm>
              <a:off x="3104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1" name="Line 21"/>
            <p:cNvSpPr>
              <a:spLocks noChangeAspect="1" noChangeShapeType="1"/>
            </p:cNvSpPr>
            <p:nvPr/>
          </p:nvSpPr>
          <p:spPr bwMode="auto">
            <a:xfrm>
              <a:off x="3882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2" name="Line 22"/>
            <p:cNvSpPr>
              <a:spLocks noChangeAspect="1" noChangeShapeType="1"/>
            </p:cNvSpPr>
            <p:nvPr/>
          </p:nvSpPr>
          <p:spPr bwMode="auto">
            <a:xfrm>
              <a:off x="4617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3" name="Line 23"/>
            <p:cNvSpPr>
              <a:spLocks noChangeAspect="1" noChangeShapeType="1"/>
            </p:cNvSpPr>
            <p:nvPr/>
          </p:nvSpPr>
          <p:spPr bwMode="auto">
            <a:xfrm>
              <a:off x="5352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4" name="Line 24"/>
            <p:cNvSpPr>
              <a:spLocks noChangeAspect="1" noChangeShapeType="1"/>
            </p:cNvSpPr>
            <p:nvPr/>
          </p:nvSpPr>
          <p:spPr bwMode="auto">
            <a:xfrm flipH="1">
              <a:off x="3649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5" name="Line 25"/>
            <p:cNvSpPr>
              <a:spLocks noChangeAspect="1" noChangeShapeType="1"/>
            </p:cNvSpPr>
            <p:nvPr/>
          </p:nvSpPr>
          <p:spPr bwMode="auto">
            <a:xfrm flipH="1">
              <a:off x="4340" y="2496"/>
              <a:ext cx="113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6" name="Line 26"/>
            <p:cNvSpPr>
              <a:spLocks noChangeAspect="1" noChangeShapeType="1"/>
            </p:cNvSpPr>
            <p:nvPr/>
          </p:nvSpPr>
          <p:spPr bwMode="auto">
            <a:xfrm flipH="1">
              <a:off x="5118" y="2496"/>
              <a:ext cx="113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7" name="Line 27"/>
            <p:cNvSpPr>
              <a:spLocks noChangeAspect="1" noChangeShapeType="1"/>
            </p:cNvSpPr>
            <p:nvPr/>
          </p:nvSpPr>
          <p:spPr bwMode="auto">
            <a:xfrm flipH="1">
              <a:off x="3087" y="1968"/>
              <a:ext cx="155" cy="2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8" name="Line 28"/>
            <p:cNvSpPr>
              <a:spLocks noChangeAspect="1" noChangeShapeType="1"/>
            </p:cNvSpPr>
            <p:nvPr/>
          </p:nvSpPr>
          <p:spPr bwMode="auto">
            <a:xfrm>
              <a:off x="3575" y="1968"/>
              <a:ext cx="117" cy="2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9" name="Line 29"/>
            <p:cNvSpPr>
              <a:spLocks noChangeAspect="1" noChangeShapeType="1"/>
            </p:cNvSpPr>
            <p:nvPr/>
          </p:nvSpPr>
          <p:spPr bwMode="auto">
            <a:xfrm>
              <a:off x="5040" y="1968"/>
              <a:ext cx="117" cy="2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0" name="Line 30"/>
            <p:cNvSpPr>
              <a:spLocks noChangeAspect="1" noChangeShapeType="1"/>
            </p:cNvSpPr>
            <p:nvPr/>
          </p:nvSpPr>
          <p:spPr bwMode="auto">
            <a:xfrm flipH="1">
              <a:off x="4600" y="1968"/>
              <a:ext cx="156" cy="2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1" name="Line 31"/>
            <p:cNvSpPr>
              <a:spLocks noChangeAspect="1" noChangeShapeType="1"/>
            </p:cNvSpPr>
            <p:nvPr/>
          </p:nvSpPr>
          <p:spPr bwMode="auto">
            <a:xfrm flipH="1">
              <a:off x="3600" y="1440"/>
              <a:ext cx="288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2" name="Line 32"/>
            <p:cNvSpPr>
              <a:spLocks noChangeAspect="1" noChangeShapeType="1"/>
            </p:cNvSpPr>
            <p:nvPr/>
          </p:nvSpPr>
          <p:spPr bwMode="auto">
            <a:xfrm>
              <a:off x="4512" y="1440"/>
              <a:ext cx="288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3" name="Rectangle 33"/>
            <p:cNvSpPr>
              <a:spLocks noChangeAspect="1" noChangeArrowheads="1"/>
            </p:cNvSpPr>
            <p:nvPr/>
          </p:nvSpPr>
          <p:spPr bwMode="auto">
            <a:xfrm>
              <a:off x="3792" y="1200"/>
              <a:ext cx="768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4" name="Rectangle 34"/>
            <p:cNvSpPr>
              <a:spLocks noChangeAspect="1" noChangeArrowheads="1"/>
            </p:cNvSpPr>
            <p:nvPr/>
          </p:nvSpPr>
          <p:spPr bwMode="auto">
            <a:xfrm>
              <a:off x="283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5" name="Rectangle 35"/>
            <p:cNvSpPr>
              <a:spLocks noChangeAspect="1" noChangeArrowheads="1"/>
            </p:cNvSpPr>
            <p:nvPr/>
          </p:nvSpPr>
          <p:spPr bwMode="auto">
            <a:xfrm>
              <a:off x="3168" y="1728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6" name="Rectangle 36"/>
            <p:cNvSpPr>
              <a:spLocks noChangeAspect="1" noChangeArrowheads="1"/>
            </p:cNvSpPr>
            <p:nvPr/>
          </p:nvSpPr>
          <p:spPr bwMode="auto">
            <a:xfrm>
              <a:off x="355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7" name="Rectangle 37"/>
            <p:cNvSpPr>
              <a:spLocks noChangeAspect="1" noChangeArrowheads="1"/>
            </p:cNvSpPr>
            <p:nvPr/>
          </p:nvSpPr>
          <p:spPr bwMode="auto">
            <a:xfrm>
              <a:off x="427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8" name="Rectangle 38"/>
            <p:cNvSpPr>
              <a:spLocks noChangeAspect="1" noChangeArrowheads="1"/>
            </p:cNvSpPr>
            <p:nvPr/>
          </p:nvSpPr>
          <p:spPr bwMode="auto">
            <a:xfrm>
              <a:off x="4656" y="1728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9" name="Rectangle 39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384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7960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71" y="4419598"/>
            <a:ext cx="187483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02168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AutoShape 2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3400" y="1600200"/>
            <a:ext cx="7543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/>
              <a:t>Theorem: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Gives any non-integer Densification exponent</a:t>
            </a:r>
          </a:p>
          <a:p>
            <a:pPr>
              <a:lnSpc>
                <a:spcPct val="90000"/>
              </a:lnSpc>
            </a:pPr>
            <a:r>
              <a:rPr lang="en-US"/>
              <a:t>If </a:t>
            </a:r>
            <a:r>
              <a:rPr lang="en-US">
                <a:solidFill>
                  <a:schemeClr val="accent2"/>
                </a:solidFill>
              </a:rPr>
              <a:t>c = 1</a:t>
            </a:r>
            <a:r>
              <a:rPr lang="en-US"/>
              <a:t>: easy to cross communities</a:t>
            </a:r>
          </a:p>
          <a:p>
            <a:pPr lvl="1">
              <a:lnSpc>
                <a:spcPct val="90000"/>
              </a:lnSpc>
            </a:pPr>
            <a:r>
              <a:rPr lang="en-US"/>
              <a:t>Then: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/>
              <a:t> </a:t>
            </a:r>
            <a:r>
              <a:rPr lang="en-US">
                <a:solidFill>
                  <a:srgbClr val="009900"/>
                </a:solidFill>
              </a:rPr>
              <a:t>= 2</a:t>
            </a:r>
            <a:r>
              <a:rPr lang="en-US"/>
              <a:t>, quadratic growth of edges – near clique</a:t>
            </a:r>
          </a:p>
          <a:p>
            <a:pPr>
              <a:lnSpc>
                <a:spcPct val="90000"/>
              </a:lnSpc>
            </a:pPr>
            <a:r>
              <a:rPr lang="en-US"/>
              <a:t>If </a:t>
            </a:r>
            <a:r>
              <a:rPr lang="en-US">
                <a:solidFill>
                  <a:schemeClr val="accent2"/>
                </a:solidFill>
              </a:rPr>
              <a:t>c = b</a:t>
            </a:r>
            <a:r>
              <a:rPr lang="en-US"/>
              <a:t>: hard to cross communities</a:t>
            </a:r>
          </a:p>
          <a:p>
            <a:pPr lvl="1">
              <a:lnSpc>
                <a:spcPct val="90000"/>
              </a:lnSpc>
            </a:pPr>
            <a:r>
              <a:rPr lang="en-US"/>
              <a:t>Then: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>
                <a:solidFill>
                  <a:srgbClr val="009900"/>
                </a:solidFill>
              </a:rPr>
              <a:t> = 1</a:t>
            </a:r>
            <a:r>
              <a:rPr lang="en-US"/>
              <a:t>, linear growth of edges – constant out-degree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689850" cy="936625"/>
          </a:xfrm>
        </p:spPr>
        <p:txBody>
          <a:bodyPr/>
          <a:lstStyle/>
          <a:p>
            <a:r>
              <a:rPr lang="en-US"/>
              <a:t>Difficulty Constant</a:t>
            </a:r>
          </a:p>
        </p:txBody>
      </p:sp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3602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2895600" y="1676400"/>
            <a:ext cx="4572000" cy="838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553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Room for Improvement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Community Guided Attachment explains </a:t>
            </a:r>
            <a:r>
              <a:rPr lang="en-US">
                <a:solidFill>
                  <a:srgbClr val="FF9933"/>
                </a:solidFill>
              </a:rPr>
              <a:t>Densification Power Law</a:t>
            </a:r>
          </a:p>
          <a:p>
            <a:r>
              <a:rPr lang="en-US"/>
              <a:t>Issues:</a:t>
            </a:r>
          </a:p>
          <a:p>
            <a:pPr lvl="1"/>
            <a:r>
              <a:rPr lang="en-US"/>
              <a:t>Requires explicit </a:t>
            </a:r>
            <a:r>
              <a:rPr lang="en-US">
                <a:solidFill>
                  <a:srgbClr val="FF9933"/>
                </a:solidFill>
              </a:rPr>
              <a:t>Community structure</a:t>
            </a:r>
          </a:p>
          <a:p>
            <a:pPr lvl="1"/>
            <a:r>
              <a:rPr lang="en-US"/>
              <a:t>Does not obey </a:t>
            </a:r>
            <a:r>
              <a:rPr lang="en-US">
                <a:solidFill>
                  <a:srgbClr val="FF9933"/>
                </a:solidFill>
              </a:rPr>
              <a:t>Shrinking Diameters</a:t>
            </a:r>
          </a:p>
          <a:p>
            <a:endParaRPr lang="fi-FI"/>
          </a:p>
          <a:p>
            <a:r>
              <a:rPr lang="fi-FI"/>
              <a:t>The ”Forrest Fire” model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8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And not only in networks!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3036"/>
          <a:stretch>
            <a:fillRect/>
          </a:stretch>
        </p:blipFill>
        <p:spPr bwMode="auto">
          <a:xfrm>
            <a:off x="3502804" y="115886"/>
            <a:ext cx="565785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2" y="2204864"/>
            <a:ext cx="32766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5334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Wish List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r>
              <a:rPr lang="en-US"/>
              <a:t>We want:</a:t>
            </a:r>
          </a:p>
          <a:p>
            <a:pPr lvl="1"/>
            <a:r>
              <a:rPr lang="en-US"/>
              <a:t>no explicit Community structure</a:t>
            </a:r>
          </a:p>
          <a:p>
            <a:pPr lvl="1"/>
            <a:r>
              <a:rPr lang="en-US"/>
              <a:t>Shrinking diameters</a:t>
            </a:r>
          </a:p>
          <a:p>
            <a:pPr lvl="1"/>
            <a:r>
              <a:rPr lang="en-US"/>
              <a:t>and:</a:t>
            </a:r>
          </a:p>
          <a:p>
            <a:pPr lvl="2"/>
            <a:r>
              <a:rPr lang="en-US"/>
              <a:t>“Rich get richer” attachment process, to get heavy-tailed in-degrees</a:t>
            </a:r>
          </a:p>
          <a:p>
            <a:pPr lvl="2"/>
            <a:r>
              <a:rPr lang="en-US"/>
              <a:t>“Copying” model, to lead to communities</a:t>
            </a:r>
          </a:p>
          <a:p>
            <a:pPr lvl="2"/>
            <a:r>
              <a:rPr lang="en-US"/>
              <a:t>Community Guided Attachment, to produce Densification Power Law</a:t>
            </a:r>
          </a:p>
        </p:txBody>
      </p:sp>
    </p:spTree>
    <p:extLst>
      <p:ext uri="{BB962C8B-B14F-4D97-AF65-F5344CB8AC3E}">
        <p14:creationId xmlns:p14="http://schemas.microsoft.com/office/powerpoint/2010/main" val="20374007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Intuition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30400"/>
            <a:ext cx="8001000" cy="3759200"/>
          </a:xfrm>
        </p:spPr>
        <p:txBody>
          <a:bodyPr/>
          <a:lstStyle/>
          <a:p>
            <a:pPr marL="533400" indent="-533400"/>
            <a:r>
              <a:rPr lang="en-US" dirty="0"/>
              <a:t>How do authors identify references?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Find first paper and cite it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Follow a few citations, make citations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Continue recursively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From time to time use bibliographic tools (e.g. Google Scholar) and chase back-links</a:t>
            </a:r>
          </a:p>
          <a:p>
            <a:pPr marL="914400" lvl="1" indent="-45720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5780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Intuition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30400"/>
            <a:ext cx="8001000" cy="3759200"/>
          </a:xfrm>
        </p:spPr>
        <p:txBody>
          <a:bodyPr/>
          <a:lstStyle/>
          <a:p>
            <a:pPr marL="533400" indent="-533400"/>
            <a:r>
              <a:rPr lang="en-US" sz="2800" dirty="0"/>
              <a:t>How do people make friends in a new environment?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 dirty="0"/>
              <a:t>Find first a person and make friends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 dirty="0"/>
              <a:t>From time to time get introduced to their friends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 dirty="0"/>
              <a:t>Continue recursively</a:t>
            </a:r>
          </a:p>
          <a:p>
            <a:pPr marL="914400" lvl="1" indent="-457200">
              <a:buFont typeface="Wingdings" pitchFamily="2" charset="2"/>
              <a:buAutoNum type="arabicPeriod"/>
            </a:pPr>
            <a:endParaRPr lang="en-US" sz="2400" dirty="0"/>
          </a:p>
          <a:p>
            <a:pPr marL="914400" lvl="1" indent="-457200"/>
            <a:endParaRPr lang="en-US" sz="2400" dirty="0"/>
          </a:p>
          <a:p>
            <a:pPr marL="533400" indent="-533400"/>
            <a:r>
              <a:rPr lang="en-US" sz="2800" dirty="0"/>
              <a:t>Forest Fire model imitates exactly this process</a:t>
            </a:r>
          </a:p>
        </p:txBody>
      </p:sp>
    </p:spTree>
    <p:extLst>
      <p:ext uri="{BB962C8B-B14F-4D97-AF65-F5344CB8AC3E}">
        <p14:creationId xmlns:p14="http://schemas.microsoft.com/office/powerpoint/2010/main" val="6128581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Line 2"/>
          <p:cNvSpPr>
            <a:spLocks noChangeAspect="1" noChangeShapeType="1"/>
          </p:cNvSpPr>
          <p:nvPr/>
        </p:nvSpPr>
        <p:spPr bwMode="auto">
          <a:xfrm>
            <a:off x="4800600" y="5715000"/>
            <a:ext cx="733425" cy="612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39" name="Line 3"/>
          <p:cNvSpPr>
            <a:spLocks noChangeAspect="1" noChangeShapeType="1"/>
          </p:cNvSpPr>
          <p:nvPr/>
        </p:nvSpPr>
        <p:spPr bwMode="auto">
          <a:xfrm flipH="1">
            <a:off x="4840288" y="4862513"/>
            <a:ext cx="855662" cy="7350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0" name="Line 4"/>
          <p:cNvSpPr>
            <a:spLocks noChangeAspect="1" noChangeShapeType="1"/>
          </p:cNvSpPr>
          <p:nvPr/>
        </p:nvSpPr>
        <p:spPr bwMode="auto">
          <a:xfrm flipH="1">
            <a:off x="4876800" y="5170488"/>
            <a:ext cx="457200" cy="392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– the Model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49313" y="1776413"/>
            <a:ext cx="7696200" cy="3068637"/>
          </a:xfrm>
        </p:spPr>
        <p:txBody>
          <a:bodyPr/>
          <a:lstStyle/>
          <a:p>
            <a:r>
              <a:rPr lang="en-US" sz="2800"/>
              <a:t>A node arrives</a:t>
            </a:r>
          </a:p>
          <a:p>
            <a:r>
              <a:rPr lang="en-US" sz="2800"/>
              <a:t>Randomly chooses an “</a:t>
            </a:r>
            <a:r>
              <a:rPr lang="en-US" sz="2800">
                <a:solidFill>
                  <a:srgbClr val="FF0000"/>
                </a:solidFill>
              </a:rPr>
              <a:t>ambassador</a:t>
            </a:r>
            <a:r>
              <a:rPr lang="en-US" sz="2800"/>
              <a:t>”</a:t>
            </a:r>
          </a:p>
          <a:p>
            <a:r>
              <a:rPr lang="en-US" sz="2800"/>
              <a:t>Starts burning nodes (with probability </a:t>
            </a:r>
            <a:r>
              <a:rPr lang="en-US" sz="2800">
                <a:solidFill>
                  <a:srgbClr val="009900"/>
                </a:solidFill>
              </a:rPr>
              <a:t>p</a:t>
            </a:r>
            <a:r>
              <a:rPr lang="en-US" sz="2800"/>
              <a:t>) and adds links to burned nodes</a:t>
            </a:r>
          </a:p>
          <a:p>
            <a:r>
              <a:rPr lang="en-US" sz="2800"/>
              <a:t>“</a:t>
            </a:r>
            <a:r>
              <a:rPr lang="en-US" sz="2800">
                <a:solidFill>
                  <a:srgbClr val="FF0000"/>
                </a:solidFill>
              </a:rPr>
              <a:t>Fire</a:t>
            </a:r>
            <a:r>
              <a:rPr lang="en-US" sz="2800"/>
              <a:t>” spreads recursively</a:t>
            </a:r>
          </a:p>
        </p:txBody>
      </p:sp>
      <p:sp>
        <p:nvSpPr>
          <p:cNvPr id="347143" name="Line 7"/>
          <p:cNvSpPr>
            <a:spLocks noChangeAspect="1" noChangeShapeType="1"/>
          </p:cNvSpPr>
          <p:nvPr/>
        </p:nvSpPr>
        <p:spPr bwMode="auto">
          <a:xfrm>
            <a:off x="4227513" y="4862513"/>
            <a:ext cx="490537" cy="7350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4" name="Line 8"/>
          <p:cNvSpPr>
            <a:spLocks noChangeAspect="1" noChangeShapeType="1"/>
          </p:cNvSpPr>
          <p:nvPr/>
        </p:nvSpPr>
        <p:spPr bwMode="auto">
          <a:xfrm>
            <a:off x="4227513" y="4862513"/>
            <a:ext cx="490537" cy="735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5" name="Line 9"/>
          <p:cNvSpPr>
            <a:spLocks noChangeAspect="1" noChangeShapeType="1"/>
          </p:cNvSpPr>
          <p:nvPr/>
        </p:nvSpPr>
        <p:spPr bwMode="auto">
          <a:xfrm flipV="1">
            <a:off x="3983038" y="5719763"/>
            <a:ext cx="735012" cy="368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6" name="Line 10"/>
          <p:cNvSpPr>
            <a:spLocks noChangeAspect="1" noChangeShapeType="1"/>
          </p:cNvSpPr>
          <p:nvPr/>
        </p:nvSpPr>
        <p:spPr bwMode="auto">
          <a:xfrm flipV="1">
            <a:off x="3983038" y="5719763"/>
            <a:ext cx="735012" cy="36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7" name="Line 11"/>
          <p:cNvSpPr>
            <a:spLocks noChangeAspect="1" noChangeShapeType="1"/>
          </p:cNvSpPr>
          <p:nvPr/>
        </p:nvSpPr>
        <p:spPr bwMode="auto">
          <a:xfrm>
            <a:off x="4821238" y="5734050"/>
            <a:ext cx="436562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8" name="Line 12"/>
          <p:cNvSpPr>
            <a:spLocks noChangeAspect="1" noChangeShapeType="1"/>
          </p:cNvSpPr>
          <p:nvPr/>
        </p:nvSpPr>
        <p:spPr bwMode="auto">
          <a:xfrm flipH="1">
            <a:off x="5695950" y="5597525"/>
            <a:ext cx="612775" cy="7350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9" name="Line 13"/>
          <p:cNvSpPr>
            <a:spLocks noChangeAspect="1" noChangeShapeType="1"/>
          </p:cNvSpPr>
          <p:nvPr/>
        </p:nvSpPr>
        <p:spPr bwMode="auto">
          <a:xfrm>
            <a:off x="2814638" y="5562600"/>
            <a:ext cx="842962" cy="5270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0" name="Line 14"/>
          <p:cNvSpPr>
            <a:spLocks noChangeAspect="1" noChangeShapeType="1"/>
          </p:cNvSpPr>
          <p:nvPr/>
        </p:nvSpPr>
        <p:spPr bwMode="auto">
          <a:xfrm>
            <a:off x="2743200" y="5473700"/>
            <a:ext cx="1974850" cy="123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Aspect="1" noChangeShapeType="1"/>
          </p:cNvSpPr>
          <p:nvPr/>
        </p:nvSpPr>
        <p:spPr bwMode="auto">
          <a:xfrm flipV="1">
            <a:off x="2759075" y="4740275"/>
            <a:ext cx="1223963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Oval 16"/>
          <p:cNvSpPr>
            <a:spLocks noChangeAspect="1" noChangeArrowheads="1"/>
          </p:cNvSpPr>
          <p:nvPr/>
        </p:nvSpPr>
        <p:spPr bwMode="auto">
          <a:xfrm>
            <a:off x="3983038" y="4495800"/>
            <a:ext cx="366712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3" name="Oval 17"/>
          <p:cNvSpPr>
            <a:spLocks noChangeAspect="1" noChangeArrowheads="1"/>
          </p:cNvSpPr>
          <p:nvPr/>
        </p:nvSpPr>
        <p:spPr bwMode="auto">
          <a:xfrm>
            <a:off x="3616325" y="5964238"/>
            <a:ext cx="366713" cy="368300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4" name="Oval 18"/>
          <p:cNvSpPr>
            <a:spLocks noChangeAspect="1" noChangeArrowheads="1"/>
          </p:cNvSpPr>
          <p:nvPr/>
        </p:nvSpPr>
        <p:spPr bwMode="auto">
          <a:xfrm>
            <a:off x="4595813" y="5475288"/>
            <a:ext cx="366712" cy="366712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Oval 19"/>
          <p:cNvSpPr>
            <a:spLocks noChangeAspect="1" noChangeArrowheads="1"/>
          </p:cNvSpPr>
          <p:nvPr/>
        </p:nvSpPr>
        <p:spPr bwMode="auto">
          <a:xfrm>
            <a:off x="6186488" y="5353050"/>
            <a:ext cx="366712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Oval 20"/>
          <p:cNvSpPr>
            <a:spLocks noChangeAspect="1" noChangeArrowheads="1"/>
          </p:cNvSpPr>
          <p:nvPr/>
        </p:nvSpPr>
        <p:spPr bwMode="auto">
          <a:xfrm>
            <a:off x="5451475" y="6210300"/>
            <a:ext cx="366713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7" name="Oval 21"/>
          <p:cNvSpPr>
            <a:spLocks noChangeAspect="1" noChangeArrowheads="1"/>
          </p:cNvSpPr>
          <p:nvPr/>
        </p:nvSpPr>
        <p:spPr bwMode="auto">
          <a:xfrm>
            <a:off x="5573713" y="4618038"/>
            <a:ext cx="368300" cy="366712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8" name="Oval 22"/>
          <p:cNvSpPr>
            <a:spLocks noChangeAspect="1" noChangeArrowheads="1"/>
          </p:cNvSpPr>
          <p:nvPr/>
        </p:nvSpPr>
        <p:spPr bwMode="auto">
          <a:xfrm>
            <a:off x="2514600" y="5230813"/>
            <a:ext cx="366713" cy="36671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9" name="Oval 23"/>
          <p:cNvSpPr>
            <a:spLocks noChangeAspect="1" noChangeArrowheads="1"/>
          </p:cNvSpPr>
          <p:nvPr/>
        </p:nvSpPr>
        <p:spPr bwMode="auto">
          <a:xfrm>
            <a:off x="3983038" y="4495800"/>
            <a:ext cx="366712" cy="366713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0" name="Oval 24"/>
          <p:cNvSpPr>
            <a:spLocks noChangeAspect="1" noChangeArrowheads="1"/>
          </p:cNvSpPr>
          <p:nvPr/>
        </p:nvSpPr>
        <p:spPr bwMode="auto">
          <a:xfrm>
            <a:off x="4595813" y="5475288"/>
            <a:ext cx="366712" cy="366712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Oval 25"/>
          <p:cNvSpPr>
            <a:spLocks noChangeAspect="1" noChangeArrowheads="1"/>
          </p:cNvSpPr>
          <p:nvPr/>
        </p:nvSpPr>
        <p:spPr bwMode="auto">
          <a:xfrm>
            <a:off x="3616325" y="5964238"/>
            <a:ext cx="366713" cy="368300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5257800" y="5105400"/>
            <a:ext cx="152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 flipH="1">
            <a:off x="5181600" y="594360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05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7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4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animBg="1"/>
      <p:bldP spid="347140" grpId="1" animBg="1"/>
      <p:bldP spid="347144" grpId="0" animBg="1"/>
      <p:bldP spid="347144" grpId="1" animBg="1"/>
      <p:bldP spid="347146" grpId="0" animBg="1"/>
      <p:bldP spid="347146" grpId="1" animBg="1"/>
      <p:bldP spid="347147" grpId="0" animBg="1"/>
      <p:bldP spid="347147" grpId="1" animBg="1"/>
      <p:bldP spid="347149" grpId="0" animBg="1"/>
      <p:bldP spid="347150" grpId="0" animBg="1"/>
      <p:bldP spid="347151" grpId="0" animBg="1"/>
      <p:bldP spid="347158" grpId="0" animBg="1"/>
      <p:bldP spid="347159" grpId="0" animBg="1"/>
      <p:bldP spid="347160" grpId="0" animBg="1"/>
      <p:bldP spid="347161" grpId="0" animBg="1"/>
      <p:bldP spid="347162" grpId="0" animBg="1"/>
      <p:bldP spid="347162" grpId="1" animBg="1"/>
      <p:bldP spid="347163" grpId="0" animBg="1"/>
      <p:bldP spid="347163" grpId="1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in Action (1)</a:t>
            </a:r>
          </a:p>
        </p:txBody>
      </p:sp>
      <p:sp>
        <p:nvSpPr>
          <p:cNvPr id="34918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68313" y="1700213"/>
            <a:ext cx="7543800" cy="1611312"/>
          </a:xfrm>
        </p:spPr>
        <p:txBody>
          <a:bodyPr/>
          <a:lstStyle/>
          <a:p>
            <a:r>
              <a:rPr lang="en-US"/>
              <a:t>Forest Fire generates graphs that </a:t>
            </a:r>
            <a:r>
              <a:rPr lang="en-US">
                <a:solidFill>
                  <a:srgbClr val="FF0000"/>
                </a:solidFill>
              </a:rPr>
              <a:t>Densify</a:t>
            </a:r>
            <a:r>
              <a:rPr lang="en-US"/>
              <a:t> and have </a:t>
            </a:r>
            <a:r>
              <a:rPr lang="en-US">
                <a:solidFill>
                  <a:srgbClr val="FF0000"/>
                </a:solidFill>
              </a:rPr>
              <a:t>Shrinking Diameter</a:t>
            </a: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9189" name="Freeform 5"/>
          <p:cNvSpPr>
            <a:spLocks/>
          </p:cNvSpPr>
          <p:nvPr/>
        </p:nvSpPr>
        <p:spPr bwMode="auto">
          <a:xfrm>
            <a:off x="5334000" y="3581400"/>
            <a:ext cx="3733800" cy="1676400"/>
          </a:xfrm>
          <a:custGeom>
            <a:avLst/>
            <a:gdLst>
              <a:gd name="T0" fmla="*/ 0 w 2352"/>
              <a:gd name="T1" fmla="*/ 0 h 1056"/>
              <a:gd name="T2" fmla="*/ 96 w 2352"/>
              <a:gd name="T3" fmla="*/ 288 h 1056"/>
              <a:gd name="T4" fmla="*/ 336 w 2352"/>
              <a:gd name="T5" fmla="*/ 528 h 1056"/>
              <a:gd name="T6" fmla="*/ 768 w 2352"/>
              <a:gd name="T7" fmla="*/ 720 h 1056"/>
              <a:gd name="T8" fmla="*/ 1344 w 2352"/>
              <a:gd name="T9" fmla="*/ 864 h 1056"/>
              <a:gd name="T10" fmla="*/ 2352 w 2352"/>
              <a:gd name="T11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2" h="1056">
                <a:moveTo>
                  <a:pt x="0" y="0"/>
                </a:moveTo>
                <a:cubicBezTo>
                  <a:pt x="20" y="100"/>
                  <a:pt x="40" y="200"/>
                  <a:pt x="96" y="288"/>
                </a:cubicBezTo>
                <a:cubicBezTo>
                  <a:pt x="152" y="376"/>
                  <a:pt x="224" y="456"/>
                  <a:pt x="336" y="528"/>
                </a:cubicBezTo>
                <a:cubicBezTo>
                  <a:pt x="448" y="600"/>
                  <a:pt x="600" y="664"/>
                  <a:pt x="768" y="720"/>
                </a:cubicBezTo>
                <a:cubicBezTo>
                  <a:pt x="936" y="776"/>
                  <a:pt x="1080" y="808"/>
                  <a:pt x="1344" y="864"/>
                </a:cubicBezTo>
                <a:cubicBezTo>
                  <a:pt x="1608" y="920"/>
                  <a:pt x="1980" y="988"/>
                  <a:pt x="2352" y="1056"/>
                </a:cubicBezTo>
              </a:path>
            </a:pathLst>
          </a:custGeom>
          <a:noFill/>
          <a:ln w="38100" cap="flat" cmpd="sng">
            <a:solidFill>
              <a:srgbClr val="FF993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1692275" y="2924175"/>
            <a:ext cx="2165350" cy="5191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densification</a:t>
            </a: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6781800" y="2895600"/>
            <a:ext cx="1571625" cy="5191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diameter</a:t>
            </a:r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 flipV="1">
            <a:off x="990600" y="3505200"/>
            <a:ext cx="2438400" cy="2362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2209800" y="4724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2667000" y="4205288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1.21</a:t>
            </a:r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4098925" y="6324600"/>
            <a:ext cx="7778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N(t)</a:t>
            </a:r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228600" y="2819400"/>
            <a:ext cx="75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E(t)</a:t>
            </a:r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8366125" y="6248400"/>
            <a:ext cx="7778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N(t)</a:t>
            </a:r>
          </a:p>
        </p:txBody>
      </p:sp>
      <p:sp>
        <p:nvSpPr>
          <p:cNvPr id="349198" name="Text Box 14"/>
          <p:cNvSpPr txBox="1">
            <a:spLocks noChangeArrowheads="1"/>
          </p:cNvSpPr>
          <p:nvPr/>
        </p:nvSpPr>
        <p:spPr bwMode="auto">
          <a:xfrm rot="16200000">
            <a:off x="3907631" y="4717257"/>
            <a:ext cx="1571625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diameter</a:t>
            </a:r>
          </a:p>
        </p:txBody>
      </p:sp>
    </p:spTree>
    <p:extLst>
      <p:ext uri="{BB962C8B-B14F-4D97-AF65-F5344CB8AC3E}">
        <p14:creationId xmlns:p14="http://schemas.microsoft.com/office/powerpoint/2010/main" val="402021967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in Action (2)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7543800" cy="1687512"/>
          </a:xfrm>
        </p:spPr>
        <p:txBody>
          <a:bodyPr/>
          <a:lstStyle/>
          <a:p>
            <a:r>
              <a:rPr lang="en-US"/>
              <a:t>Forest Fire also generates graphs with </a:t>
            </a:r>
            <a:r>
              <a:rPr lang="en-US">
                <a:solidFill>
                  <a:srgbClr val="CC0000"/>
                </a:solidFill>
              </a:rPr>
              <a:t>heavy-tailed degree distribution</a:t>
            </a: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5463"/>
            <a:ext cx="9144000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1752600" y="2986088"/>
            <a:ext cx="1692275" cy="5191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in-degree</a:t>
            </a: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6319838" y="2986088"/>
            <a:ext cx="1909762" cy="5191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out-degree</a:t>
            </a:r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 flipH="1" flipV="1">
            <a:off x="762000" y="3581400"/>
            <a:ext cx="2438400" cy="2590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0" name="Line 8"/>
          <p:cNvSpPr>
            <a:spLocks noChangeShapeType="1"/>
          </p:cNvSpPr>
          <p:nvPr/>
        </p:nvSpPr>
        <p:spPr bwMode="auto">
          <a:xfrm flipH="1" flipV="1">
            <a:off x="5410200" y="3505200"/>
            <a:ext cx="2438400" cy="2590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762000" y="6248400"/>
            <a:ext cx="3214688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count vs. in-degree</a:t>
            </a:r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5486400" y="6248400"/>
            <a:ext cx="34321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count vs. out-degree</a:t>
            </a:r>
          </a:p>
        </p:txBody>
      </p:sp>
    </p:spTree>
    <p:extLst>
      <p:ext uri="{BB962C8B-B14F-4D97-AF65-F5344CB8AC3E}">
        <p14:creationId xmlns:p14="http://schemas.microsoft.com/office/powerpoint/2010/main" val="302508341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model – Justification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Densification Power Law:</a:t>
            </a:r>
          </a:p>
          <a:p>
            <a:pPr lvl="1">
              <a:lnSpc>
                <a:spcPct val="90000"/>
              </a:lnSpc>
            </a:pPr>
            <a:r>
              <a:rPr lang="en-US"/>
              <a:t>Similar to Community Guided Attachment</a:t>
            </a:r>
          </a:p>
          <a:p>
            <a:pPr lvl="1">
              <a:lnSpc>
                <a:spcPct val="90000"/>
              </a:lnSpc>
            </a:pPr>
            <a:r>
              <a:rPr lang="en-US"/>
              <a:t>The probability of linking decays exponentially with the distance – Densification Power Law</a:t>
            </a:r>
          </a:p>
          <a:p>
            <a:pPr>
              <a:lnSpc>
                <a:spcPct val="90000"/>
              </a:lnSpc>
            </a:pPr>
            <a:r>
              <a:rPr lang="en-US"/>
              <a:t>Power law out-degrees:</a:t>
            </a:r>
          </a:p>
          <a:p>
            <a:pPr lvl="1">
              <a:lnSpc>
                <a:spcPct val="90000"/>
              </a:lnSpc>
            </a:pPr>
            <a:r>
              <a:rPr lang="en-US"/>
              <a:t>From time to time we get large fires</a:t>
            </a:r>
          </a:p>
          <a:p>
            <a:pPr>
              <a:lnSpc>
                <a:spcPct val="90000"/>
              </a:lnSpc>
            </a:pPr>
            <a:r>
              <a:rPr lang="en-US"/>
              <a:t>Power law in-degrees:</a:t>
            </a:r>
          </a:p>
          <a:p>
            <a:pPr lvl="1">
              <a:lnSpc>
                <a:spcPct val="90000"/>
              </a:lnSpc>
            </a:pPr>
            <a:r>
              <a:rPr lang="en-US"/>
              <a:t>The fire is more likely to reach hubs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1824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model – Justification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54200"/>
            <a:ext cx="8229600" cy="4371975"/>
          </a:xfrm>
        </p:spPr>
        <p:txBody>
          <a:bodyPr/>
          <a:lstStyle/>
          <a:p>
            <a:r>
              <a:rPr lang="en-US"/>
              <a:t>Communities: </a:t>
            </a:r>
          </a:p>
          <a:p>
            <a:pPr lvl="1"/>
            <a:r>
              <a:rPr lang="en-US"/>
              <a:t>Newcomer copies neighbors’ links</a:t>
            </a:r>
          </a:p>
          <a:p>
            <a:r>
              <a:rPr lang="en-US"/>
              <a:t>Shrinking diameter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1703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Kronecker</a:t>
            </a:r>
            <a:r>
              <a:rPr lang="en-US" altLang="en-US" dirty="0"/>
              <a:t> graphs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err="1">
                <a:solidFill>
                  <a:srgbClr val="FF0000"/>
                </a:solidFill>
              </a:rPr>
              <a:t>Kronecker</a:t>
            </a:r>
            <a:r>
              <a:rPr lang="en-US" altLang="en-US" sz="2800" dirty="0">
                <a:solidFill>
                  <a:srgbClr val="FF0000"/>
                </a:solidFill>
              </a:rPr>
              <a:t> graphs </a:t>
            </a:r>
            <a:r>
              <a:rPr lang="en-US" altLang="en-US" sz="2800" dirty="0"/>
              <a:t>are a model for generating graphs using the </a:t>
            </a:r>
            <a:r>
              <a:rPr lang="en-US" altLang="en-US" sz="2800" dirty="0" err="1">
                <a:solidFill>
                  <a:srgbClr val="0070C0"/>
                </a:solidFill>
              </a:rPr>
              <a:t>Kronecker</a:t>
            </a:r>
            <a:r>
              <a:rPr lang="en-US" altLang="en-US" sz="2800" dirty="0">
                <a:solidFill>
                  <a:srgbClr val="0070C0"/>
                </a:solidFill>
              </a:rPr>
              <a:t> product </a:t>
            </a:r>
            <a:r>
              <a:rPr lang="en-US" altLang="en-US" sz="2800" dirty="0"/>
              <a:t>matrix operation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Leskovec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Chakrabarti</a:t>
            </a:r>
            <a:r>
              <a:rPr lang="en-US" altLang="en-US" sz="2400" dirty="0"/>
              <a:t>, Kleinberg, </a:t>
            </a:r>
            <a:r>
              <a:rPr lang="en-US" altLang="en-US" sz="2400" dirty="0" err="1"/>
              <a:t>Faloutsos</a:t>
            </a:r>
            <a:r>
              <a:rPr lang="en-US" altLang="en-US" sz="2400" dirty="0"/>
              <a:t>, PKDD 2005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/>
              <a:t>Kronecker</a:t>
            </a:r>
            <a:r>
              <a:rPr lang="en-US" altLang="en-US" sz="2800" dirty="0"/>
              <a:t> graphs have </a:t>
            </a:r>
            <a:r>
              <a:rPr lang="en-US" altLang="en-US" sz="2800" dirty="0">
                <a:solidFill>
                  <a:srgbClr val="FF0000"/>
                </a:solidFill>
              </a:rPr>
              <a:t>rich properties</a:t>
            </a:r>
            <a:r>
              <a:rPr lang="en-US" altLang="en-US" sz="28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Static Patterns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Power Law Degree Distribution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Small Diameter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Power Law Eigenvalue and Eigenvector Distribution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Temporal Patterns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Densification Power Law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Shrinking/Constant Diameter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Kronecker</a:t>
            </a:r>
            <a:r>
              <a:rPr lang="en-US" altLang="en-US" dirty="0"/>
              <a:t> graphs are </a:t>
            </a:r>
            <a:r>
              <a:rPr lang="en-US" altLang="en-US" dirty="0">
                <a:solidFill>
                  <a:srgbClr val="FF0000"/>
                </a:solidFill>
              </a:rPr>
              <a:t>analytically tractable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61898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696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Intuition: self-similarity leads to </a:t>
            </a:r>
            <a:r>
              <a:rPr lang="en-US" altLang="en-US" sz="2800" dirty="0">
                <a:solidFill>
                  <a:srgbClr val="CC0000"/>
                </a:solidFill>
              </a:rPr>
              <a:t>power-laws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Try to mimic </a:t>
            </a:r>
            <a:r>
              <a:rPr lang="en-US" altLang="en-US" sz="2800" dirty="0">
                <a:solidFill>
                  <a:srgbClr val="CC0000"/>
                </a:solidFill>
              </a:rPr>
              <a:t>recursive</a:t>
            </a:r>
            <a:r>
              <a:rPr lang="en-US" altLang="en-US" sz="2800" dirty="0"/>
              <a:t> graph / community growth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There are many obvious (but wrong) ways: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3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4"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solidFill>
                  <a:srgbClr val="CC0000"/>
                </a:solidFill>
              </a:rPr>
              <a:t>Kronecker</a:t>
            </a:r>
            <a:r>
              <a:rPr lang="en-US" altLang="en-US" sz="2800" dirty="0">
                <a:solidFill>
                  <a:srgbClr val="CC0000"/>
                </a:solidFill>
              </a:rPr>
              <a:t> Product</a:t>
            </a:r>
            <a:r>
              <a:rPr lang="en-US" altLang="en-US" sz="2800" dirty="0">
                <a:solidFill>
                  <a:schemeClr val="accent1"/>
                </a:solidFill>
              </a:rPr>
              <a:t> </a:t>
            </a:r>
            <a:r>
              <a:rPr lang="en-US" altLang="en-US" sz="2800" dirty="0"/>
              <a:t>is a way of generating self-similar matrices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/>
              <a:t>Idea: Recursive graph generation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3289300"/>
            <a:ext cx="60166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275013"/>
            <a:ext cx="20574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703388" y="4708525"/>
            <a:ext cx="1497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Initial graph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029200" y="4705350"/>
            <a:ext cx="254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Recursive expansion</a:t>
            </a:r>
          </a:p>
        </p:txBody>
      </p:sp>
      <p:sp>
        <p:nvSpPr>
          <p:cNvPr id="109578" name="AutoShape 10"/>
          <p:cNvSpPr>
            <a:spLocks noChangeArrowheads="1"/>
          </p:cNvSpPr>
          <p:nvPr/>
        </p:nvSpPr>
        <p:spPr bwMode="auto">
          <a:xfrm>
            <a:off x="3733800" y="3884613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9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/>
      <p:bldP spid="1095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power-laws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How do we create these plots? How do we measure the power-law exponent?</a:t>
            </a:r>
          </a:p>
          <a:p>
            <a:endParaRPr lang="en-US" dirty="0"/>
          </a:p>
          <a:p>
            <a:r>
              <a:rPr lang="en-US" dirty="0"/>
              <a:t>Collect a set of measurements:</a:t>
            </a:r>
          </a:p>
          <a:p>
            <a:pPr lvl="1"/>
            <a:r>
              <a:rPr lang="en-US" dirty="0"/>
              <a:t>E.g., the degree of each page, the number of appearances of each word in a document, the size of solar flares(continuous)</a:t>
            </a:r>
          </a:p>
          <a:p>
            <a:endParaRPr lang="en-US" dirty="0"/>
          </a:p>
          <a:p>
            <a:r>
              <a:rPr lang="en-US" dirty="0"/>
              <a:t>Create a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histogram</a:t>
            </a:r>
          </a:p>
          <a:p>
            <a:pPr lvl="1"/>
            <a:r>
              <a:rPr lang="en-US" dirty="0"/>
              <a:t>For discrete values, number of times each value appears</a:t>
            </a:r>
          </a:p>
          <a:p>
            <a:pPr lvl="1"/>
            <a:r>
              <a:rPr lang="en-US" dirty="0"/>
              <a:t>For continuous values (but also for discrete):</a:t>
            </a:r>
          </a:p>
          <a:p>
            <a:pPr lvl="2"/>
            <a:r>
              <a:rPr lang="en-US" dirty="0"/>
              <a:t>Break the range of values into </a:t>
            </a:r>
            <a:r>
              <a:rPr lang="en-US" dirty="0">
                <a:solidFill>
                  <a:srgbClr val="0070C0"/>
                </a:solidFill>
              </a:rPr>
              <a:t>bins</a:t>
            </a:r>
            <a:r>
              <a:rPr lang="en-US" dirty="0"/>
              <a:t> of equal width 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</a:t>
            </a:r>
            <a:r>
              <a:rPr lang="en-US" dirty="0"/>
              <a:t> the count of values in the bin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Represent</a:t>
            </a:r>
            <a:r>
              <a:rPr lang="en-US" dirty="0"/>
              <a:t> the bin by the </a:t>
            </a:r>
            <a:r>
              <a:rPr lang="en-US" dirty="0">
                <a:solidFill>
                  <a:srgbClr val="0070C0"/>
                </a:solidFill>
              </a:rPr>
              <a:t>mean (median) value</a:t>
            </a:r>
          </a:p>
          <a:p>
            <a:endParaRPr lang="en-US" dirty="0"/>
          </a:p>
          <a:p>
            <a:r>
              <a:rPr lang="en-US" dirty="0"/>
              <a:t>Plot the histogram in log-log scale</a:t>
            </a:r>
          </a:p>
          <a:p>
            <a:pPr lvl="1"/>
            <a:r>
              <a:rPr lang="en-US" dirty="0"/>
              <a:t>Bin representatives </a:t>
            </a:r>
            <a:r>
              <a:rPr lang="en-US" dirty="0" err="1"/>
              <a:t>vs</a:t>
            </a:r>
            <a:r>
              <a:rPr lang="en-US" dirty="0"/>
              <a:t> Value in the bin</a:t>
            </a:r>
          </a:p>
        </p:txBody>
      </p:sp>
    </p:spTree>
    <p:extLst>
      <p:ext uri="{BB962C8B-B14F-4D97-AF65-F5344CB8AC3E}">
        <p14:creationId xmlns:p14="http://schemas.microsoft.com/office/powerpoint/2010/main" val="348139260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077200" y="6096000"/>
            <a:ext cx="76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794375" y="6248400"/>
            <a:ext cx="2516188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/>
              <a:t>Adjacency matrix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product: Graph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162800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9563"/>
            <a:ext cx="16764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25900"/>
            <a:ext cx="180975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791200"/>
            <a:ext cx="21304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5791200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84475" y="3736975"/>
            <a:ext cx="2719388" cy="466725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/>
              <a:t>Intermediate stage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6376988" y="2209800"/>
            <a:ext cx="557212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7110413" y="2209800"/>
            <a:ext cx="43497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6354763" y="2819400"/>
            <a:ext cx="560387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7097713" y="2819400"/>
            <a:ext cx="522287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00038" y="6248400"/>
            <a:ext cx="2516187" cy="466725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/>
              <a:t>Adjacency matrix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8077200" y="53498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(9x9)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266950" y="53498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(3x3)</a:t>
            </a:r>
          </a:p>
        </p:txBody>
      </p:sp>
    </p:spTree>
    <p:extLst>
      <p:ext uri="{BB962C8B-B14F-4D97-AF65-F5344CB8AC3E}">
        <p14:creationId xmlns:p14="http://schemas.microsoft.com/office/powerpoint/2010/main" val="130650053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70104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product: Definition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</a:t>
            </a:r>
            <a:r>
              <a:rPr lang="en-US" altLang="en-US" sz="2800" dirty="0" err="1">
                <a:solidFill>
                  <a:srgbClr val="0070C0"/>
                </a:solidFill>
              </a:rPr>
              <a:t>Kronecker</a:t>
            </a:r>
            <a:r>
              <a:rPr lang="en-US" altLang="en-US" sz="2800" dirty="0">
                <a:solidFill>
                  <a:srgbClr val="0070C0"/>
                </a:solidFill>
              </a:rPr>
              <a:t> product </a:t>
            </a:r>
            <a:r>
              <a:rPr lang="en-US" altLang="en-US" sz="2800" dirty="0"/>
              <a:t>of matrices </a:t>
            </a:r>
            <a:r>
              <a:rPr lang="en-US" altLang="en-US" sz="2800" i="1" dirty="0">
                <a:latin typeface="Times New Roman" panose="02020603050405020304" pitchFamily="18" charset="0"/>
              </a:rPr>
              <a:t>A</a:t>
            </a:r>
            <a:r>
              <a:rPr lang="en-US" altLang="en-US" sz="2800" dirty="0"/>
              <a:t> and </a:t>
            </a:r>
            <a:r>
              <a:rPr lang="en-US" altLang="en-US" sz="2800" i="1" dirty="0">
                <a:latin typeface="Times New Roman" panose="02020603050405020304" pitchFamily="18" charset="0"/>
              </a:rPr>
              <a:t>B</a:t>
            </a:r>
            <a:r>
              <a:rPr lang="en-US" altLang="en-US" sz="2800" dirty="0"/>
              <a:t> is given by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We define a </a:t>
            </a:r>
            <a:r>
              <a:rPr lang="en-US" altLang="en-US" sz="2800" dirty="0" err="1">
                <a:solidFill>
                  <a:srgbClr val="0070C0"/>
                </a:solidFill>
              </a:rPr>
              <a:t>Kronecker</a:t>
            </a:r>
            <a:r>
              <a:rPr lang="en-US" altLang="en-US" sz="2800" dirty="0">
                <a:solidFill>
                  <a:srgbClr val="0070C0"/>
                </a:solidFill>
              </a:rPr>
              <a:t> product 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</a:rPr>
              <a:t>of two graphs </a:t>
            </a:r>
            <a:r>
              <a:rPr lang="en-US" altLang="en-US" sz="2800" dirty="0"/>
              <a:t>as a </a:t>
            </a:r>
            <a:r>
              <a:rPr lang="en-US" altLang="en-US" sz="2800" dirty="0" err="1"/>
              <a:t>Kronecker</a:t>
            </a:r>
            <a:r>
              <a:rPr lang="en-US" altLang="en-US" sz="2800" dirty="0"/>
              <a:t> product of their </a:t>
            </a:r>
            <a:r>
              <a:rPr lang="en-US" altLang="en-US" sz="2800" dirty="0">
                <a:solidFill>
                  <a:srgbClr val="CC0000"/>
                </a:solidFill>
              </a:rPr>
              <a:t>adjacency matrices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09713" y="36576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>
                <a:latin typeface="Times New Roman" panose="02020603050405020304" pitchFamily="18" charset="0"/>
              </a:rPr>
              <a:t>N x M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660650" y="36576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>
                <a:latin typeface="Times New Roman" panose="02020603050405020304" pitchFamily="18" charset="0"/>
              </a:rPr>
              <a:t>K x L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102225" y="4572000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>
                <a:latin typeface="Times New Roman" panose="02020603050405020304" pitchFamily="18" charset="0"/>
              </a:rPr>
              <a:t>N*K x M*L </a:t>
            </a:r>
          </a:p>
        </p:txBody>
      </p:sp>
    </p:spTree>
    <p:extLst>
      <p:ext uri="{BB962C8B-B14F-4D97-AF65-F5344CB8AC3E}">
        <p14:creationId xmlns:p14="http://schemas.microsoft.com/office/powerpoint/2010/main" val="20169712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graphs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646" y="1593239"/>
            <a:ext cx="8001000" cy="3505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We create the self-similar graphs </a:t>
            </a:r>
            <a:r>
              <a:rPr lang="en-US" altLang="en-US" sz="2800" dirty="0">
                <a:solidFill>
                  <a:srgbClr val="CC0000"/>
                </a:solidFill>
              </a:rPr>
              <a:t>recursively</a:t>
            </a:r>
            <a:endParaRPr lang="en-US" altLang="en-US" sz="2800" dirty="0"/>
          </a:p>
          <a:p>
            <a:pPr lvl="1" eaLnBrk="1" hangingPunct="1"/>
            <a:r>
              <a:rPr lang="en-US" altLang="en-US" sz="2400" dirty="0"/>
              <a:t>Start with an </a:t>
            </a:r>
            <a:r>
              <a:rPr lang="en-US" altLang="en-US" sz="2400" dirty="0">
                <a:solidFill>
                  <a:srgbClr val="CC0000"/>
                </a:solidFill>
              </a:rPr>
              <a:t>initiator</a:t>
            </a:r>
            <a:r>
              <a:rPr lang="en-US" altLang="en-US" sz="2400" dirty="0"/>
              <a:t> graph </a:t>
            </a:r>
            <a:r>
              <a:rPr lang="en-US" altLang="en-US" sz="240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/>
              <a:t> on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/>
              <a:t> nodes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E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/>
              <a:t> edges</a:t>
            </a:r>
          </a:p>
          <a:p>
            <a:pPr lvl="1" eaLnBrk="1" hangingPunct="1"/>
            <a:r>
              <a:rPr lang="en-US" altLang="en-US" sz="2400" dirty="0"/>
              <a:t>The recursion will then produce larger graphs </a:t>
            </a:r>
            <a:r>
              <a:rPr lang="en-US" altLang="en-US" sz="240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i="1" dirty="0">
                <a:latin typeface="Times New Roman" panose="02020603050405020304" pitchFamily="18" charset="0"/>
              </a:rPr>
              <a:t>,   G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400" i="1" dirty="0">
                <a:latin typeface="Times New Roman" panose="02020603050405020304" pitchFamily="18" charset="0"/>
              </a:rPr>
              <a:t>, …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G</a:t>
            </a:r>
            <a:r>
              <a:rPr lang="en-US" altLang="en-US" sz="2400" i="1" baseline="-25000" dirty="0" err="1">
                <a:latin typeface="Times New Roman" panose="02020603050405020304" pitchFamily="18" charset="0"/>
              </a:rPr>
              <a:t>k</a:t>
            </a:r>
            <a:r>
              <a:rPr lang="en-US" altLang="en-US" sz="2400" dirty="0"/>
              <a:t> on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i="1" baseline="30000" dirty="0">
                <a:latin typeface="Times New Roman" panose="02020603050405020304" pitchFamily="18" charset="0"/>
              </a:rPr>
              <a:t>k</a:t>
            </a:r>
            <a:r>
              <a:rPr lang="en-US" altLang="en-US" sz="2400" dirty="0"/>
              <a:t> nodes</a:t>
            </a:r>
          </a:p>
          <a:p>
            <a:pPr eaLnBrk="1" hangingPunct="1"/>
            <a:r>
              <a:rPr lang="en-US" altLang="en-US" sz="2800" dirty="0"/>
              <a:t>We obtain a growing sequence of graphs by iterating the </a:t>
            </a:r>
            <a:r>
              <a:rPr lang="en-US" altLang="en-US" sz="2800" dirty="0" err="1">
                <a:solidFill>
                  <a:srgbClr val="CC0000"/>
                </a:solidFill>
              </a:rPr>
              <a:t>Kronecker</a:t>
            </a:r>
            <a:r>
              <a:rPr lang="en-US" altLang="en-US" sz="2800" dirty="0">
                <a:solidFill>
                  <a:srgbClr val="CC0000"/>
                </a:solidFill>
              </a:rPr>
              <a:t> product</a:t>
            </a:r>
            <a:endParaRPr lang="en-US" altLang="en-US" sz="28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40481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59390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product: Graph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Continuing </a:t>
            </a:r>
            <a:r>
              <a:rPr lang="en-US" altLang="en-US" dirty="0" err="1"/>
              <a:t>multypling</a:t>
            </a:r>
            <a:r>
              <a:rPr lang="en-US" altLang="en-US" dirty="0"/>
              <a:t> with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/>
              <a:t> we obtain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dirty="0"/>
              <a:t>and so on …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60900" y="6096000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b="0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b="0" dirty="0"/>
              <a:t> adjacency matrix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60738"/>
            <a:ext cx="16764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5032375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3200400" y="3962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31" y="2667000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31" y="3733800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45" y="2673778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45" y="3742593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45" y="4787045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59" y="4787045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41" y="3743324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794915" y="2675119"/>
            <a:ext cx="1091419" cy="1117358"/>
            <a:chOff x="4568326" y="4774954"/>
            <a:chExt cx="1091419" cy="1117358"/>
          </a:xfrm>
        </p:grpSpPr>
        <p:grpSp>
          <p:nvGrpSpPr>
            <p:cNvPr id="8" name="Group 7"/>
            <p:cNvGrpSpPr/>
            <p:nvPr/>
          </p:nvGrpSpPr>
          <p:grpSpPr>
            <a:xfrm>
              <a:off x="4575361" y="4787045"/>
              <a:ext cx="1084384" cy="1100015"/>
              <a:chOff x="2643125" y="5208710"/>
              <a:chExt cx="1084384" cy="110001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643125" y="5234720"/>
                <a:ext cx="1084384" cy="10313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971800" y="5208710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352800" y="5221287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650236" y="5562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643125" y="5943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4568326" y="477495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29510" y="47870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83184" y="47959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91825" y="51484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31908" y="51409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96848" y="51286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69011" y="5468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56904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96848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48403" y="4783778"/>
            <a:ext cx="1091419" cy="1117358"/>
            <a:chOff x="4568326" y="4774954"/>
            <a:chExt cx="1091419" cy="1117358"/>
          </a:xfrm>
        </p:grpSpPr>
        <p:grpSp>
          <p:nvGrpSpPr>
            <p:cNvPr id="48" name="Group 47"/>
            <p:cNvGrpSpPr/>
            <p:nvPr/>
          </p:nvGrpSpPr>
          <p:grpSpPr>
            <a:xfrm>
              <a:off x="4575361" y="4787045"/>
              <a:ext cx="1084384" cy="1100015"/>
              <a:chOff x="2643125" y="5208710"/>
              <a:chExt cx="1084384" cy="110001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643125" y="5234720"/>
                <a:ext cx="1084384" cy="10313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2971800" y="5208710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352800" y="5221287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650236" y="5562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643125" y="5943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568326" y="477495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29510" y="47870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83184" y="47959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91825" y="51484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31908" y="51409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96848" y="51286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69011" y="5468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56904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96848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2541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product: Graph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5805"/>
            <a:ext cx="7928245" cy="103681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Continuing multiplying with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/>
              <a:t> we obtain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dirty="0"/>
              <a:t>and so on …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734320" y="6106292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b="0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b="0" dirty="0"/>
              <a:t> adjacency matrix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0" y="3258678"/>
            <a:ext cx="16764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29" y="4923279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4412414" y="3968811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96" y="2590800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96" y="3657600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10" y="2597578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10" y="3666393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10" y="4710845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24" y="4710845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06" y="3667124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800880" y="2598919"/>
            <a:ext cx="1091419" cy="1117358"/>
            <a:chOff x="4568326" y="4774954"/>
            <a:chExt cx="1091419" cy="1117358"/>
          </a:xfrm>
        </p:grpSpPr>
        <p:grpSp>
          <p:nvGrpSpPr>
            <p:cNvPr id="8" name="Group 7"/>
            <p:cNvGrpSpPr/>
            <p:nvPr/>
          </p:nvGrpSpPr>
          <p:grpSpPr>
            <a:xfrm>
              <a:off x="4575361" y="4787045"/>
              <a:ext cx="1084384" cy="1100015"/>
              <a:chOff x="2643125" y="5208710"/>
              <a:chExt cx="1084384" cy="110001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643125" y="5234720"/>
                <a:ext cx="1084384" cy="10313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971800" y="5208710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352800" y="5221287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650236" y="5562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643125" y="5943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4568326" y="477495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29510" y="47870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83184" y="47959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91825" y="51484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31908" y="51409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96848" y="51286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69011" y="5468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56904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96848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54368" y="4707578"/>
            <a:ext cx="1091419" cy="1117358"/>
            <a:chOff x="4568326" y="4774954"/>
            <a:chExt cx="1091419" cy="1117358"/>
          </a:xfrm>
        </p:grpSpPr>
        <p:grpSp>
          <p:nvGrpSpPr>
            <p:cNvPr id="48" name="Group 47"/>
            <p:cNvGrpSpPr/>
            <p:nvPr/>
          </p:nvGrpSpPr>
          <p:grpSpPr>
            <a:xfrm>
              <a:off x="4575361" y="4787045"/>
              <a:ext cx="1084384" cy="1100015"/>
              <a:chOff x="2643125" y="5208710"/>
              <a:chExt cx="1084384" cy="110001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643125" y="5234720"/>
                <a:ext cx="1084384" cy="10313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2971800" y="5208710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352800" y="5221287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650236" y="5562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643125" y="5943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568326" y="477495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29510" y="47870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83184" y="47959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91825" y="51484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31908" y="51409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96848" y="51286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69011" y="5468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56904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96848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55" y="3292781"/>
            <a:ext cx="16764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04" y="4957382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0385" y="3794786"/>
                <a:ext cx="5215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85" y="3794786"/>
                <a:ext cx="52154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98" y="3863181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8" y="3863181"/>
                <a:ext cx="48872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25565" y="2891450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65" y="2891450"/>
                <a:ext cx="48872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69875" y="3977786"/>
                <a:ext cx="525849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875" y="3977786"/>
                <a:ext cx="525849" cy="372538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069788" y="2218262"/>
                <a:ext cx="525849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788" y="2218262"/>
                <a:ext cx="525849" cy="372538"/>
              </a:xfrm>
              <a:prstGeom prst="rect">
                <a:avLst/>
              </a:prstGeom>
              <a:blipFill rotWithShape="0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040419" y="5081069"/>
            <a:ext cx="317344" cy="3203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0977" y="4292393"/>
            <a:ext cx="4887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26006" y="3852219"/>
            <a:ext cx="4887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7998" y="5629919"/>
                <a:ext cx="51497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Each cell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is the product by two cells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Each cell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 is the product of three cells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so on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8" y="5629919"/>
                <a:ext cx="5149740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1183"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30412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63" y="1676400"/>
            <a:ext cx="895303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8248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37" y="1219200"/>
            <a:ext cx="8880163" cy="54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7671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graphs: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7924800" cy="4953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dirty="0">
                    <a:solidFill>
                      <a:srgbClr val="CC0000"/>
                    </a:solidFill>
                  </a:rPr>
                  <a:t>Recursive growth of graph communities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Nodes get expanded to micro communities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Nodes in sub-community link among themselves and to nodes from different communities as determined by the original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7924800" cy="4953000"/>
              </a:xfrm>
              <a:blipFill>
                <a:blip r:embed="rId3"/>
                <a:stretch>
                  <a:fillRect l="-1769" t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4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044950"/>
            <a:ext cx="40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5038725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49" name="Group 12"/>
          <p:cNvGrpSpPr>
            <a:grpSpLocks/>
          </p:cNvGrpSpPr>
          <p:nvPr/>
        </p:nvGrpSpPr>
        <p:grpSpPr bwMode="auto">
          <a:xfrm>
            <a:off x="4876800" y="3816350"/>
            <a:ext cx="1752600" cy="1600200"/>
            <a:chOff x="2881" y="1632"/>
            <a:chExt cx="1632" cy="1558"/>
          </a:xfrm>
        </p:grpSpPr>
        <p:pic>
          <p:nvPicPr>
            <p:cNvPr id="18455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1632"/>
              <a:ext cx="1632" cy="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56" name="Line 8"/>
            <p:cNvSpPr>
              <a:spLocks noChangeShapeType="1"/>
            </p:cNvSpPr>
            <p:nvPr/>
          </p:nvSpPr>
          <p:spPr bwMode="auto">
            <a:xfrm flipH="1">
              <a:off x="3360" y="203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9"/>
            <p:cNvSpPr>
              <a:spLocks noChangeShapeType="1"/>
            </p:cNvSpPr>
            <p:nvPr/>
          </p:nvSpPr>
          <p:spPr bwMode="auto">
            <a:xfrm>
              <a:off x="3360" y="237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0"/>
            <p:cNvSpPr>
              <a:spLocks noChangeShapeType="1"/>
            </p:cNvSpPr>
            <p:nvPr/>
          </p:nvSpPr>
          <p:spPr bwMode="auto">
            <a:xfrm>
              <a:off x="3840" y="2038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11"/>
            <p:cNvSpPr>
              <a:spLocks noChangeShapeType="1"/>
            </p:cNvSpPr>
            <p:nvPr/>
          </p:nvSpPr>
          <p:spPr bwMode="auto">
            <a:xfrm flipH="1">
              <a:off x="3825" y="2374"/>
              <a:ext cx="303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45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87950"/>
            <a:ext cx="21304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1" name="AutoShape 13"/>
          <p:cNvSpPr>
            <a:spLocks noChangeArrowheads="1"/>
          </p:cNvSpPr>
          <p:nvPr/>
        </p:nvSpPr>
        <p:spPr bwMode="auto">
          <a:xfrm>
            <a:off x="3886200" y="434975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2742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C4A7-49C5-4FBD-B108-99982CD6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Kronecker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7B740-7B5A-4943-B7DB-662AED52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Kronecker </a:t>
            </a:r>
            <a:r>
              <a:rPr lang="en-US" dirty="0"/>
              <a:t>graphs have nice properties but they are deterministic and the distributions we obtain are not smooth: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A9C94-2BF9-4F0A-8145-86377658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05180"/>
            <a:ext cx="7632848" cy="33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988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Stochastic Kronecker graphs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629400" cy="23018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Create </a:t>
            </a:r>
            <a:r>
              <a:rPr lang="en-US" altLang="en-US" sz="2800" i="1" dirty="0">
                <a:latin typeface="Times New Roman" panose="02020603050405020304" pitchFamily="18" charset="0"/>
              </a:rPr>
              <a:t>N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800" i="1" dirty="0">
                <a:latin typeface="Times New Roman" panose="02020603050405020304" pitchFamily="18" charset="0"/>
              </a:rPr>
              <a:t>N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CC0000"/>
                </a:solidFill>
              </a:rPr>
              <a:t>probability matrix</a:t>
            </a:r>
            <a:r>
              <a:rPr lang="en-US" altLang="en-US" sz="2800" dirty="0">
                <a:solidFill>
                  <a:schemeClr val="accent1"/>
                </a:solidFill>
              </a:rPr>
              <a:t>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1</a:t>
            </a:r>
          </a:p>
          <a:p>
            <a:pPr eaLnBrk="1" hangingPunct="1"/>
            <a:r>
              <a:rPr lang="en-US" altLang="en-US" sz="2800" dirty="0"/>
              <a:t>Compute the </a:t>
            </a:r>
            <a:r>
              <a:rPr lang="en-US" altLang="en-US" sz="2800" i="1" dirty="0">
                <a:latin typeface="Times New Roman" panose="02020603050405020304" pitchFamily="18" charset="0"/>
              </a:rPr>
              <a:t>k</a:t>
            </a:r>
            <a:r>
              <a:rPr lang="en-US" altLang="en-US" sz="2800" i="1" baseline="30000" dirty="0"/>
              <a:t>th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Kronecker</a:t>
            </a:r>
            <a:r>
              <a:rPr lang="en-US" altLang="en-US" sz="2800" dirty="0"/>
              <a:t> power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k</a:t>
            </a:r>
            <a:endParaRPr lang="en-US" altLang="en-US" sz="2800" i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/>
              <a:t>For each entry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p</a:t>
            </a:r>
            <a:r>
              <a:rPr lang="en-US" altLang="en-US" sz="2800" i="1" baseline="-25000" dirty="0" err="1">
                <a:latin typeface="Times New Roman" panose="02020603050405020304" pitchFamily="18" charset="0"/>
              </a:rPr>
              <a:t>uv</a:t>
            </a:r>
            <a:r>
              <a:rPr lang="en-US" altLang="en-US" sz="2800" dirty="0"/>
              <a:t> of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k</a:t>
            </a:r>
            <a:r>
              <a:rPr lang="en-US" altLang="en-US" sz="2800" dirty="0"/>
              <a:t> include an edge </a:t>
            </a:r>
            <a:r>
              <a:rPr lang="en-US" altLang="en-US" sz="2800" dirty="0">
                <a:latin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u,v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dirty="0"/>
              <a:t> with probability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p</a:t>
            </a:r>
            <a:r>
              <a:rPr lang="en-US" altLang="en-US" sz="2800" i="1" baseline="-25000" dirty="0" err="1">
                <a:latin typeface="Times New Roman" panose="02020603050405020304" pitchFamily="18" charset="0"/>
              </a:rPr>
              <a:t>uv</a:t>
            </a:r>
            <a:endParaRPr lang="en-US" altLang="en-US" sz="2800" i="1" baseline="-25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03428" name="Group 4"/>
          <p:cNvGraphicFramePr>
            <a:graphicFrameLocks noGrp="1"/>
          </p:cNvGraphicFramePr>
          <p:nvPr/>
        </p:nvGraphicFramePr>
        <p:xfrm>
          <a:off x="304800" y="4495800"/>
          <a:ext cx="1371600" cy="103663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82625" y="5640388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7315200" y="4521200"/>
            <a:ext cx="1676400" cy="1041400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0"/>
              <a:t>Instance</a:t>
            </a:r>
            <a:r>
              <a:rPr lang="en-US" altLang="en-US" sz="2800" b="0">
                <a:solidFill>
                  <a:schemeClr val="folHlink"/>
                </a:solidFill>
              </a:rPr>
              <a:t> 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0">
                <a:solidFill>
                  <a:srgbClr val="CC0000"/>
                </a:solidFill>
              </a:rPr>
              <a:t>matrix K</a:t>
            </a:r>
            <a:r>
              <a:rPr lang="en-US" altLang="en-US" sz="2800" b="0" baseline="-25000">
                <a:solidFill>
                  <a:srgbClr val="CC0000"/>
                </a:solidFill>
              </a:rPr>
              <a:t>2</a:t>
            </a:r>
            <a:endParaRPr lang="en-US" altLang="en-US" sz="2800" b="0">
              <a:solidFill>
                <a:srgbClr val="CC0000"/>
              </a:solidFill>
            </a:endParaRP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 rot="10800000">
            <a:off x="6629400" y="4800600"/>
            <a:ext cx="609600" cy="457200"/>
          </a:xfrm>
          <a:prstGeom prst="leftArrow">
            <a:avLst>
              <a:gd name="adj1" fmla="val 53481"/>
              <a:gd name="adj2" fmla="val 4096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3442" name="Group 18"/>
          <p:cNvGraphicFramePr>
            <a:graphicFrameLocks noGrp="1"/>
          </p:cNvGraphicFramePr>
          <p:nvPr>
            <p:ph sz="quarter" idx="2"/>
          </p:nvPr>
        </p:nvGraphicFramePr>
        <p:xfrm>
          <a:off x="3276600" y="4054475"/>
          <a:ext cx="3124200" cy="19812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53" name="AutoShape 45"/>
          <p:cNvSpPr>
            <a:spLocks noChangeArrowheads="1"/>
          </p:cNvSpPr>
          <p:nvPr/>
        </p:nvSpPr>
        <p:spPr bwMode="auto">
          <a:xfrm rot="10800000">
            <a:off x="1871663" y="4800600"/>
            <a:ext cx="1371600" cy="4572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4194175" y="6091238"/>
            <a:ext cx="159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 b="0" i="1">
                <a:latin typeface="Times New Roman" panose="02020603050405020304" pitchFamily="18" charset="0"/>
              </a:rPr>
              <a:t>=</a:t>
            </a: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</a:t>
            </a: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7315200" y="5715000"/>
            <a:ext cx="167005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For each </a:t>
            </a:r>
            <a:r>
              <a:rPr lang="en-US" altLang="en-US" sz="2000" b="0" i="1">
                <a:latin typeface="Times New Roman" panose="02020603050405020304" pitchFamily="18" charset="0"/>
              </a:rPr>
              <a:t>p</a:t>
            </a:r>
            <a:r>
              <a:rPr lang="en-US" altLang="en-US" sz="2000" b="0" i="1" baseline="-25000">
                <a:latin typeface="Times New Roman" panose="02020603050405020304" pitchFamily="18" charset="0"/>
              </a:rPr>
              <a:t>uv</a:t>
            </a:r>
            <a:r>
              <a:rPr lang="en-US" altLang="en-US" sz="2000" b="0"/>
              <a:t> flip Bernoulli coin</a:t>
            </a:r>
            <a:endParaRPr lang="en-US" altLang="en-US" sz="2000" b="0" baseline="-25000"/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1676400" y="4038600"/>
            <a:ext cx="1654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Kronecker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multiplication</a:t>
            </a:r>
            <a:endParaRPr lang="en-US" altLang="en-US" sz="2000" b="0" baseline="-25000"/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 flipH="1">
            <a:off x="6324600" y="3810000"/>
            <a:ext cx="68580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7010400" y="3505200"/>
            <a:ext cx="1387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/>
              <a:t>Probability of edge </a:t>
            </a:r>
            <a:r>
              <a:rPr lang="en-US" altLang="en-US" b="0" i="1">
                <a:latin typeface="Times" panose="02020603050405020304" pitchFamily="18" charset="0"/>
              </a:rPr>
              <a:t>p</a:t>
            </a:r>
            <a:r>
              <a:rPr lang="en-US" altLang="en-US" b="0" i="1" baseline="-25000">
                <a:latin typeface="Times" panose="02020603050405020304" pitchFamily="18" charset="0"/>
              </a:rPr>
              <a:t>uv</a:t>
            </a:r>
          </a:p>
        </p:txBody>
      </p:sp>
    </p:spTree>
    <p:extLst>
      <p:ext uri="{BB962C8B-B14F-4D97-AF65-F5344CB8AC3E}">
        <p14:creationId xmlns:p14="http://schemas.microsoft.com/office/powerpoint/2010/main" val="76362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Counts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965804"/>
              </p:ext>
            </p:extLst>
          </p:nvPr>
        </p:nvGraphicFramePr>
        <p:xfrm>
          <a:off x="1259632" y="2060848"/>
          <a:ext cx="61926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31749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Stochastic Kronecker graphs: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61840" y="1711847"/>
                <a:ext cx="7924800" cy="4953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dirty="0">
                    <a:solidFill>
                      <a:srgbClr val="CC0000"/>
                    </a:solidFill>
                  </a:rPr>
                  <a:t>Node attribute representation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Nodes are described by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features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/>
                  <a:t>[in Ioannina, student, computer science]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/>
                  <a:t>u=[1,1,0],   v=[1, 1,1]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Parameter matrix gives the linking probability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>
                    <a:latin typeface="Times New Roman" panose="02020603050405020304" pitchFamily="18" charset="0"/>
                  </a:rPr>
                  <a:t>p(</a:t>
                </a:r>
                <a:r>
                  <a:rPr lang="en-US" altLang="en-US" dirty="0" err="1">
                    <a:latin typeface="Times New Roman" panose="02020603050405020304" pitchFamily="18" charset="0"/>
                  </a:rPr>
                  <a:t>u,v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) = 0.5 * 0.5* 0.1 = 0.025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1840" y="1711847"/>
                <a:ext cx="7924800" cy="4953000"/>
              </a:xfrm>
              <a:blipFill>
                <a:blip r:embed="rId3"/>
                <a:stretch>
                  <a:fillRect l="-1769" t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6066" name="Group 66"/>
          <p:cNvGraphicFramePr>
            <a:graphicFrameLocks noGrp="1"/>
          </p:cNvGraphicFramePr>
          <p:nvPr>
            <p:ph sz="quarter" idx="2"/>
          </p:nvPr>
        </p:nvGraphicFramePr>
        <p:xfrm>
          <a:off x="7778505" y="4247606"/>
          <a:ext cx="1143000" cy="792408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52" name="Text Box 58"/>
          <p:cNvSpPr txBox="1">
            <a:spLocks noChangeArrowheads="1"/>
          </p:cNvSpPr>
          <p:nvPr/>
        </p:nvSpPr>
        <p:spPr bwMode="auto">
          <a:xfrm>
            <a:off x="7949955" y="3866606"/>
            <a:ext cx="88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1">
                <a:solidFill>
                  <a:srgbClr val="CC0000"/>
                </a:solidFill>
                <a:latin typeface="Times New Roman" panose="02020603050405020304" pitchFamily="18" charset="0"/>
              </a:rPr>
              <a:t>1       0</a:t>
            </a:r>
          </a:p>
        </p:txBody>
      </p:sp>
      <p:sp>
        <p:nvSpPr>
          <p:cNvPr id="18453" name="Text Box 59"/>
          <p:cNvSpPr txBox="1">
            <a:spLocks noChangeArrowheads="1"/>
          </p:cNvSpPr>
          <p:nvPr/>
        </p:nvSpPr>
        <p:spPr bwMode="auto">
          <a:xfrm>
            <a:off x="7454655" y="4299994"/>
            <a:ext cx="374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1">
                <a:solidFill>
                  <a:srgbClr val="CC0000"/>
                </a:solidFill>
                <a:latin typeface="Times New Roman" panose="02020603050405020304" pitchFamily="18" charset="0"/>
              </a:rPr>
              <a:t>1 </a:t>
            </a:r>
          </a:p>
          <a:p>
            <a:pPr eaLnBrk="1" hangingPunct="1"/>
            <a:r>
              <a:rPr lang="en-US" altLang="en-US" sz="2000" b="0" i="1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454" name="Text Box 61"/>
          <p:cNvSpPr txBox="1">
            <a:spLocks noChangeArrowheads="1"/>
          </p:cNvSpPr>
          <p:nvPr/>
        </p:nvSpPr>
        <p:spPr bwMode="auto">
          <a:xfrm>
            <a:off x="6948242" y="4334323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altLang="en-US" sz="2400" b="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919040" y="4370498"/>
            <a:ext cx="1752600" cy="457200"/>
          </a:xfrm>
          <a:prstGeom prst="wedgeRectCallout">
            <a:avLst>
              <a:gd name="adj1" fmla="val 63782"/>
              <a:gd name="adj2" fmla="val -111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in Ioannina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2900240" y="4384282"/>
            <a:ext cx="1512277" cy="457200"/>
          </a:xfrm>
          <a:prstGeom prst="wedgeRectCallout">
            <a:avLst>
              <a:gd name="adj1" fmla="val -8724"/>
              <a:gd name="adj2" fmla="val -113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students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4576640" y="4378687"/>
            <a:ext cx="1765490" cy="440821"/>
          </a:xfrm>
          <a:prstGeom prst="wedgeRectCallout">
            <a:avLst>
              <a:gd name="adj1" fmla="val -66420"/>
              <a:gd name="adj2" fmla="val -123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 CS one not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7240" y="5293247"/>
            <a:ext cx="351883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could have different probabilities for different attributes</a:t>
            </a:r>
          </a:p>
        </p:txBody>
      </p:sp>
    </p:spTree>
    <p:extLst>
      <p:ext uri="{BB962C8B-B14F-4D97-AF65-F5344CB8AC3E}">
        <p14:creationId xmlns:p14="http://schemas.microsoft.com/office/powerpoint/2010/main" val="385173077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Kronecker</a:t>
            </a:r>
            <a:r>
              <a:rPr lang="en-US" dirty="0"/>
              <a:t> graph construction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can construct the graph by flipping a coin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each</a:t>
            </a:r>
            <a:r>
              <a:rPr lang="en-US" dirty="0"/>
              <a:t> of the possible edges.</a:t>
            </a:r>
          </a:p>
          <a:p>
            <a:pPr lvl="1"/>
            <a:r>
              <a:rPr lang="en-US" dirty="0"/>
              <a:t>But this is expensive,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quadratic number </a:t>
            </a:r>
            <a:r>
              <a:rPr lang="en-US" dirty="0"/>
              <a:t>of coins to flip.</a:t>
            </a:r>
          </a:p>
          <a:p>
            <a:r>
              <a:rPr lang="en-US" dirty="0"/>
              <a:t>We can exploit the </a:t>
            </a:r>
            <a:r>
              <a:rPr lang="en-US" dirty="0">
                <a:solidFill>
                  <a:srgbClr val="0070C0"/>
                </a:solidFill>
              </a:rPr>
              <a:t>recursive/hierarchical</a:t>
            </a:r>
            <a:r>
              <a:rPr lang="en-US" dirty="0"/>
              <a:t> nature of </a:t>
            </a:r>
            <a:r>
              <a:rPr lang="en-US" dirty="0" err="1"/>
              <a:t>Kronecker</a:t>
            </a:r>
            <a:r>
              <a:rPr lang="en-US" dirty="0"/>
              <a:t> graphs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457200" y="3886200"/>
            <a:ext cx="8167315" cy="28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2337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Kronecker</a:t>
            </a:r>
            <a:r>
              <a:rPr lang="en-US" dirty="0"/>
              <a:t> graph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If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we have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then the number of edges is normally distributed with expectation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Process:</a:t>
                </a:r>
              </a:p>
              <a:p>
                <a:pPr lvl="1"/>
                <a:r>
                  <a:rPr lang="en-US" dirty="0"/>
                  <a:t>Sample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number of edges </a:t>
                </a:r>
                <a:r>
                  <a:rPr lang="en-US" dirty="0"/>
                  <a:t>from the normal distribution</a:t>
                </a:r>
              </a:p>
              <a:p>
                <a:pPr lvl="1"/>
                <a:r>
                  <a:rPr lang="en-US" dirty="0"/>
                  <a:t>For each edge to be added,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descend</a:t>
                </a:r>
                <a:r>
                  <a:rPr lang="en-US" dirty="0"/>
                  <a:t> to the position of the edge:</a:t>
                </a:r>
              </a:p>
              <a:p>
                <a:pPr lvl="2"/>
                <a:r>
                  <a:rPr lang="en-US" dirty="0"/>
                  <a:t>Pick a top-level cell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Within the top-level cell repeat recursively</a:t>
                </a:r>
              </a:p>
              <a:p>
                <a:pPr lvl="2"/>
                <a:r>
                  <a:rPr lang="en-US" dirty="0"/>
                  <a:t>Until you have gone down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levels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235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99498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85602"/>
                <a:ext cx="8229600" cy="134056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To generate 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first we pick the top quadrant</a:t>
                </a:r>
              </a:p>
              <a:p>
                <a:r>
                  <a:rPr lang="en-US" dirty="0"/>
                  <a:t>Then within that we pick the exact cell of the matrix.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85602"/>
                <a:ext cx="8229600" cy="1340561"/>
              </a:xfrm>
              <a:blipFill rotWithShape="0">
                <a:blip r:embed="rId2"/>
                <a:stretch>
                  <a:fillRect l="-1259" t="-7273"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425"/>
          <a:stretch/>
        </p:blipFill>
        <p:spPr>
          <a:xfrm>
            <a:off x="519485" y="1676400"/>
            <a:ext cx="8167315" cy="28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5787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 of Kronecker graphs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We </a:t>
            </a:r>
            <a:r>
              <a:rPr lang="en-US" altLang="en-US" sz="2800" dirty="0">
                <a:solidFill>
                  <a:srgbClr val="CC0000"/>
                </a:solidFill>
              </a:rPr>
              <a:t>prove</a:t>
            </a:r>
            <a:r>
              <a:rPr lang="en-US" altLang="en-US" sz="2800" dirty="0"/>
              <a:t> that  </a:t>
            </a:r>
            <a:r>
              <a:rPr lang="en-US" altLang="en-US" sz="2800" dirty="0" err="1"/>
              <a:t>Kronecker</a:t>
            </a:r>
            <a:r>
              <a:rPr lang="en-US" altLang="en-US" sz="2800" dirty="0"/>
              <a:t> multiplication generates graphs that obey [PKDD’05]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Properties of static networks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Power Law Degree Distribution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Power Law eigenvalue and eigenvector distribution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Small Diameter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Properties of dynamic networks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Densification Power Law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Shrinking/Stabilizing Diameter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Good news: </a:t>
            </a:r>
            <a:r>
              <a:rPr lang="en-US" altLang="en-US" sz="2800" dirty="0" err="1"/>
              <a:t>Kronecker</a:t>
            </a:r>
            <a:r>
              <a:rPr lang="en-US" altLang="en-US" sz="2800" dirty="0"/>
              <a:t> graphs have the necessary </a:t>
            </a:r>
            <a:r>
              <a:rPr lang="en-US" altLang="en-US" sz="2800" dirty="0">
                <a:solidFill>
                  <a:srgbClr val="CC0000"/>
                </a:solidFill>
              </a:rPr>
              <a:t>expressive power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47800" y="2605088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441450" y="2986088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447800" y="3900488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441450" y="3262313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441450" y="4191000"/>
            <a:ext cx="46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a 4-star as the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Make the matrix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  <a:r>
                  <a:rPr lang="en-US" dirty="0"/>
                  <a:t> by having probability </a:t>
                </a:r>
                <a:r>
                  <a:rPr lang="el-GR" dirty="0">
                    <a:solidFill>
                      <a:srgbClr val="0070C0"/>
                    </a:solidFill>
                  </a:rPr>
                  <a:t>α</a:t>
                </a:r>
                <a:r>
                  <a:rPr lang="en-US" dirty="0"/>
                  <a:t> for all edges and </a:t>
                </a:r>
                <a:r>
                  <a:rPr lang="el-GR" dirty="0">
                    <a:solidFill>
                      <a:srgbClr val="0070C0"/>
                    </a:solidFill>
                  </a:rPr>
                  <a:t>β</a:t>
                </a:r>
                <a:r>
                  <a:rPr lang="en-US" dirty="0"/>
                  <a:t> for all non-edges in the matrix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18478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969434" y="2590800"/>
            <a:ext cx="1593166" cy="15056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4766017" y="2590800"/>
            <a:ext cx="0" cy="1505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3969434" y="3343643"/>
            <a:ext cx="15931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97206" y="332533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7409" y="260075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5172" y="260075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7206" y="29705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5172" y="29634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7501" y="3696376"/>
            <a:ext cx="27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7758" y="33161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9118" y="36958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350978" y="2590801"/>
            <a:ext cx="0" cy="1505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81600" y="2590801"/>
            <a:ext cx="0" cy="1505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69434" y="2970536"/>
            <a:ext cx="15931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69434" y="3716216"/>
            <a:ext cx="15931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97409" y="29705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97409" y="33274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97409" y="36959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97758" y="260218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78016" y="295987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15172" y="33161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97206" y="369637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97206" y="259921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4360" name="Group 14359"/>
          <p:cNvGrpSpPr/>
          <p:nvPr/>
        </p:nvGrpSpPr>
        <p:grpSpPr>
          <a:xfrm>
            <a:off x="6372825" y="2590732"/>
            <a:ext cx="1593166" cy="1505686"/>
            <a:chOff x="6372825" y="2590732"/>
            <a:chExt cx="1593166" cy="1505686"/>
          </a:xfrm>
        </p:grpSpPr>
        <p:sp>
          <p:nvSpPr>
            <p:cNvPr id="66" name="Rectangle 65"/>
            <p:cNvSpPr/>
            <p:nvPr/>
          </p:nvSpPr>
          <p:spPr>
            <a:xfrm>
              <a:off x="6372825" y="2590732"/>
              <a:ext cx="1593166" cy="1505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66" idx="0"/>
              <a:endCxn id="66" idx="2"/>
            </p:cNvCxnSpPr>
            <p:nvPr/>
          </p:nvCxnSpPr>
          <p:spPr>
            <a:xfrm>
              <a:off x="7169408" y="2590732"/>
              <a:ext cx="0" cy="15056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1"/>
              <a:endCxn id="66" idx="3"/>
            </p:cNvCxnSpPr>
            <p:nvPr/>
          </p:nvCxnSpPr>
          <p:spPr>
            <a:xfrm>
              <a:off x="6372825" y="3343575"/>
              <a:ext cx="15931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7600597" y="3325269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00800" y="2600689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18563" y="2600689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00597" y="297046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18563" y="296341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820892" y="3696308"/>
              <a:ext cx="273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01149" y="331603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92509" y="369578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6754369" y="2590733"/>
              <a:ext cx="0" cy="15056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584991" y="2590733"/>
              <a:ext cx="0" cy="15056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372825" y="2970468"/>
              <a:ext cx="15931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372825" y="3716148"/>
              <a:ext cx="15931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400800" y="297046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00800" y="3327415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00800" y="3695856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801149" y="2602113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81407" y="2959809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218563" y="331603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600597" y="369630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600597" y="259914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6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185"/>
            <a:ext cx="7815263" cy="662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54193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1" y="990600"/>
            <a:ext cx="8190781" cy="481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6151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2" y="1295399"/>
            <a:ext cx="8851867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3600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0456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phenomena</a:t>
            </a:r>
          </a:p>
        </p:txBody>
      </p:sp>
    </p:spTree>
    <p:extLst>
      <p:ext uri="{BB962C8B-B14F-4D97-AF65-F5344CB8AC3E}">
        <p14:creationId xmlns:p14="http://schemas.microsoft.com/office/powerpoint/2010/main" val="15925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power laws</a:t>
            </a:r>
          </a:p>
        </p:txBody>
      </p:sp>
      <p:pic>
        <p:nvPicPr>
          <p:cNvPr id="240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44824"/>
            <a:ext cx="8229600" cy="3341687"/>
          </a:xfrm>
        </p:spPr>
      </p:pic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2123728" y="5343599"/>
            <a:ext cx="4821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Simple binning  produces a noisy plot</a:t>
            </a:r>
          </a:p>
        </p:txBody>
      </p:sp>
    </p:spTree>
    <p:extLst>
      <p:ext uri="{BB962C8B-B14F-4D97-AF65-F5344CB8AC3E}">
        <p14:creationId xmlns:p14="http://schemas.microsoft.com/office/powerpoint/2010/main" val="370302188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017587"/>
          </a:xfrm>
        </p:spPr>
        <p:txBody>
          <a:bodyPr/>
          <a:lstStyle/>
          <a:p>
            <a:pPr eaLnBrk="1" hangingPunct="1"/>
            <a:r>
              <a:rPr lang="en-US" altLang="en-US"/>
              <a:t>Model estimation: approach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5410200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How do we choose the parameters to match the properties of a real network?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Maximum likelihood estimation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Given real graph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Estimate </a:t>
            </a:r>
            <a:r>
              <a:rPr lang="en-US" altLang="en-US" dirty="0" err="1"/>
              <a:t>Kronecker</a:t>
            </a:r>
            <a:r>
              <a:rPr lang="en-US" altLang="en-US" dirty="0"/>
              <a:t> initiator graph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dirty="0"/>
              <a:t> (e.g.,        ) which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We need to (efficiently) calculate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And maximize over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/>
              <a:t>(e.g., using gradient descent)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581400" y="5029200"/>
          <a:ext cx="1676400" cy="610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Equation" r:id="rId3" imgW="558558" imgH="203112" progId="Equation.3">
                  <p:embed/>
                </p:oleObj>
              </mc:Choice>
              <mc:Fallback>
                <p:oleObj name="Equation" r:id="rId3" imgW="55855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029200"/>
                        <a:ext cx="1676400" cy="610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743201" y="3657600"/>
          <a:ext cx="3124199" cy="81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Equation" r:id="rId5" imgW="1066800" imgH="279400" progId="Equation.3">
                  <p:embed/>
                </p:oleObj>
              </mc:Choice>
              <mc:Fallback>
                <p:oleObj name="Equation" r:id="rId5" imgW="1066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3657600"/>
                        <a:ext cx="3124199" cy="81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4381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8414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/>
              <a:t>Fitting Kronecker graphs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6934200" cy="11874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/>
              <a:t>Given a graph </a:t>
            </a:r>
            <a:r>
              <a:rPr lang="en-US" altLang="en-US" sz="2400" i="1">
                <a:latin typeface="Times New Roman" panose="02020603050405020304" pitchFamily="18" charset="0"/>
              </a:rPr>
              <a:t>G</a:t>
            </a:r>
            <a:r>
              <a:rPr lang="en-US" altLang="en-US" sz="2400"/>
              <a:t> and Kronecker matrix </a:t>
            </a:r>
            <a:r>
              <a:rPr lang="el-GR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/>
              <a:t> we calculate probability that </a:t>
            </a:r>
            <a:r>
              <a:rPr lang="el-GR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/>
              <a:t> generated </a:t>
            </a:r>
            <a:r>
              <a:rPr lang="en-US" altLang="en-US" sz="2400" i="1">
                <a:latin typeface="Times New Roman" panose="02020603050405020304" pitchFamily="18" charset="0"/>
              </a:rPr>
              <a:t>G </a:t>
            </a:r>
            <a:r>
              <a:rPr lang="en-US" altLang="en-US" sz="2400"/>
              <a:t> </a:t>
            </a:r>
            <a:r>
              <a:rPr lang="en-US" altLang="en-US" sz="2400" i="1">
                <a:latin typeface="Times New Roman" panose="02020603050405020304" pitchFamily="18" charset="0"/>
              </a:rPr>
              <a:t>P(G|</a:t>
            </a:r>
            <a:r>
              <a:rPr lang="el-GR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i="1"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04452" name="Group 4"/>
          <p:cNvGraphicFramePr>
            <a:graphicFrameLocks noGrp="1"/>
          </p:cNvGraphicFramePr>
          <p:nvPr>
            <p:ph sz="quarter" idx="2"/>
          </p:nvPr>
        </p:nvGraphicFramePr>
        <p:xfrm>
          <a:off x="2438400" y="2720975"/>
          <a:ext cx="3124200" cy="18288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4540" name="Group 92"/>
          <p:cNvGraphicFramePr>
            <a:graphicFrameLocks noGrp="1"/>
          </p:cNvGraphicFramePr>
          <p:nvPr/>
        </p:nvGraphicFramePr>
        <p:xfrm>
          <a:off x="533400" y="3248025"/>
          <a:ext cx="1295400" cy="99060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966788" y="4343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l-GR" altLang="en-US" sz="2400" b="0" i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4003675" y="4621213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21548" name="AutoShape 44"/>
          <p:cNvSpPr>
            <a:spLocks noChangeArrowheads="1"/>
          </p:cNvSpPr>
          <p:nvPr/>
        </p:nvSpPr>
        <p:spPr bwMode="auto">
          <a:xfrm rot="10800000">
            <a:off x="1947863" y="3400425"/>
            <a:ext cx="414337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772400" y="1462088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>
            <a:off x="8229600" y="169068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 flipV="1">
            <a:off x="7696200" y="16906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7696200" y="19192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7696200" y="13858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4" name="Oval 50"/>
          <p:cNvSpPr>
            <a:spLocks noChangeArrowheads="1"/>
          </p:cNvSpPr>
          <p:nvPr/>
        </p:nvSpPr>
        <p:spPr bwMode="auto">
          <a:xfrm>
            <a:off x="7620000" y="18430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8153400" y="16144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8153400" y="20716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7" name="AutoShape 53"/>
          <p:cNvSpPr>
            <a:spLocks noChangeArrowheads="1"/>
          </p:cNvSpPr>
          <p:nvPr/>
        </p:nvSpPr>
        <p:spPr bwMode="auto">
          <a:xfrm rot="-5400000">
            <a:off x="7793831" y="2202657"/>
            <a:ext cx="261937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graphicFrame>
        <p:nvGraphicFramePr>
          <p:cNvPr id="104541" name="Group 93"/>
          <p:cNvGraphicFramePr>
            <a:graphicFrameLocks noGrp="1"/>
          </p:cNvGraphicFramePr>
          <p:nvPr>
            <p:ph sz="quarter" idx="3"/>
          </p:nvPr>
        </p:nvGraphicFramePr>
        <p:xfrm>
          <a:off x="7010400" y="2714625"/>
          <a:ext cx="1676400" cy="17145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85" name="Text Box 81"/>
          <p:cNvSpPr txBox="1">
            <a:spLocks noChangeArrowheads="1"/>
          </p:cNvSpPr>
          <p:nvPr/>
        </p:nvSpPr>
        <p:spPr bwMode="auto">
          <a:xfrm>
            <a:off x="7737475" y="4572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>
                <a:latin typeface="Times New Roman" panose="02020603050405020304" pitchFamily="18" charset="0"/>
              </a:rPr>
              <a:t>G</a:t>
            </a:r>
            <a:endParaRPr lang="en-US" altLang="en-US" sz="2400" b="0" i="1" baseline="-25000">
              <a:latin typeface="Times New Roman" panose="02020603050405020304" pitchFamily="18" charset="0"/>
            </a:endParaRPr>
          </a:p>
        </p:txBody>
      </p:sp>
      <p:sp>
        <p:nvSpPr>
          <p:cNvPr id="21586" name="AutoShape 82"/>
          <p:cNvSpPr>
            <a:spLocks noChangeArrowheads="1"/>
          </p:cNvSpPr>
          <p:nvPr/>
        </p:nvSpPr>
        <p:spPr bwMode="auto">
          <a:xfrm rot="-7583768">
            <a:off x="5584031" y="4217194"/>
            <a:ext cx="566738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sp>
        <p:nvSpPr>
          <p:cNvPr id="21587" name="AutoShape 83"/>
          <p:cNvSpPr>
            <a:spLocks noChangeArrowheads="1"/>
          </p:cNvSpPr>
          <p:nvPr/>
        </p:nvSpPr>
        <p:spPr bwMode="auto">
          <a:xfrm rot="-3521192">
            <a:off x="6422231" y="4212432"/>
            <a:ext cx="566737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sp>
        <p:nvSpPr>
          <p:cNvPr id="21588" name="Rectangle 86"/>
          <p:cNvSpPr>
            <a:spLocks noChangeArrowheads="1"/>
          </p:cNvSpPr>
          <p:nvPr/>
        </p:nvSpPr>
        <p:spPr bwMode="auto">
          <a:xfrm>
            <a:off x="5626100" y="4725988"/>
            <a:ext cx="1412875" cy="608012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i="1">
                <a:latin typeface="Times New Roman" panose="02020603050405020304" pitchFamily="18" charset="0"/>
              </a:rPr>
              <a:t>P</a:t>
            </a:r>
            <a:r>
              <a:rPr lang="en-US" altLang="en-US" sz="3200" b="0" i="1">
                <a:latin typeface="Times New Roman" panose="02020603050405020304" pitchFamily="18" charset="0"/>
              </a:rPr>
              <a:t>(G|</a:t>
            </a:r>
            <a:r>
              <a:rPr lang="el-GR" altLang="en-US" sz="32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b="0" i="1"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1589" name="Object 90"/>
          <p:cNvGraphicFramePr>
            <a:graphicFrameLocks noChangeAspect="1"/>
          </p:cNvGraphicFramePr>
          <p:nvPr/>
        </p:nvGraphicFramePr>
        <p:xfrm>
          <a:off x="966788" y="5545219"/>
          <a:ext cx="7396162" cy="82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3" imgW="2616200" imgH="292100" progId="Equation.3">
                  <p:embed/>
                </p:oleObj>
              </mc:Choice>
              <mc:Fallback>
                <p:oleObj name="Equation" r:id="rId3" imgW="2616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5545219"/>
                        <a:ext cx="7396162" cy="825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90" name="Text Box 94"/>
          <p:cNvSpPr txBox="1">
            <a:spLocks noChangeArrowheads="1"/>
          </p:cNvSpPr>
          <p:nvPr/>
        </p:nvSpPr>
        <p:spPr bwMode="auto">
          <a:xfrm>
            <a:off x="8077200" y="1066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latin typeface="Times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82051849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2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1493838"/>
            <a:ext cx="4267200" cy="52117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/>
              <a:t>Nodes are </a:t>
            </a:r>
            <a:r>
              <a:rPr lang="en-US" altLang="en-US" sz="2400" dirty="0">
                <a:solidFill>
                  <a:srgbClr val="CC0000"/>
                </a:solidFill>
              </a:rPr>
              <a:t>unlabeled</a:t>
            </a:r>
          </a:p>
          <a:p>
            <a:pPr eaLnBrk="1" hangingPunct="1"/>
            <a:r>
              <a:rPr lang="en-US" altLang="en-US" sz="2400" dirty="0"/>
              <a:t>Graphs </a:t>
            </a:r>
            <a:r>
              <a:rPr lang="en-US" altLang="en-US" sz="2400" i="1" dirty="0">
                <a:latin typeface="Times New Roman" panose="02020603050405020304" pitchFamily="18" charset="0"/>
              </a:rPr>
              <a:t>G’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G” </a:t>
            </a:r>
            <a:r>
              <a:rPr lang="en-US" altLang="en-US" sz="2400" dirty="0"/>
              <a:t>should have the same probability</a:t>
            </a:r>
          </a:p>
          <a:p>
            <a:pPr eaLnBrk="1" hangingPunct="1"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</a:rPr>
              <a:t>	P(G’|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i="1" dirty="0">
                <a:latin typeface="Times New Roman" panose="02020603050405020304" pitchFamily="18" charset="0"/>
              </a:rPr>
              <a:t>) = P(G”|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i="1" dirty="0"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400" dirty="0"/>
              <a:t>One needs to consider all node correspondences 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All correspondences are a priori equally likely</a:t>
            </a:r>
          </a:p>
          <a:p>
            <a:pPr eaLnBrk="1" hangingPunct="1"/>
            <a:r>
              <a:rPr lang="en-US" altLang="en-US" sz="2400" dirty="0">
                <a:solidFill>
                  <a:srgbClr val="CC0000"/>
                </a:solidFill>
                <a:cs typeface="Times New Roman" panose="02020603050405020304" pitchFamily="18" charset="0"/>
              </a:rPr>
              <a:t>There are </a:t>
            </a:r>
            <a:r>
              <a:rPr lang="en-US" altLang="en-US" sz="24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O(N!)</a:t>
            </a:r>
            <a:r>
              <a:rPr lang="en-US" altLang="en-US" sz="2400" dirty="0">
                <a:solidFill>
                  <a:srgbClr val="CC0000"/>
                </a:solidFill>
                <a:cs typeface="Times New Roman" panose="02020603050405020304" pitchFamily="18" charset="0"/>
              </a:rPr>
              <a:t> correspondences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Solution: Sample from the possible distributions</a:t>
            </a:r>
            <a:endParaRPr lang="el-GR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Challenge 1: Node correspondence</a:t>
            </a:r>
          </a:p>
        </p:txBody>
      </p:sp>
      <p:graphicFrame>
        <p:nvGraphicFramePr>
          <p:cNvPr id="105589" name="Group 117"/>
          <p:cNvGraphicFramePr>
            <a:graphicFrameLocks noGrp="1"/>
          </p:cNvGraphicFramePr>
          <p:nvPr>
            <p:ph sz="quarter" idx="2"/>
          </p:nvPr>
        </p:nvGraphicFramePr>
        <p:xfrm>
          <a:off x="2133600" y="1558925"/>
          <a:ext cx="2209800" cy="1260476"/>
        </p:xfrm>
        <a:graphic>
          <a:graphicData uri="http://schemas.openxmlformats.org/drawingml/2006/table">
            <a:tbl>
              <a:tblPr/>
              <a:tblGrid>
                <a:gridCol w="5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5592" name="Group 120"/>
          <p:cNvGraphicFramePr>
            <a:graphicFrameLocks noGrp="1"/>
          </p:cNvGraphicFramePr>
          <p:nvPr/>
        </p:nvGraphicFramePr>
        <p:xfrm>
          <a:off x="381000" y="1787525"/>
          <a:ext cx="990600" cy="67038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70" name="AutoShape 44"/>
          <p:cNvSpPr>
            <a:spLocks noChangeArrowheads="1"/>
          </p:cNvSpPr>
          <p:nvPr/>
        </p:nvSpPr>
        <p:spPr bwMode="auto">
          <a:xfrm rot="10800000">
            <a:off x="1447800" y="1898650"/>
            <a:ext cx="566738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graphicFrame>
        <p:nvGraphicFramePr>
          <p:cNvPr id="105593" name="Group 121"/>
          <p:cNvGraphicFramePr>
            <a:graphicFrameLocks noGrp="1"/>
          </p:cNvGraphicFramePr>
          <p:nvPr>
            <p:ph sz="quarter" idx="3"/>
          </p:nvPr>
        </p:nvGraphicFramePr>
        <p:xfrm>
          <a:off x="2514600" y="3429000"/>
          <a:ext cx="12192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98" name="Line 85"/>
          <p:cNvSpPr>
            <a:spLocks noChangeShapeType="1"/>
          </p:cNvSpPr>
          <p:nvPr/>
        </p:nvSpPr>
        <p:spPr bwMode="auto">
          <a:xfrm>
            <a:off x="838200" y="3671888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9" name="Line 86"/>
          <p:cNvSpPr>
            <a:spLocks noChangeShapeType="1"/>
          </p:cNvSpPr>
          <p:nvPr/>
        </p:nvSpPr>
        <p:spPr bwMode="auto">
          <a:xfrm>
            <a:off x="1295400" y="390048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0" name="Line 87"/>
          <p:cNvSpPr>
            <a:spLocks noChangeShapeType="1"/>
          </p:cNvSpPr>
          <p:nvPr/>
        </p:nvSpPr>
        <p:spPr bwMode="auto">
          <a:xfrm flipV="1">
            <a:off x="762000" y="39004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1" name="Line 88"/>
          <p:cNvSpPr>
            <a:spLocks noChangeShapeType="1"/>
          </p:cNvSpPr>
          <p:nvPr/>
        </p:nvSpPr>
        <p:spPr bwMode="auto">
          <a:xfrm>
            <a:off x="762000" y="41290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2" name="Oval 89"/>
          <p:cNvSpPr>
            <a:spLocks noChangeArrowheads="1"/>
          </p:cNvSpPr>
          <p:nvPr/>
        </p:nvSpPr>
        <p:spPr bwMode="auto">
          <a:xfrm>
            <a:off x="762000" y="35956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3" name="Oval 90"/>
          <p:cNvSpPr>
            <a:spLocks noChangeArrowheads="1"/>
          </p:cNvSpPr>
          <p:nvPr/>
        </p:nvSpPr>
        <p:spPr bwMode="auto">
          <a:xfrm>
            <a:off x="685800" y="40528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4" name="Oval 91"/>
          <p:cNvSpPr>
            <a:spLocks noChangeArrowheads="1"/>
          </p:cNvSpPr>
          <p:nvPr/>
        </p:nvSpPr>
        <p:spPr bwMode="auto">
          <a:xfrm>
            <a:off x="1219200" y="38242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5" name="Oval 92"/>
          <p:cNvSpPr>
            <a:spLocks noChangeArrowheads="1"/>
          </p:cNvSpPr>
          <p:nvPr/>
        </p:nvSpPr>
        <p:spPr bwMode="auto">
          <a:xfrm>
            <a:off x="1219200" y="42814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6" name="Text Box 94"/>
          <p:cNvSpPr txBox="1">
            <a:spLocks noChangeArrowheads="1"/>
          </p:cNvSpPr>
          <p:nvPr/>
        </p:nvSpPr>
        <p:spPr bwMode="auto">
          <a:xfrm>
            <a:off x="457200" y="3443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1</a:t>
            </a:r>
          </a:p>
        </p:txBody>
      </p:sp>
      <p:sp>
        <p:nvSpPr>
          <p:cNvPr id="22607" name="Text Box 95"/>
          <p:cNvSpPr txBox="1">
            <a:spLocks noChangeArrowheads="1"/>
          </p:cNvSpPr>
          <p:nvPr/>
        </p:nvSpPr>
        <p:spPr bwMode="auto">
          <a:xfrm>
            <a:off x="381000" y="3976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2</a:t>
            </a:r>
          </a:p>
        </p:txBody>
      </p:sp>
      <p:sp>
        <p:nvSpPr>
          <p:cNvPr id="22608" name="Text Box 96"/>
          <p:cNvSpPr txBox="1">
            <a:spLocks noChangeArrowheads="1"/>
          </p:cNvSpPr>
          <p:nvPr/>
        </p:nvSpPr>
        <p:spPr bwMode="auto">
          <a:xfrm>
            <a:off x="1289050" y="36099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3</a:t>
            </a:r>
          </a:p>
        </p:txBody>
      </p:sp>
      <p:sp>
        <p:nvSpPr>
          <p:cNvPr id="22609" name="Text Box 97"/>
          <p:cNvSpPr txBox="1">
            <a:spLocks noChangeArrowheads="1"/>
          </p:cNvSpPr>
          <p:nvPr/>
        </p:nvSpPr>
        <p:spPr bwMode="auto">
          <a:xfrm>
            <a:off x="1371600" y="4205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4</a:t>
            </a:r>
          </a:p>
        </p:txBody>
      </p:sp>
      <p:sp>
        <p:nvSpPr>
          <p:cNvPr id="22610" name="Line 98"/>
          <p:cNvSpPr>
            <a:spLocks noChangeShapeType="1"/>
          </p:cNvSpPr>
          <p:nvPr/>
        </p:nvSpPr>
        <p:spPr bwMode="auto">
          <a:xfrm>
            <a:off x="762000" y="51054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1" name="Line 99"/>
          <p:cNvSpPr>
            <a:spLocks noChangeShapeType="1"/>
          </p:cNvSpPr>
          <p:nvPr/>
        </p:nv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2" name="Line 100"/>
          <p:cNvSpPr>
            <a:spLocks noChangeShapeType="1"/>
          </p:cNvSpPr>
          <p:nvPr/>
        </p:nvSpPr>
        <p:spPr bwMode="auto">
          <a:xfrm flipV="1">
            <a:off x="685800" y="53340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3" name="Line 101"/>
          <p:cNvSpPr>
            <a:spLocks noChangeShapeType="1"/>
          </p:cNvSpPr>
          <p:nvPr/>
        </p:nvSpPr>
        <p:spPr bwMode="auto">
          <a:xfrm>
            <a:off x="685800" y="5562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4" name="Oval 102"/>
          <p:cNvSpPr>
            <a:spLocks noChangeArrowheads="1"/>
          </p:cNvSpPr>
          <p:nvPr/>
        </p:nvSpPr>
        <p:spPr bwMode="auto">
          <a:xfrm>
            <a:off x="6858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15" name="Oval 103"/>
          <p:cNvSpPr>
            <a:spLocks noChangeArrowheads="1"/>
          </p:cNvSpPr>
          <p:nvPr/>
        </p:nvSpPr>
        <p:spPr bwMode="auto">
          <a:xfrm>
            <a:off x="609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16" name="Oval 104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17" name="Oval 105"/>
          <p:cNvSpPr>
            <a:spLocks noChangeArrowheads="1"/>
          </p:cNvSpPr>
          <p:nvPr/>
        </p:nvSpPr>
        <p:spPr bwMode="auto">
          <a:xfrm>
            <a:off x="11430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18" name="Text Box 106"/>
          <p:cNvSpPr txBox="1">
            <a:spLocks noChangeArrowheads="1"/>
          </p:cNvSpPr>
          <p:nvPr/>
        </p:nvSpPr>
        <p:spPr bwMode="auto">
          <a:xfrm>
            <a:off x="381000" y="4876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2</a:t>
            </a:r>
          </a:p>
        </p:txBody>
      </p:sp>
      <p:sp>
        <p:nvSpPr>
          <p:cNvPr id="22619" name="Text Box 107"/>
          <p:cNvSpPr txBox="1">
            <a:spLocks noChangeArrowheads="1"/>
          </p:cNvSpPr>
          <p:nvPr/>
        </p:nvSpPr>
        <p:spPr bwMode="auto">
          <a:xfrm>
            <a:off x="304800" y="5410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1</a:t>
            </a:r>
          </a:p>
        </p:txBody>
      </p:sp>
      <p:sp>
        <p:nvSpPr>
          <p:cNvPr id="22620" name="Text Box 108"/>
          <p:cNvSpPr txBox="1">
            <a:spLocks noChangeArrowheads="1"/>
          </p:cNvSpPr>
          <p:nvPr/>
        </p:nvSpPr>
        <p:spPr bwMode="auto">
          <a:xfrm>
            <a:off x="1212850" y="5043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4</a:t>
            </a:r>
          </a:p>
        </p:txBody>
      </p:sp>
      <p:sp>
        <p:nvSpPr>
          <p:cNvPr id="22621" name="Text Box 109"/>
          <p:cNvSpPr txBox="1">
            <a:spLocks noChangeArrowheads="1"/>
          </p:cNvSpPr>
          <p:nvPr/>
        </p:nvSpPr>
        <p:spPr bwMode="auto">
          <a:xfrm>
            <a:off x="1295400" y="5638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3</a:t>
            </a:r>
          </a:p>
        </p:txBody>
      </p:sp>
      <p:graphicFrame>
        <p:nvGraphicFramePr>
          <p:cNvPr id="22622" name="Object 110"/>
          <p:cNvGraphicFramePr>
            <a:graphicFrameLocks noChangeAspect="1"/>
          </p:cNvGraphicFramePr>
          <p:nvPr/>
        </p:nvGraphicFramePr>
        <p:xfrm>
          <a:off x="5105400" y="3683758"/>
          <a:ext cx="3827462" cy="525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Equation" r:id="rId3" imgW="1942257" imgH="266584" progId="Equation.3">
                  <p:embed/>
                </p:oleObj>
              </mc:Choice>
              <mc:Fallback>
                <p:oleObj name="Equation" r:id="rId3" imgW="1942257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683758"/>
                        <a:ext cx="3827462" cy="5258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23" name="AutoShape 123"/>
          <p:cNvSpPr>
            <a:spLocks noChangeArrowheads="1"/>
          </p:cNvSpPr>
          <p:nvPr/>
        </p:nvSpPr>
        <p:spPr bwMode="auto">
          <a:xfrm rot="10800000">
            <a:off x="1795463" y="3886200"/>
            <a:ext cx="566737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sp>
        <p:nvSpPr>
          <p:cNvPr id="22624" name="AutoShape 124"/>
          <p:cNvSpPr>
            <a:spLocks noChangeArrowheads="1"/>
          </p:cNvSpPr>
          <p:nvPr/>
        </p:nvSpPr>
        <p:spPr bwMode="auto">
          <a:xfrm rot="10800000">
            <a:off x="1752600" y="5243513"/>
            <a:ext cx="566738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graphicFrame>
        <p:nvGraphicFramePr>
          <p:cNvPr id="105597" name="Group 125"/>
          <p:cNvGraphicFramePr>
            <a:graphicFrameLocks noGrp="1"/>
          </p:cNvGraphicFramePr>
          <p:nvPr/>
        </p:nvGraphicFramePr>
        <p:xfrm>
          <a:off x="2514600" y="4883150"/>
          <a:ext cx="12192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652" name="Text Box 153"/>
          <p:cNvSpPr txBox="1">
            <a:spLocks noChangeArrowheads="1"/>
          </p:cNvSpPr>
          <p:nvPr/>
        </p:nvSpPr>
        <p:spPr bwMode="auto">
          <a:xfrm>
            <a:off x="990600" y="3124200"/>
            <a:ext cx="452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1">
                <a:latin typeface="Times New Roman" panose="02020603050405020304" pitchFamily="18" charset="0"/>
              </a:rPr>
              <a:t>G’</a:t>
            </a:r>
          </a:p>
        </p:txBody>
      </p:sp>
      <p:sp>
        <p:nvSpPr>
          <p:cNvPr id="22653" name="Text Box 154"/>
          <p:cNvSpPr txBox="1">
            <a:spLocks noChangeArrowheads="1"/>
          </p:cNvSpPr>
          <p:nvPr/>
        </p:nvSpPr>
        <p:spPr bwMode="auto">
          <a:xfrm>
            <a:off x="914400" y="4638675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1">
                <a:latin typeface="Times New Roman" panose="02020603050405020304" pitchFamily="18" charset="0"/>
              </a:rPr>
              <a:t>G”</a:t>
            </a:r>
          </a:p>
        </p:txBody>
      </p:sp>
      <p:sp>
        <p:nvSpPr>
          <p:cNvPr id="22654" name="Text Box 155"/>
          <p:cNvSpPr txBox="1">
            <a:spLocks noChangeArrowheads="1"/>
          </p:cNvSpPr>
          <p:nvPr/>
        </p:nvSpPr>
        <p:spPr bwMode="auto">
          <a:xfrm>
            <a:off x="762000" y="6248400"/>
            <a:ext cx="264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1">
                <a:latin typeface="Times New Roman" panose="02020603050405020304" pitchFamily="18" charset="0"/>
              </a:rPr>
              <a:t>P(G’|</a:t>
            </a: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>
                <a:latin typeface="Times New Roman" panose="02020603050405020304" pitchFamily="18" charset="0"/>
              </a:rPr>
              <a:t>) = P(G”|</a:t>
            </a: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2655" name="Text Box 156"/>
          <p:cNvSpPr txBox="1">
            <a:spLocks noChangeArrowheads="1"/>
          </p:cNvSpPr>
          <p:nvPr/>
        </p:nvSpPr>
        <p:spPr bwMode="auto">
          <a:xfrm>
            <a:off x="738188" y="13160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l-GR" altLang="en-US" sz="2400" b="0" i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56" name="Text Box 157"/>
          <p:cNvSpPr txBox="1">
            <a:spLocks noChangeArrowheads="1"/>
          </p:cNvSpPr>
          <p:nvPr/>
        </p:nvSpPr>
        <p:spPr bwMode="auto">
          <a:xfrm>
            <a:off x="3124200" y="1087438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22657" name="Line 158"/>
          <p:cNvSpPr>
            <a:spLocks noChangeShapeType="1"/>
          </p:cNvSpPr>
          <p:nvPr/>
        </p:nvSpPr>
        <p:spPr bwMode="auto">
          <a:xfrm>
            <a:off x="2438400" y="2895600"/>
            <a:ext cx="2286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8" name="Line 159"/>
          <p:cNvSpPr>
            <a:spLocks noChangeShapeType="1"/>
          </p:cNvSpPr>
          <p:nvPr/>
        </p:nvSpPr>
        <p:spPr bwMode="auto">
          <a:xfrm flipH="1">
            <a:off x="3276600" y="2851150"/>
            <a:ext cx="838200" cy="533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9" name="Line 160"/>
          <p:cNvSpPr>
            <a:spLocks noChangeShapeType="1"/>
          </p:cNvSpPr>
          <p:nvPr/>
        </p:nvSpPr>
        <p:spPr bwMode="auto">
          <a:xfrm>
            <a:off x="2971800" y="2855913"/>
            <a:ext cx="609600" cy="533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60" name="Line 161"/>
          <p:cNvSpPr>
            <a:spLocks noChangeShapeType="1"/>
          </p:cNvSpPr>
          <p:nvPr/>
        </p:nvSpPr>
        <p:spPr bwMode="auto">
          <a:xfrm flipH="1">
            <a:off x="2971800" y="2895600"/>
            <a:ext cx="5334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61" name="Text Box 163"/>
          <p:cNvSpPr txBox="1">
            <a:spLocks noChangeArrowheads="1"/>
          </p:cNvSpPr>
          <p:nvPr/>
        </p:nvSpPr>
        <p:spPr bwMode="auto">
          <a:xfrm>
            <a:off x="1981200" y="2819400"/>
            <a:ext cx="384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32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</a:p>
        </p:txBody>
      </p:sp>
    </p:spTree>
    <p:extLst>
      <p:ext uri="{BB962C8B-B14F-4D97-AF65-F5344CB8AC3E}">
        <p14:creationId xmlns:p14="http://schemas.microsoft.com/office/powerpoint/2010/main" val="251793625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Challenge 2: Calculating </a:t>
            </a:r>
            <a:r>
              <a:rPr lang="en-US" altLang="en-US" i="1" dirty="0">
                <a:latin typeface="Times New Roman" pitchFamily="18" charset="0"/>
              </a:rPr>
              <a:t>P(G|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i="1" dirty="0">
                <a:latin typeface="Times New Roman" pitchFamily="18" charset="0"/>
              </a:rPr>
              <a:t>,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i="1" dirty="0">
                <a:latin typeface="Times New Roman" pitchFamily="18" charset="0"/>
              </a:rPr>
              <a:t>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eaLnBrk="1" hangingPunct="1"/>
            <a:r>
              <a:rPr lang="en-US" altLang="en-US"/>
              <a:t>Calculating naively</a:t>
            </a:r>
            <a:r>
              <a:rPr lang="en-US" altLang="en-US" i="1">
                <a:latin typeface="Times New Roman" pitchFamily="18" charset="0"/>
              </a:rPr>
              <a:t> P(G|</a:t>
            </a:r>
            <a:r>
              <a:rPr lang="el-GR" altLang="en-US" i="1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i="1">
                <a:latin typeface="Times New Roman" pitchFamily="18" charset="0"/>
              </a:rPr>
              <a:t>,</a:t>
            </a:r>
            <a:r>
              <a:rPr lang="el-GR" altLang="en-US" i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i="1">
                <a:latin typeface="Times New Roman" pitchFamily="18" charset="0"/>
              </a:rPr>
              <a:t>)</a:t>
            </a:r>
            <a:r>
              <a:rPr lang="en-US" altLang="en-US"/>
              <a:t> takes </a:t>
            </a:r>
            <a:r>
              <a:rPr lang="en-US" altLang="en-US" i="1">
                <a:solidFill>
                  <a:srgbClr val="CC0000"/>
                </a:solidFill>
                <a:latin typeface="Times New Roman" pitchFamily="18" charset="0"/>
              </a:rPr>
              <a:t>O(N</a:t>
            </a:r>
            <a:r>
              <a:rPr lang="en-US" altLang="en-US" i="1" baseline="3000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altLang="en-US" i="1">
                <a:solidFill>
                  <a:srgbClr val="CC00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altLang="en-US"/>
              <a:t>Idea:</a:t>
            </a:r>
          </a:p>
          <a:p>
            <a:pPr lvl="1" eaLnBrk="1" hangingPunct="1"/>
            <a:r>
              <a:rPr lang="en-US" altLang="en-US"/>
              <a:t>First calculate likelihood of </a:t>
            </a:r>
            <a:r>
              <a:rPr lang="en-US" altLang="en-US">
                <a:solidFill>
                  <a:srgbClr val="CC0000"/>
                </a:solidFill>
              </a:rPr>
              <a:t>empty graph, </a:t>
            </a:r>
            <a:r>
              <a:rPr lang="en-US" altLang="en-US"/>
              <a:t>a graph with 0 edges</a:t>
            </a:r>
          </a:p>
          <a:p>
            <a:pPr lvl="1" eaLnBrk="1" hangingPunct="1"/>
            <a:r>
              <a:rPr lang="en-US" altLang="en-US"/>
              <a:t>Correct the likelihood for edges that we observe in the graph</a:t>
            </a:r>
          </a:p>
          <a:p>
            <a:pPr eaLnBrk="1" hangingPunct="1"/>
            <a:r>
              <a:rPr lang="en-US" altLang="en-US"/>
              <a:t>By exploiting the structure of Kronecker product we obtain </a:t>
            </a:r>
            <a:r>
              <a:rPr lang="en-US" altLang="en-US">
                <a:solidFill>
                  <a:srgbClr val="CC0000"/>
                </a:solidFill>
              </a:rPr>
              <a:t>closed form </a:t>
            </a:r>
            <a:r>
              <a:rPr lang="en-US" altLang="en-US"/>
              <a:t>for likelihood of an empty graph</a:t>
            </a:r>
          </a:p>
        </p:txBody>
      </p:sp>
    </p:spTree>
    <p:extLst>
      <p:ext uri="{BB962C8B-B14F-4D97-AF65-F5344CB8AC3E}">
        <p14:creationId xmlns:p14="http://schemas.microsoft.com/office/powerpoint/2010/main" val="327224779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86106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Challenge 2</a:t>
            </a:r>
            <a:r>
              <a:rPr lang="en-US" altLang="en-US" dirty="0"/>
              <a:t>: Calculating </a:t>
            </a:r>
            <a:r>
              <a:rPr lang="en-US" altLang="en-US" i="1" dirty="0">
                <a:latin typeface="Times New Roman" pitchFamily="18" charset="0"/>
              </a:rPr>
              <a:t>P(G|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i="1" dirty="0">
                <a:latin typeface="Times New Roman" pitchFamily="18" charset="0"/>
              </a:rPr>
              <a:t>,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i="1" dirty="0">
                <a:latin typeface="Times New Roman" pitchFamily="18" charset="0"/>
              </a:rPr>
              <a:t>)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15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We approximate the likelihood: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sum goes only over the edges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Evaluating </a:t>
            </a:r>
            <a:r>
              <a:rPr lang="en-US" altLang="en-US" i="1" dirty="0">
                <a:latin typeface="Times New Roman" pitchFamily="18" charset="0"/>
              </a:rPr>
              <a:t>P(G|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i="1" dirty="0">
                <a:latin typeface="Times New Roman" pitchFamily="18" charset="0"/>
              </a:rPr>
              <a:t>)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/>
              <a:t>takes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i="1" dirty="0">
                <a:solidFill>
                  <a:srgbClr val="CC0000"/>
                </a:solidFill>
                <a:latin typeface="Times New Roman" pitchFamily="18" charset="0"/>
              </a:rPr>
              <a:t>O(E) </a:t>
            </a:r>
            <a:r>
              <a:rPr lang="en-US" altLang="en-US" dirty="0"/>
              <a:t>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Real graphs are </a:t>
            </a:r>
            <a:r>
              <a:rPr lang="en-US" altLang="en-US" dirty="0">
                <a:solidFill>
                  <a:srgbClr val="CC0000"/>
                </a:solidFill>
              </a:rPr>
              <a:t>sparse</a:t>
            </a:r>
            <a:r>
              <a:rPr lang="en-US" altLang="en-US" dirty="0"/>
              <a:t>, </a:t>
            </a:r>
            <a:r>
              <a:rPr lang="en-US" altLang="en-US" i="1" dirty="0">
                <a:latin typeface="Times" pitchFamily="18" charset="0"/>
              </a:rPr>
              <a:t>E &lt;&lt; N</a:t>
            </a:r>
            <a:r>
              <a:rPr lang="en-US" altLang="en-US" i="1" baseline="30000" dirty="0">
                <a:latin typeface="Times" pitchFamily="18" charset="0"/>
              </a:rPr>
              <a:t>2</a:t>
            </a:r>
          </a:p>
        </p:txBody>
      </p:sp>
      <p:sp>
        <p:nvSpPr>
          <p:cNvPr id="145464" name="AutoShape 56"/>
          <p:cNvSpPr>
            <a:spLocks/>
          </p:cNvSpPr>
          <p:nvPr/>
        </p:nvSpPr>
        <p:spPr bwMode="auto">
          <a:xfrm rot="-5400000">
            <a:off x="5055393" y="2650332"/>
            <a:ext cx="176213" cy="2667000"/>
          </a:xfrm>
          <a:prstGeom prst="leftBrace">
            <a:avLst>
              <a:gd name="adj1" fmla="val 126126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65" name="Text Box 57"/>
          <p:cNvSpPr txBox="1">
            <a:spLocks noChangeArrowheads="1"/>
          </p:cNvSpPr>
          <p:nvPr/>
        </p:nvSpPr>
        <p:spPr bwMode="auto">
          <a:xfrm>
            <a:off x="4114800" y="4086225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CC0000"/>
                </a:solidFill>
              </a:rPr>
              <a:t>No-edge likelihood</a:t>
            </a:r>
          </a:p>
        </p:txBody>
      </p:sp>
      <p:sp>
        <p:nvSpPr>
          <p:cNvPr id="28679" name="Oval 59"/>
          <p:cNvSpPr>
            <a:spLocks noChangeArrowheads="1"/>
          </p:cNvSpPr>
          <p:nvPr/>
        </p:nvSpPr>
        <p:spPr bwMode="auto">
          <a:xfrm>
            <a:off x="16002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Oval 60"/>
          <p:cNvSpPr>
            <a:spLocks noChangeArrowheads="1"/>
          </p:cNvSpPr>
          <p:nvPr/>
        </p:nvSpPr>
        <p:spPr bwMode="auto">
          <a:xfrm>
            <a:off x="1524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1" name="Oval 61"/>
          <p:cNvSpPr>
            <a:spLocks noChangeArrowheads="1"/>
          </p:cNvSpPr>
          <p:nvPr/>
        </p:nvSpPr>
        <p:spPr bwMode="auto">
          <a:xfrm>
            <a:off x="20574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2" name="Oval 62"/>
          <p:cNvSpPr>
            <a:spLocks noChangeArrowheads="1"/>
          </p:cNvSpPr>
          <p:nvPr/>
        </p:nvSpPr>
        <p:spPr bwMode="auto">
          <a:xfrm>
            <a:off x="20574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3" name="Line 63"/>
          <p:cNvSpPr>
            <a:spLocks noChangeShapeType="1"/>
          </p:cNvSpPr>
          <p:nvPr/>
        </p:nvSpPr>
        <p:spPr bwMode="auto">
          <a:xfrm>
            <a:off x="6400800" y="24384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64"/>
          <p:cNvSpPr>
            <a:spLocks noChangeShapeType="1"/>
          </p:cNvSpPr>
          <p:nvPr/>
        </p:nvSpPr>
        <p:spPr bwMode="auto">
          <a:xfrm>
            <a:off x="6858000" y="2667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65"/>
          <p:cNvSpPr>
            <a:spLocks noChangeShapeType="1"/>
          </p:cNvSpPr>
          <p:nvPr/>
        </p:nvSpPr>
        <p:spPr bwMode="auto">
          <a:xfrm flipV="1">
            <a:off x="6324600" y="26670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66"/>
          <p:cNvSpPr>
            <a:spLocks noChangeShapeType="1"/>
          </p:cNvSpPr>
          <p:nvPr/>
        </p:nvSpPr>
        <p:spPr bwMode="auto">
          <a:xfrm>
            <a:off x="6324600" y="2895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Oval 67"/>
          <p:cNvSpPr>
            <a:spLocks noChangeArrowheads="1"/>
          </p:cNvSpPr>
          <p:nvPr/>
        </p:nvSpPr>
        <p:spPr bwMode="auto">
          <a:xfrm>
            <a:off x="63246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8" name="Oval 68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9" name="Oval 69"/>
          <p:cNvSpPr>
            <a:spLocks noChangeArrowheads="1"/>
          </p:cNvSpPr>
          <p:nvPr/>
        </p:nvSpPr>
        <p:spPr bwMode="auto">
          <a:xfrm>
            <a:off x="6781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0" name="Oval 70"/>
          <p:cNvSpPr>
            <a:spLocks noChangeArrowheads="1"/>
          </p:cNvSpPr>
          <p:nvPr/>
        </p:nvSpPr>
        <p:spPr bwMode="auto">
          <a:xfrm>
            <a:off x="6781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79" name="AutoShape 71"/>
          <p:cNvSpPr>
            <a:spLocks/>
          </p:cNvSpPr>
          <p:nvPr/>
        </p:nvSpPr>
        <p:spPr bwMode="auto">
          <a:xfrm rot="-5400000">
            <a:off x="7912893" y="2917032"/>
            <a:ext cx="176213" cy="2133600"/>
          </a:xfrm>
          <a:prstGeom prst="leftBrace">
            <a:avLst>
              <a:gd name="adj1" fmla="val 100901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80" name="Text Box 72"/>
          <p:cNvSpPr txBox="1">
            <a:spLocks noChangeArrowheads="1"/>
          </p:cNvSpPr>
          <p:nvPr/>
        </p:nvSpPr>
        <p:spPr bwMode="auto">
          <a:xfrm>
            <a:off x="7116763" y="4125913"/>
            <a:ext cx="173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CC0000"/>
                </a:solidFill>
              </a:rPr>
              <a:t>Edge likelihood</a:t>
            </a:r>
          </a:p>
        </p:txBody>
      </p:sp>
      <p:sp>
        <p:nvSpPr>
          <p:cNvPr id="145481" name="AutoShape 73"/>
          <p:cNvSpPr>
            <a:spLocks/>
          </p:cNvSpPr>
          <p:nvPr/>
        </p:nvSpPr>
        <p:spPr bwMode="auto">
          <a:xfrm rot="-5400000">
            <a:off x="1816893" y="3288507"/>
            <a:ext cx="252413" cy="1295400"/>
          </a:xfrm>
          <a:prstGeom prst="leftBrace">
            <a:avLst>
              <a:gd name="adj1" fmla="val 42767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82" name="Text Box 74"/>
          <p:cNvSpPr txBox="1">
            <a:spLocks noChangeArrowheads="1"/>
          </p:cNvSpPr>
          <p:nvPr/>
        </p:nvSpPr>
        <p:spPr bwMode="auto">
          <a:xfrm>
            <a:off x="1187450" y="4038600"/>
            <a:ext cx="147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CC0000"/>
                </a:solidFill>
              </a:rPr>
              <a:t>Empty graph</a:t>
            </a:r>
          </a:p>
        </p:txBody>
      </p:sp>
    </p:spTree>
    <p:extLst>
      <p:ext uri="{BB962C8B-B14F-4D97-AF65-F5344CB8AC3E}">
        <p14:creationId xmlns:p14="http://schemas.microsoft.com/office/powerpoint/2010/main" val="12010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64" grpId="0" animBg="1"/>
      <p:bldP spid="145465" grpId="0"/>
      <p:bldP spid="145479" grpId="0" animBg="1"/>
      <p:bldP spid="145480" grpId="0"/>
      <p:bldP spid="145481" grpId="0" animBg="1"/>
      <p:bldP spid="145482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Experiments: real networks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Experimental setup: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Given real graph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Stochastic gradient descent from random initial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Obtain estimated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Generate synthetic graphs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Compare properties of both graphs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We do not fit the properties themselves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We fit the likelihood and then compare the graph properties</a:t>
            </a:r>
          </a:p>
        </p:txBody>
      </p:sp>
    </p:spTree>
    <p:extLst>
      <p:ext uri="{BB962C8B-B14F-4D97-AF65-F5344CB8AC3E}">
        <p14:creationId xmlns:p14="http://schemas.microsoft.com/office/powerpoint/2010/main" val="292048812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 graph (N=6500, E=26500)</a:t>
            </a:r>
          </a:p>
        </p:txBody>
      </p:sp>
      <p:sp>
        <p:nvSpPr>
          <p:cNvPr id="3277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Autonomous systems (internet)</a:t>
            </a:r>
          </a:p>
          <a:p>
            <a:pPr eaLnBrk="1" hangingPunct="1"/>
            <a:r>
              <a:rPr lang="en-US" altLang="en-US" sz="2800"/>
              <a:t>We search the space of ~10</a:t>
            </a:r>
            <a:r>
              <a:rPr lang="en-US" altLang="en-US" sz="2800" baseline="30000"/>
              <a:t>50,000</a:t>
            </a:r>
            <a:r>
              <a:rPr lang="en-US" altLang="en-US" sz="2800"/>
              <a:t> permutations</a:t>
            </a:r>
          </a:p>
          <a:p>
            <a:pPr eaLnBrk="1" hangingPunct="1"/>
            <a:r>
              <a:rPr lang="en-US" altLang="en-US" sz="2800"/>
              <a:t>Fitting takes 20 minutes</a:t>
            </a:r>
          </a:p>
          <a:p>
            <a:pPr eaLnBrk="1" hangingPunct="1"/>
            <a:r>
              <a:rPr lang="en-US" altLang="en-US" sz="2800"/>
              <a:t>AS graph is undirected and estimated parameter matrix is symmetric:</a:t>
            </a:r>
          </a:p>
          <a:p>
            <a:pPr lvl="4" eaLnBrk="1" hangingPunct="1"/>
            <a:endParaRPr lang="en-US" altLang="en-US" sz="1800"/>
          </a:p>
          <a:p>
            <a:pPr lvl="4" eaLnBrk="1" hangingPunct="1"/>
            <a:endParaRPr lang="en-US" altLang="en-US" sz="1800"/>
          </a:p>
        </p:txBody>
      </p:sp>
      <p:graphicFrame>
        <p:nvGraphicFramePr>
          <p:cNvPr id="107559" name="Group 39"/>
          <p:cNvGraphicFramePr>
            <a:graphicFrameLocks noGrp="1"/>
          </p:cNvGraphicFramePr>
          <p:nvPr>
            <p:ph sz="half" idx="2"/>
          </p:nvPr>
        </p:nvGraphicFramePr>
        <p:xfrm>
          <a:off x="3886200" y="4270375"/>
          <a:ext cx="1676400" cy="914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05978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2057400"/>
          </a:xfrm>
        </p:spPr>
        <p:txBody>
          <a:bodyPr/>
          <a:lstStyle/>
          <a:p>
            <a:pPr eaLnBrk="1" hangingPunct="1"/>
            <a:r>
              <a:rPr lang="en-US" altLang="en-US"/>
              <a:t>Generate synthetic graph using estimated parameters</a:t>
            </a:r>
          </a:p>
          <a:p>
            <a:pPr eaLnBrk="1" hangingPunct="1"/>
            <a:r>
              <a:rPr lang="en-US" altLang="en-US"/>
              <a:t>Compare the properties of two graphs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79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AS: comparing graph properties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05225"/>
            <a:ext cx="350520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19513"/>
            <a:ext cx="36576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479550" y="3429000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Degree distribution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477000" y="342900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Hop plot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1968500" y="6210300"/>
            <a:ext cx="1155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</a:t>
            </a:r>
            <a:r>
              <a:rPr lang="en-US" altLang="en-US" b="0" i="1">
                <a:latin typeface="Times New Roman" panose="02020603050405020304" pitchFamily="18" charset="0"/>
              </a:rPr>
              <a:t> degree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 rot="-5400000">
            <a:off x="-32543" y="4858543"/>
            <a:ext cx="104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count</a:t>
            </a:r>
            <a:endParaRPr lang="en-US" altLang="en-US" b="0" i="1" baseline="-25000">
              <a:latin typeface="Times New Roman" panose="02020603050405020304" pitchFamily="18" charset="0"/>
            </a:endParaRP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6229350" y="62484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1">
                <a:latin typeface="Times New Roman" panose="02020603050405020304" pitchFamily="18" charset="0"/>
              </a:rPr>
              <a:t>number of hops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 rot="-5400000">
            <a:off x="3717132" y="4796631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# of reachable pairs</a:t>
            </a:r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7358063" y="4252913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6667500" y="4670425"/>
            <a:ext cx="133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/>
              <a:t>diameter=4</a:t>
            </a:r>
          </a:p>
        </p:txBody>
      </p:sp>
    </p:spTree>
    <p:extLst>
      <p:ext uri="{BB962C8B-B14F-4D97-AF65-F5344CB8AC3E}">
        <p14:creationId xmlns:p14="http://schemas.microsoft.com/office/powerpoint/2010/main" val="159733441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AS: comparing graph properties</a:t>
            </a:r>
          </a:p>
        </p:txBody>
      </p:sp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179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6216650" y="28194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Network value</a:t>
            </a:r>
          </a:p>
        </p:txBody>
      </p:sp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27375"/>
            <a:ext cx="355600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2184400" y="28194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Scree plot</a:t>
            </a:r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2463800" y="5653088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</a:t>
            </a:r>
            <a:r>
              <a:rPr lang="en-US" altLang="en-US" b="0" i="1">
                <a:latin typeface="Times New Roman" panose="02020603050405020304" pitchFamily="18" charset="0"/>
              </a:rPr>
              <a:t> rank</a:t>
            </a:r>
          </a:p>
        </p:txBody>
      </p:sp>
      <p:sp>
        <p:nvSpPr>
          <p:cNvPr id="34824" name="Text Box 13"/>
          <p:cNvSpPr txBox="1">
            <a:spLocks noChangeArrowheads="1"/>
          </p:cNvSpPr>
          <p:nvPr/>
        </p:nvSpPr>
        <p:spPr bwMode="auto">
          <a:xfrm rot="-5400000">
            <a:off x="-5556" y="4160044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eigenvalue</a:t>
            </a:r>
            <a:endParaRPr lang="en-US" altLang="en-US" b="0" i="1" baseline="-25000">
              <a:latin typeface="Times New Roman" panose="02020603050405020304" pitchFamily="18" charset="0"/>
            </a:endParaRPr>
          </a:p>
        </p:txBody>
      </p:sp>
      <p:sp>
        <p:nvSpPr>
          <p:cNvPr id="34825" name="Text Box 14"/>
          <p:cNvSpPr txBox="1">
            <a:spLocks noChangeArrowheads="1"/>
          </p:cNvSpPr>
          <p:nvPr/>
        </p:nvSpPr>
        <p:spPr bwMode="auto">
          <a:xfrm>
            <a:off x="6705600" y="5729288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rank</a:t>
            </a:r>
          </a:p>
        </p:txBody>
      </p:sp>
      <p:sp>
        <p:nvSpPr>
          <p:cNvPr id="34826" name="Text Box 15"/>
          <p:cNvSpPr txBox="1">
            <a:spLocks noChangeArrowheads="1"/>
          </p:cNvSpPr>
          <p:nvPr/>
        </p:nvSpPr>
        <p:spPr bwMode="auto">
          <a:xfrm rot="-5400000">
            <a:off x="4622007" y="4140993"/>
            <a:ext cx="102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value</a:t>
            </a:r>
          </a:p>
        </p:txBody>
      </p:sp>
      <p:sp>
        <p:nvSpPr>
          <p:cNvPr id="34827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Spectral properties of graph adjacency matrices</a:t>
            </a:r>
          </a:p>
        </p:txBody>
      </p:sp>
    </p:spTree>
    <p:extLst>
      <p:ext uri="{BB962C8B-B14F-4D97-AF65-F5344CB8AC3E}">
        <p14:creationId xmlns:p14="http://schemas.microsoft.com/office/powerpoint/2010/main" val="256904685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25888"/>
            <a:ext cx="3505200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494088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/>
              <a:t>Epinions graph (N=76k, E=510k)</a:t>
            </a:r>
          </a:p>
        </p:txBody>
      </p:sp>
      <p:sp>
        <p:nvSpPr>
          <p:cNvPr id="35845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15200" cy="1981200"/>
          </a:xfrm>
        </p:spPr>
        <p:txBody>
          <a:bodyPr/>
          <a:lstStyle/>
          <a:p>
            <a:pPr eaLnBrk="1" hangingPunct="1"/>
            <a:r>
              <a:rPr lang="en-US" altLang="en-US" sz="2400"/>
              <a:t>We search the space of ~10</a:t>
            </a:r>
            <a:r>
              <a:rPr lang="en-US" altLang="en-US" sz="2400" baseline="30000"/>
              <a:t>1,000,000 </a:t>
            </a:r>
            <a:r>
              <a:rPr lang="en-US" altLang="en-US" sz="2400"/>
              <a:t>permutations</a:t>
            </a:r>
            <a:endParaRPr lang="en-US" altLang="en-US" sz="2400" baseline="30000"/>
          </a:p>
          <a:p>
            <a:pPr eaLnBrk="1" hangingPunct="1"/>
            <a:r>
              <a:rPr lang="en-US" altLang="en-US" sz="2400"/>
              <a:t>Fitting takes 2 hours</a:t>
            </a:r>
          </a:p>
          <a:p>
            <a:pPr eaLnBrk="1" hangingPunct="1"/>
            <a:r>
              <a:rPr lang="en-US" altLang="en-US" sz="2400"/>
              <a:t>The structure of the estimated parameter gives insight into the structure of the graph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1631950" y="3671888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Degree distribution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6629400" y="36718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Hop plot</a:t>
            </a:r>
          </a:p>
        </p:txBody>
      </p: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1968500" y="6399213"/>
            <a:ext cx="1155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</a:t>
            </a:r>
            <a:r>
              <a:rPr lang="en-US" altLang="en-US" b="0" i="1">
                <a:latin typeface="Times New Roman" panose="02020603050405020304" pitchFamily="18" charset="0"/>
              </a:rPr>
              <a:t> degree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 rot="-5400000">
            <a:off x="-32543" y="5047456"/>
            <a:ext cx="104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count</a:t>
            </a:r>
            <a:endParaRPr lang="en-US" altLang="en-US" b="0" i="1" baseline="-25000">
              <a:latin typeface="Times New Roman" panose="02020603050405020304" pitchFamily="18" charset="0"/>
            </a:endParaRP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6229350" y="6437313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1">
                <a:latin typeface="Times New Roman" panose="02020603050405020304" pitchFamily="18" charset="0"/>
              </a:rPr>
              <a:t>number of hops</a:t>
            </a: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 rot="-5400000">
            <a:off x="3796507" y="4985543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# of reachable pairs</a:t>
            </a:r>
          </a:p>
        </p:txBody>
      </p:sp>
      <p:graphicFrame>
        <p:nvGraphicFramePr>
          <p:cNvPr id="152614" name="Group 38"/>
          <p:cNvGraphicFramePr>
            <a:graphicFrameLocks noGrp="1"/>
          </p:cNvGraphicFramePr>
          <p:nvPr>
            <p:ph sz="half" idx="2"/>
          </p:nvPr>
        </p:nvGraphicFramePr>
        <p:xfrm>
          <a:off x="7835900" y="2514600"/>
          <a:ext cx="1295400" cy="804863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0.99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0.54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0.49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0.13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866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Logarithmic binning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Exponential binning</a:t>
            </a:r>
          </a:p>
          <a:p>
            <a:pPr lvl="1"/>
            <a:r>
              <a:rPr lang="en-US" dirty="0"/>
              <a:t>Create bins that grow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exponentially</a:t>
            </a:r>
            <a:r>
              <a:rPr lang="en-US" dirty="0"/>
              <a:t> in size</a:t>
            </a:r>
          </a:p>
          <a:p>
            <a:pPr lvl="1"/>
            <a:r>
              <a:rPr lang="en-US" dirty="0"/>
              <a:t>In each bin </a:t>
            </a:r>
            <a:r>
              <a:rPr lang="en-US" dirty="0">
                <a:solidFill>
                  <a:srgbClr val="0070C0"/>
                </a:solidFill>
              </a:rPr>
              <a:t>divide</a:t>
            </a:r>
            <a:r>
              <a:rPr lang="en-US" dirty="0"/>
              <a:t>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 of counts </a:t>
            </a:r>
            <a:r>
              <a:rPr lang="en-US" dirty="0"/>
              <a:t>by the </a:t>
            </a:r>
            <a:r>
              <a:rPr lang="en-US" dirty="0">
                <a:solidFill>
                  <a:srgbClr val="0070C0"/>
                </a:solidFill>
              </a:rPr>
              <a:t>bin length </a:t>
            </a:r>
            <a:r>
              <a:rPr lang="en-US" dirty="0"/>
              <a:t>(number of </a:t>
            </a:r>
            <a:r>
              <a:rPr lang="en-US" dirty="0">
                <a:solidFill>
                  <a:srgbClr val="7030A0"/>
                </a:solidFill>
              </a:rPr>
              <a:t>observations per bin unit</a:t>
            </a:r>
            <a:r>
              <a:rPr lang="en-US" dirty="0"/>
              <a:t>)</a:t>
            </a:r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0562"/>
            <a:ext cx="403225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48064" y="4437112"/>
            <a:ext cx="3489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Still some noise at the tail</a:t>
            </a:r>
          </a:p>
        </p:txBody>
      </p:sp>
    </p:spTree>
    <p:extLst>
      <p:ext uri="{BB962C8B-B14F-4D97-AF65-F5344CB8AC3E}">
        <p14:creationId xmlns:p14="http://schemas.microsoft.com/office/powerpoint/2010/main" val="421001696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7963"/>
            <a:ext cx="3340100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3429000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139825"/>
          </a:xfrm>
        </p:spPr>
        <p:txBody>
          <a:bodyPr/>
          <a:lstStyle/>
          <a:p>
            <a:pPr eaLnBrk="1" hangingPunct="1"/>
            <a:r>
              <a:rPr lang="en-US" altLang="en-US"/>
              <a:t>Epinions graph (N=76k, E=510k)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6216650" y="24384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Network value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1854200" y="24384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Scree plot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1981200" y="5272088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</a:t>
            </a:r>
            <a:r>
              <a:rPr lang="en-US" altLang="en-US" b="0" i="1">
                <a:latin typeface="Times New Roman" panose="02020603050405020304" pitchFamily="18" charset="0"/>
              </a:rPr>
              <a:t> rank</a:t>
            </a:r>
          </a:p>
        </p:txBody>
      </p:sp>
      <p:sp>
        <p:nvSpPr>
          <p:cNvPr id="36872" name="Text Box 16"/>
          <p:cNvSpPr txBox="1">
            <a:spLocks noChangeArrowheads="1"/>
          </p:cNvSpPr>
          <p:nvPr/>
        </p:nvSpPr>
        <p:spPr bwMode="auto">
          <a:xfrm rot="-5400000">
            <a:off x="-273843" y="3779043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eigenvalue</a:t>
            </a:r>
            <a:endParaRPr lang="en-US" altLang="en-US" b="0" i="1" baseline="-25000">
              <a:latin typeface="Times New Roman" panose="02020603050405020304" pitchFamily="18" charset="0"/>
            </a:endParaRPr>
          </a:p>
        </p:txBody>
      </p:sp>
      <p:sp>
        <p:nvSpPr>
          <p:cNvPr id="36873" name="Text Box 17"/>
          <p:cNvSpPr txBox="1">
            <a:spLocks noChangeArrowheads="1"/>
          </p:cNvSpPr>
          <p:nvPr/>
        </p:nvSpPr>
        <p:spPr bwMode="auto">
          <a:xfrm>
            <a:off x="6705600" y="5257800"/>
            <a:ext cx="95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rank</a:t>
            </a:r>
          </a:p>
        </p:txBody>
      </p:sp>
    </p:spTree>
    <p:extLst>
      <p:ext uri="{BB962C8B-B14F-4D97-AF65-F5344CB8AC3E}">
        <p14:creationId xmlns:p14="http://schemas.microsoft.com/office/powerpoint/2010/main" val="320087108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Scalability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Fitting scales </a:t>
            </a:r>
            <a:r>
              <a:rPr lang="en-US" altLang="en-US">
                <a:solidFill>
                  <a:srgbClr val="CC0000"/>
                </a:solidFill>
              </a:rPr>
              <a:t>linearly</a:t>
            </a:r>
            <a:r>
              <a:rPr lang="en-US" altLang="en-US"/>
              <a:t> with the number of edges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2672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268972"/>
      </p:ext>
    </p:extLst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Kronecker Graph model has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CC0000"/>
                </a:solidFill>
              </a:rPr>
              <a:t>provable</a:t>
            </a:r>
            <a:r>
              <a:rPr lang="en-US" altLang="en-US" sz="2400"/>
              <a:t> properties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small number of parameters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developed </a:t>
            </a:r>
            <a:r>
              <a:rPr lang="en-US" altLang="en-US" sz="2800">
                <a:solidFill>
                  <a:srgbClr val="CC0000"/>
                </a:solidFill>
              </a:rPr>
              <a:t>scalable</a:t>
            </a:r>
            <a:r>
              <a:rPr lang="en-US" altLang="en-US" sz="2800"/>
              <a:t> algorithms for fitting Kronecker Graphs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can </a:t>
            </a:r>
            <a:r>
              <a:rPr lang="en-US" altLang="en-US" sz="2800">
                <a:solidFill>
                  <a:srgbClr val="CC0000"/>
                </a:solidFill>
              </a:rPr>
              <a:t>efficiently search</a:t>
            </a:r>
            <a:r>
              <a:rPr lang="en-US" altLang="en-US" sz="2800"/>
              <a:t> large space (~10</a:t>
            </a:r>
            <a:r>
              <a:rPr lang="en-US" altLang="en-US" sz="2800" baseline="30000"/>
              <a:t>1,000,000</a:t>
            </a:r>
            <a:r>
              <a:rPr lang="en-US" altLang="en-US" sz="2800"/>
              <a:t>) of permutations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Kronecker graphs fit well real networks using </a:t>
            </a:r>
            <a:r>
              <a:rPr lang="en-US" altLang="en-US" sz="2800">
                <a:solidFill>
                  <a:srgbClr val="CC0000"/>
                </a:solidFill>
              </a:rPr>
              <a:t>few parameters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match graph properties without a priori deciding on which ones to fit</a:t>
            </a:r>
          </a:p>
        </p:txBody>
      </p:sp>
    </p:spTree>
    <p:extLst>
      <p:ext uri="{BB962C8B-B14F-4D97-AF65-F5344CB8AC3E}">
        <p14:creationId xmlns:p14="http://schemas.microsoft.com/office/powerpoint/2010/main" val="136327516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Graphs over Time: Densification Laws, Shrinking Diameters and Possible Explanations, </a:t>
            </a:r>
            <a:r>
              <a:rPr lang="en-US" altLang="en-US" sz="1800"/>
              <a:t>by Jure Leskovec, Jon Kleinberg, Christos Faloutsos, ACM  KDD 2005</a:t>
            </a:r>
            <a:endParaRPr lang="en-US" altLang="en-US" sz="1800" i="1"/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Graph Evolution: Densification and Shrinking Diameters</a:t>
            </a:r>
            <a:r>
              <a:rPr lang="en-US" altLang="en-US" sz="1800"/>
              <a:t>, by Jure Leskovec, Jon Kleinberg and Christos Faloutsos, </a:t>
            </a:r>
            <a:r>
              <a:rPr lang="en-US" altLang="en-US" sz="1800" i="1"/>
              <a:t>ACM TKDD 2007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Realistic, Mathematically Tractable Graph Generation and Evolution, Using Kronecker Multiplication</a:t>
            </a:r>
            <a:r>
              <a:rPr lang="en-US" altLang="en-US" sz="1800"/>
              <a:t>, by Jure Leskovec, Deepay Chakrabarti, Jon Kleinberg and Christos Faloutsos, </a:t>
            </a:r>
            <a:r>
              <a:rPr lang="en-US" altLang="en-US" sz="1800" i="1"/>
              <a:t>PKDD 2005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Scalable Modeling of Real Graphs using Kronecker Multiplication</a:t>
            </a:r>
            <a:r>
              <a:rPr lang="en-US" altLang="en-US" sz="1800"/>
              <a:t>, by Jure Leskovec and Christos Faloutsos, </a:t>
            </a:r>
            <a:r>
              <a:rPr lang="en-US" altLang="en-US" sz="1800" i="1"/>
              <a:t>ICML 2007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	Acknowledgements: Christos Faloutsos, Jon Kleinberg, Zoubin Gharamani, Pall Melsted, Alan Frieze, Larry Wasserman, Carlos Guestrin, Deepay Chakrabarti</a:t>
            </a:r>
          </a:p>
        </p:txBody>
      </p:sp>
    </p:spTree>
    <p:extLst>
      <p:ext uri="{BB962C8B-B14F-4D97-AF65-F5344CB8AC3E}">
        <p14:creationId xmlns:p14="http://schemas.microsoft.com/office/powerpoint/2010/main" val="52296837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Acknowledgements</a:t>
            </a:r>
            <a:endParaRPr lang="en-US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Many thanks to Jure Leskovec for his slides from the KDD 2005 paper and his slides on Kronecker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8319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References</a:t>
            </a:r>
            <a:endParaRPr 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M. E. J. Newman, </a:t>
            </a:r>
            <a:r>
              <a:rPr lang="en-US" sz="2000" dirty="0">
                <a:hlinkClick r:id="rId2"/>
              </a:rPr>
              <a:t>The structure and function of complex networks</a:t>
            </a:r>
            <a:r>
              <a:rPr lang="en-US" sz="2000" dirty="0"/>
              <a:t>, SIAM Reviews, 45(2): 167-256, 2003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R. Albert and L.A. </a:t>
            </a:r>
            <a:r>
              <a:rPr lang="en-US" sz="2000" dirty="0" err="1"/>
              <a:t>Barabasi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Statistical Mechanics of Complex Networks</a:t>
            </a:r>
            <a:r>
              <a:rPr lang="en-US" sz="2000" dirty="0"/>
              <a:t>, Rev. Mod. Phys. 74, 47-97 (2002).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B. </a:t>
            </a:r>
            <a:r>
              <a:rPr lang="en-US" sz="2000" dirty="0" err="1"/>
              <a:t>Bollobas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hlink"/>
                </a:solidFill>
              </a:rPr>
              <a:t>Mathematical Results in Scale-Free random Graphs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D.J. Watts. Networks, </a:t>
            </a:r>
            <a:r>
              <a:rPr lang="en-US" sz="2000" dirty="0">
                <a:solidFill>
                  <a:schemeClr val="hlink"/>
                </a:solidFill>
              </a:rPr>
              <a:t>Dynamics and Small-World Phenomenon</a:t>
            </a:r>
            <a:r>
              <a:rPr lang="en-US" sz="2000" dirty="0"/>
              <a:t>, American Journal of Sociology, Vol. 105, Number 2, 493-527, 1999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Watts, D. J. and S. H. </a:t>
            </a:r>
            <a:r>
              <a:rPr lang="en-US" sz="2000" dirty="0" err="1"/>
              <a:t>Strogatz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hlink"/>
                </a:solidFill>
              </a:rPr>
              <a:t>Collective dynamics of 'small-world' networks</a:t>
            </a:r>
            <a:r>
              <a:rPr lang="en-US" sz="2000" dirty="0">
                <a:hlinkClick r:id="rId4"/>
              </a:rPr>
              <a:t>.</a:t>
            </a:r>
            <a:r>
              <a:rPr lang="en-US" sz="2000" dirty="0"/>
              <a:t> Nature 393:440-42, 1998 </a:t>
            </a:r>
            <a:endParaRPr lang="en-US" sz="20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Michael T. </a:t>
            </a:r>
            <a:r>
              <a:rPr lang="en-US" sz="2000" dirty="0" err="1"/>
              <a:t>Gastner</a:t>
            </a:r>
            <a:r>
              <a:rPr lang="en-US" sz="2000" dirty="0"/>
              <a:t> and M. E. J. Newman, </a:t>
            </a:r>
            <a:r>
              <a:rPr lang="en-US" sz="2000" dirty="0">
                <a:hlinkClick r:id="rId5"/>
              </a:rPr>
              <a:t>Optimal design of spatial distribution networks</a:t>
            </a:r>
            <a:r>
              <a:rPr lang="en-US" sz="2000" dirty="0"/>
              <a:t>, </a:t>
            </a:r>
            <a:r>
              <a:rPr lang="en-US" sz="2000" i="1" dirty="0"/>
              <a:t>Phys. Rev. E</a:t>
            </a:r>
            <a:r>
              <a:rPr lang="en-US" sz="2000" dirty="0"/>
              <a:t> </a:t>
            </a:r>
            <a:r>
              <a:rPr lang="en-US" sz="2000" b="1" dirty="0"/>
              <a:t>74</a:t>
            </a:r>
            <a:r>
              <a:rPr lang="en-US" sz="2000" dirty="0"/>
              <a:t>, 016117 (2006).J. 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Leskovec</a:t>
            </a:r>
            <a:r>
              <a:rPr lang="en-US" sz="2000" dirty="0"/>
              <a:t>, J. Kleinberg, C. </a:t>
            </a:r>
            <a:r>
              <a:rPr lang="en-US" sz="2000" dirty="0" err="1"/>
              <a:t>Faloutsos</a:t>
            </a:r>
            <a:r>
              <a:rPr lang="en-US" sz="2000" dirty="0"/>
              <a:t>. </a:t>
            </a:r>
            <a:r>
              <a:rPr lang="en-US" sz="2000" dirty="0">
                <a:hlinkClick r:id="rId6"/>
              </a:rPr>
              <a:t>Graphs over Time: Densification Laws, Shrinking Diameters and Possible Explanations.</a:t>
            </a:r>
            <a:r>
              <a:rPr lang="en-US" sz="2000" dirty="0"/>
              <a:t> Proc. 11th ACM SIGKDD Intl. Conf. on Knowledge Discovery and Data Mining, 2005.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Jure </a:t>
            </a:r>
            <a:r>
              <a:rPr lang="en-US" sz="2000" dirty="0" err="1"/>
              <a:t>Leskovec</a:t>
            </a:r>
            <a:r>
              <a:rPr lang="en-US" sz="2000" dirty="0"/>
              <a:t>, </a:t>
            </a:r>
            <a:r>
              <a:rPr lang="en-US" sz="2000" dirty="0" err="1"/>
              <a:t>Deepayan</a:t>
            </a:r>
            <a:r>
              <a:rPr lang="en-US" sz="2000" dirty="0"/>
              <a:t> </a:t>
            </a:r>
            <a:r>
              <a:rPr lang="en-US" sz="2000" dirty="0" err="1"/>
              <a:t>Chakrabarti</a:t>
            </a:r>
            <a:r>
              <a:rPr lang="en-US" sz="2000" dirty="0"/>
              <a:t>, Jon M. Kleinberg, Christos </a:t>
            </a:r>
            <a:r>
              <a:rPr lang="en-US" sz="2000" dirty="0" err="1"/>
              <a:t>Faloutsos</a:t>
            </a:r>
            <a:r>
              <a:rPr lang="en-US" sz="2000" dirty="0"/>
              <a:t>, </a:t>
            </a:r>
            <a:r>
              <a:rPr lang="en-US" sz="2000" dirty="0" err="1"/>
              <a:t>Zoubin</a:t>
            </a:r>
            <a:r>
              <a:rPr lang="en-US" sz="2000" dirty="0"/>
              <a:t> </a:t>
            </a:r>
            <a:r>
              <a:rPr lang="en-US" sz="2000" dirty="0" err="1"/>
              <a:t>Ghahramani</a:t>
            </a:r>
            <a:r>
              <a:rPr lang="en-US" sz="2000" dirty="0"/>
              <a:t>, </a:t>
            </a:r>
            <a:r>
              <a:rPr lang="en-US" sz="2000" dirty="0" err="1">
                <a:hlinkClick r:id="rId7"/>
              </a:rPr>
              <a:t>Kronecker</a:t>
            </a:r>
            <a:r>
              <a:rPr lang="en-US" sz="2000" dirty="0">
                <a:hlinkClick r:id="rId7"/>
              </a:rPr>
              <a:t> Graphs: An Approach to Modeling Networks</a:t>
            </a:r>
            <a:r>
              <a:rPr lang="en-US" sz="2000" dirty="0"/>
              <a:t>. Journal of Machine Learning Research 11: 985-1042 (2010)</a:t>
            </a:r>
          </a:p>
        </p:txBody>
      </p:sp>
    </p:spTree>
    <p:extLst>
      <p:ext uri="{BB962C8B-B14F-4D97-AF65-F5344CB8AC3E}">
        <p14:creationId xmlns:p14="http://schemas.microsoft.com/office/powerpoint/2010/main" val="194629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distribution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cumulative</a:t>
            </a:r>
            <a:r>
              <a:rPr lang="en-US" dirty="0"/>
              <a:t> distribution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P[</a:t>
            </a:r>
            <a:r>
              <a:rPr lang="en-US" dirty="0" err="1">
                <a:solidFill>
                  <a:srgbClr val="0070C0"/>
                </a:solidFill>
              </a:rPr>
              <a:t>X≥x</a:t>
            </a:r>
            <a:r>
              <a:rPr lang="en-US" dirty="0">
                <a:solidFill>
                  <a:srgbClr val="0070C0"/>
                </a:solidFill>
              </a:rPr>
              <a:t>]</a:t>
            </a:r>
            <a:r>
              <a:rPr lang="en-US" dirty="0"/>
              <a:t>: fraction (or number) of observations that have value </a:t>
            </a:r>
            <a:r>
              <a:rPr lang="en-US" dirty="0">
                <a:solidFill>
                  <a:srgbClr val="7030A0"/>
                </a:solidFill>
              </a:rPr>
              <a:t>at least x</a:t>
            </a:r>
          </a:p>
          <a:p>
            <a:pPr lvl="1"/>
            <a:r>
              <a:rPr lang="en-US" dirty="0"/>
              <a:t>It also follows a power-law with exponent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-1</a:t>
            </a:r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7986"/>
            <a:ext cx="3671887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248992"/>
              </p:ext>
            </p:extLst>
          </p:nvPr>
        </p:nvGraphicFramePr>
        <p:xfrm>
          <a:off x="4860032" y="3861048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76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Pareto distribution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random variable follows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Pareto</a:t>
            </a:r>
            <a:r>
              <a:rPr lang="en-US" dirty="0"/>
              <a:t> distribution if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Power law distribution with exponent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fi-FI" dirty="0">
                <a:solidFill>
                  <a:srgbClr val="0070C0"/>
                </a:solidFill>
              </a:rPr>
              <a:t>=1+</a:t>
            </a:r>
            <a:r>
              <a:rPr lang="el-GR" dirty="0">
                <a:solidFill>
                  <a:srgbClr val="0070C0"/>
                </a:solidFill>
              </a:rPr>
              <a:t>β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348038" y="2852738"/>
          <a:ext cx="24479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24479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20105"/>
              </p:ext>
            </p:extLst>
          </p:nvPr>
        </p:nvGraphicFramePr>
        <p:xfrm>
          <a:off x="6876256" y="2852936"/>
          <a:ext cx="11525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9" name="Equation" r:id="rId5" imgW="520560" imgH="215640" progId="Equation.3">
                  <p:embed/>
                </p:oleObj>
              </mc:Choice>
              <mc:Fallback>
                <p:oleObj name="Equation" r:id="rId5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852936"/>
                        <a:ext cx="11525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55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</a:t>
            </a:r>
            <a:r>
              <a:rPr lang="en-US" dirty="0"/>
              <a:t>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another easy way to see the power-law, by doing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Zipf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plot</a:t>
            </a:r>
          </a:p>
          <a:p>
            <a:pPr lvl="1"/>
            <a:r>
              <a:rPr lang="en-US" dirty="0"/>
              <a:t>Order the values in decreasing order</a:t>
            </a:r>
          </a:p>
          <a:p>
            <a:pPr lvl="1"/>
            <a:r>
              <a:rPr lang="en-US" dirty="0"/>
              <a:t>Plot the </a:t>
            </a:r>
            <a:r>
              <a:rPr lang="en-US" dirty="0">
                <a:solidFill>
                  <a:srgbClr val="FF0000"/>
                </a:solidFill>
              </a:rPr>
              <a:t>values</a:t>
            </a:r>
            <a:r>
              <a:rPr lang="en-US" dirty="0"/>
              <a:t> against their </a:t>
            </a:r>
            <a:r>
              <a:rPr lang="en-US" dirty="0">
                <a:solidFill>
                  <a:srgbClr val="FF0000"/>
                </a:solidFill>
              </a:rPr>
              <a:t>rank</a:t>
            </a:r>
            <a:r>
              <a:rPr lang="en-US" dirty="0"/>
              <a:t> in log-log scale</a:t>
            </a:r>
          </a:p>
          <a:p>
            <a:pPr lvl="2"/>
            <a:r>
              <a:rPr lang="en-US" dirty="0"/>
              <a:t>i.e., for the </a:t>
            </a:r>
            <a:r>
              <a:rPr lang="en-US" dirty="0">
                <a:solidFill>
                  <a:srgbClr val="0070C0"/>
                </a:solidFill>
              </a:rPr>
              <a:t>r-</a:t>
            </a:r>
            <a:r>
              <a:rPr lang="en-US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value </a:t>
            </a:r>
            <a:r>
              <a:rPr lang="en-US" dirty="0" err="1">
                <a:solidFill>
                  <a:srgbClr val="0070C0"/>
                </a:solidFill>
              </a:rPr>
              <a:t>x</a:t>
            </a:r>
            <a:r>
              <a:rPr lang="en-US" baseline="-25000" dirty="0" err="1">
                <a:solidFill>
                  <a:srgbClr val="0070C0"/>
                </a:solidFill>
              </a:rPr>
              <a:t>r</a:t>
            </a:r>
            <a:r>
              <a:rPr lang="en-US" dirty="0"/>
              <a:t>, plot the point </a:t>
            </a:r>
            <a:r>
              <a:rPr lang="en-US" dirty="0">
                <a:solidFill>
                  <a:srgbClr val="0070C0"/>
                </a:solidFill>
              </a:rPr>
              <a:t>(log(r),log(</a:t>
            </a:r>
            <a:r>
              <a:rPr lang="en-US" dirty="0" err="1">
                <a:solidFill>
                  <a:srgbClr val="0070C0"/>
                </a:solidFill>
              </a:rPr>
              <a:t>x</a:t>
            </a:r>
            <a:r>
              <a:rPr lang="en-US" baseline="-25000" dirty="0" err="1">
                <a:solidFill>
                  <a:srgbClr val="0070C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))</a:t>
            </a:r>
          </a:p>
          <a:p>
            <a:pPr lvl="1"/>
            <a:r>
              <a:rPr lang="en-US" dirty="0"/>
              <a:t>If there is a power-law you should see something like a straight line</a:t>
            </a:r>
          </a:p>
        </p:txBody>
      </p:sp>
    </p:spTree>
    <p:extLst>
      <p:ext uri="{BB962C8B-B14F-4D97-AF65-F5344CB8AC3E}">
        <p14:creationId xmlns:p14="http://schemas.microsoft.com/office/powerpoint/2010/main" val="133761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Zipf’s Law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random variable X follows </a:t>
            </a:r>
            <a:r>
              <a:rPr lang="en-US" dirty="0" err="1">
                <a:solidFill>
                  <a:srgbClr val="FF0000"/>
                </a:solidFill>
              </a:rPr>
              <a:t>Zipf’s</a:t>
            </a:r>
            <a:r>
              <a:rPr lang="en-US" dirty="0">
                <a:solidFill>
                  <a:srgbClr val="FF0000"/>
                </a:solidFill>
              </a:rPr>
              <a:t> law </a:t>
            </a:r>
            <a:r>
              <a:rPr lang="en-US" dirty="0"/>
              <a:t>if the r-</a:t>
            </a:r>
            <a:r>
              <a:rPr lang="en-US" dirty="0" err="1"/>
              <a:t>th</a:t>
            </a:r>
            <a:r>
              <a:rPr lang="en-US" dirty="0"/>
              <a:t> largest value </a:t>
            </a:r>
            <a:r>
              <a:rPr lang="en-US" dirty="0" err="1"/>
              <a:t>x</a:t>
            </a:r>
            <a:r>
              <a:rPr lang="en-US" baseline="-25000" dirty="0" err="1"/>
              <a:t>r</a:t>
            </a:r>
            <a:r>
              <a:rPr lang="en-US" dirty="0"/>
              <a:t> satisfies</a:t>
            </a:r>
          </a:p>
          <a:p>
            <a:endParaRPr lang="en-US" dirty="0"/>
          </a:p>
          <a:p>
            <a:r>
              <a:rPr lang="en-US" dirty="0"/>
              <a:t>Same as Pareto distribution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X follows a power-law distribution with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=1+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1/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γ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Named after </a:t>
            </a:r>
            <a:r>
              <a:rPr lang="en-US" dirty="0" err="1"/>
              <a:t>Zipf</a:t>
            </a:r>
            <a:r>
              <a:rPr lang="en-US" dirty="0"/>
              <a:t>, who studied the distribution of words in English language and found </a:t>
            </a:r>
            <a:r>
              <a:rPr lang="en-US" dirty="0" err="1"/>
              <a:t>Zipf</a:t>
            </a:r>
            <a:r>
              <a:rPr lang="en-US" dirty="0"/>
              <a:t> law with exponent 1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84410"/>
              </p:ext>
            </p:extLst>
          </p:nvPr>
        </p:nvGraphicFramePr>
        <p:xfrm>
          <a:off x="3707904" y="2204864"/>
          <a:ext cx="11795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Equation" r:id="rId3" imgW="507960" imgH="228600" progId="Equation.3">
                  <p:embed/>
                </p:oleObj>
              </mc:Choice>
              <mc:Fallback>
                <p:oleObj name="Equation" r:id="rId3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204864"/>
                        <a:ext cx="11795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605122"/>
              </p:ext>
            </p:extLst>
          </p:nvPr>
        </p:nvGraphicFramePr>
        <p:xfrm>
          <a:off x="3419872" y="3284984"/>
          <a:ext cx="22653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" name="Equation" r:id="rId5" imgW="952200" imgH="228600" progId="Equation.3">
                  <p:embed/>
                </p:oleObj>
              </mc:Choice>
              <mc:Fallback>
                <p:oleObj name="Equation" r:id="rId5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284984"/>
                        <a:ext cx="226536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29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and Modeling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networks everywhere</a:t>
            </a:r>
          </a:p>
          <a:p>
            <a:r>
              <a:rPr lang="en-US" dirty="0"/>
              <a:t>What do they look like?</a:t>
            </a:r>
          </a:p>
          <a:p>
            <a:pPr lvl="1"/>
            <a:r>
              <a:rPr lang="en-US" dirty="0"/>
              <a:t>How do you measure and describe a billion node network?</a:t>
            </a:r>
          </a:p>
          <a:p>
            <a:r>
              <a:rPr lang="en-US" dirty="0"/>
              <a:t>What are the process that generate them?</a:t>
            </a:r>
          </a:p>
          <a:p>
            <a:pPr lvl="1"/>
            <a:r>
              <a:rPr lang="en-US" dirty="0"/>
              <a:t>Can we create models for real-life networks?</a:t>
            </a:r>
          </a:p>
          <a:p>
            <a:r>
              <a:rPr lang="en-US" dirty="0"/>
              <a:t>These two questions are related: We need to measure the characteristics that we want to model</a:t>
            </a:r>
          </a:p>
        </p:txBody>
      </p:sp>
    </p:spTree>
    <p:extLst>
      <p:ext uri="{BB962C8B-B14F-4D97-AF65-F5344CB8AC3E}">
        <p14:creationId xmlns:p14="http://schemas.microsoft.com/office/powerpoint/2010/main" val="1713908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Pareto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742199"/>
              </p:ext>
            </p:extLst>
          </p:nvPr>
        </p:nvGraphicFramePr>
        <p:xfrm>
          <a:off x="467544" y="2708920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610912"/>
              </p:ext>
            </p:extLst>
          </p:nvPr>
        </p:nvGraphicFramePr>
        <p:xfrm>
          <a:off x="4644008" y="2708920"/>
          <a:ext cx="3827984" cy="249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6811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exponent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Maximum likelihood estimation</a:t>
                </a:r>
              </a:p>
              <a:p>
                <a:pPr lvl="1"/>
                <a:r>
                  <a:rPr lang="en-US" dirty="0"/>
                  <a:t>Assume that the set of data observations </a:t>
                </a:r>
                <a:r>
                  <a:rPr lang="en-US" b="1" dirty="0"/>
                  <a:t>x</a:t>
                </a:r>
                <a:r>
                  <a:rPr lang="en-US" dirty="0"/>
                  <a:t> are produced by a power-law distribution with some exponent </a:t>
                </a:r>
                <a:r>
                  <a:rPr lang="el-GR" dirty="0"/>
                  <a:t>α</a:t>
                </a:r>
                <a:endParaRPr lang="en-US" dirty="0"/>
              </a:p>
              <a:p>
                <a:pPr lvl="2"/>
                <a:r>
                  <a:rPr lang="en-US" dirty="0"/>
                  <a:t>Exact law: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el-GR" dirty="0"/>
              </a:p>
              <a:p>
                <a:pPr lvl="1"/>
                <a:r>
                  <a:rPr lang="en-US" dirty="0"/>
                  <a:t>Find the exponent that maximizes the probability P(</a:t>
                </a:r>
                <a:r>
                  <a:rPr lang="el-GR" dirty="0"/>
                  <a:t>α</a:t>
                </a:r>
                <a:r>
                  <a:rPr lang="en-US" dirty="0"/>
                  <a:t>|</a:t>
                </a:r>
                <a:r>
                  <a:rPr lang="en-US" b="1" dirty="0"/>
                  <a:t>x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3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3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6731"/>
              </p:ext>
            </p:extLst>
          </p:nvPr>
        </p:nvGraphicFramePr>
        <p:xfrm>
          <a:off x="3059832" y="5013176"/>
          <a:ext cx="26654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Εξίσωση" r:id="rId4" imgW="1384200" imgH="507960" progId="Equation.3">
                  <p:embed/>
                </p:oleObj>
              </mc:Choice>
              <mc:Fallback>
                <p:oleObj name="Εξίσωση" r:id="rId4" imgW="1384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013176"/>
                        <a:ext cx="266541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1" y="6237312"/>
            <a:ext cx="914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Proof in M. E. J. Newman</a:t>
            </a:r>
            <a:r>
              <a:rPr lang="en-US" dirty="0">
                <a:solidFill>
                  <a:schemeClr val="folHlink"/>
                </a:solidFill>
              </a:rPr>
              <a:t>, Power laws, Pareto distributions and </a:t>
            </a:r>
            <a:r>
              <a:rPr lang="en-US" dirty="0" err="1">
                <a:solidFill>
                  <a:schemeClr val="folHlink"/>
                </a:solidFill>
              </a:rPr>
              <a:t>Zipf's</a:t>
            </a:r>
            <a:r>
              <a:rPr lang="en-US" dirty="0">
                <a:solidFill>
                  <a:schemeClr val="folHlink"/>
                </a:solidFill>
              </a:rPr>
              <a:t> law</a:t>
            </a:r>
            <a:r>
              <a:rPr lang="en-US" dirty="0"/>
              <a:t>, </a:t>
            </a:r>
            <a:r>
              <a:rPr lang="en-US" i="1" dirty="0"/>
              <a:t>Contemporary Physics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02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54" y="116632"/>
            <a:ext cx="8229600" cy="1143000"/>
          </a:xfrm>
        </p:spPr>
        <p:txBody>
          <a:bodyPr/>
          <a:lstStyle/>
          <a:p>
            <a:r>
              <a:rPr lang="en-US" sz="3200" dirty="0"/>
              <a:t>Collective Statistics (M. Newman 2003)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204508" cy="59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5760244" y="1412776"/>
            <a:ext cx="503238" cy="46805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Laws - Recap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392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(continuous) random variable X follows a </a:t>
            </a:r>
            <a:r>
              <a:rPr lang="en-US" sz="2800" dirty="0">
                <a:solidFill>
                  <a:schemeClr val="hlink"/>
                </a:solidFill>
              </a:rPr>
              <a:t>power-law</a:t>
            </a:r>
            <a:r>
              <a:rPr lang="en-US" sz="2800" dirty="0"/>
              <a:t> distribution if it has density function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(continuous) random variable X follows a </a:t>
            </a:r>
            <a:r>
              <a:rPr lang="en-US" sz="2800" dirty="0">
                <a:solidFill>
                  <a:schemeClr val="hlink"/>
                </a:solidFill>
              </a:rPr>
              <a:t>Pareto</a:t>
            </a:r>
            <a:r>
              <a:rPr lang="en-US" sz="2800" dirty="0"/>
              <a:t> distribution if it has cumulative function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(discrete) random variable X follows </a:t>
            </a:r>
            <a:r>
              <a:rPr lang="en-US" sz="2800" dirty="0" err="1">
                <a:solidFill>
                  <a:schemeClr val="hlink"/>
                </a:solidFill>
              </a:rPr>
              <a:t>Zipf’s</a:t>
            </a:r>
            <a:r>
              <a:rPr lang="en-US" sz="2800" dirty="0">
                <a:solidFill>
                  <a:schemeClr val="hlink"/>
                </a:solidFill>
              </a:rPr>
              <a:t> law</a:t>
            </a:r>
            <a:r>
              <a:rPr lang="en-US" sz="2800" dirty="0"/>
              <a:t> if the </a:t>
            </a:r>
            <a:r>
              <a:rPr lang="en-US" sz="2800" dirty="0" err="1"/>
              <a:t>the</a:t>
            </a:r>
            <a:r>
              <a:rPr lang="en-US" sz="2800" dirty="0"/>
              <a:t> r-</a:t>
            </a:r>
            <a:r>
              <a:rPr lang="en-US" sz="2800" dirty="0" err="1"/>
              <a:t>th</a:t>
            </a:r>
            <a:r>
              <a:rPr lang="en-US" sz="2800" dirty="0"/>
              <a:t> largest value satisfies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graphicFrame>
        <p:nvGraphicFramePr>
          <p:cNvPr id="305156" name="Object 4"/>
          <p:cNvGraphicFramePr>
            <a:graphicFrameLocks noChangeAspect="1"/>
          </p:cNvGraphicFramePr>
          <p:nvPr/>
        </p:nvGraphicFramePr>
        <p:xfrm>
          <a:off x="2411413" y="2565400"/>
          <a:ext cx="14192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" name="Equation" r:id="rId4" imgW="711000" imgH="228600" progId="Equation.3">
                  <p:embed/>
                </p:oleObj>
              </mc:Choice>
              <mc:Fallback>
                <p:oleObj name="Equation" r:id="rId4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565400"/>
                        <a:ext cx="14192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2339975" y="4221163"/>
          <a:ext cx="17240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" name="Equation" r:id="rId6" imgW="965160" imgH="228600" progId="Equation.3">
                  <p:embed/>
                </p:oleObj>
              </mc:Choice>
              <mc:Fallback>
                <p:oleObj name="Equation" r:id="rId6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221163"/>
                        <a:ext cx="17240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598939"/>
              </p:ext>
            </p:extLst>
          </p:nvPr>
        </p:nvGraphicFramePr>
        <p:xfrm>
          <a:off x="2400300" y="5805488"/>
          <a:ext cx="11049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" name="Εξίσωση" r:id="rId8" imgW="609480" imgH="228600" progId="Equation.3">
                  <p:embed/>
                </p:oleObj>
              </mc:Choice>
              <mc:Fallback>
                <p:oleObj name="Εξίσωση" r:id="rId8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5805488"/>
                        <a:ext cx="11049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4767263" y="4240213"/>
            <a:ext cx="2416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power-law with </a:t>
            </a:r>
            <a:r>
              <a:rPr lang="el-GR"/>
              <a:t>α</a:t>
            </a:r>
            <a:r>
              <a:rPr lang="fi-FI"/>
              <a:t>=1+</a:t>
            </a:r>
            <a:r>
              <a:rPr lang="el-GR"/>
              <a:t>β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4787900" y="5805488"/>
            <a:ext cx="2589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power-law with </a:t>
            </a:r>
            <a:r>
              <a:rPr lang="el-GR"/>
              <a:t>α</a:t>
            </a:r>
            <a:r>
              <a:rPr lang="fi-FI"/>
              <a:t>=1+1/</a:t>
            </a:r>
            <a:r>
              <a:rPr lang="el-GR"/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178446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Average/Expected degree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3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power-law distributed degree	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is a constant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𝛼</m:t>
                          </m:r>
                          <m:r>
                            <a:rPr lang="en-US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𝛼</m:t>
                          </m:r>
                          <m:r>
                            <a:rPr lang="en-US">
                              <a:latin typeface="Cambria Math"/>
                            </a:rPr>
                            <m:t>−2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&lt;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diverges </a:t>
                </a:r>
              </a:p>
              <a:p>
                <a:pPr lvl="2"/>
                <a:r>
                  <a:rPr lang="en-US" dirty="0"/>
                  <a:t>The expected value goes to infinity as the size of the network grows</a:t>
                </a:r>
              </a:p>
              <a:p>
                <a:r>
                  <a:rPr lang="en-US" dirty="0"/>
                  <a:t>The fact that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2 </a:t>
                </a:r>
                <a:r>
                  <a:rPr lang="fi-FI" dirty="0"/>
                  <a:t>for most real networks guarantees a constant average degree as the graph grows</a:t>
                </a:r>
                <a:endParaRPr lang="en-US" dirty="0"/>
              </a:p>
            </p:txBody>
          </p:sp>
        </mc:Choice>
        <mc:Fallback xmlns="">
          <p:sp>
            <p:nvSpPr>
              <p:cNvPr id="312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630" t="-2830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067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80/20 rule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Top-heavy</a:t>
            </a:r>
            <a:r>
              <a:rPr lang="en-US" dirty="0"/>
              <a:t>: Small fraction of values collect most of distribution mass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5243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This phenomenon becomes more extreme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&lt;2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1% of values has 99% of mass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E.g. name distribution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1266" t="-1873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698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exponent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97816"/>
            <a:ext cx="6195392" cy="464654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4169" y="3815747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169" y="3815747"/>
                <a:ext cx="10567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7904" y="5126511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126511"/>
                <a:ext cx="10567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4088" y="5126511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126511"/>
                <a:ext cx="10567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7168" y="2893861"/>
            <a:ext cx="254457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 the exponent increases the probability of observing an extreme value decreases</a:t>
            </a:r>
          </a:p>
        </p:txBody>
      </p:sp>
    </p:spTree>
    <p:extLst>
      <p:ext uri="{BB962C8B-B14F-4D97-AF65-F5344CB8AC3E}">
        <p14:creationId xmlns:p14="http://schemas.microsoft.com/office/powerpoint/2010/main" val="3397180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power-law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simple trick to generate values that follow a power-law distribution:</a:t>
                </a:r>
              </a:p>
              <a:p>
                <a:pPr lvl="1"/>
                <a:r>
                  <a:rPr lang="en-US" dirty="0"/>
                  <a:t>Generate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uniformly at random within the interval [0,1]</a:t>
                </a:r>
              </a:p>
              <a:p>
                <a:pPr lvl="1"/>
                <a:r>
                  <a:rPr lang="en-US" dirty="0"/>
                  <a:t>Transform the values using the equation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−1/(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Generates values distributed according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power-law</a:t>
                </a:r>
                <a:r>
                  <a:rPr lang="en-US" dirty="0"/>
                  <a:t> with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57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the density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triangles</a:t>
            </a:r>
            <a:r>
              <a:rPr lang="en-US" dirty="0"/>
              <a:t> (local clusters) in the graph</a:t>
            </a:r>
          </a:p>
          <a:p>
            <a:r>
              <a:rPr lang="en-US" dirty="0"/>
              <a:t>Two different ways to measure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ratio of the means</a:t>
            </a:r>
          </a:p>
        </p:txBody>
      </p:sp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1908175" y="3573463"/>
          <a:ext cx="503555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4" imgW="2438280" imgH="660240" progId="Equation.3">
                  <p:embed/>
                </p:oleObj>
              </mc:Choice>
              <mc:Fallback>
                <p:oleObj name="Equation" r:id="rId4" imgW="2438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573463"/>
                        <a:ext cx="5035550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830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2268538" y="2544763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1" name="Line 5"/>
          <p:cNvSpPr>
            <a:spLocks noChangeShapeType="1"/>
          </p:cNvSpPr>
          <p:nvPr/>
        </p:nvSpPr>
        <p:spPr bwMode="auto">
          <a:xfrm>
            <a:off x="2124075" y="2616200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 flipH="1">
            <a:off x="2268538" y="3119438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3" name="Line 7"/>
          <p:cNvSpPr>
            <a:spLocks noChangeShapeType="1"/>
          </p:cNvSpPr>
          <p:nvPr/>
        </p:nvSpPr>
        <p:spPr bwMode="auto">
          <a:xfrm flipV="1">
            <a:off x="3348038" y="2544763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3348038" y="3119438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5" name="Oval 9"/>
          <p:cNvSpPr>
            <a:spLocks noChangeArrowheads="1"/>
          </p:cNvSpPr>
          <p:nvPr/>
        </p:nvSpPr>
        <p:spPr bwMode="auto">
          <a:xfrm>
            <a:off x="2051050" y="3624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3132138" y="29765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7" name="Oval 11"/>
          <p:cNvSpPr>
            <a:spLocks noChangeArrowheads="1"/>
          </p:cNvSpPr>
          <p:nvPr/>
        </p:nvSpPr>
        <p:spPr bwMode="auto">
          <a:xfrm>
            <a:off x="2051050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8" name="Oval 12"/>
          <p:cNvSpPr>
            <a:spLocks noChangeArrowheads="1"/>
          </p:cNvSpPr>
          <p:nvPr/>
        </p:nvSpPr>
        <p:spPr bwMode="auto">
          <a:xfrm>
            <a:off x="4211638" y="36957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9" name="Oval 13"/>
          <p:cNvSpPr>
            <a:spLocks noChangeArrowheads="1"/>
          </p:cNvSpPr>
          <p:nvPr/>
        </p:nvSpPr>
        <p:spPr bwMode="auto">
          <a:xfrm>
            <a:off x="4284663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1600200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1671638" y="3500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3111500" y="31400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4624388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4479925" y="3643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5235" name="Object 19"/>
          <p:cNvGraphicFramePr>
            <a:graphicFrameLocks noChangeAspect="1"/>
          </p:cNvGraphicFramePr>
          <p:nvPr/>
        </p:nvGraphicFramePr>
        <p:xfrm>
          <a:off x="5580063" y="3357563"/>
          <a:ext cx="2463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4" imgW="1193760" imgH="393480" progId="Equation.3">
                  <p:embed/>
                </p:oleObj>
              </mc:Choice>
              <mc:Fallback>
                <p:oleObj name="Equation" r:id="rId4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357563"/>
                        <a:ext cx="2463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7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12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Wait, there is a model for generating graphs!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Erdös-Renyi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random graph model:</a:t>
                </a:r>
              </a:p>
              <a:p>
                <a:pPr lvl="1"/>
                <a:r>
                  <a:rPr lang="en-US" dirty="0">
                    <a:solidFill>
                      <a:srgbClr val="009900"/>
                    </a:solidFill>
                  </a:rPr>
                  <a:t>n</a:t>
                </a:r>
                <a:r>
                  <a:rPr lang="en-US" dirty="0"/>
                  <a:t> : the number of vertices</a:t>
                </a:r>
              </a:p>
              <a:p>
                <a:pPr lvl="1"/>
                <a:r>
                  <a:rPr lang="en-US" dirty="0">
                    <a:solidFill>
                      <a:srgbClr val="009900"/>
                    </a:solidFill>
                  </a:rPr>
                  <a:t>p</a:t>
                </a:r>
                <a:r>
                  <a:rPr lang="en-US" dirty="0"/>
                  <a:t> : probability of generating an edge</a:t>
                </a:r>
              </a:p>
              <a:p>
                <a:pPr lvl="2"/>
                <a:r>
                  <a:rPr lang="en-US" dirty="0"/>
                  <a:t>for each pair 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</a:rPr>
                  <a:t>i,j</a:t>
                </a:r>
                <a:r>
                  <a:rPr lang="en-US" dirty="0">
                    <a:solidFill>
                      <a:srgbClr val="0000FF"/>
                    </a:solidFill>
                  </a:rPr>
                  <a:t>),</a:t>
                </a:r>
                <a:r>
                  <a:rPr lang="en-US" dirty="0"/>
                  <a:t> generate the edge 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</a:rPr>
                  <a:t>i,j</a:t>
                </a:r>
                <a:r>
                  <a:rPr lang="en-US" dirty="0">
                    <a:solidFill>
                      <a:srgbClr val="0000FF"/>
                    </a:solidFill>
                  </a:rPr>
                  <a:t>)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independently</a:t>
                </a:r>
                <a:r>
                  <a:rPr lang="en-US" dirty="0"/>
                  <a:t> with probability </a:t>
                </a:r>
                <a:r>
                  <a:rPr lang="en-US" dirty="0">
                    <a:solidFill>
                      <a:srgbClr val="009900"/>
                    </a:solidFill>
                  </a:rPr>
                  <a:t>p</a:t>
                </a:r>
              </a:p>
              <a:p>
                <a:r>
                  <a:rPr lang="en-US" dirty="0"/>
                  <a:t>A very well studied model in graph theory!</a:t>
                </a:r>
              </a:p>
              <a:p>
                <a:pPr lvl="1"/>
                <a:r>
                  <a:rPr lang="en-US" dirty="0"/>
                  <a:t>As we will see, not good enough in our case</a:t>
                </a:r>
              </a:p>
            </p:txBody>
          </p:sp>
        </mc:Choice>
        <mc:Fallback xmlns="">
          <p:sp>
            <p:nvSpPr>
              <p:cNvPr id="311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926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Clustering coefficient for node </a:t>
            </a:r>
            <a:r>
              <a:rPr lang="en-US" dirty="0" err="1"/>
              <a:t>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 of the ratios</a:t>
            </a:r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2195513" y="2420938"/>
          <a:ext cx="44592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4" imgW="2158920" imgH="419040" progId="Equation.3">
                  <p:embed/>
                </p:oleObj>
              </mc:Choice>
              <mc:Fallback>
                <p:oleObj name="Equation" r:id="rId4" imgW="2158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420938"/>
                        <a:ext cx="445928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2195513" y="3644900"/>
          <a:ext cx="13890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644900"/>
                        <a:ext cx="13890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61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two clustering coefficients give different measures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</a:t>
            </a:r>
            <a:r>
              <a:rPr lang="en-US" sz="2800" baseline="30000" dirty="0"/>
              <a:t>(2)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increases</a:t>
            </a:r>
            <a:r>
              <a:rPr lang="en-US" sz="2800" dirty="0"/>
              <a:t> with nodes with </a:t>
            </a:r>
            <a:r>
              <a:rPr lang="en-US" sz="2800" dirty="0">
                <a:solidFill>
                  <a:srgbClr val="0070C0"/>
                </a:solidFill>
              </a:rPr>
              <a:t>low degree</a:t>
            </a:r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>
            <a:off x="2268538" y="2617788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2124075" y="2689225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 flipH="1">
            <a:off x="2268538" y="3192463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V="1">
            <a:off x="3348038" y="2617788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>
            <a:off x="3348038" y="3192463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1" name="Oval 9"/>
          <p:cNvSpPr>
            <a:spLocks noChangeArrowheads="1"/>
          </p:cNvSpPr>
          <p:nvPr/>
        </p:nvSpPr>
        <p:spPr bwMode="auto">
          <a:xfrm>
            <a:off x="2051050" y="36972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2" name="Oval 10"/>
          <p:cNvSpPr>
            <a:spLocks noChangeArrowheads="1"/>
          </p:cNvSpPr>
          <p:nvPr/>
        </p:nvSpPr>
        <p:spPr bwMode="auto">
          <a:xfrm>
            <a:off x="3132138" y="30495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3" name="Oval 11"/>
          <p:cNvSpPr>
            <a:spLocks noChangeArrowheads="1"/>
          </p:cNvSpPr>
          <p:nvPr/>
        </p:nvSpPr>
        <p:spPr bwMode="auto">
          <a:xfrm>
            <a:off x="2051050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Oval 12"/>
          <p:cNvSpPr>
            <a:spLocks noChangeArrowheads="1"/>
          </p:cNvSpPr>
          <p:nvPr/>
        </p:nvSpPr>
        <p:spPr bwMode="auto">
          <a:xfrm>
            <a:off x="4211638" y="37687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5" name="Oval 13"/>
          <p:cNvSpPr>
            <a:spLocks noChangeArrowheads="1"/>
          </p:cNvSpPr>
          <p:nvPr/>
        </p:nvSpPr>
        <p:spPr bwMode="auto">
          <a:xfrm>
            <a:off x="4284663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1600200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9327" name="Text Box 15"/>
          <p:cNvSpPr txBox="1">
            <a:spLocks noChangeArrowheads="1"/>
          </p:cNvSpPr>
          <p:nvPr/>
        </p:nvSpPr>
        <p:spPr bwMode="auto">
          <a:xfrm>
            <a:off x="1671638" y="3573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9328" name="Text Box 16"/>
          <p:cNvSpPr txBox="1">
            <a:spLocks noChangeArrowheads="1"/>
          </p:cNvSpPr>
          <p:nvPr/>
        </p:nvSpPr>
        <p:spPr bwMode="auto">
          <a:xfrm>
            <a:off x="3111500" y="3213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4624388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4479925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9331" name="Object 19"/>
          <p:cNvGraphicFramePr>
            <a:graphicFrameLocks noChangeAspect="1"/>
          </p:cNvGraphicFramePr>
          <p:nvPr/>
        </p:nvGraphicFramePr>
        <p:xfrm>
          <a:off x="5364163" y="2349500"/>
          <a:ext cx="32496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4" imgW="1574640" imgH="393480" progId="Equation.3">
                  <p:embed/>
                </p:oleObj>
              </mc:Choice>
              <mc:Fallback>
                <p:oleObj name="Equation" r:id="rId4" imgW="1574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349500"/>
                        <a:ext cx="32496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2" name="Object 20"/>
          <p:cNvGraphicFramePr>
            <a:graphicFrameLocks noChangeAspect="1"/>
          </p:cNvGraphicFramePr>
          <p:nvPr/>
        </p:nvGraphicFramePr>
        <p:xfrm>
          <a:off x="5364163" y="3716338"/>
          <a:ext cx="11001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6" imgW="533160" imgH="393480" progId="Equation.3">
                  <p:embed/>
                </p:oleObj>
              </mc:Choice>
              <mc:Fallback>
                <p:oleObj name="Equation" r:id="rId6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716338"/>
                        <a:ext cx="110013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66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6011863" y="1557338"/>
            <a:ext cx="8651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9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coefficient for random graphs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161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probability of two of your neighbors also being neighbors is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dirty="0"/>
              <a:t>, independent of local structure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clustering coefficient </a:t>
            </a:r>
            <a:r>
              <a:rPr lang="en-US" sz="2000" dirty="0">
                <a:solidFill>
                  <a:schemeClr val="accent2"/>
                </a:solidFill>
              </a:rPr>
              <a:t>C = 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the average degree </a:t>
            </a:r>
            <a:r>
              <a:rPr lang="en-US" sz="2000" dirty="0">
                <a:solidFill>
                  <a:schemeClr val="accent2"/>
                </a:solidFill>
              </a:rPr>
              <a:t>z=</a:t>
            </a:r>
            <a:r>
              <a:rPr lang="en-US" sz="2000" dirty="0" err="1">
                <a:solidFill>
                  <a:schemeClr val="accent2"/>
                </a:solidFill>
              </a:rPr>
              <a:t>np</a:t>
            </a:r>
            <a:r>
              <a:rPr lang="en-US" sz="2000" dirty="0"/>
              <a:t> is constant </a:t>
            </a:r>
            <a:r>
              <a:rPr lang="en-US" sz="2000" dirty="0">
                <a:solidFill>
                  <a:schemeClr val="accent2"/>
                </a:solidFill>
              </a:rPr>
              <a:t>C =O(1/n)</a:t>
            </a:r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65436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87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Small worlds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Millgram’s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experiment</a:t>
            </a:r>
            <a:r>
              <a:rPr lang="en-US" sz="2400" dirty="0"/>
              <a:t>: Letters were handed out to people in Nebraska to be sent to a target in Boston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People were instructed to pass on the letters to someone they knew on first-name basis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letters that reached the destination followed paths of length around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Six degrees of separation: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/>
              <a:t>(play of John </a:t>
            </a:r>
            <a:r>
              <a:rPr lang="en-US" sz="2400" dirty="0" err="1"/>
              <a:t>Guare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Also: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Kevin Bacon game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dirty="0" err="1"/>
              <a:t>Erdös</a:t>
            </a:r>
            <a:r>
              <a:rPr lang="en-US" sz="2000" dirty="0"/>
              <a:t> number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2683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Measuring the small world phenomenon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9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sz="2800" dirty="0"/>
                  <a:t> =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shortest path </a:t>
                </a:r>
                <a:r>
                  <a:rPr lang="en-US" sz="2800" dirty="0"/>
                  <a:t>between i and j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0070C0"/>
                    </a:solidFill>
                  </a:rPr>
                  <a:t>Diameter</a:t>
                </a:r>
                <a:r>
                  <a:rPr lang="en-US" sz="2800" dirty="0"/>
                  <a:t>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Characteristic path length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−1)/2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0070C0"/>
                    </a:solidFill>
                  </a:rPr>
                  <a:t>Harmonic mean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−1)/2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/>
                  <a:t>Also, distribution of all shortest paths</a:t>
                </a:r>
                <a:endParaRPr lang="en-US" dirty="0"/>
              </a:p>
            </p:txBody>
          </p:sp>
        </mc:Choice>
        <mc:Fallback>
          <p:sp>
            <p:nvSpPr>
              <p:cNvPr id="279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81128"/>
              </a:xfrm>
              <a:blipFill>
                <a:blip r:embed="rId3"/>
                <a:stretch>
                  <a:fillRect l="-963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293266" y="3059668"/>
            <a:ext cx="385073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Problem if no path between two nodes</a:t>
            </a:r>
          </a:p>
        </p:txBody>
      </p:sp>
    </p:spTree>
    <p:extLst>
      <p:ext uri="{BB962C8B-B14F-4D97-AF65-F5344CB8AC3E}">
        <p14:creationId xmlns:p14="http://schemas.microsoft.com/office/powerpoint/2010/main" val="3168164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Diameter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748" y="3951097"/>
                <a:ext cx="8229600" cy="244347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Computation: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, the fraction of pairs in the graph that have distance less or equal to 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−1&lt;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Effective Diameter</a:t>
                </a:r>
                <a:r>
                  <a:rPr lang="en-US" dirty="0"/>
                  <a:t>: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real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=0.9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748" y="3951097"/>
                <a:ext cx="8229600" cy="2443476"/>
              </a:xfrm>
              <a:blipFill rotWithShape="1">
                <a:blip r:embed="rId2"/>
                <a:stretch>
                  <a:fillRect l="-1185" t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581008" y="2026970"/>
            <a:ext cx="2464469" cy="1976713"/>
            <a:chOff x="2608850" y="3055938"/>
            <a:chExt cx="3926888" cy="296330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021138" y="3055938"/>
              <a:ext cx="1600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3284538"/>
              <a:ext cx="3619500" cy="2605087"/>
            </a:xfrm>
            <a:prstGeom prst="rect">
              <a:avLst/>
            </a:prstGeom>
            <a:blipFill dpi="0" rotWithShape="0">
              <a:blip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763964" y="5783263"/>
              <a:ext cx="2466976" cy="235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70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100" dirty="0"/>
                <a:t>hops</a:t>
              </a: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337050" y="3783013"/>
              <a:ext cx="1589088" cy="1711325"/>
              <a:chOff x="4567" y="1806"/>
              <a:chExt cx="1001" cy="1078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 flipH="1">
                <a:off x="4567" y="1806"/>
                <a:ext cx="12" cy="1078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4656" y="2208"/>
                <a:ext cx="912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72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sz="1100"/>
                  <a:t>Effective Diameter</a:t>
                </a:r>
              </a:p>
            </p:txBody>
          </p:sp>
        </p:grp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0800000">
              <a:off x="2608850" y="3208337"/>
              <a:ext cx="563973" cy="2743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/>
                <a:t># reachable pairs</a:t>
              </a: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56543" y="1636478"/>
            <a:ext cx="6552729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Disconnected components or isolated long paths can throw off the computation of the diameter.</a:t>
            </a:r>
          </a:p>
          <a:p>
            <a:r>
              <a:rPr lang="en-US" dirty="0">
                <a:solidFill>
                  <a:srgbClr val="FF0000"/>
                </a:solidFill>
              </a:rPr>
              <a:t>Effective diameter</a:t>
            </a:r>
            <a:r>
              <a:rPr lang="en-US" dirty="0"/>
              <a:t>: the </a:t>
            </a:r>
            <a:r>
              <a:rPr lang="en-US" dirty="0">
                <a:solidFill>
                  <a:srgbClr val="0070C0"/>
                </a:solidFill>
              </a:rPr>
              <a:t>interpolated value </a:t>
            </a:r>
            <a:r>
              <a:rPr lang="en-US" dirty="0"/>
              <a:t>where 90% of node pairs are reachable</a:t>
            </a:r>
          </a:p>
        </p:txBody>
      </p:sp>
    </p:spTree>
    <p:extLst>
      <p:ext uri="{BB962C8B-B14F-4D97-AF65-F5344CB8AC3E}">
        <p14:creationId xmlns:p14="http://schemas.microsoft.com/office/powerpoint/2010/main" val="583389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5075238" y="1557338"/>
            <a:ext cx="4333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30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worlds in real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 all real networks there are (on average)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short paths </a:t>
            </a:r>
            <a:r>
              <a:rPr lang="en-US" dirty="0"/>
              <a:t>between nodes of the network.</a:t>
            </a:r>
          </a:p>
          <a:p>
            <a:pPr lvl="1"/>
            <a:r>
              <a:rPr lang="en-US" dirty="0"/>
              <a:t>Largest path found in the IMDB actor network: 7</a:t>
            </a:r>
          </a:p>
          <a:p>
            <a:endParaRPr lang="en-US" dirty="0"/>
          </a:p>
          <a:p>
            <a:r>
              <a:rPr lang="en-US" dirty="0"/>
              <a:t>Is this interesting?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Random graphs</a:t>
            </a:r>
            <a:r>
              <a:rPr lang="en-US" dirty="0"/>
              <a:t> also have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 diameter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/>
              <a:t>(d=</a:t>
            </a:r>
            <a:r>
              <a:rPr lang="en-US" dirty="0" err="1"/>
              <a:t>logn</a:t>
            </a:r>
            <a:r>
              <a:rPr lang="en-US" dirty="0"/>
              <a:t>/</a:t>
            </a:r>
            <a:r>
              <a:rPr lang="en-US" dirty="0" err="1"/>
              <a:t>loglogn</a:t>
            </a:r>
            <a:r>
              <a:rPr lang="en-US" dirty="0"/>
              <a:t> when z=ω(</a:t>
            </a:r>
            <a:r>
              <a:rPr lang="en-US" dirty="0" err="1"/>
              <a:t>logn</a:t>
            </a:r>
            <a:r>
              <a:rPr lang="en-US" dirty="0"/>
              <a:t>))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Short paths are not surprising </a:t>
            </a:r>
            <a:r>
              <a:rPr lang="en-US" dirty="0"/>
              <a:t>and should be combined with other properties</a:t>
            </a:r>
          </a:p>
          <a:p>
            <a:pPr lvl="1"/>
            <a:r>
              <a:rPr lang="en-US" dirty="0"/>
              <a:t>ease of navigation</a:t>
            </a:r>
          </a:p>
          <a:p>
            <a:pPr lvl="1"/>
            <a:r>
              <a:rPr lang="en-US" dirty="0"/>
              <a:t>high clustering coefficient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06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components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undirected graphs, the size and distribution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 components</a:t>
            </a:r>
          </a:p>
          <a:p>
            <a:pPr lvl="1"/>
            <a:r>
              <a:rPr lang="en-US" dirty="0"/>
              <a:t>is there a </a:t>
            </a:r>
            <a:r>
              <a:rPr lang="en-US" dirty="0">
                <a:solidFill>
                  <a:srgbClr val="FF0000"/>
                </a:solidFill>
              </a:rPr>
              <a:t>giant component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Most known real undirected networks have a giant component</a:t>
            </a:r>
          </a:p>
          <a:p>
            <a:endParaRPr lang="en-US" dirty="0"/>
          </a:p>
          <a:p>
            <a:r>
              <a:rPr lang="en-US" dirty="0"/>
              <a:t>For directed graphs, the size and distribution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strongly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weakly connected components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3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Networks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 distributions and power-laws</a:t>
            </a:r>
          </a:p>
          <a:p>
            <a:r>
              <a:rPr lang="en-US" dirty="0"/>
              <a:t>Clustering Coefficient</a:t>
            </a:r>
          </a:p>
          <a:p>
            <a:r>
              <a:rPr lang="en-US" dirty="0"/>
              <a:t>Small world phenomena</a:t>
            </a:r>
          </a:p>
          <a:p>
            <a:r>
              <a:rPr lang="en-US" dirty="0"/>
              <a:t>Components</a:t>
            </a:r>
          </a:p>
          <a:p>
            <a:r>
              <a:rPr lang="en-US" dirty="0"/>
              <a:t>Motifs</a:t>
            </a:r>
          </a:p>
          <a:p>
            <a:r>
              <a:rPr lang="en-US" dirty="0" err="1"/>
              <a:t>Homophily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9859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48187" y="4013822"/>
            <a:ext cx="760413" cy="8042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62918" y="5850051"/>
            <a:ext cx="760413" cy="8042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4" descr="Small confetti"/>
          <p:cNvSpPr>
            <a:spLocks noChangeArrowheads="1"/>
          </p:cNvSpPr>
          <p:nvPr/>
        </p:nvSpPr>
        <p:spPr bwMode="auto">
          <a:xfrm rot="-3375878">
            <a:off x="1818173" y="5893593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8" name="Oval 2" descr="Small confetti"/>
          <p:cNvSpPr>
            <a:spLocks noChangeArrowheads="1"/>
          </p:cNvSpPr>
          <p:nvPr/>
        </p:nvSpPr>
        <p:spPr bwMode="auto">
          <a:xfrm rot="-3375878">
            <a:off x="5925344" y="480139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9" name="Oval 3" descr="Small confetti"/>
          <p:cNvSpPr>
            <a:spLocks noChangeArrowheads="1"/>
          </p:cNvSpPr>
          <p:nvPr/>
        </p:nvSpPr>
        <p:spPr bwMode="auto">
          <a:xfrm rot="-3375878">
            <a:off x="6430169" y="3987006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0" name="Oval 4" descr="Small confetti"/>
          <p:cNvSpPr>
            <a:spLocks noChangeArrowheads="1"/>
          </p:cNvSpPr>
          <p:nvPr/>
        </p:nvSpPr>
        <p:spPr bwMode="auto">
          <a:xfrm rot="-3375878">
            <a:off x="4604544" y="409654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Connected components – definitions 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229600" cy="17281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Weakly connected components (WCC)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an </a:t>
            </a:r>
            <a:r>
              <a:rPr lang="en-US" sz="2000" dirty="0">
                <a:solidFill>
                  <a:srgbClr val="FF3300"/>
                </a:solidFill>
              </a:rPr>
              <a:t>undirected</a:t>
            </a:r>
            <a:r>
              <a:rPr lang="en-US" sz="2000" dirty="0"/>
              <a:t> path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Strongly connected components (SCC)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 </a:t>
            </a:r>
            <a:r>
              <a:rPr lang="en-US" sz="2000" dirty="0">
                <a:solidFill>
                  <a:srgbClr val="FF3300"/>
                </a:solidFill>
              </a:rPr>
              <a:t>directed</a:t>
            </a:r>
            <a:r>
              <a:rPr lang="en-US" sz="2000" dirty="0"/>
              <a:t> path.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IN:</a:t>
            </a:r>
            <a:r>
              <a:rPr lang="en-US" sz="2000" dirty="0"/>
              <a:t> Nodes that can reach the SCC (but not in the SCC)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OUT:</a:t>
            </a:r>
            <a:r>
              <a:rPr lang="en-US" sz="2000" dirty="0"/>
              <a:t> Nodes reachable by the SCC (but not in the SCC)</a:t>
            </a: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219200" y="4343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4" name="Oval 8" descr="Small confetti"/>
          <p:cNvSpPr>
            <a:spLocks noChangeArrowheads="1"/>
          </p:cNvSpPr>
          <p:nvPr/>
        </p:nvSpPr>
        <p:spPr bwMode="auto">
          <a:xfrm rot="-3375878">
            <a:off x="2292350" y="3722688"/>
            <a:ext cx="2041525" cy="3019425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Char char="n"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2844800" y="4102100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6" name="Oval 10"/>
          <p:cNvSpPr>
            <a:spLocks noChangeArrowheads="1"/>
          </p:cNvSpPr>
          <p:nvPr/>
        </p:nvSpPr>
        <p:spPr bwMode="auto">
          <a:xfrm>
            <a:off x="4183063" y="572928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7" name="Oval 11"/>
          <p:cNvSpPr>
            <a:spLocks noChangeArrowheads="1"/>
          </p:cNvSpPr>
          <p:nvPr/>
        </p:nvSpPr>
        <p:spPr bwMode="auto">
          <a:xfrm>
            <a:off x="2589213" y="5664200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8" name="Oval 12"/>
          <p:cNvSpPr>
            <a:spLocks noChangeArrowheads="1"/>
          </p:cNvSpPr>
          <p:nvPr/>
        </p:nvSpPr>
        <p:spPr bwMode="auto">
          <a:xfrm>
            <a:off x="4757738" y="4232275"/>
            <a:ext cx="317500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4989" name="AutoShape 13"/>
          <p:cNvCxnSpPr>
            <a:cxnSpLocks noChangeShapeType="1"/>
            <a:stCxn id="254985" idx="6"/>
            <a:endCxn id="254988" idx="2"/>
          </p:cNvCxnSpPr>
          <p:nvPr/>
        </p:nvCxnSpPr>
        <p:spPr bwMode="auto">
          <a:xfrm>
            <a:off x="3173413" y="4264025"/>
            <a:ext cx="1573212" cy="130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0" name="AutoShape 14"/>
          <p:cNvCxnSpPr>
            <a:cxnSpLocks noChangeShapeType="1"/>
            <a:stCxn id="254985" idx="5"/>
            <a:endCxn id="254986" idx="2"/>
          </p:cNvCxnSpPr>
          <p:nvPr/>
        </p:nvCxnSpPr>
        <p:spPr bwMode="auto">
          <a:xfrm>
            <a:off x="3116263" y="4391025"/>
            <a:ext cx="1057275" cy="15001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1" name="AutoShape 15"/>
          <p:cNvCxnSpPr>
            <a:cxnSpLocks noChangeShapeType="1"/>
            <a:stCxn id="254987" idx="7"/>
            <a:endCxn id="254985" idx="4"/>
          </p:cNvCxnSpPr>
          <p:nvPr/>
        </p:nvCxnSpPr>
        <p:spPr bwMode="auto">
          <a:xfrm flipV="1">
            <a:off x="2862263" y="4438650"/>
            <a:ext cx="141287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2" name="AutoShape 16"/>
          <p:cNvCxnSpPr>
            <a:cxnSpLocks noChangeShapeType="1"/>
            <a:stCxn id="254986" idx="2"/>
            <a:endCxn id="254987" idx="6"/>
          </p:cNvCxnSpPr>
          <p:nvPr/>
        </p:nvCxnSpPr>
        <p:spPr bwMode="auto">
          <a:xfrm flipH="1" flipV="1">
            <a:off x="2919413" y="5826125"/>
            <a:ext cx="1254125" cy="65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3" name="AutoShape 17"/>
          <p:cNvCxnSpPr>
            <a:cxnSpLocks noChangeShapeType="1"/>
            <a:stCxn id="254985" idx="3"/>
            <a:endCxn id="254987" idx="0"/>
          </p:cNvCxnSpPr>
          <p:nvPr/>
        </p:nvCxnSpPr>
        <p:spPr bwMode="auto">
          <a:xfrm flipH="1">
            <a:off x="2749550" y="4391025"/>
            <a:ext cx="141288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994" name="Oval 18"/>
          <p:cNvSpPr>
            <a:spLocks noChangeArrowheads="1"/>
          </p:cNvSpPr>
          <p:nvPr/>
        </p:nvSpPr>
        <p:spPr bwMode="auto">
          <a:xfrm>
            <a:off x="6046788" y="4935538"/>
            <a:ext cx="319087" cy="3254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2143125" y="4622800"/>
            <a:ext cx="5095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96" name="Text Box 20"/>
          <p:cNvSpPr txBox="1">
            <a:spLocks noChangeArrowheads="1"/>
          </p:cNvSpPr>
          <p:nvPr/>
        </p:nvSpPr>
        <p:spPr bwMode="auto">
          <a:xfrm>
            <a:off x="3609975" y="4818063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SCC</a:t>
            </a:r>
          </a:p>
        </p:txBody>
      </p:sp>
      <p:sp>
        <p:nvSpPr>
          <p:cNvPr id="254997" name="Text Box 21"/>
          <p:cNvSpPr txBox="1">
            <a:spLocks noChangeArrowheads="1"/>
          </p:cNvSpPr>
          <p:nvPr/>
        </p:nvSpPr>
        <p:spPr bwMode="auto">
          <a:xfrm>
            <a:off x="4119563" y="3581400"/>
            <a:ext cx="103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WCC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98" name="Oval 22" descr="10%"/>
          <p:cNvSpPr>
            <a:spLocks noChangeArrowheads="1"/>
          </p:cNvSpPr>
          <p:nvPr/>
        </p:nvSpPr>
        <p:spPr bwMode="auto">
          <a:xfrm rot="3125131">
            <a:off x="1901767" y="2840965"/>
            <a:ext cx="3249127" cy="441072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10">
                  <a:fgClr>
                    <a:schemeClr val="accent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4999" name="Oval 23"/>
          <p:cNvSpPr>
            <a:spLocks noChangeArrowheads="1"/>
          </p:cNvSpPr>
          <p:nvPr/>
        </p:nvSpPr>
        <p:spPr bwMode="auto">
          <a:xfrm>
            <a:off x="6610350" y="4143375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 flipV="1">
            <a:off x="6297613" y="4452938"/>
            <a:ext cx="403225" cy="498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5001" name="Oval 25"/>
          <p:cNvSpPr>
            <a:spLocks noChangeArrowheads="1"/>
          </p:cNvSpPr>
          <p:nvPr/>
        </p:nvSpPr>
        <p:spPr bwMode="auto">
          <a:xfrm rot="1717679">
            <a:off x="6142038" y="3848100"/>
            <a:ext cx="682625" cy="16557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8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983581" y="605313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AutoShape 13"/>
          <p:cNvCxnSpPr>
            <a:cxnSpLocks noChangeShapeType="1"/>
            <a:stCxn id="27" idx="7"/>
            <a:endCxn id="254987" idx="3"/>
          </p:cNvCxnSpPr>
          <p:nvPr/>
        </p:nvCxnSpPr>
        <p:spPr bwMode="auto">
          <a:xfrm flipV="1">
            <a:off x="2255939" y="5940623"/>
            <a:ext cx="380003" cy="1599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30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 animBg="1"/>
      <p:bldP spid="28" grpId="0" animBg="1"/>
      <p:bldP spid="254978" grpId="0" animBg="1"/>
      <p:bldP spid="254979" grpId="0" animBg="1"/>
      <p:bldP spid="254980" grpId="0" animBg="1"/>
      <p:bldP spid="254984" grpId="0" animBg="1"/>
      <p:bldP spid="254996" grpId="0"/>
      <p:bldP spid="254997" grpId="0"/>
      <p:bldP spid="254998" grpId="0" animBg="1"/>
      <p:bldP spid="25500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bow-tie structure of the Web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4" name="Picture 4" descr="bow-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31950"/>
            <a:ext cx="5600700" cy="42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5" name="Picture 5" descr="AV-mypi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5800" r="16122" b="16048"/>
          <a:stretch>
            <a:fillRect/>
          </a:stretch>
        </p:blipFill>
        <p:spPr bwMode="auto">
          <a:xfrm>
            <a:off x="5630863" y="3460750"/>
            <a:ext cx="3222625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939988"/>
            <a:ext cx="661655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largest weakly connected component contains  90% of the nodes</a:t>
            </a:r>
          </a:p>
        </p:txBody>
      </p:sp>
    </p:spTree>
    <p:extLst>
      <p:ext uri="{BB962C8B-B14F-4D97-AF65-F5344CB8AC3E}">
        <p14:creationId xmlns:p14="http://schemas.microsoft.com/office/powerpoint/2010/main" val="573818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SCC and WCC distribution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SCC and WCC sizes follows a power law distribution</a:t>
            </a:r>
          </a:p>
          <a:p>
            <a:pPr lvl="1"/>
            <a:r>
              <a:rPr lang="en-US"/>
              <a:t>the second largest SCC is significantly smaller</a:t>
            </a:r>
          </a:p>
        </p:txBody>
      </p:sp>
      <p:pic>
        <p:nvPicPr>
          <p:cNvPr id="257028" name="Picture 4" descr="s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98303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29" name="Picture 5" descr="w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406241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35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bow-tie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524328" cy="528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89845"/>
            <a:ext cx="208358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Who lends to whom</a:t>
            </a:r>
          </a:p>
        </p:txBody>
      </p:sp>
    </p:spTree>
    <p:extLst>
      <p:ext uri="{BB962C8B-B14F-4D97-AF65-F5344CB8AC3E}">
        <p14:creationId xmlns:p14="http://schemas.microsoft.com/office/powerpoint/2010/main" val="2519921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Cores</a:t>
            </a:r>
            <a:r>
              <a:rPr lang="en-US" dirty="0"/>
              <a:t>: Small complete bipartite graphs (of size 3x3, 4x3, 4x4)</a:t>
            </a:r>
          </a:p>
          <a:p>
            <a:pPr lvl="1"/>
            <a:r>
              <a:rPr lang="en-US" dirty="0"/>
              <a:t>Similar to the triangles for  undirected graphs</a:t>
            </a:r>
          </a:p>
          <a:p>
            <a:r>
              <a:rPr lang="en-US" dirty="0"/>
              <a:t>Found more frequently than expected on the Web graph</a:t>
            </a:r>
          </a:p>
          <a:p>
            <a:r>
              <a:rPr lang="en-US" dirty="0"/>
              <a:t>Correspond to communities of enthusiasts (e.g., fans of </a:t>
            </a:r>
            <a:r>
              <a:rPr lang="en-US" dirty="0" err="1"/>
              <a:t>japanese</a:t>
            </a:r>
            <a:r>
              <a:rPr lang="en-US" dirty="0"/>
              <a:t> rock bands)</a:t>
            </a:r>
          </a:p>
        </p:txBody>
      </p:sp>
      <p:sp>
        <p:nvSpPr>
          <p:cNvPr id="4" name="Oval 3"/>
          <p:cNvSpPr/>
          <p:nvPr/>
        </p:nvSpPr>
        <p:spPr>
          <a:xfrm>
            <a:off x="7188577" y="233029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88577" y="295254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88577" y="359567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93959" y="32252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93959" y="261175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5"/>
            <a:endCxn id="8" idx="2"/>
          </p:cNvCxnSpPr>
          <p:nvPr/>
        </p:nvCxnSpPr>
        <p:spPr>
          <a:xfrm>
            <a:off x="7495890" y="2637605"/>
            <a:ext cx="1098069" cy="1541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8" idx="2"/>
          </p:cNvCxnSpPr>
          <p:nvPr/>
        </p:nvCxnSpPr>
        <p:spPr>
          <a:xfrm flipV="1">
            <a:off x="7548617" y="2791779"/>
            <a:ext cx="1045342" cy="3407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7" idx="2"/>
          </p:cNvCxnSpPr>
          <p:nvPr/>
        </p:nvCxnSpPr>
        <p:spPr>
          <a:xfrm>
            <a:off x="7548617" y="3132569"/>
            <a:ext cx="1045342" cy="2726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7" idx="2"/>
          </p:cNvCxnSpPr>
          <p:nvPr/>
        </p:nvCxnSpPr>
        <p:spPr>
          <a:xfrm flipV="1">
            <a:off x="7548617" y="3405220"/>
            <a:ext cx="1045342" cy="3704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88577" y="419762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593959" y="390123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6" idx="6"/>
            <a:endCxn id="35" idx="2"/>
          </p:cNvCxnSpPr>
          <p:nvPr/>
        </p:nvCxnSpPr>
        <p:spPr>
          <a:xfrm>
            <a:off x="7548617" y="3775694"/>
            <a:ext cx="1045342" cy="3055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6"/>
            <a:endCxn id="35" idx="2"/>
          </p:cNvCxnSpPr>
          <p:nvPr/>
        </p:nvCxnSpPr>
        <p:spPr>
          <a:xfrm flipV="1">
            <a:off x="7548617" y="4081253"/>
            <a:ext cx="1045342" cy="2963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7" idx="1"/>
          </p:cNvCxnSpPr>
          <p:nvPr/>
        </p:nvCxnSpPr>
        <p:spPr>
          <a:xfrm>
            <a:off x="7495890" y="2637605"/>
            <a:ext cx="1150796" cy="640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4" idx="6"/>
            <a:endCxn id="7" idx="3"/>
          </p:cNvCxnSpPr>
          <p:nvPr/>
        </p:nvCxnSpPr>
        <p:spPr>
          <a:xfrm flipV="1">
            <a:off x="7548617" y="3532513"/>
            <a:ext cx="1098069" cy="8451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5"/>
            <a:endCxn id="35" idx="1"/>
          </p:cNvCxnSpPr>
          <p:nvPr/>
        </p:nvCxnSpPr>
        <p:spPr>
          <a:xfrm>
            <a:off x="7495890" y="2637605"/>
            <a:ext cx="1150796" cy="1316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" idx="6"/>
            <a:endCxn id="35" idx="2"/>
          </p:cNvCxnSpPr>
          <p:nvPr/>
        </p:nvCxnSpPr>
        <p:spPr>
          <a:xfrm>
            <a:off x="7548617" y="3132569"/>
            <a:ext cx="1045342" cy="948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6"/>
            <a:endCxn id="8" idx="3"/>
          </p:cNvCxnSpPr>
          <p:nvPr/>
        </p:nvCxnSpPr>
        <p:spPr>
          <a:xfrm flipV="1">
            <a:off x="7548617" y="2919072"/>
            <a:ext cx="1098069" cy="1458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" idx="6"/>
            <a:endCxn id="8" idx="2"/>
          </p:cNvCxnSpPr>
          <p:nvPr/>
        </p:nvCxnSpPr>
        <p:spPr>
          <a:xfrm flipV="1">
            <a:off x="7548617" y="2791779"/>
            <a:ext cx="1045342" cy="9839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704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Motifs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networks have the same characteristics with respect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global measurements</a:t>
            </a:r>
          </a:p>
          <a:p>
            <a:pPr lvl="1"/>
            <a:r>
              <a:rPr lang="en-US" dirty="0"/>
              <a:t>can we say something about the </a:t>
            </a:r>
            <a:r>
              <a:rPr lang="en-US" dirty="0">
                <a:solidFill>
                  <a:srgbClr val="0070C0"/>
                </a:solidFill>
              </a:rPr>
              <a:t>local structure </a:t>
            </a:r>
            <a:r>
              <a:rPr lang="en-US" dirty="0"/>
              <a:t>of the networks?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Motifs</a:t>
            </a:r>
            <a:r>
              <a:rPr lang="en-US" dirty="0"/>
              <a:t>: Find small </a:t>
            </a:r>
            <a:r>
              <a:rPr lang="en-US" dirty="0" err="1"/>
              <a:t>subgraphs</a:t>
            </a:r>
            <a:r>
              <a:rPr lang="en-US" dirty="0"/>
              <a:t> that </a:t>
            </a:r>
            <a:r>
              <a:rPr lang="en-US" dirty="0">
                <a:solidFill>
                  <a:srgbClr val="0070C0"/>
                </a:solidFill>
              </a:rPr>
              <a:t>over-represented</a:t>
            </a:r>
            <a:r>
              <a:rPr lang="en-US" dirty="0"/>
              <a:t> in the network</a:t>
            </a:r>
          </a:p>
        </p:txBody>
      </p:sp>
    </p:spTree>
    <p:extLst>
      <p:ext uri="{BB962C8B-B14F-4D97-AF65-F5344CB8AC3E}">
        <p14:creationId xmlns:p14="http://schemas.microsoft.com/office/powerpoint/2010/main" val="2903209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Motifs of size 3 in a directed graph</a:t>
            </a:r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49688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600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interesting motifs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 part of the graph of size S</a:t>
            </a:r>
          </a:p>
          <a:p>
            <a:r>
              <a:rPr lang="en-US"/>
              <a:t>Count the frequency of the motifs of interest</a:t>
            </a:r>
          </a:p>
          <a:p>
            <a:r>
              <a:rPr lang="en-US"/>
              <a:t>Compare against the frequency of the motif in a random graph with the same number of nodes </a:t>
            </a:r>
            <a:r>
              <a:rPr lang="en-US">
                <a:solidFill>
                  <a:srgbClr val="FF0000"/>
                </a:solidFill>
              </a:rPr>
              <a:t>and</a:t>
            </a:r>
            <a:r>
              <a:rPr lang="en-US"/>
              <a:t> the same degree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3309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a random graph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edges </a:t>
            </a:r>
            <a:r>
              <a:rPr lang="en-US">
                <a:solidFill>
                  <a:srgbClr val="0000FF"/>
                </a:solidFill>
              </a:rPr>
              <a:t>(i,j)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(x,y)</a:t>
            </a:r>
            <a:r>
              <a:rPr lang="en-US"/>
              <a:t> such that edges </a:t>
            </a:r>
            <a:r>
              <a:rPr lang="en-US">
                <a:solidFill>
                  <a:srgbClr val="0000FF"/>
                </a:solidFill>
              </a:rPr>
              <a:t>(i,y)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(x,j)</a:t>
            </a:r>
            <a:r>
              <a:rPr lang="en-US"/>
              <a:t> do not exist, and swap them</a:t>
            </a:r>
          </a:p>
          <a:p>
            <a:pPr lvl="1"/>
            <a:r>
              <a:rPr lang="en-US"/>
              <a:t>repeat for a large enough number of times</a:t>
            </a:r>
          </a:p>
        </p:txBody>
      </p:sp>
      <p:sp>
        <p:nvSpPr>
          <p:cNvPr id="328715" name="Oval 11"/>
          <p:cNvSpPr>
            <a:spLocks noChangeArrowheads="1"/>
          </p:cNvSpPr>
          <p:nvPr/>
        </p:nvSpPr>
        <p:spPr bwMode="auto">
          <a:xfrm>
            <a:off x="1835150" y="4392613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6" name="Oval 12"/>
          <p:cNvSpPr>
            <a:spLocks noChangeArrowheads="1"/>
          </p:cNvSpPr>
          <p:nvPr/>
        </p:nvSpPr>
        <p:spPr bwMode="auto">
          <a:xfrm>
            <a:off x="2987675" y="43211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7" name="Oval 13"/>
          <p:cNvSpPr>
            <a:spLocks noChangeArrowheads="1"/>
          </p:cNvSpPr>
          <p:nvPr/>
        </p:nvSpPr>
        <p:spPr bwMode="auto">
          <a:xfrm>
            <a:off x="1979613" y="554513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8" name="Oval 14"/>
          <p:cNvSpPr>
            <a:spLocks noChangeArrowheads="1"/>
          </p:cNvSpPr>
          <p:nvPr/>
        </p:nvSpPr>
        <p:spPr bwMode="auto">
          <a:xfrm>
            <a:off x="3276600" y="54006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 flipV="1">
            <a:off x="1979613" y="4392613"/>
            <a:ext cx="1008062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0" name="Line 16"/>
          <p:cNvSpPr>
            <a:spLocks noChangeShapeType="1"/>
          </p:cNvSpPr>
          <p:nvPr/>
        </p:nvSpPr>
        <p:spPr bwMode="auto">
          <a:xfrm flipV="1">
            <a:off x="2124075" y="5473700"/>
            <a:ext cx="1152525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600200" y="4052888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2895600" y="398145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1816100" y="57086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3255963" y="55657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25" name="Oval 21"/>
          <p:cNvSpPr>
            <a:spLocks noChangeArrowheads="1"/>
          </p:cNvSpPr>
          <p:nvPr/>
        </p:nvSpPr>
        <p:spPr bwMode="auto">
          <a:xfrm>
            <a:off x="1476375" y="3429000"/>
            <a:ext cx="2232025" cy="2952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1311275" y="60674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328727" name="Oval 23"/>
          <p:cNvSpPr>
            <a:spLocks noChangeArrowheads="1"/>
          </p:cNvSpPr>
          <p:nvPr/>
        </p:nvSpPr>
        <p:spPr bwMode="auto">
          <a:xfrm>
            <a:off x="5940425" y="439102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8" name="Oval 24"/>
          <p:cNvSpPr>
            <a:spLocks noChangeArrowheads="1"/>
          </p:cNvSpPr>
          <p:nvPr/>
        </p:nvSpPr>
        <p:spPr bwMode="auto">
          <a:xfrm>
            <a:off x="7092950" y="43195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9" name="Oval 25"/>
          <p:cNvSpPr>
            <a:spLocks noChangeArrowheads="1"/>
          </p:cNvSpPr>
          <p:nvPr/>
        </p:nvSpPr>
        <p:spPr bwMode="auto">
          <a:xfrm>
            <a:off x="6084888" y="5543550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0" name="Oval 26"/>
          <p:cNvSpPr>
            <a:spLocks noChangeArrowheads="1"/>
          </p:cNvSpPr>
          <p:nvPr/>
        </p:nvSpPr>
        <p:spPr bwMode="auto">
          <a:xfrm>
            <a:off x="7381875" y="53990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1" name="Line 27"/>
          <p:cNvSpPr>
            <a:spLocks noChangeShapeType="1"/>
          </p:cNvSpPr>
          <p:nvPr/>
        </p:nvSpPr>
        <p:spPr bwMode="auto">
          <a:xfrm>
            <a:off x="6084888" y="4464050"/>
            <a:ext cx="1295400" cy="981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2" name="Line 28"/>
          <p:cNvSpPr>
            <a:spLocks noChangeShapeType="1"/>
          </p:cNvSpPr>
          <p:nvPr/>
        </p:nvSpPr>
        <p:spPr bwMode="auto">
          <a:xfrm flipV="1">
            <a:off x="6227763" y="4437063"/>
            <a:ext cx="865187" cy="1150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3" name="Text Box 29"/>
          <p:cNvSpPr txBox="1">
            <a:spLocks noChangeArrowheads="1"/>
          </p:cNvSpPr>
          <p:nvPr/>
        </p:nvSpPr>
        <p:spPr bwMode="auto">
          <a:xfrm>
            <a:off x="5705475" y="405130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34" name="Text Box 30"/>
          <p:cNvSpPr txBox="1">
            <a:spLocks noChangeArrowheads="1"/>
          </p:cNvSpPr>
          <p:nvPr/>
        </p:nvSpPr>
        <p:spPr bwMode="auto">
          <a:xfrm>
            <a:off x="7000875" y="3979863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35" name="Text Box 31"/>
          <p:cNvSpPr txBox="1">
            <a:spLocks noChangeArrowheads="1"/>
          </p:cNvSpPr>
          <p:nvPr/>
        </p:nvSpPr>
        <p:spPr bwMode="auto">
          <a:xfrm>
            <a:off x="5921375" y="57070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36" name="Text Box 32"/>
          <p:cNvSpPr txBox="1">
            <a:spLocks noChangeArrowheads="1"/>
          </p:cNvSpPr>
          <p:nvPr/>
        </p:nvSpPr>
        <p:spPr bwMode="auto">
          <a:xfrm>
            <a:off x="7361238" y="55641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37" name="Oval 33"/>
          <p:cNvSpPr>
            <a:spLocks noChangeArrowheads="1"/>
          </p:cNvSpPr>
          <p:nvPr/>
        </p:nvSpPr>
        <p:spPr bwMode="auto">
          <a:xfrm>
            <a:off x="5581650" y="3429000"/>
            <a:ext cx="2232025" cy="3024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8" name="Text Box 34"/>
          <p:cNvSpPr txBox="1">
            <a:spLocks noChangeArrowheads="1"/>
          </p:cNvSpPr>
          <p:nvPr/>
        </p:nvSpPr>
        <p:spPr bwMode="auto">
          <a:xfrm>
            <a:off x="7235825" y="6165850"/>
            <a:ext cx="174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G-swapped</a:t>
            </a:r>
          </a:p>
        </p:txBody>
      </p:sp>
      <p:sp>
        <p:nvSpPr>
          <p:cNvPr id="328739" name="Text Box 35"/>
          <p:cNvSpPr txBox="1">
            <a:spLocks noChangeArrowheads="1"/>
          </p:cNvSpPr>
          <p:nvPr/>
        </p:nvSpPr>
        <p:spPr bwMode="auto">
          <a:xfrm>
            <a:off x="3635375" y="594995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degrees of </a:t>
            </a:r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i,j,x,y</a:t>
            </a:r>
          </a:p>
          <a:p>
            <a:r>
              <a:rPr lang="en-US" sz="2000">
                <a:latin typeface="Tahoma" pitchFamily="34" charset="0"/>
              </a:rPr>
              <a:t>are preserved</a:t>
            </a:r>
          </a:p>
        </p:txBody>
      </p:sp>
    </p:spTree>
    <p:extLst>
      <p:ext uri="{BB962C8B-B14F-4D97-AF65-F5344CB8AC3E}">
        <p14:creationId xmlns:p14="http://schemas.microsoft.com/office/powerpoint/2010/main" val="32274365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feed-forward loop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Over-represented in gene-regulation networks</a:t>
            </a:r>
          </a:p>
          <a:p>
            <a:pPr lvl="1"/>
            <a:r>
              <a:rPr lang="en-US"/>
              <a:t>a signal delay mechanism</a:t>
            </a:r>
          </a:p>
        </p:txBody>
      </p:sp>
      <p:sp>
        <p:nvSpPr>
          <p:cNvPr id="330756" name="Oval 4"/>
          <p:cNvSpPr>
            <a:spLocks noChangeArrowheads="1"/>
          </p:cNvSpPr>
          <p:nvPr/>
        </p:nvSpPr>
        <p:spPr bwMode="auto">
          <a:xfrm>
            <a:off x="6877050" y="24209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7" name="Oval 5"/>
          <p:cNvSpPr>
            <a:spLocks noChangeArrowheads="1"/>
          </p:cNvSpPr>
          <p:nvPr/>
        </p:nvSpPr>
        <p:spPr bwMode="auto">
          <a:xfrm>
            <a:off x="6877050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8" name="Oval 6"/>
          <p:cNvSpPr>
            <a:spLocks noChangeArrowheads="1"/>
          </p:cNvSpPr>
          <p:nvPr/>
        </p:nvSpPr>
        <p:spPr bwMode="auto">
          <a:xfrm>
            <a:off x="8027988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6948488" y="256540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7019925" y="3573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7019925" y="2565400"/>
            <a:ext cx="10080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6496050" y="22971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6424613" y="33766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30765" name="Text Box 13"/>
          <p:cNvSpPr txBox="1">
            <a:spLocks noChangeArrowheads="1"/>
          </p:cNvSpPr>
          <p:nvPr/>
        </p:nvSpPr>
        <p:spPr bwMode="auto">
          <a:xfrm>
            <a:off x="8224838" y="337661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pic>
        <p:nvPicPr>
          <p:cNvPr id="33076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70250"/>
            <a:ext cx="446405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67" name="Text Box 15"/>
          <p:cNvSpPr txBox="1">
            <a:spLocks noChangeArrowheads="1"/>
          </p:cNvSpPr>
          <p:nvPr/>
        </p:nvSpPr>
        <p:spPr bwMode="auto">
          <a:xfrm>
            <a:off x="7143750" y="64008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Milo et al. 2002</a:t>
            </a:r>
          </a:p>
        </p:txBody>
      </p:sp>
    </p:spTree>
    <p:extLst>
      <p:ext uri="{BB962C8B-B14F-4D97-AF65-F5344CB8AC3E}">
        <p14:creationId xmlns:p14="http://schemas.microsoft.com/office/powerpoint/2010/main" val="12501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Degree distributions</a:t>
            </a:r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1566863" y="1838325"/>
            <a:ext cx="0" cy="302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89" name="Line 5"/>
          <p:cNvSpPr>
            <a:spLocks noChangeShapeType="1"/>
          </p:cNvSpPr>
          <p:nvPr/>
        </p:nvSpPr>
        <p:spPr bwMode="auto">
          <a:xfrm flipV="1">
            <a:off x="1495425" y="4718050"/>
            <a:ext cx="36004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3367088" y="4862513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107950" y="2506663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46792" name="Freeform 8"/>
          <p:cNvSpPr>
            <a:spLocks/>
          </p:cNvSpPr>
          <p:nvPr/>
        </p:nvSpPr>
        <p:spPr bwMode="auto">
          <a:xfrm>
            <a:off x="1711325" y="1982788"/>
            <a:ext cx="3313113" cy="2663825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>
            <a:off x="2359025" y="421481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Line 10"/>
          <p:cNvSpPr>
            <a:spLocks noChangeShapeType="1"/>
          </p:cNvSpPr>
          <p:nvPr/>
        </p:nvSpPr>
        <p:spPr bwMode="auto">
          <a:xfrm flipH="1">
            <a:off x="1495425" y="421481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5" name="Text Box 11"/>
          <p:cNvSpPr txBox="1">
            <a:spLocks noChangeArrowheads="1"/>
          </p:cNvSpPr>
          <p:nvPr/>
        </p:nvSpPr>
        <p:spPr bwMode="auto">
          <a:xfrm>
            <a:off x="2216150" y="48625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971550" y="40195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  <a:r>
              <a:rPr lang="en-US" baseline="-25000"/>
              <a:t>k</a:t>
            </a:r>
            <a:endParaRPr lang="en-US"/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3995738" y="2636838"/>
            <a:ext cx="45615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9900"/>
                </a:solidFill>
              </a:rPr>
              <a:t>f</a:t>
            </a:r>
            <a:r>
              <a:rPr lang="en-US" sz="2400" baseline="-25000" dirty="0" err="1">
                <a:solidFill>
                  <a:srgbClr val="009900"/>
                </a:solidFill>
              </a:rPr>
              <a:t>k</a:t>
            </a:r>
            <a:r>
              <a:rPr lang="en-US" sz="2400" dirty="0"/>
              <a:t> = fraction of nodes with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  <a:p>
            <a:r>
              <a:rPr lang="en-US" sz="2400" dirty="0"/>
              <a:t>   = probability of a </a:t>
            </a:r>
            <a:r>
              <a:rPr lang="en-US" sz="2400" dirty="0">
                <a:solidFill>
                  <a:srgbClr val="0070C0"/>
                </a:solidFill>
              </a:rPr>
              <a:t>randomly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selected</a:t>
            </a:r>
            <a:r>
              <a:rPr lang="en-US" sz="2400" dirty="0"/>
              <a:t> node to have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79857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997" y="1798445"/>
            <a:ext cx="75247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071538" y="6471144"/>
            <a:ext cx="7215238" cy="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98092" y="648583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Race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785188" y="4169376"/>
            <a:ext cx="500066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886936" y="348543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Middle – High School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4357" y="1052736"/>
            <a:ext cx="8229600" cy="91793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Love of the same: People tend to have friends with common interests</a:t>
            </a:r>
          </a:p>
          <a:p>
            <a:pPr lvl="1"/>
            <a:r>
              <a:rPr lang="en-US" dirty="0"/>
              <a:t>Students separated by race and age</a:t>
            </a:r>
          </a:p>
        </p:txBody>
      </p:sp>
    </p:spTree>
    <p:extLst>
      <p:ext uri="{BB962C8B-B14F-4D97-AF65-F5344CB8AC3E}">
        <p14:creationId xmlns:p14="http://schemas.microsoft.com/office/powerpoint/2010/main" val="4708452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3381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2143116"/>
            <a:ext cx="457203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If the fraction of cross-gender edges is significantly less than expected, then there is evidence for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homophily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2847" y="3571876"/>
            <a:ext cx="50116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gender male with probability p (fraction of males)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gender female with probability q (fraction of females)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Probability of cross-gender edge?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689459"/>
              </p:ext>
            </p:extLst>
          </p:nvPr>
        </p:nvGraphicFramePr>
        <p:xfrm>
          <a:off x="1763688" y="5397941"/>
          <a:ext cx="4497313" cy="93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Εξίσωση" r:id="rId5" imgW="2019240" imgH="419040" progId="Equation.3">
                  <p:embed/>
                </p:oleObj>
              </mc:Choice>
              <mc:Fallback>
                <p:oleObj name="Εξίσωση" r:id="rId5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397941"/>
                        <a:ext cx="4497313" cy="9361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424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857364"/>
            <a:ext cx="8031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“significantly” less than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Inverse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homophily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Characteristics with more than two values: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Number of heterogeneous edges (edge between two nodes that 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</a:rPr>
              <a:t>are different)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851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Mechanisms Underlying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Selection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Social Influence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207167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Selection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: tendency of people to form friendships with others who are like then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335756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Socialization or Social Influence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: the existing social connections in a network are influencing the individual characteristics of the individuals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500063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Social Influence </a:t>
            </a:r>
            <a:r>
              <a:rPr lang="en-US" sz="2400" b="1" u="sng" dirty="0">
                <a:solidFill>
                  <a:schemeClr val="accent3">
                    <a:lumMod val="50000"/>
                  </a:schemeClr>
                </a:solidFill>
              </a:rPr>
              <a:t>as the inverse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of Selection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949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Mutable &amp; immutable characteristics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965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2071677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Longitudinal studies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 which the social connections and the behaviors within a group are tracked over a period of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288" y="3645024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Why?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Study teenagers, scholastic achievements/drug use (peer pressure and selection) 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Relative impact?</a:t>
            </a: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- Effect of possible interventions (example, drug use)</a:t>
            </a:r>
          </a:p>
        </p:txBody>
      </p:sp>
    </p:spTree>
    <p:extLst>
      <p:ext uri="{BB962C8B-B14F-4D97-AF65-F5344CB8AC3E}">
        <p14:creationId xmlns:p14="http://schemas.microsoft.com/office/powerpoint/2010/main" val="17027810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988840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Christakis and Fowler on obesity, 12,000 people over a period of 32-years</a:t>
            </a: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People more similar on obesity status to the network neighbors than if assigned randomly</a:t>
            </a: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Why?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) Because of selection effects, choose friends of similar obesity status,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(ii) Because of confounding effects of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homophily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according to other characteristics that correlate with obesity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(iii) Because changes in the obesity status of person’s friends was exerting an influence that affected her</a:t>
            </a:r>
          </a:p>
          <a:p>
            <a:pPr algn="just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(iii) As well -&gt; “contagion” in a social sense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</a:p>
        </p:txBody>
      </p:sp>
    </p:spTree>
    <p:extLst>
      <p:ext uri="{BB962C8B-B14F-4D97-AF65-F5344CB8AC3E}">
        <p14:creationId xmlns:p14="http://schemas.microsoft.com/office/powerpoint/2010/main" val="18656622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157161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Underlying social network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Measure for behavioral similarity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235743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Wikipedia</a:t>
            </a:r>
          </a:p>
          <a:p>
            <a:pPr algn="just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Node: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Wikipedia editor who maintains a user account and user talk page</a:t>
            </a:r>
          </a:p>
          <a:p>
            <a:pPr algn="just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Link: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if they have communicated with one writing on the user talk page of the other</a:t>
            </a:r>
          </a:p>
          <a:p>
            <a:pPr algn="just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Editor’s behavior:  set of articles she has edited 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126102"/>
              </p:ext>
            </p:extLst>
          </p:nvPr>
        </p:nvGraphicFramePr>
        <p:xfrm>
          <a:off x="5652120" y="4083846"/>
          <a:ext cx="1517868" cy="96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4" imgW="660240" imgH="419040" progId="Equation.3">
                  <p:embed/>
                </p:oleObj>
              </mc:Choice>
              <mc:Fallback>
                <p:oleObj name="Equation" r:id="rId4" imgW="660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083846"/>
                        <a:ext cx="1517868" cy="961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144" y="414908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Neighborhood overlap in the bipartite affiliation network of editors and articles consisting only of edges between editors and the articles they have edited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514351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FACT: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Wikipedia editors who have communicated are significantly more similar in their behavior than pairs of Wikipedia editors who have not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homomphily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  <a:p>
            <a:pPr algn="just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Selection (editors form connections with those have edited the same articles)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Social Influence (editors are led  to the articles of people they talk to)</a:t>
            </a:r>
          </a:p>
        </p:txBody>
      </p:sp>
    </p:spTree>
    <p:extLst>
      <p:ext uri="{BB962C8B-B14F-4D97-AF65-F5344CB8AC3E}">
        <p14:creationId xmlns:p14="http://schemas.microsoft.com/office/powerpoint/2010/main" val="231179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42852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214422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Actions in Wikipedia are time-stamped</a:t>
            </a: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For each pair of editors A and B who have ever communicated, 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Record their similarity over time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Time 0 when they first communicated -- Time moves in discrete units, advancing by one “tick” whenever either A or B performs an action on Wikipedia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Plot one curve for each pair of editors</a:t>
            </a: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Average, single plot: average level of similarity relative to the time of first interaction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4071966" cy="308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14876" y="3357562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Similarity is clearly increasing both before and after the moment of first interaction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(both selection and social influence)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 symmetric around time 0 (particular role on similarity): Significant increase before they meet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Blue line shows similarity of  a random pair (non-interacting)</a:t>
            </a:r>
          </a:p>
        </p:txBody>
      </p:sp>
    </p:spTree>
    <p:extLst>
      <p:ext uri="{BB962C8B-B14F-4D97-AF65-F5344CB8AC3E}">
        <p14:creationId xmlns:p14="http://schemas.microsoft.com/office/powerpoint/2010/main" val="7237176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M. E. J. Newman</a:t>
            </a:r>
            <a:r>
              <a:rPr lang="en-US" sz="1800" dirty="0">
                <a:solidFill>
                  <a:schemeClr val="folHlink"/>
                </a:solidFill>
              </a:rPr>
              <a:t>, Power laws, Pareto distributions and </a:t>
            </a:r>
            <a:r>
              <a:rPr lang="en-US" sz="1800" dirty="0" err="1">
                <a:solidFill>
                  <a:schemeClr val="folHlink"/>
                </a:solidFill>
              </a:rPr>
              <a:t>Zipf's</a:t>
            </a:r>
            <a:r>
              <a:rPr lang="en-US" sz="1800" dirty="0">
                <a:solidFill>
                  <a:schemeClr val="folHlink"/>
                </a:solidFill>
              </a:rPr>
              <a:t> law</a:t>
            </a:r>
            <a:r>
              <a:rPr lang="en-US" sz="1800" dirty="0"/>
              <a:t>, </a:t>
            </a:r>
            <a:r>
              <a:rPr lang="en-US" sz="1800" i="1" dirty="0"/>
              <a:t>Contemporary Physics</a:t>
            </a:r>
            <a:r>
              <a:rPr lang="en-US" sz="1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M. E. J. Newman, </a:t>
            </a:r>
            <a:r>
              <a:rPr lang="en-US" sz="1800" dirty="0">
                <a:solidFill>
                  <a:schemeClr val="folHlink"/>
                </a:solidFill>
              </a:rPr>
              <a:t>The structure and function of complex networks</a:t>
            </a:r>
            <a:r>
              <a:rPr lang="en-US" sz="1800" dirty="0"/>
              <a:t>, SIAM Reviews, 45(2): 167-256, 2003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R. Albert and A.-L. </a:t>
            </a:r>
            <a:r>
              <a:rPr lang="en-US" sz="1800" dirty="0" err="1"/>
              <a:t>Barabási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Statistical mechanics of complex networks</a:t>
            </a:r>
            <a:r>
              <a:rPr lang="en-US" sz="1800" dirty="0"/>
              <a:t>, </a:t>
            </a:r>
            <a:r>
              <a:rPr lang="en-US" sz="1800" i="1" dirty="0"/>
              <a:t>Reviews of Modern Physics </a:t>
            </a:r>
            <a:r>
              <a:rPr lang="en-US" sz="1800" b="1" dirty="0"/>
              <a:t>74</a:t>
            </a:r>
            <a:r>
              <a:rPr lang="en-US" sz="1800" dirty="0"/>
              <a:t>, 47-97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S. N. </a:t>
            </a:r>
            <a:r>
              <a:rPr lang="en-US" sz="1800" dirty="0" err="1"/>
              <a:t>Dorogovstev</a:t>
            </a:r>
            <a:r>
              <a:rPr lang="en-US" sz="1800" dirty="0"/>
              <a:t> and J. F. F. Mendez,  </a:t>
            </a:r>
            <a:r>
              <a:rPr lang="en-US" sz="1800" dirty="0">
                <a:solidFill>
                  <a:schemeClr val="folHlink"/>
                </a:solidFill>
              </a:rPr>
              <a:t>Evolution of Networks: From Biological Nets to the Internet and WWW.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Michalis </a:t>
            </a:r>
            <a:r>
              <a:rPr lang="en-US" sz="1800" dirty="0" err="1"/>
              <a:t>Faloutsos</a:t>
            </a:r>
            <a:r>
              <a:rPr lang="en-US" sz="1800" dirty="0"/>
              <a:t>, </a:t>
            </a:r>
            <a:r>
              <a:rPr lang="en-US" sz="1800" dirty="0" err="1"/>
              <a:t>Petros</a:t>
            </a:r>
            <a:r>
              <a:rPr lang="en-US" sz="1800" dirty="0"/>
              <a:t> </a:t>
            </a:r>
            <a:r>
              <a:rPr lang="en-US" sz="1800" dirty="0" err="1"/>
              <a:t>Faloutsos</a:t>
            </a:r>
            <a:r>
              <a:rPr lang="en-US" sz="1800" dirty="0"/>
              <a:t> and Christos </a:t>
            </a:r>
            <a:r>
              <a:rPr lang="en-US" sz="1800" dirty="0" err="1"/>
              <a:t>Faloutsos</a:t>
            </a:r>
            <a:r>
              <a:rPr lang="en-US" sz="1800" dirty="0"/>
              <a:t>. </a:t>
            </a:r>
            <a:r>
              <a:rPr lang="en-US" sz="1800" dirty="0">
                <a:solidFill>
                  <a:schemeClr val="folHlink"/>
                </a:solidFill>
              </a:rPr>
              <a:t>On Power-Law Relationships of the Internet Topology.</a:t>
            </a:r>
            <a:r>
              <a:rPr lang="en-US" sz="1800" dirty="0"/>
              <a:t> ACM SIGCOMM 1999.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E. </a:t>
            </a:r>
            <a:r>
              <a:rPr lang="en-US" sz="1800" dirty="0" err="1"/>
              <a:t>Ravasz</a:t>
            </a:r>
            <a:r>
              <a:rPr lang="en-US" sz="1800" dirty="0"/>
              <a:t>, A. L. </a:t>
            </a:r>
            <a:r>
              <a:rPr lang="en-US" sz="1800" dirty="0" err="1"/>
              <a:t>Somera</a:t>
            </a:r>
            <a:r>
              <a:rPr lang="en-US" sz="1800" dirty="0"/>
              <a:t>, D. A. </a:t>
            </a:r>
            <a:r>
              <a:rPr lang="en-US" sz="1800" dirty="0" err="1"/>
              <a:t>Mongru</a:t>
            </a:r>
            <a:r>
              <a:rPr lang="en-US" sz="1800" dirty="0"/>
              <a:t>, Z. N. </a:t>
            </a:r>
            <a:r>
              <a:rPr lang="en-US" sz="1800" dirty="0" err="1"/>
              <a:t>Oltvai</a:t>
            </a:r>
            <a:r>
              <a:rPr lang="en-US" sz="1800" dirty="0"/>
              <a:t>, and A.-L. </a:t>
            </a:r>
            <a:r>
              <a:rPr lang="en-US" sz="1800" dirty="0" err="1"/>
              <a:t>Barabási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Hierarchical organization of modularity in metabolic networks</a:t>
            </a:r>
            <a:r>
              <a:rPr lang="en-US" sz="1800" dirty="0"/>
              <a:t>,</a:t>
            </a:r>
            <a:r>
              <a:rPr lang="en-US" sz="1800" i="1" dirty="0"/>
              <a:t> Science </a:t>
            </a:r>
            <a:r>
              <a:rPr lang="en-US" sz="1800" b="1" dirty="0"/>
              <a:t>297</a:t>
            </a:r>
            <a:r>
              <a:rPr lang="en-US" sz="1800" dirty="0"/>
              <a:t>, 1551-1555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 Milo, S Shen-Orr, S </a:t>
            </a:r>
            <a:r>
              <a:rPr lang="en-US" sz="1800" dirty="0" err="1"/>
              <a:t>Itzkovitz</a:t>
            </a:r>
            <a:r>
              <a:rPr lang="en-US" sz="1800" dirty="0"/>
              <a:t>, N </a:t>
            </a:r>
            <a:r>
              <a:rPr lang="en-US" sz="1800" dirty="0" err="1"/>
              <a:t>Kashtan</a:t>
            </a:r>
            <a:r>
              <a:rPr lang="en-US" sz="1800" dirty="0"/>
              <a:t>, D </a:t>
            </a:r>
            <a:r>
              <a:rPr lang="en-US" sz="1800" dirty="0" err="1"/>
              <a:t>Chklovskii</a:t>
            </a:r>
            <a:r>
              <a:rPr lang="en-US" sz="1800" dirty="0"/>
              <a:t> &amp; U </a:t>
            </a:r>
            <a:r>
              <a:rPr lang="en-US" sz="1800" dirty="0" err="1"/>
              <a:t>Alon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Network Motifs: Simple Building Blocks of Complex Networks. </a:t>
            </a:r>
            <a:r>
              <a:rPr lang="en-US" sz="1800" dirty="0"/>
              <a:t>Science, 298:824-827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 Milo, S </a:t>
            </a:r>
            <a:r>
              <a:rPr lang="en-US" sz="1800" dirty="0" err="1"/>
              <a:t>Itzkovitz</a:t>
            </a:r>
            <a:r>
              <a:rPr lang="en-US" sz="1800" dirty="0"/>
              <a:t>, N </a:t>
            </a:r>
            <a:r>
              <a:rPr lang="en-US" sz="1800" dirty="0" err="1"/>
              <a:t>Kashtan</a:t>
            </a:r>
            <a:r>
              <a:rPr lang="en-US" sz="1800" dirty="0"/>
              <a:t>, R Levitt, S Shen-Orr, I </a:t>
            </a:r>
            <a:r>
              <a:rPr lang="en-US" sz="1800" dirty="0" err="1"/>
              <a:t>Ayzenshtat</a:t>
            </a:r>
            <a:r>
              <a:rPr lang="en-US" sz="1800" dirty="0"/>
              <a:t>, M </a:t>
            </a:r>
            <a:r>
              <a:rPr lang="en-US" sz="1800" dirty="0" err="1"/>
              <a:t>Sheffer</a:t>
            </a:r>
            <a:r>
              <a:rPr lang="en-US" sz="1800" dirty="0"/>
              <a:t> &amp; U </a:t>
            </a:r>
            <a:r>
              <a:rPr lang="en-US" sz="1800" dirty="0" err="1"/>
              <a:t>Alon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chemeClr val="folHlink"/>
                </a:solidFill>
              </a:rPr>
              <a:t>Superfamilies</a:t>
            </a:r>
            <a:r>
              <a:rPr lang="en-US" sz="1800" dirty="0">
                <a:solidFill>
                  <a:schemeClr val="folHlink"/>
                </a:solidFill>
              </a:rPr>
              <a:t> of designed and evolved networks. </a:t>
            </a:r>
            <a:r>
              <a:rPr lang="en-US" sz="1800" i="1" dirty="0"/>
              <a:t> </a:t>
            </a:r>
            <a:r>
              <a:rPr lang="en-US" sz="1800" dirty="0"/>
              <a:t>Science, 303:1538-42 (2004). </a:t>
            </a:r>
          </a:p>
        </p:txBody>
      </p:sp>
    </p:spTree>
    <p:extLst>
      <p:ext uri="{BB962C8B-B14F-4D97-AF65-F5344CB8AC3E}">
        <p14:creationId xmlns:p14="http://schemas.microsoft.com/office/powerpoint/2010/main" val="20069748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MODELS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9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all started with some Greeks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Faloutsos</a:t>
            </a:r>
            <a:r>
              <a:rPr lang="en-US" dirty="0"/>
              <a:t>, </a:t>
            </a:r>
            <a:r>
              <a:rPr lang="en-US" dirty="0" err="1"/>
              <a:t>Faloutsos</a:t>
            </a:r>
            <a:r>
              <a:rPr lang="en-US" dirty="0"/>
              <a:t>, </a:t>
            </a:r>
            <a:r>
              <a:rPr lang="en-US" dirty="0" err="1"/>
              <a:t>Faloutsos</a:t>
            </a:r>
            <a:r>
              <a:rPr lang="en-US" dirty="0"/>
              <a:t>, “On the power-law relationships of the internet topology”, SIGCOMM 1999.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Degree distributions for the internet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212976"/>
            <a:ext cx="6059341" cy="27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75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network model?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Informally, a network model is a </a:t>
            </a:r>
            <a:r>
              <a:rPr lang="en-US" sz="2800" dirty="0">
                <a:solidFill>
                  <a:srgbClr val="FF0000"/>
                </a:solidFill>
              </a:rPr>
              <a:t>process</a:t>
            </a:r>
            <a:r>
              <a:rPr lang="en-US" sz="2800" dirty="0"/>
              <a:t> (randomized or deterministic) for generating a graph of arbitrary size.</a:t>
            </a:r>
          </a:p>
          <a:p>
            <a:r>
              <a:rPr lang="en-US" sz="2800" dirty="0"/>
              <a:t>Models of </a:t>
            </a:r>
            <a:r>
              <a:rPr lang="en-US" sz="2800" dirty="0">
                <a:solidFill>
                  <a:srgbClr val="0066FF"/>
                </a:solidFill>
              </a:rPr>
              <a:t>static</a:t>
            </a:r>
            <a:r>
              <a:rPr lang="en-US" sz="2800" dirty="0"/>
              <a:t> graphs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input</a:t>
            </a:r>
            <a:r>
              <a:rPr lang="en-US" sz="2400" dirty="0"/>
              <a:t>: a set of parameters </a:t>
            </a:r>
            <a:r>
              <a:rPr lang="el-GR" sz="2400" dirty="0">
                <a:solidFill>
                  <a:srgbClr val="009900"/>
                </a:solidFill>
              </a:rPr>
              <a:t>Π</a:t>
            </a:r>
            <a:r>
              <a:rPr lang="en-US" sz="2400" dirty="0"/>
              <a:t>, and the size of the graph </a:t>
            </a:r>
            <a:r>
              <a:rPr lang="en-US" sz="2400" dirty="0">
                <a:solidFill>
                  <a:srgbClr val="009900"/>
                </a:solidFill>
              </a:rPr>
              <a:t>n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output</a:t>
            </a:r>
            <a:r>
              <a:rPr lang="en-US" sz="2400" dirty="0"/>
              <a:t>: a graph </a:t>
            </a:r>
            <a:r>
              <a:rPr lang="en-US" sz="2400" dirty="0">
                <a:solidFill>
                  <a:srgbClr val="009900"/>
                </a:solidFill>
              </a:rPr>
              <a:t>G(</a:t>
            </a:r>
            <a:r>
              <a:rPr lang="el-GR" sz="2400" dirty="0">
                <a:solidFill>
                  <a:srgbClr val="009900"/>
                </a:solidFill>
              </a:rPr>
              <a:t>Π</a:t>
            </a:r>
            <a:r>
              <a:rPr lang="en-US" sz="2400" dirty="0">
                <a:solidFill>
                  <a:srgbClr val="009900"/>
                </a:solidFill>
              </a:rPr>
              <a:t>,n)</a:t>
            </a:r>
            <a:r>
              <a:rPr lang="en-US" sz="2400" dirty="0"/>
              <a:t> </a:t>
            </a:r>
          </a:p>
          <a:p>
            <a:r>
              <a:rPr lang="en-US" sz="2800" dirty="0"/>
              <a:t>Models of </a:t>
            </a:r>
            <a:r>
              <a:rPr lang="en-US" sz="2800" dirty="0">
                <a:solidFill>
                  <a:srgbClr val="0066FF"/>
                </a:solidFill>
              </a:rPr>
              <a:t>evolving</a:t>
            </a:r>
            <a:r>
              <a:rPr lang="en-US" sz="2800" dirty="0"/>
              <a:t> graphs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input</a:t>
            </a:r>
            <a:r>
              <a:rPr lang="en-US" sz="2400" dirty="0"/>
              <a:t>: a set of parameters </a:t>
            </a:r>
            <a:r>
              <a:rPr lang="el-GR" sz="2400" dirty="0">
                <a:solidFill>
                  <a:srgbClr val="009900"/>
                </a:solidFill>
              </a:rPr>
              <a:t>Π</a:t>
            </a:r>
            <a:r>
              <a:rPr lang="en-US" sz="2400" dirty="0"/>
              <a:t>, and an initial graph </a:t>
            </a:r>
            <a:r>
              <a:rPr lang="en-US" sz="2400" dirty="0">
                <a:solidFill>
                  <a:srgbClr val="009900"/>
                </a:solidFill>
              </a:rPr>
              <a:t>G</a:t>
            </a:r>
            <a:r>
              <a:rPr lang="en-US" sz="2400" baseline="-25000" dirty="0">
                <a:solidFill>
                  <a:srgbClr val="009900"/>
                </a:solidFill>
              </a:rPr>
              <a:t>0</a:t>
            </a:r>
            <a:endParaRPr lang="en-US" sz="2400" dirty="0">
              <a:solidFill>
                <a:srgbClr val="009900"/>
              </a:solidFill>
            </a:endParaRP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output</a:t>
            </a:r>
            <a:r>
              <a:rPr lang="en-US" sz="2400" dirty="0"/>
              <a:t>: a graph </a:t>
            </a:r>
            <a:r>
              <a:rPr lang="en-US" sz="2400" dirty="0">
                <a:solidFill>
                  <a:srgbClr val="009900"/>
                </a:solidFill>
              </a:rPr>
              <a:t>G</a:t>
            </a:r>
            <a:r>
              <a:rPr lang="en-US" sz="2400" baseline="-25000" dirty="0">
                <a:solidFill>
                  <a:srgbClr val="009900"/>
                </a:solidFill>
              </a:rPr>
              <a:t>t</a:t>
            </a:r>
            <a:r>
              <a:rPr lang="en-US" sz="2400" dirty="0">
                <a:solidFill>
                  <a:srgbClr val="009900"/>
                </a:solidFill>
              </a:rPr>
              <a:t> </a:t>
            </a:r>
            <a:r>
              <a:rPr lang="en-US" sz="2400" dirty="0"/>
              <a:t>for each time </a:t>
            </a:r>
            <a:r>
              <a:rPr lang="en-US" sz="2400" dirty="0">
                <a:solidFill>
                  <a:srgbClr val="0099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687258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Families of random graphs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deterministic model </a:t>
            </a:r>
            <a:r>
              <a:rPr lang="en-US" sz="2800">
                <a:solidFill>
                  <a:srgbClr val="CC0000"/>
                </a:solidFill>
              </a:rPr>
              <a:t>D</a:t>
            </a:r>
            <a:r>
              <a:rPr lang="en-US" sz="2800"/>
              <a:t> defines a single graph for each value of </a:t>
            </a:r>
            <a:r>
              <a:rPr lang="en-US" sz="2800">
                <a:solidFill>
                  <a:srgbClr val="009900"/>
                </a:solidFill>
              </a:rPr>
              <a:t>n</a:t>
            </a:r>
            <a:r>
              <a:rPr lang="en-US" sz="2800"/>
              <a:t> (or </a:t>
            </a:r>
            <a:r>
              <a:rPr lang="en-US" sz="2800">
                <a:solidFill>
                  <a:srgbClr val="009900"/>
                </a:solidFill>
              </a:rPr>
              <a:t>t</a:t>
            </a:r>
            <a:r>
              <a:rPr lang="en-US" sz="2800"/>
              <a:t>)</a:t>
            </a:r>
          </a:p>
          <a:p>
            <a:endParaRPr lang="en-US" sz="2800"/>
          </a:p>
          <a:p>
            <a:r>
              <a:rPr lang="en-US" sz="2800"/>
              <a:t>A randomized model 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 defines a probability space </a:t>
            </a:r>
            <a:r>
              <a:rPr lang="en-US" sz="2800">
                <a:solidFill>
                  <a:srgbClr val="009900"/>
                </a:solidFill>
              </a:rPr>
              <a:t>‹</a:t>
            </a:r>
            <a:r>
              <a:rPr lang="fi-FI" sz="2800">
                <a:solidFill>
                  <a:srgbClr val="009900"/>
                </a:solidFill>
              </a:rPr>
              <a:t>G</a:t>
            </a:r>
            <a:r>
              <a:rPr lang="fi-FI" sz="2800" baseline="-25000">
                <a:solidFill>
                  <a:srgbClr val="009900"/>
                </a:solidFill>
              </a:rPr>
              <a:t>n</a:t>
            </a:r>
            <a:r>
              <a:rPr lang="fi-FI" sz="2800">
                <a:solidFill>
                  <a:srgbClr val="009900"/>
                </a:solidFill>
              </a:rPr>
              <a:t>,P›</a:t>
            </a:r>
            <a:r>
              <a:rPr lang="fi-FI" sz="2800"/>
              <a:t> </a:t>
            </a:r>
            <a:r>
              <a:rPr lang="en-US" sz="2800"/>
              <a:t>where </a:t>
            </a:r>
            <a:r>
              <a:rPr lang="en-US" sz="2800">
                <a:solidFill>
                  <a:srgbClr val="009900"/>
                </a:solidFill>
              </a:rPr>
              <a:t>G</a:t>
            </a:r>
            <a:r>
              <a:rPr lang="en-US" sz="2800" baseline="-25000">
                <a:solidFill>
                  <a:srgbClr val="009900"/>
                </a:solidFill>
              </a:rPr>
              <a:t>n</a:t>
            </a:r>
            <a:r>
              <a:rPr lang="en-US" sz="2800"/>
              <a:t> is the set of all graphs of size </a:t>
            </a:r>
            <a:r>
              <a:rPr lang="en-US" sz="2800">
                <a:solidFill>
                  <a:srgbClr val="009900"/>
                </a:solidFill>
              </a:rPr>
              <a:t>n</a:t>
            </a:r>
            <a:r>
              <a:rPr lang="en-US" sz="2800"/>
              <a:t>, and </a:t>
            </a:r>
            <a:r>
              <a:rPr lang="en-US" sz="2800">
                <a:solidFill>
                  <a:srgbClr val="009900"/>
                </a:solidFill>
              </a:rPr>
              <a:t>P</a:t>
            </a:r>
            <a:r>
              <a:rPr lang="en-US" sz="2800"/>
              <a:t> a probability distribution over the set </a:t>
            </a:r>
            <a:r>
              <a:rPr lang="en-US" sz="2800">
                <a:solidFill>
                  <a:srgbClr val="009900"/>
                </a:solidFill>
              </a:rPr>
              <a:t>G</a:t>
            </a:r>
            <a:r>
              <a:rPr lang="en-US" sz="2800" baseline="-25000">
                <a:solidFill>
                  <a:srgbClr val="009900"/>
                </a:solidFill>
              </a:rPr>
              <a:t>n </a:t>
            </a:r>
            <a:r>
              <a:rPr lang="en-US" sz="2800"/>
              <a:t>(similarly for </a:t>
            </a:r>
            <a:r>
              <a:rPr lang="en-US" sz="2800">
                <a:solidFill>
                  <a:srgbClr val="009900"/>
                </a:solidFill>
              </a:rPr>
              <a:t>t</a:t>
            </a:r>
            <a:r>
              <a:rPr lang="en-US" sz="2800"/>
              <a:t>)</a:t>
            </a:r>
            <a:endParaRPr lang="en-US" sz="2800" baseline="-25000">
              <a:solidFill>
                <a:srgbClr val="009900"/>
              </a:solidFill>
            </a:endParaRPr>
          </a:p>
          <a:p>
            <a:pPr lvl="1"/>
            <a:r>
              <a:rPr lang="en-US" sz="2400"/>
              <a:t>we call this a family of random graphs </a:t>
            </a:r>
            <a:r>
              <a:rPr lang="en-US" sz="2400">
                <a:solidFill>
                  <a:srgbClr val="CC0000"/>
                </a:solidFill>
              </a:rPr>
              <a:t>R</a:t>
            </a:r>
            <a:r>
              <a:rPr lang="en-US" sz="2400"/>
              <a:t>, or a random graph </a:t>
            </a:r>
            <a:r>
              <a:rPr lang="en-US" sz="2400">
                <a:solidFill>
                  <a:srgbClr val="CC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738337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models for real-life graphs is important for several reasons</a:t>
            </a:r>
          </a:p>
          <a:p>
            <a:pPr lvl="1"/>
            <a:r>
              <a:rPr lang="en-US" dirty="0"/>
              <a:t>Create data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dirty="0"/>
              <a:t> of processes on networks</a:t>
            </a:r>
          </a:p>
          <a:p>
            <a:pPr lvl="1"/>
            <a:r>
              <a:rPr lang="en-US" dirty="0"/>
              <a:t>Identify the </a:t>
            </a:r>
            <a:r>
              <a:rPr lang="en-US" dirty="0">
                <a:solidFill>
                  <a:srgbClr val="0070C0"/>
                </a:solidFill>
              </a:rPr>
              <a:t>underlying mechanisms </a:t>
            </a:r>
            <a:r>
              <a:rPr lang="en-US" dirty="0"/>
              <a:t>that govern the network generation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Predict</a:t>
            </a:r>
            <a:r>
              <a:rPr lang="en-US" dirty="0"/>
              <a:t> the evolution of networks</a:t>
            </a:r>
          </a:p>
        </p:txBody>
      </p:sp>
    </p:spTree>
    <p:extLst>
      <p:ext uri="{BB962C8B-B14F-4D97-AF65-F5344CB8AC3E}">
        <p14:creationId xmlns:p14="http://schemas.microsoft.com/office/powerpoint/2010/main" val="42740106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Erdös-Renyi Random graphs</a:t>
            </a:r>
          </a:p>
        </p:txBody>
      </p:sp>
      <p:pic>
        <p:nvPicPr>
          <p:cNvPr id="235524" name="Picture 4" descr="Erdos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31369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4284663" y="3357563"/>
            <a:ext cx="3968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Paul Erdös (1913-1996)</a:t>
            </a:r>
          </a:p>
        </p:txBody>
      </p:sp>
    </p:spTree>
    <p:extLst>
      <p:ext uri="{BB962C8B-B14F-4D97-AF65-F5344CB8AC3E}">
        <p14:creationId xmlns:p14="http://schemas.microsoft.com/office/powerpoint/2010/main" val="37097532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Erdös-Renyi Random Graphs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solidFill>
                  <a:srgbClr val="0066FF"/>
                </a:solidFill>
              </a:rPr>
              <a:t>G</a:t>
            </a:r>
            <a:r>
              <a:rPr lang="en-US" baseline="-25000">
                <a:solidFill>
                  <a:srgbClr val="0066FF"/>
                </a:solidFill>
              </a:rPr>
              <a:t>n,p</a:t>
            </a:r>
            <a:r>
              <a:rPr lang="en-US"/>
              <a:t> model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input</a:t>
            </a:r>
            <a:r>
              <a:rPr lang="en-US"/>
              <a:t>: the number of vertices </a:t>
            </a:r>
            <a:r>
              <a:rPr lang="en-US">
                <a:solidFill>
                  <a:srgbClr val="00CC00"/>
                </a:solidFill>
              </a:rPr>
              <a:t>n</a:t>
            </a:r>
            <a:r>
              <a:rPr lang="en-US"/>
              <a:t>, and a parameter </a:t>
            </a:r>
            <a:r>
              <a:rPr lang="en-US">
                <a:solidFill>
                  <a:srgbClr val="00CC00"/>
                </a:solidFill>
              </a:rPr>
              <a:t>p</a:t>
            </a:r>
            <a:r>
              <a:rPr lang="en-US"/>
              <a:t>, </a:t>
            </a:r>
            <a:r>
              <a:rPr lang="en-US">
                <a:solidFill>
                  <a:srgbClr val="00CC00"/>
                </a:solidFill>
              </a:rPr>
              <a:t>0 ≤ p ≤ 1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process</a:t>
            </a:r>
            <a:r>
              <a:rPr lang="en-US"/>
              <a:t>: for each pair </a:t>
            </a:r>
            <a:r>
              <a:rPr lang="en-US">
                <a:solidFill>
                  <a:srgbClr val="00CC00"/>
                </a:solidFill>
              </a:rPr>
              <a:t>(i,j)</a:t>
            </a:r>
            <a:r>
              <a:rPr lang="en-US"/>
              <a:t>, generate the edge </a:t>
            </a:r>
            <a:r>
              <a:rPr lang="en-US">
                <a:solidFill>
                  <a:srgbClr val="00CC00"/>
                </a:solidFill>
              </a:rPr>
              <a:t>(i,j)</a:t>
            </a:r>
            <a:r>
              <a:rPr lang="en-US"/>
              <a:t> independently with probability </a:t>
            </a:r>
            <a:r>
              <a:rPr lang="en-US">
                <a:solidFill>
                  <a:srgbClr val="00CC00"/>
                </a:solidFill>
              </a:rPr>
              <a:t>p</a:t>
            </a:r>
          </a:p>
          <a:p>
            <a:pPr lvl="1"/>
            <a:endParaRPr lang="en-US"/>
          </a:p>
          <a:p>
            <a:r>
              <a:rPr lang="en-US"/>
              <a:t>Related, but not identical: The </a:t>
            </a:r>
            <a:r>
              <a:rPr lang="en-US">
                <a:solidFill>
                  <a:srgbClr val="0066FF"/>
                </a:solidFill>
              </a:rPr>
              <a:t>G</a:t>
            </a:r>
            <a:r>
              <a:rPr lang="en-US" baseline="-25000">
                <a:solidFill>
                  <a:srgbClr val="0066FF"/>
                </a:solidFill>
              </a:rPr>
              <a:t>n,m</a:t>
            </a:r>
            <a:r>
              <a:rPr lang="en-US"/>
              <a:t> model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process</a:t>
            </a:r>
            <a:r>
              <a:rPr lang="en-US"/>
              <a:t>: select </a:t>
            </a:r>
            <a:r>
              <a:rPr lang="en-US">
                <a:solidFill>
                  <a:srgbClr val="00CC00"/>
                </a:solidFill>
              </a:rPr>
              <a:t>m</a:t>
            </a:r>
            <a:r>
              <a:rPr lang="en-US"/>
              <a:t> edges uniformly at random</a:t>
            </a:r>
          </a:p>
        </p:txBody>
      </p:sp>
    </p:spTree>
    <p:extLst>
      <p:ext uri="{BB962C8B-B14F-4D97-AF65-F5344CB8AC3E}">
        <p14:creationId xmlns:p14="http://schemas.microsoft.com/office/powerpoint/2010/main" val="171616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A property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P</a:t>
                </a:r>
                <a:r>
                  <a:rPr lang="en-US" sz="2400" dirty="0"/>
                  <a:t> holds </a:t>
                </a:r>
                <a:r>
                  <a:rPr lang="en-US" sz="2400" dirty="0">
                    <a:solidFill>
                      <a:srgbClr val="0066FF"/>
                    </a:solidFill>
                  </a:rPr>
                  <a:t>almost surely (</a:t>
                </a:r>
                <a:r>
                  <a:rPr lang="en-US" sz="2400" dirty="0" err="1">
                    <a:solidFill>
                      <a:srgbClr val="0066FF"/>
                    </a:solidFill>
                  </a:rPr>
                  <a:t>a.s</a:t>
                </a:r>
                <a:r>
                  <a:rPr lang="en-US" sz="2400" dirty="0">
                    <a:solidFill>
                      <a:srgbClr val="0066FF"/>
                    </a:solidFill>
                  </a:rPr>
                  <a:t>.)</a:t>
                </a:r>
                <a:r>
                  <a:rPr lang="en-US" sz="2400" dirty="0">
                    <a:solidFill>
                      <a:schemeClr val="hlink"/>
                    </a:solidFill>
                  </a:rPr>
                  <a:t> </a:t>
                </a:r>
                <a:r>
                  <a:rPr lang="en-US" sz="2400" dirty="0"/>
                  <a:t>(or for </a:t>
                </a:r>
                <a:r>
                  <a:rPr lang="en-US" sz="2400" dirty="0">
                    <a:solidFill>
                      <a:srgbClr val="0066FF"/>
                    </a:solidFill>
                  </a:rPr>
                  <a:t>almost every</a:t>
                </a:r>
                <a:r>
                  <a:rPr lang="en-US" sz="2400" dirty="0"/>
                  <a:t> graph), if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Evolution of the graph: which properties hold as the parameters of the graph model change?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different from the evolving graphs over time that we saw before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Threshold phenomena</a:t>
                </a:r>
                <a:r>
                  <a:rPr lang="en-US" sz="2400" dirty="0"/>
                  <a:t>: Many properties appear suddenly. That is, there exist a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0CC00"/>
                    </a:solidFill>
                    <a:latin typeface="Cambria Math"/>
                  </a:rPr>
                  <a:t> </a:t>
                </a:r>
                <a:r>
                  <a:rPr lang="en-US" sz="2400" dirty="0"/>
                  <a:t>(e.g.,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) such that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CC00"/>
                        </a:solidFill>
                        <a:latin typeface="Cambria Math"/>
                      </a:rPr>
                      <m:t>𝜃</m:t>
                    </m:r>
                    <m:r>
                      <a:rPr lang="en-US" sz="2400" i="1">
                        <a:solidFill>
                          <a:srgbClr val="00CC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 the property does not hold </a:t>
                </a:r>
                <a:r>
                  <a:rPr lang="en-US" sz="2400" dirty="0" err="1"/>
                  <a:t>a.s</a:t>
                </a:r>
                <a:r>
                  <a:rPr lang="en-US" sz="2400" dirty="0"/>
                  <a:t>. and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CC00"/>
                        </a:solidFill>
                        <a:latin typeface="Cambria Math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CC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/>
                  <a:t>the property holds </a:t>
                </a:r>
                <a:r>
                  <a:rPr lang="en-US" sz="2400" dirty="0" err="1"/>
                  <a:t>a.s</a:t>
                </a:r>
                <a:r>
                  <a:rPr lang="en-US" sz="2400" dirty="0"/>
                  <a:t>.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39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963" t="-1887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3124200" y="2133600"/>
          <a:ext cx="2657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5" imgW="1143000" imgH="279400" progId="Equation.3">
                  <p:embed/>
                </p:oleObj>
              </mc:Choice>
              <mc:Fallback>
                <p:oleObj name="Equation" r:id="rId5" imgW="1143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26574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4101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giant component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00CC00"/>
                </a:solidFill>
              </a:rPr>
              <a:t>z=</a:t>
            </a:r>
            <a:r>
              <a:rPr lang="en-US" dirty="0" err="1">
                <a:solidFill>
                  <a:srgbClr val="00CC00"/>
                </a:solidFill>
              </a:rPr>
              <a:t>np</a:t>
            </a:r>
            <a:r>
              <a:rPr lang="en-US" dirty="0"/>
              <a:t> be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average degree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&lt; 1</a:t>
            </a:r>
            <a:r>
              <a:rPr lang="en-US" dirty="0"/>
              <a:t>, then almost surely, the largest component has size at most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dirty="0" err="1">
                <a:solidFill>
                  <a:srgbClr val="0070C0"/>
                </a:solidFill>
              </a:rPr>
              <a:t>ln</a:t>
            </a:r>
            <a:r>
              <a:rPr lang="en-US" dirty="0">
                <a:solidFill>
                  <a:srgbClr val="0070C0"/>
                </a:solidFill>
              </a:rPr>
              <a:t> n)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&gt; 1</a:t>
            </a:r>
            <a:r>
              <a:rPr lang="en-US" dirty="0"/>
              <a:t>, then almost surely, the largest component has size 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fi-FI" dirty="0">
                <a:solidFill>
                  <a:srgbClr val="0070C0"/>
                </a:solidFill>
              </a:rPr>
              <a:t>(n). </a:t>
            </a:r>
            <a:r>
              <a:rPr lang="en-US" dirty="0"/>
              <a:t>The second largest component has size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dirty="0" err="1">
                <a:solidFill>
                  <a:srgbClr val="0070C0"/>
                </a:solidFill>
              </a:rPr>
              <a:t>ln</a:t>
            </a:r>
            <a:r>
              <a:rPr lang="en-US" dirty="0">
                <a:solidFill>
                  <a:srgbClr val="0070C0"/>
                </a:solidFill>
              </a:rPr>
              <a:t> n)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=</a:t>
            </a:r>
            <a:r>
              <a:rPr lang="el-GR" dirty="0">
                <a:solidFill>
                  <a:srgbClr val="00CC00"/>
                </a:solidFill>
              </a:rPr>
              <a:t>ω</a:t>
            </a:r>
            <a:r>
              <a:rPr lang="fi-FI" dirty="0">
                <a:solidFill>
                  <a:srgbClr val="00CC00"/>
                </a:solidFill>
              </a:rPr>
              <a:t>(ln n)</a:t>
            </a:r>
            <a:r>
              <a:rPr lang="fi-FI" dirty="0"/>
              <a:t>, </a:t>
            </a:r>
            <a:r>
              <a:rPr lang="en-US" dirty="0"/>
              <a:t>then the graph is almost surely connected.</a:t>
            </a:r>
          </a:p>
        </p:txBody>
      </p:sp>
    </p:spTree>
    <p:extLst>
      <p:ext uri="{BB962C8B-B14F-4D97-AF65-F5344CB8AC3E}">
        <p14:creationId xmlns:p14="http://schemas.microsoft.com/office/powerpoint/2010/main" val="25398838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phase transition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>
                <a:solidFill>
                  <a:srgbClr val="00CC00"/>
                </a:solidFill>
              </a:rPr>
              <a:t>z=1</a:t>
            </a:r>
            <a:r>
              <a:rPr lang="en-US" dirty="0"/>
              <a:t>, there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phase transition</a:t>
            </a:r>
          </a:p>
          <a:p>
            <a:pPr lvl="1"/>
            <a:r>
              <a:rPr lang="en-US" dirty="0"/>
              <a:t>The largest component is </a:t>
            </a:r>
            <a:r>
              <a:rPr lang="en-US" dirty="0">
                <a:solidFill>
                  <a:srgbClr val="00CC00"/>
                </a:solidFill>
              </a:rPr>
              <a:t>O(n</a:t>
            </a:r>
            <a:r>
              <a:rPr lang="en-US" baseline="30000" dirty="0">
                <a:solidFill>
                  <a:srgbClr val="00CC00"/>
                </a:solidFill>
              </a:rPr>
              <a:t>2/3</a:t>
            </a:r>
            <a:r>
              <a:rPr lang="en-US" dirty="0">
                <a:solidFill>
                  <a:srgbClr val="00CC00"/>
                </a:solidFill>
              </a:rPr>
              <a:t>)</a:t>
            </a:r>
          </a:p>
          <a:p>
            <a:pPr lvl="1"/>
            <a:r>
              <a:rPr lang="en-US" dirty="0"/>
              <a:t>The sizes of the components follow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power-law distribution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2582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Random graphs degree distributions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degree distribution follows a </a:t>
            </a:r>
            <a:r>
              <a:rPr lang="en-US" sz="2800" dirty="0">
                <a:solidFill>
                  <a:srgbClr val="0066FF"/>
                </a:solidFill>
              </a:rPr>
              <a:t>binomial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Assuming </a:t>
            </a:r>
            <a:r>
              <a:rPr lang="en-US" sz="2800" dirty="0">
                <a:solidFill>
                  <a:srgbClr val="00CC00"/>
                </a:solidFill>
              </a:rPr>
              <a:t>z=</a:t>
            </a:r>
            <a:r>
              <a:rPr lang="en-US" sz="2800" dirty="0" err="1">
                <a:solidFill>
                  <a:srgbClr val="00CC00"/>
                </a:solidFill>
              </a:rPr>
              <a:t>np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is fixed, as </a:t>
            </a:r>
            <a:r>
              <a:rPr lang="en-US" sz="2800" dirty="0">
                <a:solidFill>
                  <a:srgbClr val="00CC00"/>
                </a:solidFill>
              </a:rPr>
              <a:t>n</a:t>
            </a:r>
            <a:r>
              <a:rPr lang="en-US" sz="2800" dirty="0">
                <a:solidFill>
                  <a:srgbClr val="00CC00"/>
                </a:solidFill>
                <a:latin typeface="Arial" charset="0"/>
              </a:rPr>
              <a:t>→</a:t>
            </a:r>
            <a:r>
              <a:rPr lang="en-US" sz="2800" dirty="0">
                <a:solidFill>
                  <a:srgbClr val="00CC00"/>
                </a:solidFill>
              </a:rPr>
              <a:t>∞, B(</a:t>
            </a:r>
            <a:r>
              <a:rPr lang="en-US" sz="2800" dirty="0" err="1">
                <a:solidFill>
                  <a:srgbClr val="00CC00"/>
                </a:solidFill>
              </a:rPr>
              <a:t>n,k,p</a:t>
            </a:r>
            <a:r>
              <a:rPr lang="en-US" sz="2800" dirty="0">
                <a:solidFill>
                  <a:srgbClr val="00CC00"/>
                </a:solidFill>
              </a:rPr>
              <a:t>)</a:t>
            </a:r>
            <a:r>
              <a:rPr lang="en-US" sz="2800" dirty="0"/>
              <a:t> is approximated by a </a:t>
            </a:r>
            <a:r>
              <a:rPr lang="en-US" sz="2800" dirty="0">
                <a:solidFill>
                  <a:srgbClr val="0066FF"/>
                </a:solidFill>
              </a:rPr>
              <a:t>Poisson</a:t>
            </a:r>
            <a:r>
              <a:rPr lang="en-US" sz="2800" dirty="0"/>
              <a:t> distribution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Highly concentrated around the mean, with a tail that drops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exponentially</a:t>
            </a:r>
          </a:p>
        </p:txBody>
      </p:sp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2339975" y="2276475"/>
          <a:ext cx="34734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4" imgW="2095500" imgH="457200" progId="Equation.3">
                  <p:embed/>
                </p:oleObj>
              </mc:Choice>
              <mc:Fallback>
                <p:oleObj name="Equation" r:id="rId4" imgW="2095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276475"/>
                        <a:ext cx="34734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2771775" y="4221163"/>
          <a:ext cx="25161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6" imgW="1384300" imgH="419100" progId="Equation.3">
                  <p:embed/>
                </p:oleObj>
              </mc:Choice>
              <mc:Fallback>
                <p:oleObj name="Equation" r:id="rId6" imgW="1384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221163"/>
                        <a:ext cx="25161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280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Phase transitions </a:t>
            </a:r>
            <a:r>
              <a:rPr lang="en-US" dirty="0"/>
              <a:t>(a.k.a. Threshold Phenomena, Critical phenomena) are observed in a variety of natural or human processes, and they have been studied extensively by Physicists and Mathematicians</a:t>
            </a:r>
          </a:p>
          <a:p>
            <a:pPr lvl="1"/>
            <a:r>
              <a:rPr lang="en-US" dirty="0"/>
              <a:t>Also, in popular science: “</a:t>
            </a:r>
            <a:r>
              <a:rPr lang="en-US" dirty="0">
                <a:solidFill>
                  <a:srgbClr val="0070C0"/>
                </a:solidFill>
              </a:rPr>
              <a:t>The tipping point</a:t>
            </a:r>
            <a:r>
              <a:rPr lang="en-US" dirty="0"/>
              <a:t>”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Water becoming ice</a:t>
            </a:r>
          </a:p>
          <a:p>
            <a:pPr lvl="1"/>
            <a:r>
              <a:rPr lang="en-US" dirty="0"/>
              <a:t>Percolation</a:t>
            </a:r>
          </a:p>
          <a:p>
            <a:pPr lvl="1"/>
            <a:r>
              <a:rPr lang="en-US" dirty="0"/>
              <a:t>Giant components in graphs</a:t>
            </a:r>
          </a:p>
          <a:p>
            <a:r>
              <a:rPr lang="en-US" dirty="0"/>
              <a:t>In all of these examples, the transition from one state to another (e.g., from water to ice) happens almost instantaneously when a parameter crosses a </a:t>
            </a:r>
            <a:r>
              <a:rPr lang="en-US" dirty="0">
                <a:solidFill>
                  <a:srgbClr val="0070C0"/>
                </a:solidFill>
              </a:rPr>
              <a:t>threshold</a:t>
            </a:r>
          </a:p>
          <a:p>
            <a:r>
              <a:rPr lang="en-US" dirty="0"/>
              <a:t>At the threshold value we have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critical phenomena</a:t>
            </a:r>
            <a:r>
              <a:rPr lang="en-US" dirty="0"/>
              <a:t>, and the appearance of </a:t>
            </a:r>
            <a:r>
              <a:rPr lang="en-US" dirty="0">
                <a:solidFill>
                  <a:srgbClr val="0070C0"/>
                </a:solidFill>
              </a:rPr>
              <a:t>Power Laws</a:t>
            </a:r>
          </a:p>
          <a:p>
            <a:pPr lvl="1"/>
            <a:r>
              <a:rPr lang="en-US" dirty="0"/>
              <a:t>There is no characteristic scale.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0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8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2988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/>
                  <a:t>The degree distributions of most real-life networks follow a </a:t>
                </a:r>
                <a:r>
                  <a:rPr lang="en-US" sz="2000" dirty="0">
                    <a:solidFill>
                      <a:schemeClr val="hlink"/>
                    </a:solidFill>
                  </a:rPr>
                  <a:t>power law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Right-skewed/Heavy-tail distribution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there is a non-negligible fraction of nodes that has very high degree (hubs)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>
                    <a:solidFill>
                      <a:schemeClr val="hlink"/>
                    </a:solidFill>
                  </a:rPr>
                  <a:t>scale-free</a:t>
                </a:r>
                <a:r>
                  <a:rPr lang="en-US" sz="1800" dirty="0"/>
                  <a:t>: no characteristic scale, average is not informative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In stark contrast with the random graph model!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Poisson degree distribution, z=np</a:t>
                </a:r>
              </a:p>
              <a:p>
                <a:pPr lvl="1">
                  <a:lnSpc>
                    <a:spcPct val="80000"/>
                  </a:lnSpc>
                </a:pPr>
                <a:endParaRPr lang="en-US" sz="180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z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1800" dirty="0"/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Concentrated around the mean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the probability of very high degree nodes is exponentially small</a:t>
                </a:r>
              </a:p>
            </p:txBody>
          </p:sp>
        </mc:Choice>
        <mc:Fallback xmlns="">
          <p:sp>
            <p:nvSpPr>
              <p:cNvPr id="248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2988"/>
              </a:xfrm>
              <a:blipFill rotWithShape="1">
                <a:blip r:embed="rId3"/>
                <a:stretch>
                  <a:fillRect l="-593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836" name="Text Box 4"/>
              <p:cNvSpPr txBox="1">
                <a:spLocks noChangeArrowheads="1"/>
              </p:cNvSpPr>
              <p:nvPr/>
            </p:nvSpPr>
            <p:spPr bwMode="auto">
              <a:xfrm>
                <a:off x="3492500" y="1986757"/>
                <a:ext cx="2447652" cy="443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 =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:endParaRPr lang="el-G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88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2500" y="1986757"/>
                <a:ext cx="2447652" cy="443583"/>
              </a:xfrm>
              <a:prstGeom prst="rect">
                <a:avLst/>
              </a:prstGeom>
              <a:blipFill rotWithShape="1">
                <a:blip r:embed="rId4"/>
                <a:stretch>
                  <a:fillRect l="-499" b="-123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8504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properties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Clustering coefficient</a:t>
            </a:r>
          </a:p>
          <a:p>
            <a:pPr lvl="1"/>
            <a:r>
              <a:rPr lang="en-US" dirty="0">
                <a:solidFill>
                  <a:srgbClr val="00CC00"/>
                </a:solidFill>
              </a:rPr>
              <a:t>C = p</a:t>
            </a:r>
          </a:p>
          <a:p>
            <a:endParaRPr lang="en-US" dirty="0"/>
          </a:p>
          <a:p>
            <a:r>
              <a:rPr lang="en-US" dirty="0"/>
              <a:t>Diameter (maximum path)</a:t>
            </a:r>
          </a:p>
          <a:p>
            <a:pPr lvl="1"/>
            <a:r>
              <a:rPr lang="en-US" dirty="0">
                <a:solidFill>
                  <a:srgbClr val="00CC00"/>
                </a:solidFill>
              </a:rPr>
              <a:t>L = log n / log z</a:t>
            </a:r>
          </a:p>
        </p:txBody>
      </p:sp>
    </p:spTree>
    <p:extLst>
      <p:ext uri="{BB962C8B-B14F-4D97-AF65-F5344CB8AC3E}">
        <p14:creationId xmlns:p14="http://schemas.microsoft.com/office/powerpoint/2010/main" val="39558993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graphs and real life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beautiful and elegant theory studied exhaustively</a:t>
            </a:r>
          </a:p>
          <a:p>
            <a:endParaRPr lang="en-US"/>
          </a:p>
          <a:p>
            <a:r>
              <a:rPr lang="en-US"/>
              <a:t>Random graphs had been used as idealized network models</a:t>
            </a:r>
          </a:p>
          <a:p>
            <a:endParaRPr lang="en-US"/>
          </a:p>
          <a:p>
            <a:r>
              <a:rPr lang="en-US"/>
              <a:t>Unfortunately, they don’t capture reality…</a:t>
            </a:r>
          </a:p>
        </p:txBody>
      </p:sp>
    </p:spTree>
    <p:extLst>
      <p:ext uri="{BB962C8B-B14F-4D97-AF65-F5344CB8AC3E}">
        <p14:creationId xmlns:p14="http://schemas.microsoft.com/office/powerpoint/2010/main" val="5787556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Departing from the ER model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need models that better capture the characteristics of real graphs</a:t>
            </a:r>
          </a:p>
          <a:p>
            <a:pPr lvl="1"/>
            <a:r>
              <a:rPr lang="en-US"/>
              <a:t>degree sequences</a:t>
            </a:r>
          </a:p>
          <a:p>
            <a:pPr lvl="1"/>
            <a:r>
              <a:rPr lang="en-US"/>
              <a:t>clustering coefficient</a:t>
            </a:r>
          </a:p>
          <a:p>
            <a:pPr lvl="1"/>
            <a:r>
              <a:rPr lang="en-US"/>
              <a:t>short paths</a:t>
            </a:r>
          </a:p>
        </p:txBody>
      </p:sp>
    </p:spTree>
    <p:extLst>
      <p:ext uri="{BB962C8B-B14F-4D97-AF65-F5344CB8AC3E}">
        <p14:creationId xmlns:p14="http://schemas.microsoft.com/office/powerpoint/2010/main" val="9750047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Graphs with given degree sequences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configuration model</a:t>
            </a:r>
          </a:p>
          <a:p>
            <a:pPr lvl="1"/>
            <a:r>
              <a:rPr lang="en-US" dirty="0"/>
              <a:t>input: the degree sequence </a:t>
            </a:r>
            <a:r>
              <a:rPr lang="en-US" dirty="0">
                <a:solidFill>
                  <a:srgbClr val="00CC00"/>
                </a:solidFill>
              </a:rPr>
              <a:t>[d</a:t>
            </a:r>
            <a:r>
              <a:rPr lang="en-US" baseline="-25000" dirty="0">
                <a:solidFill>
                  <a:srgbClr val="00CC00"/>
                </a:solidFill>
              </a:rPr>
              <a:t>1</a:t>
            </a:r>
            <a:r>
              <a:rPr lang="en-US" dirty="0">
                <a:solidFill>
                  <a:srgbClr val="00CC00"/>
                </a:solidFill>
              </a:rPr>
              <a:t>,d</a:t>
            </a:r>
            <a:r>
              <a:rPr lang="en-US" baseline="-25000" dirty="0">
                <a:solidFill>
                  <a:srgbClr val="00CC00"/>
                </a:solidFill>
              </a:rPr>
              <a:t>2</a:t>
            </a:r>
            <a:r>
              <a:rPr lang="en-US" dirty="0">
                <a:solidFill>
                  <a:srgbClr val="00CC00"/>
                </a:solidFill>
              </a:rPr>
              <a:t>,…,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n</a:t>
            </a:r>
            <a:r>
              <a:rPr lang="en-US" dirty="0">
                <a:solidFill>
                  <a:srgbClr val="00CC00"/>
                </a:solidFill>
              </a:rPr>
              <a:t>]</a:t>
            </a:r>
          </a:p>
          <a:p>
            <a:pPr lvl="1"/>
            <a:r>
              <a:rPr lang="en-US" dirty="0"/>
              <a:t>process:</a:t>
            </a:r>
          </a:p>
          <a:p>
            <a:pPr lvl="2"/>
            <a:r>
              <a:rPr lang="en-US" dirty="0"/>
              <a:t>Create </a:t>
            </a:r>
            <a:r>
              <a:rPr lang="en-US" dirty="0">
                <a:solidFill>
                  <a:srgbClr val="00CC00"/>
                </a:solidFill>
              </a:rPr>
              <a:t>d</a:t>
            </a:r>
            <a:r>
              <a:rPr lang="en-US" baseline="-25000" dirty="0">
                <a:solidFill>
                  <a:srgbClr val="00CC00"/>
                </a:solidFill>
              </a:rPr>
              <a:t>i</a:t>
            </a:r>
            <a:r>
              <a:rPr lang="en-US" dirty="0"/>
              <a:t> copies of node </a:t>
            </a:r>
            <a:r>
              <a:rPr lang="en-US" dirty="0" err="1">
                <a:solidFill>
                  <a:srgbClr val="00CC00"/>
                </a:solidFill>
              </a:rPr>
              <a:t>i</a:t>
            </a:r>
            <a:endParaRPr lang="en-US" dirty="0">
              <a:solidFill>
                <a:srgbClr val="00CC00"/>
              </a:solidFill>
            </a:endParaRPr>
          </a:p>
          <a:p>
            <a:pPr lvl="2"/>
            <a:r>
              <a:rPr lang="en-US" dirty="0"/>
              <a:t>Take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matching </a:t>
            </a:r>
            <a:r>
              <a:rPr lang="en-US" dirty="0"/>
              <a:t>(pairing) of the copies</a:t>
            </a:r>
          </a:p>
          <a:p>
            <a:pPr lvl="3"/>
            <a:r>
              <a:rPr lang="en-US" dirty="0"/>
              <a:t>self-loops and multiple edges are allowed</a:t>
            </a:r>
          </a:p>
          <a:p>
            <a:endParaRPr lang="en-US" dirty="0"/>
          </a:p>
          <a:p>
            <a:r>
              <a:rPr lang="en-US" dirty="0"/>
              <a:t>Uniform distribution over the graphs with the given degree sequence</a:t>
            </a:r>
          </a:p>
        </p:txBody>
      </p:sp>
    </p:spTree>
    <p:extLst>
      <p:ext uri="{BB962C8B-B14F-4D97-AF65-F5344CB8AC3E}">
        <p14:creationId xmlns:p14="http://schemas.microsoft.com/office/powerpoint/2010/main" val="36218581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/>
              <a:t>Suppose that the degree sequence is</a:t>
            </a:r>
          </a:p>
          <a:p>
            <a:pPr>
              <a:lnSpc>
                <a:spcPct val="110000"/>
              </a:lnSpc>
            </a:pPr>
            <a:endParaRPr lang="en-US" sz="2800"/>
          </a:p>
          <a:p>
            <a:pPr>
              <a:lnSpc>
                <a:spcPct val="130000"/>
              </a:lnSpc>
            </a:pPr>
            <a:r>
              <a:rPr lang="en-US" sz="2800"/>
              <a:t>Create multiple copies of the nodes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Pair the nodes uniformly at random</a:t>
            </a:r>
          </a:p>
          <a:p>
            <a:r>
              <a:rPr lang="en-US" sz="2800"/>
              <a:t>Generate the resulting network</a:t>
            </a:r>
          </a:p>
        </p:txBody>
      </p:sp>
      <p:sp>
        <p:nvSpPr>
          <p:cNvPr id="305156" name="Oval 4"/>
          <p:cNvSpPr>
            <a:spLocks noChangeArrowheads="1"/>
          </p:cNvSpPr>
          <p:nvPr/>
        </p:nvSpPr>
        <p:spPr bwMode="auto">
          <a:xfrm>
            <a:off x="3132138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7" name="Oval 5"/>
          <p:cNvSpPr>
            <a:spLocks noChangeArrowheads="1"/>
          </p:cNvSpPr>
          <p:nvPr/>
        </p:nvSpPr>
        <p:spPr bwMode="auto">
          <a:xfrm>
            <a:off x="5508625" y="26368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3924300" y="2636838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4716463" y="2636838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3059113" y="2270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3851275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4643438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5435600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305164" name="Oval 12"/>
          <p:cNvSpPr>
            <a:spLocks noChangeArrowheads="1"/>
          </p:cNvSpPr>
          <p:nvPr/>
        </p:nvSpPr>
        <p:spPr bwMode="auto">
          <a:xfrm>
            <a:off x="2339975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5" name="Oval 13"/>
          <p:cNvSpPr>
            <a:spLocks noChangeArrowheads="1"/>
          </p:cNvSpPr>
          <p:nvPr/>
        </p:nvSpPr>
        <p:spPr bwMode="auto">
          <a:xfrm>
            <a:off x="2700338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6" name="Oval 14"/>
          <p:cNvSpPr>
            <a:spLocks noChangeArrowheads="1"/>
          </p:cNvSpPr>
          <p:nvPr/>
        </p:nvSpPr>
        <p:spPr bwMode="auto">
          <a:xfrm>
            <a:off x="3132138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7" name="Oval 15"/>
          <p:cNvSpPr>
            <a:spLocks noChangeArrowheads="1"/>
          </p:cNvSpPr>
          <p:nvPr/>
        </p:nvSpPr>
        <p:spPr bwMode="auto">
          <a:xfrm>
            <a:off x="3492500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8" name="Oval 16"/>
          <p:cNvSpPr>
            <a:spLocks noChangeArrowheads="1"/>
          </p:cNvSpPr>
          <p:nvPr/>
        </p:nvSpPr>
        <p:spPr bwMode="auto">
          <a:xfrm>
            <a:off x="4067175" y="4005263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9" name="Oval 17"/>
          <p:cNvSpPr>
            <a:spLocks noChangeArrowheads="1"/>
          </p:cNvSpPr>
          <p:nvPr/>
        </p:nvSpPr>
        <p:spPr bwMode="auto">
          <a:xfrm>
            <a:off x="4643438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0" name="Oval 18"/>
          <p:cNvSpPr>
            <a:spLocks noChangeArrowheads="1"/>
          </p:cNvSpPr>
          <p:nvPr/>
        </p:nvSpPr>
        <p:spPr bwMode="auto">
          <a:xfrm>
            <a:off x="5003800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1" name="Oval 19"/>
          <p:cNvSpPr>
            <a:spLocks noChangeArrowheads="1"/>
          </p:cNvSpPr>
          <p:nvPr/>
        </p:nvSpPr>
        <p:spPr bwMode="auto">
          <a:xfrm>
            <a:off x="5292725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2" name="Oval 20"/>
          <p:cNvSpPr>
            <a:spLocks noChangeArrowheads="1"/>
          </p:cNvSpPr>
          <p:nvPr/>
        </p:nvSpPr>
        <p:spPr bwMode="auto">
          <a:xfrm>
            <a:off x="5795963" y="40052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3" name="Oval 21"/>
          <p:cNvSpPr>
            <a:spLocks noChangeArrowheads="1"/>
          </p:cNvSpPr>
          <p:nvPr/>
        </p:nvSpPr>
        <p:spPr bwMode="auto">
          <a:xfrm>
            <a:off x="6156325" y="40052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cxnSp>
        <p:nvCxnSpPr>
          <p:cNvPr id="305175" name="AutoShape 23"/>
          <p:cNvCxnSpPr>
            <a:cxnSpLocks noChangeShapeType="1"/>
          </p:cNvCxnSpPr>
          <p:nvPr/>
        </p:nvCxnSpPr>
        <p:spPr bwMode="auto">
          <a:xfrm rot="5400000" flipV="1">
            <a:off x="3059907" y="3429794"/>
            <a:ext cx="1587" cy="1152525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6" name="AutoShape 24"/>
          <p:cNvCxnSpPr>
            <a:cxnSpLocks noChangeShapeType="1"/>
            <a:stCxn id="305166" idx="0"/>
            <a:endCxn id="305168" idx="0"/>
          </p:cNvCxnSpPr>
          <p:nvPr/>
        </p:nvCxnSpPr>
        <p:spPr bwMode="auto">
          <a:xfrm rot="5400000" flipV="1">
            <a:off x="3706813" y="3538538"/>
            <a:ext cx="1587" cy="935037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7" name="AutoShape 25"/>
          <p:cNvCxnSpPr>
            <a:cxnSpLocks noChangeShapeType="1"/>
            <a:stCxn id="305165" idx="0"/>
            <a:endCxn id="305169" idx="0"/>
          </p:cNvCxnSpPr>
          <p:nvPr/>
        </p:nvCxnSpPr>
        <p:spPr bwMode="auto">
          <a:xfrm rot="5400000" flipV="1">
            <a:off x="3779044" y="3034507"/>
            <a:ext cx="1587" cy="1943100"/>
          </a:xfrm>
          <a:prstGeom prst="curvedConnector3">
            <a:avLst>
              <a:gd name="adj1" fmla="val -219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8" name="AutoShape 26"/>
          <p:cNvCxnSpPr>
            <a:cxnSpLocks noChangeShapeType="1"/>
          </p:cNvCxnSpPr>
          <p:nvPr/>
        </p:nvCxnSpPr>
        <p:spPr bwMode="auto">
          <a:xfrm rot="5400000" flipV="1">
            <a:off x="5652294" y="3429794"/>
            <a:ext cx="1587" cy="1152525"/>
          </a:xfrm>
          <a:prstGeom prst="curvedConnector3">
            <a:avLst>
              <a:gd name="adj1" fmla="val -196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9" name="AutoShape 27"/>
          <p:cNvCxnSpPr>
            <a:cxnSpLocks noChangeShapeType="1"/>
            <a:stCxn id="305171" idx="0"/>
            <a:endCxn id="305172" idx="0"/>
          </p:cNvCxnSpPr>
          <p:nvPr/>
        </p:nvCxnSpPr>
        <p:spPr bwMode="auto">
          <a:xfrm rot="5400000" flipV="1">
            <a:off x="5651500" y="3754438"/>
            <a:ext cx="1587" cy="503238"/>
          </a:xfrm>
          <a:prstGeom prst="curvedConnector3">
            <a:avLst>
              <a:gd name="adj1" fmla="val -91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5181" name="Oval 29"/>
          <p:cNvSpPr>
            <a:spLocks noChangeArrowheads="1"/>
          </p:cNvSpPr>
          <p:nvPr/>
        </p:nvSpPr>
        <p:spPr bwMode="auto">
          <a:xfrm>
            <a:off x="2916238" y="587851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2" name="Oval 30"/>
          <p:cNvSpPr>
            <a:spLocks noChangeArrowheads="1"/>
          </p:cNvSpPr>
          <p:nvPr/>
        </p:nvSpPr>
        <p:spPr bwMode="auto">
          <a:xfrm>
            <a:off x="4140200" y="5591175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3" name="Oval 31"/>
          <p:cNvSpPr>
            <a:spLocks noChangeArrowheads="1"/>
          </p:cNvSpPr>
          <p:nvPr/>
        </p:nvSpPr>
        <p:spPr bwMode="auto">
          <a:xfrm>
            <a:off x="3779838" y="652621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4" name="Oval 32"/>
          <p:cNvSpPr>
            <a:spLocks noChangeArrowheads="1"/>
          </p:cNvSpPr>
          <p:nvPr/>
        </p:nvSpPr>
        <p:spPr bwMode="auto">
          <a:xfrm>
            <a:off x="4716463" y="62388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cxnSp>
        <p:nvCxnSpPr>
          <p:cNvPr id="305186" name="AutoShape 34"/>
          <p:cNvCxnSpPr>
            <a:cxnSpLocks noChangeShapeType="1"/>
            <a:stCxn id="305183" idx="7"/>
            <a:endCxn id="305184" idx="2"/>
          </p:cNvCxnSpPr>
          <p:nvPr/>
        </p:nvCxnSpPr>
        <p:spPr bwMode="auto">
          <a:xfrm rot="16200000">
            <a:off x="4234657" y="6076156"/>
            <a:ext cx="211138" cy="7524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87" name="AutoShape 35"/>
          <p:cNvCxnSpPr>
            <a:cxnSpLocks noChangeShapeType="1"/>
            <a:stCxn id="305183" idx="6"/>
            <a:endCxn id="305184" idx="3"/>
          </p:cNvCxnSpPr>
          <p:nvPr/>
        </p:nvCxnSpPr>
        <p:spPr bwMode="auto">
          <a:xfrm flipV="1">
            <a:off x="3995738" y="6423025"/>
            <a:ext cx="752475" cy="211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5188" name="Line 36"/>
          <p:cNvSpPr>
            <a:spLocks noChangeShapeType="1"/>
          </p:cNvSpPr>
          <p:nvPr/>
        </p:nvSpPr>
        <p:spPr bwMode="auto">
          <a:xfrm flipV="1">
            <a:off x="3132138" y="5734050"/>
            <a:ext cx="1008062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9" name="Line 37"/>
          <p:cNvSpPr>
            <a:spLocks noChangeShapeType="1"/>
          </p:cNvSpPr>
          <p:nvPr/>
        </p:nvSpPr>
        <p:spPr bwMode="auto">
          <a:xfrm>
            <a:off x="3059113" y="6022975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5190" name="AutoShape 38"/>
          <p:cNvCxnSpPr>
            <a:cxnSpLocks noChangeShapeType="1"/>
            <a:stCxn id="305181" idx="1"/>
            <a:endCxn id="305181" idx="3"/>
          </p:cNvCxnSpPr>
          <p:nvPr/>
        </p:nvCxnSpPr>
        <p:spPr bwMode="auto">
          <a:xfrm rot="5400000" flipV="1">
            <a:off x="2872582" y="5985669"/>
            <a:ext cx="152400" cy="1587"/>
          </a:xfrm>
          <a:prstGeom prst="curvedConnector5">
            <a:avLst>
              <a:gd name="adj1" fmla="val -71875"/>
              <a:gd name="adj2" fmla="val -26000000"/>
              <a:gd name="adj3" fmla="val 170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221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4" grpId="0" animBg="1"/>
      <p:bldP spid="305165" grpId="0" animBg="1"/>
      <p:bldP spid="305166" grpId="0" animBg="1"/>
      <p:bldP spid="305167" grpId="0" animBg="1"/>
      <p:bldP spid="305168" grpId="0" animBg="1"/>
      <p:bldP spid="305169" grpId="0" animBg="1"/>
      <p:bldP spid="305169" grpId="1" animBg="1"/>
      <p:bldP spid="305170" grpId="0" animBg="1"/>
      <p:bldP spid="305170" grpId="1" animBg="1"/>
      <p:bldP spid="305171" grpId="0" animBg="1"/>
      <p:bldP spid="305171" grpId="1" animBg="1"/>
      <p:bldP spid="305172" grpId="0" animBg="1"/>
      <p:bldP spid="305173" grpId="0" animBg="1"/>
      <p:bldP spid="305181" grpId="0" animBg="1"/>
      <p:bldP spid="305182" grpId="0" animBg="1"/>
      <p:bldP spid="305183" grpId="0" animBg="1"/>
      <p:bldP spid="305184" grpId="0" animBg="1"/>
      <p:bldP spid="305188" grpId="0" animBg="1"/>
      <p:bldP spid="30518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 graphs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critical value for the exponent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α</a:t>
            </a:r>
            <a:r>
              <a:rPr lang="en-US">
                <a:latin typeface="Arial" charset="0"/>
              </a:rPr>
              <a:t> is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The clustering coefficient is  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When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α&lt;7/3</a:t>
            </a:r>
            <a:r>
              <a:rPr lang="en-US">
                <a:latin typeface="Arial" charset="0"/>
              </a:rPr>
              <a:t> the clustering coefficient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increases</a:t>
            </a:r>
            <a:r>
              <a:rPr lang="en-US">
                <a:latin typeface="Arial" charset="0"/>
              </a:rPr>
              <a:t> with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n</a:t>
            </a:r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3203575" y="2420938"/>
          <a:ext cx="20161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Equation" r:id="rId4" imgW="863225" imgH="177723" progId="Equation.3">
                  <p:embed/>
                </p:oleObj>
              </mc:Choice>
              <mc:Fallback>
                <p:oleObj name="Equation" r:id="rId4" imgW="863225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420938"/>
                        <a:ext cx="201612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2484438" y="4005263"/>
          <a:ext cx="11811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6" imgW="494870" imgH="203024" progId="Equation.3">
                  <p:embed/>
                </p:oleObj>
              </mc:Choice>
              <mc:Fallback>
                <p:oleObj name="Equation" r:id="rId6" imgW="49487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005263"/>
                        <a:ext cx="11811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4500563" y="3860800"/>
          <a:ext cx="13684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8" imgW="685800" imgH="393700" progId="Equation.3">
                  <p:embed/>
                </p:oleObj>
              </mc:Choice>
              <mc:Fallback>
                <p:oleObj name="Equation" r:id="rId8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860800"/>
                        <a:ext cx="136842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33023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Graphs with given </a:t>
            </a:r>
            <a:r>
              <a:rPr lang="en-US" sz="3600" dirty="0">
                <a:solidFill>
                  <a:srgbClr val="FF0000"/>
                </a:solidFill>
              </a:rPr>
              <a:t>expected</a:t>
            </a:r>
            <a:r>
              <a:rPr lang="en-US" sz="3600" dirty="0"/>
              <a:t> degree sequences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Input: the degree sequence </a:t>
            </a:r>
            <a:r>
              <a:rPr lang="en-US" dirty="0">
                <a:solidFill>
                  <a:srgbClr val="00CC00"/>
                </a:solidFill>
              </a:rPr>
              <a:t>[d</a:t>
            </a:r>
            <a:r>
              <a:rPr lang="en-US" baseline="-25000" dirty="0">
                <a:solidFill>
                  <a:srgbClr val="00CC00"/>
                </a:solidFill>
              </a:rPr>
              <a:t>1</a:t>
            </a:r>
            <a:r>
              <a:rPr lang="en-US" dirty="0">
                <a:solidFill>
                  <a:srgbClr val="00CC00"/>
                </a:solidFill>
              </a:rPr>
              <a:t>, d</a:t>
            </a:r>
            <a:r>
              <a:rPr lang="en-US" baseline="-25000" dirty="0">
                <a:solidFill>
                  <a:srgbClr val="00CC00"/>
                </a:solidFill>
              </a:rPr>
              <a:t>2</a:t>
            </a:r>
            <a:r>
              <a:rPr lang="en-US" dirty="0">
                <a:solidFill>
                  <a:srgbClr val="00CC00"/>
                </a:solidFill>
              </a:rPr>
              <a:t>, … ,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n</a:t>
            </a:r>
            <a:r>
              <a:rPr lang="en-US" dirty="0">
                <a:solidFill>
                  <a:srgbClr val="00CC00"/>
                </a:solidFill>
              </a:rPr>
              <a:t>]</a:t>
            </a:r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00CC00"/>
                </a:solidFill>
              </a:rPr>
              <a:t>m</a:t>
            </a:r>
            <a:r>
              <a:rPr lang="en-US" dirty="0"/>
              <a:t> = total number of edges</a:t>
            </a:r>
          </a:p>
          <a:p>
            <a:endParaRPr lang="en-US" dirty="0"/>
          </a:p>
          <a:p>
            <a:r>
              <a:rPr lang="en-US" dirty="0"/>
              <a:t>Process: generate edge </a:t>
            </a:r>
            <a:r>
              <a:rPr lang="en-US" dirty="0">
                <a:solidFill>
                  <a:srgbClr val="00CC00"/>
                </a:solidFill>
              </a:rPr>
              <a:t>(</a:t>
            </a:r>
            <a:r>
              <a:rPr lang="en-US" dirty="0" err="1">
                <a:solidFill>
                  <a:srgbClr val="00CC00"/>
                </a:solidFill>
              </a:rPr>
              <a:t>i,j</a:t>
            </a:r>
            <a:r>
              <a:rPr lang="en-US" dirty="0">
                <a:solidFill>
                  <a:srgbClr val="00CC00"/>
                </a:solidFill>
              </a:rPr>
              <a:t>)</a:t>
            </a:r>
            <a:r>
              <a:rPr lang="en-US" dirty="0"/>
              <a:t> with probability 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i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j</a:t>
            </a:r>
            <a:r>
              <a:rPr lang="en-US" dirty="0">
                <a:solidFill>
                  <a:srgbClr val="00CC00"/>
                </a:solidFill>
              </a:rPr>
              <a:t>/m</a:t>
            </a:r>
          </a:p>
          <a:p>
            <a:pPr lvl="1"/>
            <a:r>
              <a:rPr lang="en-US" dirty="0"/>
              <a:t>preserves the </a:t>
            </a:r>
            <a:r>
              <a:rPr lang="en-US" dirty="0">
                <a:solidFill>
                  <a:srgbClr val="FF0000"/>
                </a:solidFill>
              </a:rPr>
              <a:t>expected</a:t>
            </a:r>
            <a:r>
              <a:rPr lang="en-US" dirty="0"/>
              <a:t> degrees</a:t>
            </a:r>
          </a:p>
          <a:p>
            <a:pPr lvl="1"/>
            <a:r>
              <a:rPr lang="en-US" dirty="0"/>
              <a:t>easier to analyze</a:t>
            </a:r>
          </a:p>
        </p:txBody>
      </p:sp>
    </p:spTree>
    <p:extLst>
      <p:ext uri="{BB962C8B-B14F-4D97-AF65-F5344CB8AC3E}">
        <p14:creationId xmlns:p14="http://schemas.microsoft.com/office/powerpoint/2010/main" val="35284402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However…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that these models are too contrived</a:t>
            </a:r>
          </a:p>
          <a:p>
            <a:endParaRPr lang="en-US" dirty="0"/>
          </a:p>
          <a:p>
            <a:r>
              <a:rPr lang="en-US" dirty="0"/>
              <a:t>It would be more interesting if the network structure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emerged</a:t>
            </a:r>
            <a:r>
              <a:rPr lang="en-US" dirty="0"/>
              <a:t> as a side product of a stochastic process rather than fixing its properties in advance.</a:t>
            </a:r>
          </a:p>
        </p:txBody>
      </p:sp>
    </p:spTree>
    <p:extLst>
      <p:ext uri="{BB962C8B-B14F-4D97-AF65-F5344CB8AC3E}">
        <p14:creationId xmlns:p14="http://schemas.microsoft.com/office/powerpoint/2010/main" val="19697756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Preferential Attachment </a:t>
            </a:r>
            <a:r>
              <a:rPr lang="en-US" sz="4000" dirty="0"/>
              <a:t>in Networks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considered by [Price 65] as a model for citation networks (directed)</a:t>
            </a:r>
          </a:p>
          <a:p>
            <a:pPr lvl="1"/>
            <a:r>
              <a:rPr lang="en-US" sz="2400" dirty="0"/>
              <a:t>each new paper is generated with </a:t>
            </a:r>
            <a:r>
              <a:rPr lang="en-US" sz="2400" dirty="0">
                <a:solidFill>
                  <a:srgbClr val="00CC00"/>
                </a:solidFill>
              </a:rPr>
              <a:t>m</a:t>
            </a:r>
            <a:r>
              <a:rPr lang="en-US" sz="2400" dirty="0"/>
              <a:t> citations (mean)</a:t>
            </a:r>
          </a:p>
          <a:p>
            <a:pPr lvl="1"/>
            <a:r>
              <a:rPr lang="en-US" sz="2400" dirty="0"/>
              <a:t>new papers cite previous papers with probability proportional to their in-degree (citations)</a:t>
            </a:r>
          </a:p>
          <a:p>
            <a:pPr lvl="1"/>
            <a:r>
              <a:rPr lang="en-US" sz="2400" dirty="0"/>
              <a:t>what about papers without any citations?</a:t>
            </a:r>
          </a:p>
          <a:p>
            <a:pPr lvl="2"/>
            <a:r>
              <a:rPr lang="en-US" sz="2000" dirty="0"/>
              <a:t>each paper is considered to have a “default” </a:t>
            </a:r>
            <a:r>
              <a:rPr lang="en-US" sz="2000" dirty="0">
                <a:solidFill>
                  <a:srgbClr val="00CC00"/>
                </a:solidFill>
              </a:rPr>
              <a:t>a </a:t>
            </a:r>
            <a:r>
              <a:rPr lang="en-US" sz="2000" dirty="0"/>
              <a:t>citations</a:t>
            </a:r>
          </a:p>
          <a:p>
            <a:pPr lvl="2"/>
            <a:r>
              <a:rPr lang="en-US" sz="2000" dirty="0"/>
              <a:t>probability of citing a paper with degree </a:t>
            </a:r>
            <a:r>
              <a:rPr lang="en-US" sz="2000" dirty="0">
                <a:solidFill>
                  <a:srgbClr val="00CC00"/>
                </a:solidFill>
              </a:rPr>
              <a:t>k</a:t>
            </a:r>
            <a:r>
              <a:rPr lang="en-US" sz="2000" dirty="0"/>
              <a:t>, proportional to </a:t>
            </a:r>
            <a:r>
              <a:rPr lang="en-US" sz="2000" dirty="0" err="1">
                <a:solidFill>
                  <a:srgbClr val="00CC00"/>
                </a:solidFill>
              </a:rPr>
              <a:t>k+a</a:t>
            </a:r>
            <a:endParaRPr lang="en-US" sz="2000" dirty="0">
              <a:solidFill>
                <a:srgbClr val="00CC00"/>
              </a:solidFill>
            </a:endParaRPr>
          </a:p>
          <a:p>
            <a:pPr lvl="2"/>
            <a:endParaRPr lang="en-US" sz="2000" dirty="0"/>
          </a:p>
          <a:p>
            <a:r>
              <a:rPr lang="en-US" sz="2800" dirty="0"/>
              <a:t>Power law with exponent </a:t>
            </a:r>
            <a:r>
              <a:rPr lang="el-GR" sz="2800" dirty="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800" dirty="0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 sz="2800" dirty="0">
                <a:solidFill>
                  <a:srgbClr val="00CC00"/>
                </a:solidFill>
              </a:rPr>
              <a:t>2+a/m</a:t>
            </a:r>
          </a:p>
        </p:txBody>
      </p:sp>
    </p:spTree>
    <p:extLst>
      <p:ext uri="{BB962C8B-B14F-4D97-AF65-F5344CB8AC3E}">
        <p14:creationId xmlns:p14="http://schemas.microsoft.com/office/powerpoint/2010/main" val="29644312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model is equivalent to the following:</a:t>
            </a:r>
          </a:p>
          <a:p>
            <a:pPr lvl="1"/>
            <a:r>
              <a:rPr lang="en-US" dirty="0"/>
              <a:t>With probability </a:t>
            </a:r>
            <a:r>
              <a:rPr lang="en-US" dirty="0">
                <a:solidFill>
                  <a:srgbClr val="00CC00"/>
                </a:solidFill>
              </a:rPr>
              <a:t>m/(</a:t>
            </a:r>
            <a:r>
              <a:rPr lang="en-US" dirty="0" err="1">
                <a:solidFill>
                  <a:srgbClr val="00CC00"/>
                </a:solidFill>
              </a:rPr>
              <a:t>m+a</a:t>
            </a:r>
            <a:r>
              <a:rPr lang="en-US" dirty="0">
                <a:solidFill>
                  <a:srgbClr val="00CC00"/>
                </a:solidFill>
              </a:rPr>
              <a:t>) </a:t>
            </a:r>
            <a:r>
              <a:rPr lang="en-US" dirty="0"/>
              <a:t>link to a node with probability proportional to the degree.</a:t>
            </a:r>
          </a:p>
          <a:p>
            <a:pPr lvl="1"/>
            <a:r>
              <a:rPr lang="en-US" dirty="0"/>
              <a:t>With probability </a:t>
            </a:r>
            <a:r>
              <a:rPr lang="en-US" dirty="0">
                <a:solidFill>
                  <a:srgbClr val="00CC00"/>
                </a:solidFill>
              </a:rPr>
              <a:t>a/(</a:t>
            </a:r>
            <a:r>
              <a:rPr lang="en-US" dirty="0" err="1">
                <a:solidFill>
                  <a:srgbClr val="00CC00"/>
                </a:solidFill>
              </a:rPr>
              <a:t>m+a</a:t>
            </a:r>
            <a:r>
              <a:rPr lang="en-US" dirty="0">
                <a:solidFill>
                  <a:srgbClr val="00CC00"/>
                </a:solidFill>
              </a:rPr>
              <a:t>) </a:t>
            </a:r>
            <a:r>
              <a:rPr lang="en-US" dirty="0"/>
              <a:t>link to a node selected uniformly at random.</a:t>
            </a:r>
          </a:p>
          <a:p>
            <a:r>
              <a:rPr lang="en-US" dirty="0"/>
              <a:t>How do we select a node with probability proportional to the degree in practice:</a:t>
            </a:r>
          </a:p>
          <a:p>
            <a:pPr lvl="1"/>
            <a:r>
              <a:rPr lang="en-US" dirty="0"/>
              <a:t>Maintain a list with the endpoints of all the edges seen so far, and select a node from this list uniformly at random</a:t>
            </a:r>
          </a:p>
          <a:p>
            <a:pPr lvl="1"/>
            <a:r>
              <a:rPr lang="en-US" dirty="0"/>
              <a:t>Append the list each time new edges are created.</a:t>
            </a:r>
          </a:p>
        </p:txBody>
      </p:sp>
    </p:spTree>
    <p:extLst>
      <p:ext uri="{BB962C8B-B14F-4D97-AF65-F5344CB8AC3E}">
        <p14:creationId xmlns:p14="http://schemas.microsoft.com/office/powerpoint/2010/main" val="6690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signature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en-US" sz="2800" dirty="0"/>
              <a:t>Power-law distribution gives a line in the </a:t>
            </a:r>
            <a:r>
              <a:rPr lang="en-US" sz="2800" dirty="0">
                <a:solidFill>
                  <a:srgbClr val="FF0000"/>
                </a:solidFill>
              </a:rPr>
              <a:t>log-log plot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l-GR" sz="2800" dirty="0">
                <a:solidFill>
                  <a:srgbClr val="FF0000"/>
                </a:solidFill>
                <a:latin typeface="Arial" pitchFamily="34" charset="0"/>
              </a:rPr>
              <a:t>α</a:t>
            </a:r>
            <a:r>
              <a:rPr lang="fi-FI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i-FI" sz="2800" dirty="0">
                <a:latin typeface="Arial" pitchFamily="34" charset="0"/>
              </a:rPr>
              <a:t>: </a:t>
            </a:r>
            <a:r>
              <a:rPr lang="en-US" sz="2800" dirty="0">
                <a:latin typeface="Arial" pitchFamily="34" charset="0"/>
              </a:rPr>
              <a:t>power-law exponent (typically 2 ≤ </a:t>
            </a:r>
            <a:r>
              <a:rPr lang="el-GR" sz="2800" dirty="0">
                <a:latin typeface="Arial" pitchFamily="34" charset="0"/>
              </a:rPr>
              <a:t>α</a:t>
            </a:r>
            <a:r>
              <a:rPr lang="fi-FI" sz="2800" dirty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≤ 3)</a:t>
            </a:r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1803400" y="3022352"/>
            <a:ext cx="1588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>
            <a:off x="1731963" y="4997202"/>
            <a:ext cx="2716212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6" name="Freeform 6"/>
          <p:cNvSpPr>
            <a:spLocks/>
          </p:cNvSpPr>
          <p:nvPr/>
        </p:nvSpPr>
        <p:spPr bwMode="auto">
          <a:xfrm>
            <a:off x="1947863" y="3058864"/>
            <a:ext cx="2212975" cy="1865313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2484438" y="5309493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684213" y="3293814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5332413" y="2996952"/>
            <a:ext cx="1587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>
            <a:off x="5260975" y="4971802"/>
            <a:ext cx="2716213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6013450" y="5284093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degree</a:t>
            </a:r>
          </a:p>
        </p:txBody>
      </p:sp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3729038" y="3268414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frequency</a:t>
            </a:r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>
            <a:off x="5456238" y="3201739"/>
            <a:ext cx="208915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5435600" y="3300164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Freeform 15"/>
          <p:cNvSpPr>
            <a:spLocks/>
          </p:cNvSpPr>
          <p:nvPr/>
        </p:nvSpPr>
        <p:spPr bwMode="auto">
          <a:xfrm>
            <a:off x="5867400" y="3300164"/>
            <a:ext cx="85725" cy="215900"/>
          </a:xfrm>
          <a:custGeom>
            <a:avLst/>
            <a:gdLst>
              <a:gd name="T0" fmla="*/ 46 w 54"/>
              <a:gd name="T1" fmla="*/ 0 h 136"/>
              <a:gd name="T2" fmla="*/ 46 w 54"/>
              <a:gd name="T3" fmla="*/ 91 h 136"/>
              <a:gd name="T4" fmla="*/ 0 w 5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136">
                <a:moveTo>
                  <a:pt x="46" y="0"/>
                </a:moveTo>
                <a:cubicBezTo>
                  <a:pt x="50" y="34"/>
                  <a:pt x="54" y="68"/>
                  <a:pt x="46" y="91"/>
                </a:cubicBezTo>
                <a:cubicBezTo>
                  <a:pt x="38" y="114"/>
                  <a:pt x="19" y="125"/>
                  <a:pt x="0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Text Box 16"/>
          <p:cNvSpPr txBox="1">
            <a:spLocks noChangeArrowheads="1"/>
          </p:cNvSpPr>
          <p:nvPr/>
        </p:nvSpPr>
        <p:spPr bwMode="auto">
          <a:xfrm>
            <a:off x="6208713" y="3247777"/>
            <a:ext cx="315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/>
              <a:t>α</a:t>
            </a:r>
          </a:p>
        </p:txBody>
      </p:sp>
      <p:sp>
        <p:nvSpPr>
          <p:cNvPr id="250897" name="Text Box 17"/>
          <p:cNvSpPr txBox="1">
            <a:spLocks noChangeArrowheads="1"/>
          </p:cNvSpPr>
          <p:nvPr/>
        </p:nvSpPr>
        <p:spPr bwMode="auto">
          <a:xfrm>
            <a:off x="2608262" y="2354943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log p(k) = -</a:t>
            </a:r>
            <a:r>
              <a:rPr lang="el-GR" sz="2400" dirty="0">
                <a:solidFill>
                  <a:srgbClr val="0070C0"/>
                </a:solidFill>
              </a:rPr>
              <a:t>α</a:t>
            </a:r>
            <a:r>
              <a:rPr lang="fi-FI" sz="2400" dirty="0">
                <a:solidFill>
                  <a:srgbClr val="0070C0"/>
                </a:solidFill>
              </a:rPr>
              <a:t> logk + logC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80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Barabasi-Albert model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BA model (undirected graph)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input</a:t>
            </a:r>
            <a:r>
              <a:rPr lang="en-US" sz="2400"/>
              <a:t>: some initial subgraph </a:t>
            </a:r>
            <a:r>
              <a:rPr lang="en-US" sz="2400">
                <a:solidFill>
                  <a:srgbClr val="00CC00"/>
                </a:solidFill>
              </a:rPr>
              <a:t>G</a:t>
            </a:r>
            <a:r>
              <a:rPr lang="en-US" sz="2400" baseline="-25000">
                <a:solidFill>
                  <a:srgbClr val="00CC00"/>
                </a:solidFill>
              </a:rPr>
              <a:t>0</a:t>
            </a:r>
            <a:r>
              <a:rPr lang="en-US" sz="2400"/>
              <a:t>, and </a:t>
            </a:r>
            <a:r>
              <a:rPr lang="en-US" sz="2400">
                <a:solidFill>
                  <a:srgbClr val="00CC00"/>
                </a:solidFill>
              </a:rPr>
              <a:t>m</a:t>
            </a:r>
            <a:r>
              <a:rPr lang="en-US" sz="2400"/>
              <a:t> the number of edges per new node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the process</a:t>
            </a:r>
            <a:r>
              <a:rPr lang="en-US" sz="2400"/>
              <a:t>: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nodes arrive one at the time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each node connects to </a:t>
            </a:r>
            <a:r>
              <a:rPr lang="en-US" sz="2000">
                <a:solidFill>
                  <a:srgbClr val="00CC00"/>
                </a:solidFill>
              </a:rPr>
              <a:t>m</a:t>
            </a:r>
            <a:r>
              <a:rPr lang="en-US" sz="2000"/>
              <a:t> other nodes selecting them with probability proportional to their degree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if </a:t>
            </a:r>
            <a:r>
              <a:rPr lang="en-US" sz="2000">
                <a:solidFill>
                  <a:srgbClr val="00CC00"/>
                </a:solidFill>
              </a:rPr>
              <a:t>[d</a:t>
            </a:r>
            <a:r>
              <a:rPr lang="en-US" sz="2000" baseline="-25000">
                <a:solidFill>
                  <a:srgbClr val="00CC00"/>
                </a:solidFill>
              </a:rPr>
              <a:t>1</a:t>
            </a:r>
            <a:r>
              <a:rPr lang="en-US" sz="2000">
                <a:solidFill>
                  <a:srgbClr val="00CC00"/>
                </a:solidFill>
              </a:rPr>
              <a:t>,…,d</a:t>
            </a:r>
            <a:r>
              <a:rPr lang="en-US" sz="2000" baseline="-25000">
                <a:solidFill>
                  <a:srgbClr val="00CC00"/>
                </a:solidFill>
              </a:rPr>
              <a:t>t</a:t>
            </a:r>
            <a:r>
              <a:rPr lang="en-US" sz="2000">
                <a:solidFill>
                  <a:srgbClr val="00CC00"/>
                </a:solidFill>
              </a:rPr>
              <a:t>]</a:t>
            </a:r>
            <a:r>
              <a:rPr lang="en-US" sz="2000"/>
              <a:t> is the degree sequence at time </a:t>
            </a:r>
            <a:r>
              <a:rPr lang="en-US" sz="2000">
                <a:solidFill>
                  <a:srgbClr val="00CC00"/>
                </a:solidFill>
              </a:rPr>
              <a:t>t</a:t>
            </a:r>
            <a:r>
              <a:rPr lang="en-US" sz="2000"/>
              <a:t>, the node </a:t>
            </a:r>
            <a:r>
              <a:rPr lang="en-US" sz="2000">
                <a:solidFill>
                  <a:srgbClr val="00CC00"/>
                </a:solidFill>
              </a:rPr>
              <a:t>t+1</a:t>
            </a:r>
            <a:r>
              <a:rPr lang="en-US" sz="2000"/>
              <a:t> links to node i with probability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Results in power-law with exponent </a:t>
            </a:r>
            <a:r>
              <a:rPr lang="el-GR" sz="28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800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 sz="2800">
                <a:solidFill>
                  <a:srgbClr val="00CC00"/>
                </a:solidFill>
              </a:rPr>
              <a:t>3</a:t>
            </a:r>
          </a:p>
        </p:txBody>
      </p:sp>
      <p:graphicFrame>
        <p:nvGraphicFramePr>
          <p:cNvPr id="266244" name="Object 4"/>
          <p:cNvGraphicFramePr>
            <a:graphicFrameLocks noChangeAspect="1"/>
          </p:cNvGraphicFramePr>
          <p:nvPr/>
        </p:nvGraphicFramePr>
        <p:xfrm>
          <a:off x="3962400" y="4724400"/>
          <a:ext cx="1282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4" imgW="812447" imgH="457002" progId="Equation.3">
                  <p:embed/>
                </p:oleObj>
              </mc:Choice>
              <mc:Fallback>
                <p:oleObj name="Equation" r:id="rId4" imgW="812447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724400"/>
                        <a:ext cx="12827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2756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mathematicians point of view [</a:t>
            </a:r>
            <a:r>
              <a:rPr lang="en-US" sz="3600" dirty="0" err="1"/>
              <a:t>Bollobas</a:t>
            </a:r>
            <a:r>
              <a:rPr lang="en-US" sz="3600" dirty="0"/>
              <a:t>-Riordan]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Self loops and multiple edges are allowed</a:t>
            </a:r>
          </a:p>
          <a:p>
            <a:r>
              <a:rPr lang="en-US" sz="2800" dirty="0"/>
              <a:t>For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single edge </a:t>
            </a:r>
            <a:r>
              <a:rPr lang="en-US" sz="2800" dirty="0"/>
              <a:t>problem:</a:t>
            </a:r>
          </a:p>
          <a:p>
            <a:pPr lvl="1"/>
            <a:r>
              <a:rPr lang="en-US" sz="2400" dirty="0"/>
              <a:t>At time t, a new vertex </a:t>
            </a:r>
            <a:r>
              <a:rPr lang="en-US" sz="2400" dirty="0">
                <a:solidFill>
                  <a:srgbClr val="00CC00"/>
                </a:solidFill>
              </a:rPr>
              <a:t>v</a:t>
            </a:r>
            <a:r>
              <a:rPr lang="en-US" sz="2400" dirty="0"/>
              <a:t>, connects to an existing vertex </a:t>
            </a:r>
            <a:r>
              <a:rPr lang="en-US" sz="2400" dirty="0">
                <a:solidFill>
                  <a:srgbClr val="00CC00"/>
                </a:solidFill>
              </a:rPr>
              <a:t>u</a:t>
            </a:r>
            <a:r>
              <a:rPr lang="en-US" sz="2400" dirty="0"/>
              <a:t> with probability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it creates a self-loop with probability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If </a:t>
            </a:r>
            <a:r>
              <a:rPr lang="en-US" sz="2800" dirty="0">
                <a:solidFill>
                  <a:srgbClr val="00CC00"/>
                </a:solidFill>
              </a:rPr>
              <a:t>m</a:t>
            </a:r>
            <a:r>
              <a:rPr lang="en-US" sz="2800" dirty="0"/>
              <a:t> edges, then they are inserted </a:t>
            </a:r>
            <a:r>
              <a:rPr lang="en-US" sz="2800" dirty="0">
                <a:solidFill>
                  <a:srgbClr val="0066FF"/>
                </a:solidFill>
              </a:rPr>
              <a:t>sequentially</a:t>
            </a:r>
            <a:r>
              <a:rPr lang="en-US" sz="2800" dirty="0"/>
              <a:t>, as if inserting </a:t>
            </a:r>
            <a:r>
              <a:rPr lang="en-US" sz="2800" dirty="0">
                <a:solidFill>
                  <a:srgbClr val="00CC00"/>
                </a:solidFill>
              </a:rPr>
              <a:t>m</a:t>
            </a:r>
            <a:r>
              <a:rPr lang="en-US" sz="2800" dirty="0"/>
              <a:t> nodes </a:t>
            </a:r>
          </a:p>
          <a:p>
            <a:pPr lvl="1"/>
            <a:r>
              <a:rPr lang="en-US" sz="2400" dirty="0"/>
              <a:t>the problem reduces to studying the single edge problem.</a:t>
            </a:r>
          </a:p>
        </p:txBody>
      </p:sp>
      <p:graphicFrame>
        <p:nvGraphicFramePr>
          <p:cNvPr id="268292" name="Object 4"/>
          <p:cNvGraphicFramePr>
            <a:graphicFrameLocks noChangeAspect="1"/>
          </p:cNvGraphicFramePr>
          <p:nvPr/>
        </p:nvGraphicFramePr>
        <p:xfrm>
          <a:off x="3505200" y="2895600"/>
          <a:ext cx="5810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Εξίσωση" r:id="rId4" imgW="368280" imgH="393480" progId="Equation.3">
                  <p:embed/>
                </p:oleObj>
              </mc:Choice>
              <mc:Fallback>
                <p:oleObj name="Εξίσωση" r:id="rId4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95600"/>
                        <a:ext cx="5810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3" name="Object 5"/>
          <p:cNvGraphicFramePr>
            <a:graphicFrameLocks noChangeAspect="1"/>
          </p:cNvGraphicFramePr>
          <p:nvPr/>
        </p:nvGraphicFramePr>
        <p:xfrm>
          <a:off x="3505200" y="3886200"/>
          <a:ext cx="609600" cy="651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Equation" r:id="rId6" imgW="368140" imgH="393529" progId="Equation.3">
                  <p:embed/>
                </p:oleObj>
              </mc:Choice>
              <mc:Fallback>
                <p:oleObj name="Equation" r:id="rId6" imgW="36814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609600" cy="651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1063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Preferential attachment graphs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Expected diameter</a:t>
            </a:r>
          </a:p>
          <a:p>
            <a:pPr lvl="1"/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m = 1</a:t>
            </a:r>
            <a:r>
              <a:rPr lang="en-US" dirty="0"/>
              <a:t>, the diameter is </a:t>
            </a:r>
            <a:r>
              <a:rPr lang="en-US" dirty="0">
                <a:solidFill>
                  <a:srgbClr val="00CC00"/>
                </a:solidFill>
              </a:rPr>
              <a:t>Θ(log n)</a:t>
            </a:r>
          </a:p>
          <a:p>
            <a:pPr lvl="1"/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m &gt; 1</a:t>
            </a:r>
            <a:r>
              <a:rPr lang="en-US" dirty="0"/>
              <a:t>, the diameter is </a:t>
            </a:r>
            <a:r>
              <a:rPr lang="en-US" dirty="0">
                <a:solidFill>
                  <a:srgbClr val="00CC00"/>
                </a:solidFill>
              </a:rPr>
              <a:t>Θ(log n/</a:t>
            </a:r>
            <a:r>
              <a:rPr lang="en-US" dirty="0" err="1">
                <a:solidFill>
                  <a:srgbClr val="00CC00"/>
                </a:solidFill>
              </a:rPr>
              <a:t>loglog</a:t>
            </a:r>
            <a:r>
              <a:rPr lang="en-US" dirty="0">
                <a:solidFill>
                  <a:srgbClr val="00CC00"/>
                </a:solidFill>
              </a:rPr>
              <a:t> n)</a:t>
            </a:r>
          </a:p>
          <a:p>
            <a:pPr lvl="1"/>
            <a:endParaRPr lang="en-US" dirty="0">
              <a:solidFill>
                <a:srgbClr val="00CC00"/>
              </a:solidFill>
            </a:endParaRPr>
          </a:p>
          <a:p>
            <a:r>
              <a:rPr lang="en-US" dirty="0"/>
              <a:t>Expected clustering coefficient is small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2276475" y="4378325"/>
          <a:ext cx="28749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Equation" r:id="rId4" imgW="1282700" imgH="419100" progId="Equation.3">
                  <p:embed/>
                </p:oleObj>
              </mc:Choice>
              <mc:Fallback>
                <p:oleObj name="Equation" r:id="rId4" imgW="1282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4378325"/>
                        <a:ext cx="2874963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8228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Weaknesses of the BA model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Technical issues: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is not directed (not good as a model for the Web) and when directed it gives acyclic graphs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focuses mainly on the (in-) degree and does not take into account other parameters (out-degree distribution, components, clustering coefficient)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correlates age with degree which is not always the case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Academic issues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the model rediscovers the wheel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preferential attachment is not the answer to every power-law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what does “scale-free” mean exactly?</a:t>
            </a:r>
          </a:p>
          <a:p>
            <a:pPr lvl="1"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2000"/>
              <a:t>Yet, it was a breakthrough in the network research, that popularized the area</a:t>
            </a:r>
          </a:p>
        </p:txBody>
      </p:sp>
    </p:spTree>
    <p:extLst>
      <p:ext uri="{BB962C8B-B14F-4D97-AF65-F5344CB8AC3E}">
        <p14:creationId xmlns:p14="http://schemas.microsoft.com/office/powerpoint/2010/main" val="1095365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Variations of the BA model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variations</a:t>
            </a:r>
            <a:r>
              <a:rPr lang="en-US" dirty="0"/>
              <a:t> have been considered some in order to address the problems with the vanilla BA model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edge rewiring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appearance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disappearance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fitness</a:t>
            </a:r>
            <a:r>
              <a:rPr lang="en-US" dirty="0"/>
              <a:t> parameters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variable</a:t>
            </a:r>
            <a:r>
              <a:rPr lang="en-US" dirty="0"/>
              <a:t> mean degree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non-linear</a:t>
            </a:r>
            <a:r>
              <a:rPr lang="en-US" dirty="0"/>
              <a:t> preferential attachment</a:t>
            </a:r>
          </a:p>
          <a:p>
            <a:pPr lvl="2"/>
            <a:r>
              <a:rPr lang="en-US" dirty="0"/>
              <a:t>surprisingly, only linear preferential attachment yields power-law 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62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188913"/>
            <a:ext cx="8086725" cy="1008062"/>
          </a:xfrm>
        </p:spPr>
        <p:txBody>
          <a:bodyPr>
            <a:noAutofit/>
          </a:bodyPr>
          <a:lstStyle/>
          <a:p>
            <a:r>
              <a:rPr lang="en-US" sz="3600" dirty="0"/>
              <a:t>Empirical observations for the Web graph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en-US" sz="2400"/>
          </a:p>
          <a:p>
            <a:r>
              <a:rPr lang="en-US" sz="2400"/>
              <a:t>Such subgraphs are highly unlikely in random graphs</a:t>
            </a:r>
          </a:p>
          <a:p>
            <a:r>
              <a:rPr lang="en-US" sz="2400"/>
              <a:t>They are also unlikely in the BA model</a:t>
            </a:r>
          </a:p>
          <a:p>
            <a:r>
              <a:rPr lang="en-US" sz="2400"/>
              <a:t>Can we create a model that will have high concentration of small cliques?</a:t>
            </a:r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6877050" y="1700213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7164388" y="1916113"/>
            <a:ext cx="792162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6877050" y="2276475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6877050" y="2852738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7956550" y="1987550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7956550" y="249237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flipV="1">
            <a:off x="7164388" y="2132013"/>
            <a:ext cx="792162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>
            <a:off x="7164388" y="1916113"/>
            <a:ext cx="792162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flipV="1">
            <a:off x="7164388" y="2203450"/>
            <a:ext cx="792162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2" name="Line 20"/>
          <p:cNvSpPr>
            <a:spLocks noChangeShapeType="1"/>
          </p:cNvSpPr>
          <p:nvPr/>
        </p:nvSpPr>
        <p:spPr bwMode="auto">
          <a:xfrm flipV="1">
            <a:off x="7164388" y="2708275"/>
            <a:ext cx="7921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3" name="Line 21"/>
          <p:cNvSpPr>
            <a:spLocks noChangeShapeType="1"/>
          </p:cNvSpPr>
          <p:nvPr/>
        </p:nvSpPr>
        <p:spPr bwMode="auto">
          <a:xfrm>
            <a:off x="7164388" y="2419350"/>
            <a:ext cx="7921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4" name="Text Box 22"/>
          <p:cNvSpPr txBox="1">
            <a:spLocks noChangeArrowheads="1"/>
          </p:cNvSpPr>
          <p:nvPr/>
        </p:nvSpPr>
        <p:spPr bwMode="auto">
          <a:xfrm>
            <a:off x="6856413" y="3351213"/>
            <a:ext cx="153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 K</a:t>
            </a:r>
            <a:r>
              <a:rPr lang="en-US" sz="2000" baseline="-25000"/>
              <a:t>3,2</a:t>
            </a:r>
            <a:r>
              <a:rPr lang="en-US" sz="2000"/>
              <a:t> clique</a:t>
            </a:r>
          </a:p>
        </p:txBody>
      </p:sp>
      <p:sp>
        <p:nvSpPr>
          <p:cNvPr id="310298" name="Text Box 26"/>
          <p:cNvSpPr txBox="1">
            <a:spLocks noChangeArrowheads="1"/>
          </p:cNvSpPr>
          <p:nvPr/>
        </p:nvSpPr>
        <p:spPr bwMode="auto">
          <a:xfrm>
            <a:off x="735013" y="1773238"/>
            <a:ext cx="576103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In a large scale experimental study by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Kumar et al, they observed that the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Web contains a large number of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small </a:t>
            </a:r>
            <a:r>
              <a:rPr lang="en-US" sz="2400">
                <a:solidFill>
                  <a:srgbClr val="FF0000"/>
                </a:solidFill>
                <a:latin typeface="Tahoma" pitchFamily="34" charset="0"/>
              </a:rPr>
              <a:t>bipartite cliques</a:t>
            </a:r>
            <a:r>
              <a:rPr lang="en-US" sz="2400">
                <a:latin typeface="Tahoma" pitchFamily="34" charset="0"/>
              </a:rPr>
              <a:t> (cores)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the </a:t>
            </a:r>
            <a:r>
              <a:rPr lang="en-US" sz="2400">
                <a:solidFill>
                  <a:srgbClr val="0066FF"/>
                </a:solidFill>
                <a:latin typeface="Tahoma" pitchFamily="34" charset="0"/>
              </a:rPr>
              <a:t>topical</a:t>
            </a:r>
            <a:r>
              <a:rPr lang="en-US" sz="2400">
                <a:latin typeface="Tahoma" pitchFamily="34" charset="0"/>
              </a:rPr>
              <a:t> structure of the Web</a:t>
            </a:r>
          </a:p>
          <a:p>
            <a:endParaRPr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700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model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Input: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out-degree </a:t>
            </a:r>
            <a:r>
              <a:rPr lang="en-US" sz="2400">
                <a:solidFill>
                  <a:srgbClr val="00CC00"/>
                </a:solidFill>
              </a:rPr>
              <a:t>d </a:t>
            </a:r>
            <a:r>
              <a:rPr lang="en-US" sz="2400"/>
              <a:t>(constant)</a:t>
            </a:r>
            <a:r>
              <a:rPr lang="en-US" sz="2400">
                <a:solidFill>
                  <a:srgbClr val="00CC00"/>
                </a:solidFill>
              </a:rPr>
              <a:t> </a:t>
            </a:r>
            <a:r>
              <a:rPr lang="en-US" sz="2400"/>
              <a:t>of each node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parameter </a:t>
            </a:r>
            <a:r>
              <a:rPr lang="el-GR" sz="2400">
                <a:solidFill>
                  <a:srgbClr val="00CC00"/>
                </a:solidFill>
                <a:latin typeface="Arial" charset="0"/>
              </a:rPr>
              <a:t>α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The process: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Nodes arrive one at the time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new node selects uniformly one of the existing nodes as a </a:t>
            </a:r>
            <a:r>
              <a:rPr lang="en-US" sz="2400">
                <a:solidFill>
                  <a:srgbClr val="0066FF"/>
                </a:solidFill>
              </a:rPr>
              <a:t>prototype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new node creates </a:t>
            </a:r>
            <a:r>
              <a:rPr lang="en-US" sz="2400">
                <a:solidFill>
                  <a:srgbClr val="00CC00"/>
                </a:solidFill>
              </a:rPr>
              <a:t>d</a:t>
            </a:r>
            <a:r>
              <a:rPr lang="en-US" sz="2400"/>
              <a:t> outgoing links. For the </a:t>
            </a:r>
            <a:r>
              <a:rPr lang="en-US" sz="2400">
                <a:solidFill>
                  <a:srgbClr val="00CC00"/>
                </a:solidFill>
              </a:rPr>
              <a:t>i</a:t>
            </a:r>
            <a:r>
              <a:rPr lang="en-US" sz="2400" baseline="30000">
                <a:solidFill>
                  <a:srgbClr val="00CC00"/>
                </a:solidFill>
              </a:rPr>
              <a:t>th</a:t>
            </a:r>
            <a:r>
              <a:rPr lang="en-US" sz="2400"/>
              <a:t> link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with probability </a:t>
            </a:r>
            <a:r>
              <a:rPr lang="el-GR" sz="20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000">
                <a:latin typeface="Arial" charset="0"/>
              </a:rPr>
              <a:t> </a:t>
            </a:r>
            <a:r>
              <a:rPr lang="en-US" sz="2000"/>
              <a:t>it copies the i-th link of the prototype node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with probability </a:t>
            </a:r>
            <a:r>
              <a:rPr lang="en-US" sz="2000">
                <a:solidFill>
                  <a:srgbClr val="00CC00"/>
                </a:solidFill>
              </a:rPr>
              <a:t>1- </a:t>
            </a:r>
            <a:r>
              <a:rPr lang="el-GR" sz="20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en-US" sz="2000"/>
              <a:t> it selects the target of the link uniformly at random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13876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 = 3</a:t>
            </a:r>
          </a:p>
        </p:txBody>
      </p:sp>
      <p:sp>
        <p:nvSpPr>
          <p:cNvPr id="286724" name="Oval 4"/>
          <p:cNvSpPr>
            <a:spLocks noChangeArrowheads="1"/>
          </p:cNvSpPr>
          <p:nvPr/>
        </p:nvSpPr>
        <p:spPr bwMode="auto">
          <a:xfrm>
            <a:off x="5038725" y="2338388"/>
            <a:ext cx="306388" cy="300037"/>
          </a:xfrm>
          <a:prstGeom prst="ellipse">
            <a:avLst/>
          </a:prstGeom>
          <a:solidFill>
            <a:srgbClr val="A5278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5851525" y="2000250"/>
            <a:ext cx="306388" cy="300038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6980238" y="2987675"/>
            <a:ext cx="306387" cy="3000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4916488" y="3290888"/>
            <a:ext cx="306387" cy="3000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8" name="Oval 8"/>
          <p:cNvSpPr>
            <a:spLocks noChangeArrowheads="1"/>
          </p:cNvSpPr>
          <p:nvPr/>
        </p:nvSpPr>
        <p:spPr bwMode="auto">
          <a:xfrm>
            <a:off x="6599238" y="3840163"/>
            <a:ext cx="306387" cy="300037"/>
          </a:xfrm>
          <a:prstGeom prst="ellipse">
            <a:avLst/>
          </a:prstGeom>
          <a:solidFill>
            <a:srgbClr val="20D8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9" name="Oval 9"/>
          <p:cNvSpPr>
            <a:spLocks noChangeArrowheads="1"/>
          </p:cNvSpPr>
          <p:nvPr/>
        </p:nvSpPr>
        <p:spPr bwMode="auto">
          <a:xfrm>
            <a:off x="5710238" y="3889375"/>
            <a:ext cx="306387" cy="3000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0" name="Oval 10"/>
          <p:cNvSpPr>
            <a:spLocks noChangeArrowheads="1"/>
          </p:cNvSpPr>
          <p:nvPr/>
        </p:nvSpPr>
        <p:spPr bwMode="auto">
          <a:xfrm>
            <a:off x="6769100" y="2187575"/>
            <a:ext cx="306388" cy="300038"/>
          </a:xfrm>
          <a:prstGeom prst="ellipse">
            <a:avLst/>
          </a:prstGeom>
          <a:solidFill>
            <a:srgbClr val="E1C43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1" name="Line 11"/>
          <p:cNvSpPr>
            <a:spLocks noChangeShapeType="1"/>
          </p:cNvSpPr>
          <p:nvPr/>
        </p:nvSpPr>
        <p:spPr bwMode="auto">
          <a:xfrm flipH="1">
            <a:off x="5881688" y="2320925"/>
            <a:ext cx="123825" cy="156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>
            <a:off x="6040438" y="2295525"/>
            <a:ext cx="598487" cy="156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3" name="Line 13"/>
          <p:cNvSpPr>
            <a:spLocks noChangeShapeType="1"/>
          </p:cNvSpPr>
          <p:nvPr/>
        </p:nvSpPr>
        <p:spPr bwMode="auto">
          <a:xfrm>
            <a:off x="6137275" y="2189163"/>
            <a:ext cx="641350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4" name="Line 14"/>
          <p:cNvSpPr>
            <a:spLocks noChangeShapeType="1"/>
          </p:cNvSpPr>
          <p:nvPr/>
        </p:nvSpPr>
        <p:spPr bwMode="auto">
          <a:xfrm flipV="1">
            <a:off x="5195888" y="2400300"/>
            <a:ext cx="1557337" cy="976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5" name="Line 15"/>
          <p:cNvSpPr>
            <a:spLocks noChangeShapeType="1"/>
          </p:cNvSpPr>
          <p:nvPr/>
        </p:nvSpPr>
        <p:spPr bwMode="auto">
          <a:xfrm>
            <a:off x="5178425" y="3552825"/>
            <a:ext cx="536575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6" name="Line 16"/>
          <p:cNvSpPr>
            <a:spLocks noChangeShapeType="1"/>
          </p:cNvSpPr>
          <p:nvPr/>
        </p:nvSpPr>
        <p:spPr bwMode="auto">
          <a:xfrm flipV="1">
            <a:off x="5081588" y="2638425"/>
            <a:ext cx="79375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7" name="Line 17"/>
          <p:cNvSpPr>
            <a:spLocks noChangeShapeType="1"/>
          </p:cNvSpPr>
          <p:nvPr/>
        </p:nvSpPr>
        <p:spPr bwMode="auto">
          <a:xfrm>
            <a:off x="5257800" y="2611438"/>
            <a:ext cx="466725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8" name="Line 18"/>
          <p:cNvSpPr>
            <a:spLocks noChangeShapeType="1"/>
          </p:cNvSpPr>
          <p:nvPr/>
        </p:nvSpPr>
        <p:spPr bwMode="auto">
          <a:xfrm flipV="1">
            <a:off x="5337175" y="2411413"/>
            <a:ext cx="141605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9" name="Line 19"/>
          <p:cNvSpPr>
            <a:spLocks noChangeShapeType="1"/>
          </p:cNvSpPr>
          <p:nvPr/>
        </p:nvSpPr>
        <p:spPr bwMode="auto">
          <a:xfrm>
            <a:off x="5327650" y="2541588"/>
            <a:ext cx="1284288" cy="134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0" name="Line 20"/>
          <p:cNvSpPr>
            <a:spLocks noChangeShapeType="1"/>
          </p:cNvSpPr>
          <p:nvPr/>
        </p:nvSpPr>
        <p:spPr bwMode="auto">
          <a:xfrm flipV="1">
            <a:off x="6013450" y="4017963"/>
            <a:ext cx="588963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1" name="Line 21"/>
          <p:cNvSpPr>
            <a:spLocks noChangeShapeType="1"/>
          </p:cNvSpPr>
          <p:nvPr/>
        </p:nvSpPr>
        <p:spPr bwMode="auto">
          <a:xfrm flipV="1">
            <a:off x="5970588" y="3252788"/>
            <a:ext cx="1054100" cy="67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2" name="Line 22"/>
          <p:cNvSpPr>
            <a:spLocks noChangeShapeType="1"/>
          </p:cNvSpPr>
          <p:nvPr/>
        </p:nvSpPr>
        <p:spPr bwMode="auto">
          <a:xfrm flipV="1">
            <a:off x="5934075" y="2452688"/>
            <a:ext cx="871538" cy="144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3" name="Line 23"/>
          <p:cNvSpPr>
            <a:spLocks noChangeShapeType="1"/>
          </p:cNvSpPr>
          <p:nvPr/>
        </p:nvSpPr>
        <p:spPr bwMode="auto">
          <a:xfrm flipV="1">
            <a:off x="6796088" y="3287713"/>
            <a:ext cx="280987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4" name="Line 24"/>
          <p:cNvSpPr>
            <a:spLocks noChangeShapeType="1"/>
          </p:cNvSpPr>
          <p:nvPr/>
        </p:nvSpPr>
        <p:spPr bwMode="auto">
          <a:xfrm flipV="1">
            <a:off x="6753225" y="2479675"/>
            <a:ext cx="139700" cy="1354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5" name="Line 25"/>
          <p:cNvSpPr>
            <a:spLocks noChangeShapeType="1"/>
          </p:cNvSpPr>
          <p:nvPr/>
        </p:nvSpPr>
        <p:spPr bwMode="auto">
          <a:xfrm flipH="1" flipV="1">
            <a:off x="5213350" y="3498850"/>
            <a:ext cx="138906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6" name="Line 26"/>
          <p:cNvSpPr>
            <a:spLocks noChangeShapeType="1"/>
          </p:cNvSpPr>
          <p:nvPr/>
        </p:nvSpPr>
        <p:spPr bwMode="auto">
          <a:xfrm flipH="1" flipV="1">
            <a:off x="6972300" y="2479675"/>
            <a:ext cx="123825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7" name="Line 27"/>
          <p:cNvSpPr>
            <a:spLocks noChangeShapeType="1"/>
          </p:cNvSpPr>
          <p:nvPr/>
        </p:nvSpPr>
        <p:spPr bwMode="auto">
          <a:xfrm flipH="1">
            <a:off x="5222875" y="3138488"/>
            <a:ext cx="175895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8" name="Line 28"/>
          <p:cNvSpPr>
            <a:spLocks noChangeShapeType="1"/>
          </p:cNvSpPr>
          <p:nvPr/>
        </p:nvSpPr>
        <p:spPr bwMode="auto">
          <a:xfrm flipH="1" flipV="1">
            <a:off x="5327650" y="2549525"/>
            <a:ext cx="1671638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9" name="Line 29"/>
          <p:cNvSpPr>
            <a:spLocks noChangeShapeType="1"/>
          </p:cNvSpPr>
          <p:nvPr/>
        </p:nvSpPr>
        <p:spPr bwMode="auto">
          <a:xfrm flipH="1">
            <a:off x="5327650" y="2324100"/>
            <a:ext cx="1446213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0" name="Line 30"/>
          <p:cNvSpPr>
            <a:spLocks noChangeShapeType="1"/>
          </p:cNvSpPr>
          <p:nvPr/>
        </p:nvSpPr>
        <p:spPr bwMode="auto">
          <a:xfrm>
            <a:off x="6927850" y="2487613"/>
            <a:ext cx="141288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1" name="Line 31"/>
          <p:cNvSpPr>
            <a:spLocks noChangeShapeType="1"/>
          </p:cNvSpPr>
          <p:nvPr/>
        </p:nvSpPr>
        <p:spPr bwMode="auto">
          <a:xfrm flipH="1">
            <a:off x="6691313" y="2462213"/>
            <a:ext cx="1397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2" name="Oval 32"/>
          <p:cNvSpPr>
            <a:spLocks noChangeArrowheads="1"/>
          </p:cNvSpPr>
          <p:nvPr/>
        </p:nvSpPr>
        <p:spPr bwMode="auto">
          <a:xfrm>
            <a:off x="3819525" y="4589463"/>
            <a:ext cx="306388" cy="3000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3" name="Rectangle 33"/>
          <p:cNvSpPr>
            <a:spLocks noChangeArrowheads="1"/>
          </p:cNvSpPr>
          <p:nvPr/>
        </p:nvSpPr>
        <p:spPr bwMode="auto">
          <a:xfrm>
            <a:off x="1371600" y="2488406"/>
            <a:ext cx="1752600" cy="21534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4" name="Rectangle 34"/>
          <p:cNvSpPr>
            <a:spLocks noChangeArrowheads="1"/>
          </p:cNvSpPr>
          <p:nvPr/>
        </p:nvSpPr>
        <p:spPr bwMode="auto">
          <a:xfrm>
            <a:off x="1657350" y="2772569"/>
            <a:ext cx="887412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5" name="Rectangle 35"/>
          <p:cNvSpPr>
            <a:spLocks noChangeArrowheads="1"/>
          </p:cNvSpPr>
          <p:nvPr/>
        </p:nvSpPr>
        <p:spPr bwMode="auto">
          <a:xfrm>
            <a:off x="1657350" y="3325892"/>
            <a:ext cx="887412" cy="342106"/>
          </a:xfrm>
          <a:prstGeom prst="rect">
            <a:avLst/>
          </a:prstGeom>
          <a:solidFill>
            <a:srgbClr val="E1C4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6" name="Rectangle 36"/>
          <p:cNvSpPr>
            <a:spLocks noChangeArrowheads="1"/>
          </p:cNvSpPr>
          <p:nvPr/>
        </p:nvSpPr>
        <p:spPr bwMode="auto">
          <a:xfrm>
            <a:off x="1643062" y="3922793"/>
            <a:ext cx="901699" cy="349250"/>
          </a:xfrm>
          <a:prstGeom prst="rect">
            <a:avLst/>
          </a:prstGeom>
          <a:solidFill>
            <a:srgbClr val="20D82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7" name="Line 37"/>
          <p:cNvSpPr>
            <a:spLocks noChangeShapeType="1"/>
          </p:cNvSpPr>
          <p:nvPr/>
        </p:nvSpPr>
        <p:spPr bwMode="auto">
          <a:xfrm flipV="1">
            <a:off x="4043363" y="3551238"/>
            <a:ext cx="914400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8" name="Line 38"/>
          <p:cNvSpPr>
            <a:spLocks noChangeShapeType="1"/>
          </p:cNvSpPr>
          <p:nvPr/>
        </p:nvSpPr>
        <p:spPr bwMode="auto">
          <a:xfrm flipV="1">
            <a:off x="4081463" y="2435225"/>
            <a:ext cx="2684462" cy="2203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9" name="Line 39"/>
          <p:cNvSpPr>
            <a:spLocks noChangeShapeType="1"/>
          </p:cNvSpPr>
          <p:nvPr/>
        </p:nvSpPr>
        <p:spPr bwMode="auto">
          <a:xfrm flipV="1">
            <a:off x="4100513" y="4090988"/>
            <a:ext cx="2541587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38800" y="3776663"/>
            <a:ext cx="463550" cy="511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 descr="C:\Users\tsap\AppData\Local\Microsoft\Windows\Temporary Internet Files\Content.IE5\DBP1HKGW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17" y="3276600"/>
            <a:ext cx="438307" cy="4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tsap\AppData\Local\Microsoft\Windows\Temporary Internet Files\Content.IE5\S7NIQV8V\MC90043261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14" y="2709363"/>
            <a:ext cx="455046" cy="4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tsap\AppData\Local\Microsoft\Windows\Temporary Internet Files\Content.IE5\DBP1HKGW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95" y="3860879"/>
            <a:ext cx="438307" cy="4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2" grpId="0" animBg="1"/>
      <p:bldP spid="286753" grpId="0" animBg="1"/>
      <p:bldP spid="286754" grpId="0" animBg="1"/>
      <p:bldP spid="286755" grpId="0" animBg="1"/>
      <p:bldP spid="286756" grpId="0" animBg="1"/>
      <p:bldP spid="286757" grpId="0" animBg="1"/>
      <p:bldP spid="286758" grpId="0" animBg="1"/>
      <p:bldP spid="286759" grpId="0" animBg="1"/>
      <p:bldP spid="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model properties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Power law degree distribution with exponent 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β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>
                <a:solidFill>
                  <a:srgbClr val="00CC00"/>
                </a:solidFill>
              </a:rPr>
              <a:t>(2-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)/(1- 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)</a:t>
            </a:r>
          </a:p>
          <a:p>
            <a:r>
              <a:rPr lang="en-US"/>
              <a:t>Number of bipartite cliques of size </a:t>
            </a:r>
            <a:r>
              <a:rPr lang="en-US">
                <a:solidFill>
                  <a:srgbClr val="00CC00"/>
                </a:solidFill>
              </a:rPr>
              <a:t>i x d</a:t>
            </a:r>
            <a:r>
              <a:rPr lang="en-US"/>
              <a:t> is </a:t>
            </a:r>
            <a:r>
              <a:rPr lang="en-US">
                <a:solidFill>
                  <a:srgbClr val="00CC00"/>
                </a:solidFill>
              </a:rPr>
              <a:t>ne</a:t>
            </a:r>
            <a:r>
              <a:rPr lang="en-US" baseline="30000">
                <a:solidFill>
                  <a:srgbClr val="00CC00"/>
                </a:solidFill>
              </a:rPr>
              <a:t>-i</a:t>
            </a:r>
          </a:p>
          <a:p>
            <a:endParaRPr lang="en-US" baseline="30000"/>
          </a:p>
          <a:p>
            <a:r>
              <a:rPr lang="en-US"/>
              <a:t>The model has also found applications in biological networks</a:t>
            </a:r>
          </a:p>
          <a:p>
            <a:pPr lvl="1"/>
            <a:r>
              <a:rPr lang="en-US"/>
              <a:t>copying mechanism in gene mutations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344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world Phenomena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far we focused on obtaining graphs with power-law distributions on the degrees. What about other properties?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Clustering coefficient</a:t>
            </a:r>
            <a:r>
              <a:rPr lang="en-US"/>
              <a:t>: real-life networks tend to have high clustering coefficient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Short paths</a:t>
            </a:r>
            <a:r>
              <a:rPr lang="en-US"/>
              <a:t>: real-life networks are “</a:t>
            </a:r>
            <a:r>
              <a:rPr lang="en-US">
                <a:solidFill>
                  <a:srgbClr val="FF3300"/>
                </a:solidFill>
              </a:rPr>
              <a:t>small worlds</a:t>
            </a:r>
            <a:r>
              <a:rPr lang="en-US"/>
              <a:t>”</a:t>
            </a:r>
          </a:p>
          <a:p>
            <a:pPr lvl="2"/>
            <a:r>
              <a:rPr lang="en-US"/>
              <a:t>this property is easy to generate</a:t>
            </a:r>
          </a:p>
          <a:p>
            <a:pPr lvl="1"/>
            <a:r>
              <a:rPr lang="en-US"/>
              <a:t>Can we combine these two properties?</a:t>
            </a:r>
          </a:p>
        </p:txBody>
      </p:sp>
    </p:spTree>
    <p:extLst>
      <p:ext uri="{BB962C8B-B14F-4D97-AF65-F5344CB8AC3E}">
        <p14:creationId xmlns:p14="http://schemas.microsoft.com/office/powerpoint/2010/main" val="266835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random graph example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4983" name="Picture 7" descr="degree_r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3814763" cy="29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4" name="Picture 8" descr="loglog_r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08238"/>
            <a:ext cx="37433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593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can you create a graph with high clustering coefficient?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High clustering coefficient but long paths</a:t>
            </a:r>
          </a:p>
        </p:txBody>
      </p:sp>
      <p:pic>
        <p:nvPicPr>
          <p:cNvPr id="4" name="Picture 4" descr="fig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65478"/>
            <a:ext cx="2222500" cy="221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9" name="Group 198"/>
          <p:cNvGrpSpPr/>
          <p:nvPr/>
        </p:nvGrpSpPr>
        <p:grpSpPr>
          <a:xfrm>
            <a:off x="672991" y="3108013"/>
            <a:ext cx="1446571" cy="1312486"/>
            <a:chOff x="672991" y="3108013"/>
            <a:chExt cx="1446571" cy="1312486"/>
          </a:xfrm>
        </p:grpSpPr>
        <p:sp>
          <p:nvSpPr>
            <p:cNvPr id="5" name="Oval 4"/>
            <p:cNvSpPr/>
            <p:nvPr/>
          </p:nvSpPr>
          <p:spPr>
            <a:xfrm>
              <a:off x="672991" y="358829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24568" y="310801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39809" y="426809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09327" y="426402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67162" y="356598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5" idx="6"/>
              <a:endCxn id="6" idx="3"/>
            </p:cNvCxnSpPr>
            <p:nvPr/>
          </p:nvCxnSpPr>
          <p:spPr>
            <a:xfrm flipV="1">
              <a:off x="825391" y="3238095"/>
              <a:ext cx="521495" cy="4264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7"/>
              <a:endCxn id="6" idx="4"/>
            </p:cNvCxnSpPr>
            <p:nvPr/>
          </p:nvCxnSpPr>
          <p:spPr>
            <a:xfrm flipV="1">
              <a:off x="1069891" y="3260413"/>
              <a:ext cx="330877" cy="10300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0"/>
              <a:endCxn id="6" idx="4"/>
            </p:cNvCxnSpPr>
            <p:nvPr/>
          </p:nvCxnSpPr>
          <p:spPr>
            <a:xfrm flipH="1" flipV="1">
              <a:off x="1400768" y="3260413"/>
              <a:ext cx="384759" cy="10036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6" idx="5"/>
            </p:cNvCxnSpPr>
            <p:nvPr/>
          </p:nvCxnSpPr>
          <p:spPr>
            <a:xfrm flipH="1" flipV="1">
              <a:off x="1454650" y="3238095"/>
              <a:ext cx="512512" cy="4040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" idx="1"/>
              <a:endCxn id="5" idx="5"/>
            </p:cNvCxnSpPr>
            <p:nvPr/>
          </p:nvCxnSpPr>
          <p:spPr>
            <a:xfrm flipH="1" flipV="1">
              <a:off x="803073" y="3718381"/>
              <a:ext cx="159054" cy="5720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8" idx="1"/>
              <a:endCxn id="5" idx="6"/>
            </p:cNvCxnSpPr>
            <p:nvPr/>
          </p:nvCxnSpPr>
          <p:spPr>
            <a:xfrm flipH="1" flipV="1">
              <a:off x="825391" y="3664499"/>
              <a:ext cx="906254" cy="6218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2"/>
              <a:endCxn id="5" idx="6"/>
            </p:cNvCxnSpPr>
            <p:nvPr/>
          </p:nvCxnSpPr>
          <p:spPr>
            <a:xfrm flipH="1">
              <a:off x="825391" y="3642181"/>
              <a:ext cx="1141771" cy="223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8" idx="2"/>
              <a:endCxn id="7" idx="6"/>
            </p:cNvCxnSpPr>
            <p:nvPr/>
          </p:nvCxnSpPr>
          <p:spPr>
            <a:xfrm flipH="1">
              <a:off x="1092209" y="4340221"/>
              <a:ext cx="617118" cy="40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9" idx="2"/>
              <a:endCxn id="7" idx="6"/>
            </p:cNvCxnSpPr>
            <p:nvPr/>
          </p:nvCxnSpPr>
          <p:spPr>
            <a:xfrm flipH="1">
              <a:off x="1092209" y="3642181"/>
              <a:ext cx="874953" cy="7021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9" idx="3"/>
              <a:endCxn id="8" idx="7"/>
            </p:cNvCxnSpPr>
            <p:nvPr/>
          </p:nvCxnSpPr>
          <p:spPr>
            <a:xfrm flipH="1">
              <a:off x="1839409" y="3696063"/>
              <a:ext cx="150071" cy="5902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2590800" y="2952499"/>
            <a:ext cx="2819400" cy="1524000"/>
            <a:chOff x="2590800" y="2952499"/>
            <a:chExt cx="2819400" cy="1524000"/>
          </a:xfrm>
        </p:grpSpPr>
        <p:sp>
          <p:nvSpPr>
            <p:cNvPr id="100" name="Oval 99"/>
            <p:cNvSpPr/>
            <p:nvPr/>
          </p:nvSpPr>
          <p:spPr>
            <a:xfrm>
              <a:off x="3756118" y="36414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355848" y="416557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191000" y="415285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629912" y="36414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895600" y="364218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355848" y="316195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191000" y="316195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077968" y="316719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041392" y="415285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>
              <a:stCxn id="105" idx="5"/>
              <a:endCxn id="100" idx="1"/>
            </p:cNvCxnSpPr>
            <p:nvPr/>
          </p:nvCxnSpPr>
          <p:spPr>
            <a:xfrm>
              <a:off x="3485930" y="3292035"/>
              <a:ext cx="292506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7"/>
              <a:endCxn id="105" idx="3"/>
            </p:cNvCxnSpPr>
            <p:nvPr/>
          </p:nvCxnSpPr>
          <p:spPr>
            <a:xfrm flipV="1">
              <a:off x="3025682" y="3292035"/>
              <a:ext cx="352484" cy="37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4" idx="6"/>
              <a:endCxn id="100" idx="2"/>
            </p:cNvCxnSpPr>
            <p:nvPr/>
          </p:nvCxnSpPr>
          <p:spPr>
            <a:xfrm flipV="1">
              <a:off x="3048000" y="3717650"/>
              <a:ext cx="708118" cy="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0" idx="6"/>
              <a:endCxn id="103" idx="2"/>
            </p:cNvCxnSpPr>
            <p:nvPr/>
          </p:nvCxnSpPr>
          <p:spPr>
            <a:xfrm>
              <a:off x="3908518" y="3717650"/>
              <a:ext cx="7213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0" idx="7"/>
              <a:endCxn id="106" idx="3"/>
            </p:cNvCxnSpPr>
            <p:nvPr/>
          </p:nvCxnSpPr>
          <p:spPr>
            <a:xfrm flipV="1">
              <a:off x="3886200" y="3292035"/>
              <a:ext cx="327118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6" idx="5"/>
              <a:endCxn id="103" idx="1"/>
            </p:cNvCxnSpPr>
            <p:nvPr/>
          </p:nvCxnSpPr>
          <p:spPr>
            <a:xfrm>
              <a:off x="4321082" y="3292035"/>
              <a:ext cx="331148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05" idx="6"/>
              <a:endCxn id="106" idx="2"/>
            </p:cNvCxnSpPr>
            <p:nvPr/>
          </p:nvCxnSpPr>
          <p:spPr>
            <a:xfrm>
              <a:off x="3508248" y="3238153"/>
              <a:ext cx="6827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06" idx="6"/>
              <a:endCxn id="107" idx="2"/>
            </p:cNvCxnSpPr>
            <p:nvPr/>
          </p:nvCxnSpPr>
          <p:spPr>
            <a:xfrm>
              <a:off x="4343400" y="3238153"/>
              <a:ext cx="734568" cy="5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03" idx="7"/>
              <a:endCxn id="107" idx="3"/>
            </p:cNvCxnSpPr>
            <p:nvPr/>
          </p:nvCxnSpPr>
          <p:spPr>
            <a:xfrm flipV="1">
              <a:off x="4759994" y="3297273"/>
              <a:ext cx="340292" cy="3664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00" idx="5"/>
              <a:endCxn id="102" idx="1"/>
            </p:cNvCxnSpPr>
            <p:nvPr/>
          </p:nvCxnSpPr>
          <p:spPr>
            <a:xfrm>
              <a:off x="3886200" y="3771532"/>
              <a:ext cx="327118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02" idx="7"/>
              <a:endCxn id="103" idx="3"/>
            </p:cNvCxnSpPr>
            <p:nvPr/>
          </p:nvCxnSpPr>
          <p:spPr>
            <a:xfrm flipV="1">
              <a:off x="4321082" y="3771532"/>
              <a:ext cx="331148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04" idx="5"/>
              <a:endCxn id="101" idx="1"/>
            </p:cNvCxnSpPr>
            <p:nvPr/>
          </p:nvCxnSpPr>
          <p:spPr>
            <a:xfrm>
              <a:off x="3025682" y="3772266"/>
              <a:ext cx="352484" cy="4156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01" idx="7"/>
              <a:endCxn id="100" idx="3"/>
            </p:cNvCxnSpPr>
            <p:nvPr/>
          </p:nvCxnSpPr>
          <p:spPr>
            <a:xfrm flipV="1">
              <a:off x="3485930" y="3771532"/>
              <a:ext cx="292506" cy="416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01" idx="6"/>
              <a:endCxn id="102" idx="2"/>
            </p:cNvCxnSpPr>
            <p:nvPr/>
          </p:nvCxnSpPr>
          <p:spPr>
            <a:xfrm flipV="1">
              <a:off x="3508248" y="4229051"/>
              <a:ext cx="682752" cy="12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02" idx="6"/>
              <a:endCxn id="108" idx="2"/>
            </p:cNvCxnSpPr>
            <p:nvPr/>
          </p:nvCxnSpPr>
          <p:spPr>
            <a:xfrm>
              <a:off x="4343400" y="4229051"/>
              <a:ext cx="6979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03" idx="5"/>
              <a:endCxn id="108" idx="1"/>
            </p:cNvCxnSpPr>
            <p:nvPr/>
          </p:nvCxnSpPr>
          <p:spPr>
            <a:xfrm>
              <a:off x="4759994" y="3771532"/>
              <a:ext cx="303716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03" idx="6"/>
            </p:cNvCxnSpPr>
            <p:nvPr/>
          </p:nvCxnSpPr>
          <p:spPr>
            <a:xfrm>
              <a:off x="4782312" y="3717650"/>
              <a:ext cx="281398" cy="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07" idx="1"/>
            </p:cNvCxnSpPr>
            <p:nvPr/>
          </p:nvCxnSpPr>
          <p:spPr>
            <a:xfrm flipH="1" flipV="1">
              <a:off x="4911852" y="2952499"/>
              <a:ext cx="188434" cy="237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07" idx="7"/>
            </p:cNvCxnSpPr>
            <p:nvPr/>
          </p:nvCxnSpPr>
          <p:spPr>
            <a:xfrm flipV="1">
              <a:off x="5208050" y="2952499"/>
              <a:ext cx="202150" cy="237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06" idx="1"/>
            </p:cNvCxnSpPr>
            <p:nvPr/>
          </p:nvCxnSpPr>
          <p:spPr>
            <a:xfrm flipH="1" flipV="1">
              <a:off x="4049759" y="2952499"/>
              <a:ext cx="163559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06" idx="7"/>
            </p:cNvCxnSpPr>
            <p:nvPr/>
          </p:nvCxnSpPr>
          <p:spPr>
            <a:xfrm flipV="1">
              <a:off x="4321082" y="2952499"/>
              <a:ext cx="165574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05" idx="1"/>
            </p:cNvCxnSpPr>
            <p:nvPr/>
          </p:nvCxnSpPr>
          <p:spPr>
            <a:xfrm flipH="1" flipV="1">
              <a:off x="3201924" y="2952499"/>
              <a:ext cx="176242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05" idx="7"/>
            </p:cNvCxnSpPr>
            <p:nvPr/>
          </p:nvCxnSpPr>
          <p:spPr>
            <a:xfrm flipV="1">
              <a:off x="3485930" y="2952499"/>
              <a:ext cx="146253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04" idx="2"/>
            </p:cNvCxnSpPr>
            <p:nvPr/>
          </p:nvCxnSpPr>
          <p:spPr>
            <a:xfrm flipH="1">
              <a:off x="2590800" y="3718384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07" idx="6"/>
            </p:cNvCxnSpPr>
            <p:nvPr/>
          </p:nvCxnSpPr>
          <p:spPr>
            <a:xfrm>
              <a:off x="5230368" y="3243391"/>
              <a:ext cx="179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05" idx="2"/>
            </p:cNvCxnSpPr>
            <p:nvPr/>
          </p:nvCxnSpPr>
          <p:spPr>
            <a:xfrm flipH="1">
              <a:off x="3048000" y="3238153"/>
              <a:ext cx="307848" cy="26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04" idx="3"/>
            </p:cNvCxnSpPr>
            <p:nvPr/>
          </p:nvCxnSpPr>
          <p:spPr>
            <a:xfrm flipH="1">
              <a:off x="2743200" y="3772266"/>
              <a:ext cx="174718" cy="2010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04" idx="1"/>
            </p:cNvCxnSpPr>
            <p:nvPr/>
          </p:nvCxnSpPr>
          <p:spPr>
            <a:xfrm flipH="1" flipV="1">
              <a:off x="2743200" y="3526766"/>
              <a:ext cx="174718" cy="1377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01" idx="2"/>
            </p:cNvCxnSpPr>
            <p:nvPr/>
          </p:nvCxnSpPr>
          <p:spPr>
            <a:xfrm flipH="1">
              <a:off x="3201924" y="4241772"/>
              <a:ext cx="1539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01" idx="3"/>
            </p:cNvCxnSpPr>
            <p:nvPr/>
          </p:nvCxnSpPr>
          <p:spPr>
            <a:xfrm flipH="1">
              <a:off x="3201924" y="4295654"/>
              <a:ext cx="176242" cy="180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01" idx="5"/>
            </p:cNvCxnSpPr>
            <p:nvPr/>
          </p:nvCxnSpPr>
          <p:spPr>
            <a:xfrm>
              <a:off x="3485930" y="4295654"/>
              <a:ext cx="146253" cy="180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02" idx="3"/>
            </p:cNvCxnSpPr>
            <p:nvPr/>
          </p:nvCxnSpPr>
          <p:spPr>
            <a:xfrm flipH="1">
              <a:off x="4049759" y="4282933"/>
              <a:ext cx="163559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02" idx="5"/>
            </p:cNvCxnSpPr>
            <p:nvPr/>
          </p:nvCxnSpPr>
          <p:spPr>
            <a:xfrm>
              <a:off x="4321082" y="4282933"/>
              <a:ext cx="165574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08" idx="3"/>
            </p:cNvCxnSpPr>
            <p:nvPr/>
          </p:nvCxnSpPr>
          <p:spPr>
            <a:xfrm flipH="1">
              <a:off x="4930140" y="4282933"/>
              <a:ext cx="133570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08" idx="5"/>
            </p:cNvCxnSpPr>
            <p:nvPr/>
          </p:nvCxnSpPr>
          <p:spPr>
            <a:xfrm>
              <a:off x="5171474" y="4282933"/>
              <a:ext cx="137651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08" idx="6"/>
            </p:cNvCxnSpPr>
            <p:nvPr/>
          </p:nvCxnSpPr>
          <p:spPr>
            <a:xfrm>
              <a:off x="5193792" y="4229051"/>
              <a:ext cx="2164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34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Small-world Graphs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According to Watts [W99]</a:t>
            </a:r>
          </a:p>
          <a:p>
            <a:pPr lvl="1"/>
            <a:r>
              <a:rPr lang="en-US"/>
              <a:t>Large networks (</a:t>
            </a:r>
            <a:r>
              <a:rPr lang="en-US">
                <a:solidFill>
                  <a:srgbClr val="00CC00"/>
                </a:solidFill>
              </a:rPr>
              <a:t>n &gt;&gt; 1</a:t>
            </a:r>
            <a:r>
              <a:rPr lang="en-US"/>
              <a:t>)</a:t>
            </a:r>
          </a:p>
          <a:p>
            <a:pPr lvl="1"/>
            <a:r>
              <a:rPr lang="en-US"/>
              <a:t>Sparse connectivity (avg degree </a:t>
            </a:r>
            <a:r>
              <a:rPr lang="en-US">
                <a:solidFill>
                  <a:srgbClr val="00CC00"/>
                </a:solidFill>
              </a:rPr>
              <a:t>z &lt;&lt; n</a:t>
            </a:r>
            <a:r>
              <a:rPr lang="en-US"/>
              <a:t>)</a:t>
            </a:r>
          </a:p>
          <a:p>
            <a:pPr lvl="1"/>
            <a:r>
              <a:rPr lang="en-US"/>
              <a:t>No central node (</a:t>
            </a:r>
            <a:r>
              <a:rPr lang="en-US">
                <a:solidFill>
                  <a:srgbClr val="00CC00"/>
                </a:solidFill>
              </a:rPr>
              <a:t>k</a:t>
            </a:r>
            <a:r>
              <a:rPr lang="en-US" baseline="-25000">
                <a:solidFill>
                  <a:srgbClr val="00CC00"/>
                </a:solidFill>
              </a:rPr>
              <a:t>max</a:t>
            </a:r>
            <a:r>
              <a:rPr lang="en-US">
                <a:solidFill>
                  <a:srgbClr val="00CC00"/>
                </a:solidFill>
              </a:rPr>
              <a:t> &lt;&lt; n</a:t>
            </a:r>
            <a:r>
              <a:rPr lang="en-US"/>
              <a:t>)</a:t>
            </a:r>
          </a:p>
          <a:p>
            <a:pPr lvl="1"/>
            <a:r>
              <a:rPr lang="en-US"/>
              <a:t>Large clustering coefficient (larger than in random graphs of same size)</a:t>
            </a:r>
          </a:p>
          <a:p>
            <a:pPr lvl="1"/>
            <a:r>
              <a:rPr lang="en-US"/>
              <a:t>Short average paths (~</a:t>
            </a:r>
            <a:r>
              <a:rPr lang="en-US">
                <a:solidFill>
                  <a:srgbClr val="00CC00"/>
                </a:solidFill>
              </a:rPr>
              <a:t>log n</a:t>
            </a:r>
            <a:r>
              <a:rPr lang="en-US"/>
              <a:t>, close to those of random graphs of the same size)</a:t>
            </a:r>
          </a:p>
        </p:txBody>
      </p:sp>
    </p:spTree>
    <p:extLst>
      <p:ext uri="{BB962C8B-B14F-4D97-AF65-F5344CB8AC3E}">
        <p14:creationId xmlns:p14="http://schemas.microsoft.com/office/powerpoint/2010/main" val="16959932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Caveman Model [W99]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The random graph</a:t>
            </a:r>
          </a:p>
          <a:p>
            <a:pPr lvl="1"/>
            <a:r>
              <a:rPr lang="en-US" sz="2000"/>
              <a:t>edges are generated completely at random</a:t>
            </a:r>
          </a:p>
          <a:p>
            <a:pPr lvl="1"/>
            <a:r>
              <a:rPr lang="en-US" sz="2000"/>
              <a:t>low avg. path length </a:t>
            </a:r>
            <a:r>
              <a:rPr lang="en-US" sz="2000">
                <a:solidFill>
                  <a:srgbClr val="00CC00"/>
                </a:solidFill>
              </a:rPr>
              <a:t>L ≤ logn/logz</a:t>
            </a:r>
          </a:p>
          <a:p>
            <a:pPr lvl="1"/>
            <a:r>
              <a:rPr lang="en-US" sz="2000"/>
              <a:t>low clustering coefficient </a:t>
            </a:r>
            <a:r>
              <a:rPr lang="en-US" sz="2000">
                <a:solidFill>
                  <a:srgbClr val="00CC00"/>
                </a:solidFill>
              </a:rPr>
              <a:t>C ~ z/n</a:t>
            </a:r>
          </a:p>
          <a:p>
            <a:r>
              <a:rPr lang="en-US" sz="2400"/>
              <a:t>The Caveman model</a:t>
            </a:r>
          </a:p>
          <a:p>
            <a:pPr lvl="1"/>
            <a:r>
              <a:rPr lang="en-US" sz="2000"/>
              <a:t>edges follow a structure</a:t>
            </a:r>
          </a:p>
          <a:p>
            <a:pPr lvl="1"/>
            <a:r>
              <a:rPr lang="en-US" sz="2000"/>
              <a:t>high avg. path length </a:t>
            </a:r>
            <a:r>
              <a:rPr lang="en-US" sz="2000">
                <a:solidFill>
                  <a:srgbClr val="00CC00"/>
                </a:solidFill>
              </a:rPr>
              <a:t>L ~ n/z</a:t>
            </a:r>
          </a:p>
          <a:p>
            <a:pPr lvl="1"/>
            <a:r>
              <a:rPr lang="en-US" sz="2000"/>
              <a:t>high clustering coefficient </a:t>
            </a:r>
            <a:r>
              <a:rPr lang="en-US" sz="2000">
                <a:solidFill>
                  <a:srgbClr val="00CC00"/>
                </a:solidFill>
              </a:rPr>
              <a:t>C ~ 1-O(1/z)</a:t>
            </a:r>
          </a:p>
          <a:p>
            <a:endParaRPr lang="en-US" sz="2800"/>
          </a:p>
          <a:p>
            <a:endParaRPr lang="en-US" sz="2400"/>
          </a:p>
          <a:p>
            <a:r>
              <a:rPr lang="en-US" sz="2400"/>
              <a:t>Can we interpolate between the two?</a:t>
            </a:r>
          </a:p>
        </p:txBody>
      </p:sp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059113"/>
            <a:ext cx="2873375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7861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Mixing order with randomness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49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dirty="0"/>
                  <a:t>Inspired by the work of </a:t>
                </a:r>
                <a:r>
                  <a:rPr lang="en-US" sz="2000" dirty="0" err="1"/>
                  <a:t>Solmonoff</a:t>
                </a:r>
                <a:r>
                  <a:rPr lang="en-US" sz="2000" dirty="0"/>
                  <a:t> and </a:t>
                </a:r>
                <a:r>
                  <a:rPr lang="en-US" sz="2000" dirty="0" err="1"/>
                  <a:t>Rapoport</a:t>
                </a:r>
                <a:endParaRPr lang="en-US" sz="2000" dirty="0"/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nodes that share neighbors should have higher probability to be connected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Generate an edge between </a:t>
                </a:r>
                <a:r>
                  <a:rPr lang="en-US" sz="2000" dirty="0" err="1">
                    <a:solidFill>
                      <a:srgbClr val="00CC00"/>
                    </a:solidFill>
                  </a:rPr>
                  <a:t>i</a:t>
                </a:r>
                <a:r>
                  <a:rPr lang="en-US" sz="2000" dirty="0"/>
                  <a:t> and </a:t>
                </a:r>
                <a:r>
                  <a:rPr lang="en-US" sz="2000" dirty="0">
                    <a:solidFill>
                      <a:srgbClr val="00CC00"/>
                    </a:solidFill>
                  </a:rPr>
                  <a:t>j</a:t>
                </a:r>
                <a:r>
                  <a:rPr lang="en-US" sz="2000" dirty="0"/>
                  <a:t> with probability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proportional</a:t>
                </a:r>
                <a:r>
                  <a:rPr lang="en-US" sz="2000" dirty="0"/>
                  <a:t> to </a:t>
                </a:r>
                <a:r>
                  <a:rPr lang="en-US" sz="2000" dirty="0" err="1">
                    <a:solidFill>
                      <a:srgbClr val="00CC00"/>
                    </a:solidFill>
                  </a:rPr>
                  <a:t>R</a:t>
                </a:r>
                <a:r>
                  <a:rPr lang="en-US" sz="2000" baseline="-25000" dirty="0" err="1">
                    <a:solidFill>
                      <a:srgbClr val="00CC00"/>
                    </a:solidFill>
                  </a:rPr>
                  <a:t>ij</a:t>
                </a:r>
                <a:endParaRPr lang="en-US" sz="2000" baseline="-25000" dirty="0">
                  <a:solidFill>
                    <a:srgbClr val="00CC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chemeClr val="hlink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chemeClr val="hlink"/>
                        </a:solidFill>
                        <a:latin typeface="Cambria Math"/>
                      </a:rPr>
                      <m:t> =</m:t>
                    </m:r>
                    <m:r>
                      <a:rPr lang="en-US" sz="2000" i="1" dirty="0">
                        <a:solidFill>
                          <a:schemeClr val="hlin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/>
                  <a:t> , edges are placed only between nodes with common neighbors (caveman model)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chemeClr val="hlin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∞</m:t>
                    </m:r>
                  </m:oMath>
                </a14:m>
                <a:r>
                  <a:rPr lang="en-US" sz="2000" dirty="0"/>
                  <a:t>, edges are essentially independent of the common neighbors (except for rare cases)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For intermediate values we obtain a combination of order and randomness</a:t>
                </a:r>
              </a:p>
            </p:txBody>
          </p:sp>
        </mc:Choice>
        <mc:Fallback>
          <p:sp>
            <p:nvSpPr>
              <p:cNvPr id="294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81128"/>
              </a:xfrm>
              <a:blipFill>
                <a:blip r:embed="rId3"/>
                <a:stretch>
                  <a:fillRect l="-667" t="-1913" b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4916" name="Object 4"/>
          <p:cNvGraphicFramePr>
            <a:graphicFrameLocks noChangeAspect="1"/>
          </p:cNvGraphicFramePr>
          <p:nvPr/>
        </p:nvGraphicFramePr>
        <p:xfrm>
          <a:off x="1600200" y="2709165"/>
          <a:ext cx="3690937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Equation" r:id="rId4" imgW="2336800" imgH="939800" progId="Equation.3">
                  <p:embed/>
                </p:oleObj>
              </mc:Choice>
              <mc:Fallback>
                <p:oleObj name="Equation" r:id="rId4" imgW="23368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09165"/>
                        <a:ext cx="3690937" cy="148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5821871" y="2819400"/>
            <a:ext cx="25359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CC00"/>
                </a:solidFill>
              </a:rPr>
              <a:t>m</a:t>
            </a:r>
            <a:r>
              <a:rPr lang="en-US" sz="1800" baseline="-25000" dirty="0" err="1">
                <a:solidFill>
                  <a:srgbClr val="00CC00"/>
                </a:solidFill>
              </a:rPr>
              <a:t>ij</a:t>
            </a:r>
            <a:r>
              <a:rPr lang="en-US" sz="1800" dirty="0"/>
              <a:t> = number of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common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       neighbors</a:t>
            </a:r>
            <a:r>
              <a:rPr lang="en-US" sz="1800" dirty="0"/>
              <a:t> of </a:t>
            </a:r>
            <a:r>
              <a:rPr lang="en-US" sz="1800" dirty="0" err="1">
                <a:solidFill>
                  <a:srgbClr val="00CC00"/>
                </a:solidFill>
              </a:rPr>
              <a:t>i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00CC00"/>
                </a:solidFill>
              </a:rPr>
              <a:t>j</a:t>
            </a: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5792284" y="4008811"/>
            <a:ext cx="20284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CC00"/>
                </a:solidFill>
              </a:rPr>
              <a:t>p</a:t>
            </a:r>
            <a:r>
              <a:rPr lang="en-US" sz="1800" dirty="0"/>
              <a:t> = very small value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8F19C94-4CBA-45C0-A4BE-25C357303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284" y="3505943"/>
            <a:ext cx="25365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CC00"/>
                </a:solidFill>
              </a:rPr>
              <a:t>z</a:t>
            </a:r>
            <a:r>
              <a:rPr lang="en-US" sz="1800" dirty="0"/>
              <a:t> = average degree (high)</a:t>
            </a:r>
          </a:p>
        </p:txBody>
      </p:sp>
    </p:spTree>
    <p:extLst>
      <p:ext uri="{BB962C8B-B14F-4D97-AF65-F5344CB8AC3E}">
        <p14:creationId xmlns:p14="http://schemas.microsoft.com/office/powerpoint/2010/main" val="7189007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a ring</a:t>
            </a:r>
          </a:p>
          <a:p>
            <a:r>
              <a:rPr lang="en-US"/>
              <a:t>For </a:t>
            </a:r>
            <a:r>
              <a:rPr lang="en-US">
                <a:solidFill>
                  <a:srgbClr val="0066FF"/>
                </a:solidFill>
              </a:rPr>
              <a:t>i = 1 … n</a:t>
            </a:r>
          </a:p>
          <a:p>
            <a:pPr lvl="1"/>
            <a:r>
              <a:rPr lang="en-US"/>
              <a:t>Select a vertex </a:t>
            </a:r>
            <a:r>
              <a:rPr lang="en-US">
                <a:solidFill>
                  <a:srgbClr val="00CC00"/>
                </a:solidFill>
              </a:rPr>
              <a:t>j</a:t>
            </a:r>
            <a:r>
              <a:rPr lang="en-US"/>
              <a:t> with probability proportional to </a:t>
            </a:r>
            <a:r>
              <a:rPr lang="en-US">
                <a:solidFill>
                  <a:srgbClr val="00CC00"/>
                </a:solidFill>
              </a:rPr>
              <a:t>R</a:t>
            </a:r>
            <a:r>
              <a:rPr lang="en-US" baseline="-25000">
                <a:solidFill>
                  <a:srgbClr val="00CC00"/>
                </a:solidFill>
              </a:rPr>
              <a:t>ij</a:t>
            </a:r>
            <a:r>
              <a:rPr lang="en-US"/>
              <a:t> and generate an edge </a:t>
            </a:r>
            <a:r>
              <a:rPr lang="en-US">
                <a:solidFill>
                  <a:srgbClr val="0066FF"/>
                </a:solidFill>
              </a:rPr>
              <a:t>(i,j)</a:t>
            </a:r>
          </a:p>
          <a:p>
            <a:r>
              <a:rPr lang="en-US"/>
              <a:t>Repeat until </a:t>
            </a:r>
            <a:r>
              <a:rPr lang="en-US">
                <a:solidFill>
                  <a:srgbClr val="00CC00"/>
                </a:solidFill>
              </a:rPr>
              <a:t>z</a:t>
            </a:r>
            <a:r>
              <a:rPr lang="en-US"/>
              <a:t> edges are added to each vertex</a:t>
            </a:r>
          </a:p>
        </p:txBody>
      </p:sp>
    </p:spTree>
    <p:extLst>
      <p:ext uri="{BB962C8B-B14F-4D97-AF65-F5344CB8AC3E}">
        <p14:creationId xmlns:p14="http://schemas.microsoft.com/office/powerpoint/2010/main" val="370307017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coefficient – Avg path length</a:t>
            </a:r>
          </a:p>
        </p:txBody>
      </p:sp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085975"/>
            <a:ext cx="5872163" cy="37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4" name="Line 4"/>
          <p:cNvSpPr>
            <a:spLocks noChangeShapeType="1"/>
          </p:cNvSpPr>
          <p:nvPr/>
        </p:nvSpPr>
        <p:spPr bwMode="auto">
          <a:xfrm>
            <a:off x="3121025" y="1925638"/>
            <a:ext cx="0" cy="369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5" name="Line 5"/>
          <p:cNvSpPr>
            <a:spLocks noChangeShapeType="1"/>
          </p:cNvSpPr>
          <p:nvPr/>
        </p:nvSpPr>
        <p:spPr bwMode="auto">
          <a:xfrm>
            <a:off x="4645025" y="1911350"/>
            <a:ext cx="0" cy="369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2870200" y="5748338"/>
            <a:ext cx="230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small world graphs</a:t>
            </a:r>
          </a:p>
        </p:txBody>
      </p:sp>
    </p:spTree>
    <p:extLst>
      <p:ext uri="{BB962C8B-B14F-4D97-AF65-F5344CB8AC3E}">
        <p14:creationId xmlns:p14="http://schemas.microsoft.com/office/powerpoint/2010/main" val="30236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 animBg="1"/>
      <p:bldP spid="296965" grpId="0" animBg="1"/>
      <p:bldP spid="29696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Watts and Strogatz model [WS98]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Start with a ring, where every node is connected to the next </a:t>
            </a:r>
            <a:r>
              <a:rPr lang="en-US" sz="2400" dirty="0">
                <a:solidFill>
                  <a:srgbClr val="00CC00"/>
                </a:solidFill>
              </a:rPr>
              <a:t>z</a:t>
            </a:r>
            <a:r>
              <a:rPr lang="en-US" sz="2400" dirty="0"/>
              <a:t> nodes</a:t>
            </a:r>
          </a:p>
          <a:p>
            <a:r>
              <a:rPr lang="en-US" sz="2400" dirty="0"/>
              <a:t>With probability </a:t>
            </a:r>
            <a:r>
              <a:rPr lang="en-US" sz="2400" dirty="0">
                <a:solidFill>
                  <a:srgbClr val="00CC00"/>
                </a:solidFill>
              </a:rPr>
              <a:t>p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rewire </a:t>
            </a:r>
            <a:r>
              <a:rPr lang="en-US" sz="2400" dirty="0"/>
              <a:t>every edge (or, </a:t>
            </a:r>
            <a:r>
              <a:rPr lang="en-US" sz="2400" dirty="0">
                <a:solidFill>
                  <a:srgbClr val="0070C0"/>
                </a:solidFill>
              </a:rPr>
              <a:t>add a shortcut</a:t>
            </a:r>
            <a:r>
              <a:rPr lang="en-US" sz="2400" dirty="0"/>
              <a:t>) to a uniformly chosen destination.</a:t>
            </a:r>
          </a:p>
          <a:p>
            <a:pPr lvl="1"/>
            <a:r>
              <a:rPr lang="en-US" sz="2000" dirty="0" err="1"/>
              <a:t>Granovetter</a:t>
            </a:r>
            <a:r>
              <a:rPr lang="en-US" sz="2000" dirty="0"/>
              <a:t>, “The strength of weak ties”</a:t>
            </a:r>
          </a:p>
        </p:txBody>
      </p:sp>
      <p:pic>
        <p:nvPicPr>
          <p:cNvPr id="297988" name="Picture 4" descr="fig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754438"/>
            <a:ext cx="1800225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9" name="Picture 5" descr="fig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754438"/>
            <a:ext cx="185737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0" name="Picture 6" descr="fig4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3754438"/>
            <a:ext cx="1817687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1400175" y="545941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order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6808788" y="54689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randomness</a:t>
            </a:r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>
            <a:off x="1655763" y="6035675"/>
            <a:ext cx="5794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1312863" y="6161088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 = 0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7102475" y="6176963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 = 1</a:t>
            </a: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4275138" y="61690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0 &lt; p &lt; 1</a:t>
            </a:r>
          </a:p>
        </p:txBody>
      </p:sp>
    </p:spTree>
    <p:extLst>
      <p:ext uri="{BB962C8B-B14F-4D97-AF65-F5344CB8AC3E}">
        <p14:creationId xmlns:p14="http://schemas.microsoft.com/office/powerpoint/2010/main" val="23852581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Clustering Coefficient – Characteristic Path Length</a:t>
            </a:r>
          </a:p>
        </p:txBody>
      </p:sp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770063"/>
            <a:ext cx="5110163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7097713" y="40147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log-scale in p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581025" y="5154613"/>
            <a:ext cx="399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When </a:t>
            </a:r>
            <a:r>
              <a:rPr lang="en-US" sz="2000">
                <a:solidFill>
                  <a:srgbClr val="00CC00"/>
                </a:solidFill>
              </a:rPr>
              <a:t>p = 0</a:t>
            </a:r>
            <a:r>
              <a:rPr lang="en-US" sz="2000">
                <a:solidFill>
                  <a:schemeClr val="hlink"/>
                </a:solidFill>
              </a:rPr>
              <a:t>,</a:t>
            </a:r>
            <a:r>
              <a:rPr lang="en-US" sz="2000"/>
              <a:t> C = 3(k-2)/4(k-1) ~ ¾</a:t>
            </a:r>
          </a:p>
          <a:p>
            <a:r>
              <a:rPr lang="en-US" sz="2000"/>
              <a:t>	        L = n/k</a:t>
            </a:r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>
            <a:off x="4494213" y="1712913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5" name="Line 7"/>
          <p:cNvSpPr>
            <a:spLocks noChangeShapeType="1"/>
          </p:cNvSpPr>
          <p:nvPr/>
        </p:nvSpPr>
        <p:spPr bwMode="auto">
          <a:xfrm>
            <a:off x="5732463" y="1708150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5664200" y="5153025"/>
            <a:ext cx="2497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For small </a:t>
            </a:r>
            <a:r>
              <a:rPr lang="en-US" sz="2000">
                <a:solidFill>
                  <a:srgbClr val="00CC00"/>
                </a:solidFill>
              </a:rPr>
              <a:t>p</a:t>
            </a:r>
            <a:r>
              <a:rPr lang="en-US" sz="2000"/>
              <a:t>, C ~ ¾</a:t>
            </a:r>
          </a:p>
          <a:p>
            <a:r>
              <a:rPr lang="en-US" sz="2000"/>
              <a:t>	       L ~ logn</a:t>
            </a:r>
          </a:p>
        </p:txBody>
      </p:sp>
    </p:spTree>
    <p:extLst>
      <p:ext uri="{BB962C8B-B14F-4D97-AF65-F5344CB8AC3E}">
        <p14:creationId xmlns:p14="http://schemas.microsoft.com/office/powerpoint/2010/main" val="10955078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Theory Results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Graph theorist failed to be impressed. Most of these results were known.</a:t>
            </a:r>
          </a:p>
        </p:txBody>
      </p:sp>
    </p:spTree>
    <p:extLst>
      <p:ext uri="{BB962C8B-B14F-4D97-AF65-F5344CB8AC3E}">
        <p14:creationId xmlns:p14="http://schemas.microsoft.com/office/powerpoint/2010/main" val="7452312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models and temporal evolution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most of the existing models it is assumed that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number of edges </a:t>
            </a:r>
            <a:r>
              <a:rPr lang="en-US" dirty="0"/>
              <a:t>grows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linearly</a:t>
            </a:r>
            <a:r>
              <a:rPr lang="en-US" dirty="0"/>
              <a:t> with the number of nodes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diameter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grows</a:t>
            </a:r>
            <a:r>
              <a:rPr lang="en-US" dirty="0"/>
              <a:t> at rate </a:t>
            </a:r>
            <a:r>
              <a:rPr lang="en-US" dirty="0" err="1">
                <a:solidFill>
                  <a:srgbClr val="009900"/>
                </a:solidFill>
              </a:rPr>
              <a:t>logn</a:t>
            </a:r>
            <a:r>
              <a:rPr lang="en-US" dirty="0"/>
              <a:t>, or </a:t>
            </a:r>
            <a:r>
              <a:rPr lang="en-US" dirty="0" err="1">
                <a:solidFill>
                  <a:srgbClr val="009900"/>
                </a:solidFill>
              </a:rPr>
              <a:t>loglogn</a:t>
            </a:r>
            <a:endParaRPr lang="en-US" dirty="0">
              <a:solidFill>
                <a:srgbClr val="0099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What about real graphs?</a:t>
            </a:r>
          </a:p>
          <a:p>
            <a:pPr lvl="1"/>
            <a:r>
              <a:rPr lang="en-US" dirty="0" err="1"/>
              <a:t>Leskovec</a:t>
            </a:r>
            <a:r>
              <a:rPr lang="en-US" dirty="0"/>
              <a:t>, Kleinberg, </a:t>
            </a:r>
            <a:r>
              <a:rPr lang="en-US" dirty="0" err="1"/>
              <a:t>Faloutsos</a:t>
            </a:r>
            <a:r>
              <a:rPr lang="en-US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14273787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7188</Words>
  <Application>Microsoft Office PowerPoint</Application>
  <PresentationFormat>On-screen Show (4:3)</PresentationFormat>
  <Paragraphs>1386</Paragraphs>
  <Slides>155</Slides>
  <Notes>63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155</vt:i4>
      </vt:variant>
    </vt:vector>
  </HeadingPairs>
  <TitlesOfParts>
    <vt:vector size="168" baseType="lpstr">
      <vt:lpstr>Arial</vt:lpstr>
      <vt:lpstr>Calibri</vt:lpstr>
      <vt:lpstr>Cambria Math</vt:lpstr>
      <vt:lpstr>Comic Sans MS</vt:lpstr>
      <vt:lpstr>Courier New</vt:lpstr>
      <vt:lpstr>StarSymbol</vt:lpstr>
      <vt:lpstr>Tahoma</vt:lpstr>
      <vt:lpstr>Times</vt:lpstr>
      <vt:lpstr>Times New Roman</vt:lpstr>
      <vt:lpstr>Wingdings</vt:lpstr>
      <vt:lpstr>Office Theme</vt:lpstr>
      <vt:lpstr>Equation</vt:lpstr>
      <vt:lpstr>Εξίσωση</vt:lpstr>
      <vt:lpstr>Online Social Networks and Media </vt:lpstr>
      <vt:lpstr>Measuring and Modeling Networks</vt:lpstr>
      <vt:lpstr>Before we start</vt:lpstr>
      <vt:lpstr>Measuring Networks</vt:lpstr>
      <vt:lpstr>Degree distributions</vt:lpstr>
      <vt:lpstr>It all started with some Greeks</vt:lpstr>
      <vt:lpstr>Power-law distributions</vt:lpstr>
      <vt:lpstr>Power-law signature</vt:lpstr>
      <vt:lpstr>A random graph example</vt:lpstr>
      <vt:lpstr>Power-laws appear in all networks!</vt:lpstr>
      <vt:lpstr>And not only in networks!</vt:lpstr>
      <vt:lpstr>Measuring power-laws</vt:lpstr>
      <vt:lpstr>Discrete Counts</vt:lpstr>
      <vt:lpstr>Measuring power laws</vt:lpstr>
      <vt:lpstr>Logarithmic binning</vt:lpstr>
      <vt:lpstr>Cumulative distribution</vt:lpstr>
      <vt:lpstr>Pareto distribution</vt:lpstr>
      <vt:lpstr>Zipf plot</vt:lpstr>
      <vt:lpstr>Zipf’s Law</vt:lpstr>
      <vt:lpstr>Zipf vs Pareto</vt:lpstr>
      <vt:lpstr>Computing the exponent</vt:lpstr>
      <vt:lpstr>Collective Statistics (M. Newman 2003)</vt:lpstr>
      <vt:lpstr>Power Laws - Recap</vt:lpstr>
      <vt:lpstr>Average/Expected degree</vt:lpstr>
      <vt:lpstr>The 80/20 rule</vt:lpstr>
      <vt:lpstr>The effect of exponent</vt:lpstr>
      <vt:lpstr>Generating power-law values</vt:lpstr>
      <vt:lpstr>Clustering (Transitivity) coefficient</vt:lpstr>
      <vt:lpstr>Example</vt:lpstr>
      <vt:lpstr>Clustering (Transitivity) coefficient</vt:lpstr>
      <vt:lpstr>Example</vt:lpstr>
      <vt:lpstr>Collective Statistics (M. Newman 2003)</vt:lpstr>
      <vt:lpstr>Clustering coefficient for random graphs</vt:lpstr>
      <vt:lpstr>Small worlds</vt:lpstr>
      <vt:lpstr>Measuring the small world phenomenon</vt:lpstr>
      <vt:lpstr>Effective Diameter</vt:lpstr>
      <vt:lpstr>Collective Statistics (M. Newman 2003)</vt:lpstr>
      <vt:lpstr>Small worlds in real networks</vt:lpstr>
      <vt:lpstr>Connected components</vt:lpstr>
      <vt:lpstr>Connected components – definitions </vt:lpstr>
      <vt:lpstr>The bow-tie structure of the Web</vt:lpstr>
      <vt:lpstr>SCC and WCC distribution</vt:lpstr>
      <vt:lpstr>Another bow-tie</vt:lpstr>
      <vt:lpstr>Web Cores</vt:lpstr>
      <vt:lpstr>Motifs</vt:lpstr>
      <vt:lpstr>Example</vt:lpstr>
      <vt:lpstr>Finding interesting motifs</vt:lpstr>
      <vt:lpstr>Generating a random graph</vt:lpstr>
      <vt:lpstr>The feed-forward loop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NETWORK MODELS</vt:lpstr>
      <vt:lpstr>What is a network model?</vt:lpstr>
      <vt:lpstr>Families of random graphs</vt:lpstr>
      <vt:lpstr>Why do we care?</vt:lpstr>
      <vt:lpstr>Erdös-Renyi Random graphs</vt:lpstr>
      <vt:lpstr>Erdös-Renyi Random Graphs</vt:lpstr>
      <vt:lpstr>Graph properties</vt:lpstr>
      <vt:lpstr>The giant component</vt:lpstr>
      <vt:lpstr>The phase transition</vt:lpstr>
      <vt:lpstr>Random graphs degree distributions</vt:lpstr>
      <vt:lpstr>Phase transitions</vt:lpstr>
      <vt:lpstr>Other properties</vt:lpstr>
      <vt:lpstr>Random graphs and real life</vt:lpstr>
      <vt:lpstr>Departing from the ER model</vt:lpstr>
      <vt:lpstr>Graphs with given degree sequences</vt:lpstr>
      <vt:lpstr>Example</vt:lpstr>
      <vt:lpstr>Power-law graphs</vt:lpstr>
      <vt:lpstr>Graphs with given expected degree sequences</vt:lpstr>
      <vt:lpstr>However…</vt:lpstr>
      <vt:lpstr>Preferential Attachment in Networks</vt:lpstr>
      <vt:lpstr>Practical Issues</vt:lpstr>
      <vt:lpstr>Barabasi-Albert model</vt:lpstr>
      <vt:lpstr>The mathematicians point of view [Bollobas-Riordan]</vt:lpstr>
      <vt:lpstr>Preferential attachment graphs</vt:lpstr>
      <vt:lpstr>Weaknesses of the BA model</vt:lpstr>
      <vt:lpstr>Variations of the BA model</vt:lpstr>
      <vt:lpstr>Empirical observations for the Web graph</vt:lpstr>
      <vt:lpstr>Copying model</vt:lpstr>
      <vt:lpstr>An example</vt:lpstr>
      <vt:lpstr>Copying model properties</vt:lpstr>
      <vt:lpstr>Small world Phenomena</vt:lpstr>
      <vt:lpstr>Clustering Coefficient</vt:lpstr>
      <vt:lpstr>Small-world Graphs</vt:lpstr>
      <vt:lpstr>The Caveman Model [W99]</vt:lpstr>
      <vt:lpstr>Mixing order with randomness</vt:lpstr>
      <vt:lpstr>Algorithm</vt:lpstr>
      <vt:lpstr>Clustering coefficient – Avg path length</vt:lpstr>
      <vt:lpstr>Watts and Strogatz model [WS98]</vt:lpstr>
      <vt:lpstr>Clustering Coefficient – Characteristic Path Length</vt:lpstr>
      <vt:lpstr>Graph Theory Results</vt:lpstr>
      <vt:lpstr>Network models and temporal evolution</vt:lpstr>
      <vt:lpstr>Densification laws </vt:lpstr>
      <vt:lpstr>More examples</vt:lpstr>
      <vt:lpstr>What about diameter?</vt:lpstr>
      <vt:lpstr>Diameter shrinks</vt:lpstr>
      <vt:lpstr>Densification – Possible Explanation</vt:lpstr>
      <vt:lpstr>Community structure</vt:lpstr>
      <vt:lpstr>Fundamental Assumption</vt:lpstr>
      <vt:lpstr>Densification Power Law</vt:lpstr>
      <vt:lpstr>Difficulty Constant</vt:lpstr>
      <vt:lpstr>Room for Improvement</vt:lpstr>
      <vt:lpstr>“Forest Fire” model – Wish List</vt:lpstr>
      <vt:lpstr>“Forest Fire” model – Intuition</vt:lpstr>
      <vt:lpstr>“Forest Fire” model – Intuition</vt:lpstr>
      <vt:lpstr>“Forest Fire” – the Model</vt:lpstr>
      <vt:lpstr>Forest Fire in Action (1)</vt:lpstr>
      <vt:lpstr>Forest Fire in Action (2)</vt:lpstr>
      <vt:lpstr>Forest Fire model – Justification</vt:lpstr>
      <vt:lpstr>Forest Fire model – Justification</vt:lpstr>
      <vt:lpstr>Kronecker graphs</vt:lpstr>
      <vt:lpstr>Idea: Recursive graph generation</vt:lpstr>
      <vt:lpstr>Kronecker product: Graph</vt:lpstr>
      <vt:lpstr>Kronecker product: Definition</vt:lpstr>
      <vt:lpstr>Kronecker graphs</vt:lpstr>
      <vt:lpstr>Kronecker product: Graph</vt:lpstr>
      <vt:lpstr>Kronecker product: Graph</vt:lpstr>
      <vt:lpstr>Example</vt:lpstr>
      <vt:lpstr>Examples</vt:lpstr>
      <vt:lpstr>Kronecker graphs: Intuition</vt:lpstr>
      <vt:lpstr>Kronecker graphs</vt:lpstr>
      <vt:lpstr>Stochastic Kronecker graphs</vt:lpstr>
      <vt:lpstr>Stochastic Kronecker graphs: Intuition</vt:lpstr>
      <vt:lpstr>Kronecker graph construction</vt:lpstr>
      <vt:lpstr>Kronecker graph construction</vt:lpstr>
      <vt:lpstr>Example</vt:lpstr>
      <vt:lpstr>Properties of Kronecker graphs</vt:lpstr>
      <vt:lpstr>Experiments</vt:lpstr>
      <vt:lpstr>PowerPoint Presentation</vt:lpstr>
      <vt:lpstr>PowerPoint Presentation</vt:lpstr>
      <vt:lpstr>PowerPoint Presentation</vt:lpstr>
      <vt:lpstr>Threshold phenomena</vt:lpstr>
      <vt:lpstr>Model estimation: approach</vt:lpstr>
      <vt:lpstr>Fitting Kronecker graphs</vt:lpstr>
      <vt:lpstr>Challenge 1: Node correspondence</vt:lpstr>
      <vt:lpstr>Challenge 2: Calculating P(G|Θ,σ)</vt:lpstr>
      <vt:lpstr>Challenge 2: Calculating P(G|Θ,σ)</vt:lpstr>
      <vt:lpstr>Experiments: real networks</vt:lpstr>
      <vt:lpstr>AS graph (N=6500, E=26500)</vt:lpstr>
      <vt:lpstr>AS: comparing graph properties</vt:lpstr>
      <vt:lpstr>AS: comparing graph properties</vt:lpstr>
      <vt:lpstr>Epinions graph (N=76k, E=510k)</vt:lpstr>
      <vt:lpstr>Epinions graph (N=76k, E=510k)</vt:lpstr>
      <vt:lpstr>Scalability</vt:lpstr>
      <vt:lpstr>Conclusion</vt:lpstr>
      <vt:lpstr>References</vt:lpstr>
      <vt:lpstr>Acknowledgements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96</cp:revision>
  <dcterms:created xsi:type="dcterms:W3CDTF">2012-10-10T06:53:19Z</dcterms:created>
  <dcterms:modified xsi:type="dcterms:W3CDTF">2019-10-17T11:41:05Z</dcterms:modified>
</cp:coreProperties>
</file>