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1" r:id="rId2"/>
    <p:sldId id="333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504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Λ14 Διαδικτυακά Κοινωνικά Δίκτυα και Μέσα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/>
          <a:lstStyle/>
          <a:p>
            <a:r>
              <a:rPr lang="en-US" dirty="0" smtClean="0"/>
              <a:t>Networks and Surrounding Contexts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578645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4, from D. Easley and J. Kleinberg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Co-evolution of Social and Affiliation Networks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6"/>
            <a:ext cx="5087006" cy="27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3568" y="1916832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Social Affiliation Network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Two type of edges: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Friendship: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between two people</a:t>
            </a:r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Participation: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between a person and a focus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Co-evaluation of Social and Affiliation Networks: Closure process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27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3086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57562"/>
            <a:ext cx="3181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43372" y="2071679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Triadic closure: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(two people with a friend in common - A introduces B to C)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143512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Membership closure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(social influence): (a person joining a focus that a friend is already involved in A introduces focus C to B)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286389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Focal closure: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(two people with a focus in common - focus A introduces B to C) 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642919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Co-evaluation of Social and Affiliation Networks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85992"/>
            <a:ext cx="5087006" cy="27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000364" y="2500306"/>
            <a:ext cx="857256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00562" y="3500438"/>
            <a:ext cx="928694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714612" y="3571876"/>
            <a:ext cx="714380" cy="7143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71480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57161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Triadic closure: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How much likely is a link to form between two people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How much more likely a link to form between two people if they multiple friends in common?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5476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2910" y="1857364"/>
            <a:ext cx="7715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 take two snapshots of the network at different times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 each k, identify all pairs of nodes that have exactly k friends in common in the first snapshot, but who are not directly connected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Define T(k) to be the fraction of these pairs that have formed an edge by the time of the second snapshot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Plot(k) as a function of k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T(0): does not close any triangle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T(k): the rate at which link formation happens when it does close a triangle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2428868"/>
            <a:ext cx="35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Network evolving over time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At each instance (snapshot), join two people if they have exchanged e-mail in each direction at some point in the past 60 days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Multiple pairs of snapshots -&gt;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Built a curve for T(k) on each pair, then average all the curves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Snapshots – one day apart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64"/>
            <a:ext cx="4724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4965703" y="4821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322893" y="4821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507207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0 to 1 to 2 friends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466033" y="4821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7823223" y="4821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72330" y="5143512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8 to 9 to 10 friend (but on a much smaller population)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00010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E-mail  (“who-talks-to-whom” dataset type)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Among 22,000 undergraduates and graduate students (large US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universty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1-year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14290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857892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EA2504"/>
                </a:solidFill>
              </a:rPr>
              <a:t>Having two common friends produces significantly more than twice the effect compared to a single common friend </a:t>
            </a:r>
            <a:endParaRPr lang="en-US" sz="1600" dirty="0">
              <a:solidFill>
                <a:srgbClr val="EA25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1041023"/>
            <a:ext cx="3571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Assume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triadic closure: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Each common friend two people have gives them an independent probability p of forming a link each day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 two people with k friend in common,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probability not forming a link on any given day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(1-p)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probability forming a link on any given day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baseline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(k) = 1 - (1-p)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</a:p>
          <a:p>
            <a:endParaRPr lang="en-US" baseline="30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Given the absolute effect of the first common friend in the data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baseline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(k) = 1 - (1-p)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k-1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14488"/>
            <a:ext cx="4724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507207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Qualitative similar, but no independent assumption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focal and membership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086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142873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Focal closure: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the probability that two people form a link as a function of the </a:t>
            </a:r>
            <a:r>
              <a:rPr lang="en-US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number of foci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that are jointly affiliated with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307181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Membership closure: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the probability that a person becomes involved with a particular focus as a function of the </a:t>
            </a:r>
            <a:r>
              <a:rPr lang="en-US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number of friends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who are already involved in it?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928934"/>
            <a:ext cx="3181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572008"/>
            <a:ext cx="3714776" cy="20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571736" y="4500570"/>
            <a:ext cx="4214842" cy="214314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focal and membership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428736"/>
            <a:ext cx="8001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For focal closure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E-mail  (“who-talks-to-whom” dataset type)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 the class schedule of each student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Focus: class (common focus – a class together)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000372"/>
            <a:ext cx="48291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71472" y="592933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Subsequent shared classes after the first produce a diminishing effect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focal and membership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1428736"/>
            <a:ext cx="80010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For membership closure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Wikipedia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Node: Wikipedia editor who maintains a use account and user talk page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Link: if they have communicated with one writing on the user talk page of the other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Focus: Wikipedia article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Association to focus: edited the article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357562"/>
            <a:ext cx="4867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58" y="3643314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EA2504"/>
                </a:solidFill>
              </a:rPr>
              <a:t>An initial increasing effect: the probability of editing a Wikipedia article is more than twice as great when you have two connections into the focus than one</a:t>
            </a:r>
            <a:endParaRPr lang="en-US" sz="1600" dirty="0">
              <a:solidFill>
                <a:srgbClr val="EA250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6072206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Also, multiple effects can operate simultaneously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057275"/>
            <a:ext cx="7524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1071538" y="6072206"/>
            <a:ext cx="7215238" cy="142876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7488" y="571501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785188" y="3571082"/>
            <a:ext cx="500066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886936" y="288714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Middle – High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57161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Underlying social network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Measure for behavioral similarity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35743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Wikipedia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Node: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Wikipedia editor who maintains a use account and user talk page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Link: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if they have communicated with one writing on the user talk page of the other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Editor’s behavior:  set of articles she has edited 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/>
        </p:nvGraphicFramePr>
        <p:xfrm>
          <a:off x="5286380" y="3286124"/>
          <a:ext cx="2142780" cy="1357303"/>
        </p:xfrm>
        <a:graphic>
          <a:graphicData uri="http://schemas.openxmlformats.org/presentationml/2006/ole">
            <p:oleObj spid="_x0000_s84994" name="Equation" r:id="rId4" imgW="660240" imgH="4190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3929066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Neighborhood overlap in the bipartite affiliation network of editors and articles consisting only of edges between editors and the articles they have edited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357827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Wikipedia editors who have communicated are significantly more similar in their behavior than pairs of Wikipedia editors who have not (</a:t>
            </a:r>
            <a:r>
              <a:rPr lang="en-US" dirty="0" err="1" smtClean="0"/>
              <a:t>homomphily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Selection (editors form connections with those have edited the same articles) </a:t>
            </a:r>
            <a:r>
              <a:rPr lang="en-US" dirty="0" err="1" smtClean="0"/>
              <a:t>vs</a:t>
            </a:r>
            <a:r>
              <a:rPr lang="en-US" dirty="0" smtClean="0"/>
              <a:t> Social Influence (led  to the articles of people they talk to)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428736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Actions in Wikipedia are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timestamped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each pair of editors A and B who have ever communicated record their similarity over time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Time moves in discrete units, advancing by one “tick” whenever either A or B performs an action on Wikipedia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Time 0 when they first communicated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4071966" cy="308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335756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Similarity is clearly increasing both before and after the moment of first interaction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(both selection and social influence)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Not symmetric around time 0 (particular role on similarity)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Significant increase before they meet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Blue line shows similarity of  a random pair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(non-interacting)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 Spatial Model of Segregation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6897191" cy="403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 Spatial Model of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Segregation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The Schelling Model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3467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1196752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Neighbors (including diagonal)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 threshold t: if an agent discovers that fewer than t of its neighbors are of the same type of itself, then it has an interest to move to a new cell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Unsatisfied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24744"/>
            <a:ext cx="1752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149080"/>
            <a:ext cx="3745633" cy="20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52120" y="39330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 Spatial Model of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Segregation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The Schelling Model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19675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Agents move in rounds: consider unsatisfied agents at some order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How to move? (in a random order, downwards?) what if no empty position?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3745633" cy="20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8"/>
            <a:ext cx="3357736" cy="195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 Spatial Model of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Segregation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The Schelling Model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76388"/>
            <a:ext cx="6096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 Spatial Model of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Segregation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The Schelling Model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2474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Satisfied even in the minority among its neighbors</a:t>
            </a:r>
          </a:p>
          <a:p>
            <a:r>
              <a:rPr lang="en-US" dirty="0" smtClean="0"/>
              <a:t>Requirements not globally incompatible</a:t>
            </a:r>
            <a:endParaRPr lang="el-GR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40100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479715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start from a random configuration, attach to clusters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 Spatial Model of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Segregation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The Schelling Model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4276328" cy="459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3381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2143116"/>
            <a:ext cx="4572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If the fraction of cross-gender edges is significantly less than expected, then there is evidence for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3571876"/>
            <a:ext cx="40005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gender male with probability p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gender female with probability q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Probability of cross-gender edge?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03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“significantly” less than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Inverse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homophily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Characteristics with more than two values: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Number of heterogeneous edges (edge between two nodes that are different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Mechanisms Underlying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Selection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tendency of people to form friendships with others who are like then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35756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Socialization or Social Influence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the existing social connections in a network are influencing the individual characteristics of the individuals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00063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Social Influence 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as the inverse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of Selection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Mutable &amp; immutable characteristics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642919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Longitudinal studies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which the social connections and the behaviors within a group are tracked over a period of time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357562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Why?</a:t>
            </a:r>
          </a:p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Study teenagers, scholastic achievements/drug use (peer pressure and selection) </a:t>
            </a:r>
          </a:p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 Effect of possible interventions (example, drug use)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642919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Christakis and Fowler on obesity, 12,000 people over a period of 32-years</a:t>
            </a:r>
          </a:p>
          <a:p>
            <a:pPr algn="just"/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Why?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 Because of selection effects, choose friends of similar obesity status,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(ii) Because of confounding effects of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homophily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according to other characteristics 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(iii) Because changes in the obesity status of person’s friends was exerting an influence that affected her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(iii) As well -&gt; “contagion” in a social sense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642919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Affiliation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 larger network that contains both people and context as nodes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34888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foci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3581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7544" y="3573016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Affiliation network</a:t>
            </a:r>
          </a:p>
          <a:p>
            <a:pPr algn="just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Bipartite graph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node for each person and a node for each focus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 edge between a person A and focus X, if A participates in X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Affiliation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76350"/>
            <a:ext cx="3352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55576" y="17728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Board of directors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1384</Words>
  <Application>Microsoft Office PowerPoint</Application>
  <PresentationFormat>On-screen Show (4:3)</PresentationFormat>
  <Paragraphs>184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Λ14 Διαδικτυακά Κοινωνικά Δίκτυα και Μέσα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144</cp:revision>
  <dcterms:created xsi:type="dcterms:W3CDTF">2012-10-10T06:53:19Z</dcterms:created>
  <dcterms:modified xsi:type="dcterms:W3CDTF">2012-10-26T06:47:18Z</dcterms:modified>
</cp:coreProperties>
</file>