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charts/chart19.xml" ContentType="application/vnd.openxmlformats-officedocument.drawingml.chart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charts/chart15.xml" ContentType="application/vnd.openxmlformats-officedocument.drawingml.chart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5.xml" ContentType="application/vnd.openxmlformats-officedocument.presentationml.notesSlide+xml"/>
  <Override PartName="/ppt/charts/chart16.xml" ContentType="application/vnd.openxmlformats-officedocument.drawingml.chart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charts/chart23.xml" ContentType="application/vnd.openxmlformats-officedocument.drawingml.chart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charts/chart12.xml" ContentType="application/vnd.openxmlformats-officedocument.drawingml.chart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charts/chart2.xml" ContentType="application/vnd.openxmlformats-officedocument.drawingml.chart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charts/chart17.xml" ContentType="application/vnd.openxmlformats-officedocument.drawingml.chart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chart2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87"/>
  </p:notesMasterIdLst>
  <p:sldIdLst>
    <p:sldId id="279" r:id="rId2"/>
    <p:sldId id="257" r:id="rId3"/>
    <p:sldId id="260" r:id="rId4"/>
    <p:sldId id="261" r:id="rId5"/>
    <p:sldId id="262" r:id="rId6"/>
    <p:sldId id="269" r:id="rId7"/>
    <p:sldId id="336" r:id="rId8"/>
    <p:sldId id="274" r:id="rId9"/>
    <p:sldId id="337" r:id="rId10"/>
    <p:sldId id="302" r:id="rId11"/>
    <p:sldId id="282" r:id="rId12"/>
    <p:sldId id="283" r:id="rId13"/>
    <p:sldId id="284" r:id="rId14"/>
    <p:sldId id="285" r:id="rId15"/>
    <p:sldId id="286" r:id="rId16"/>
    <p:sldId id="287" r:id="rId17"/>
    <p:sldId id="301" r:id="rId18"/>
    <p:sldId id="288" r:id="rId19"/>
    <p:sldId id="290" r:id="rId20"/>
    <p:sldId id="291" r:id="rId21"/>
    <p:sldId id="293" r:id="rId22"/>
    <p:sldId id="292" r:id="rId23"/>
    <p:sldId id="295" r:id="rId24"/>
    <p:sldId id="299" r:id="rId25"/>
    <p:sldId id="338" r:id="rId26"/>
    <p:sldId id="303" r:id="rId27"/>
    <p:sldId id="341" r:id="rId28"/>
    <p:sldId id="300" r:id="rId29"/>
    <p:sldId id="298" r:id="rId30"/>
    <p:sldId id="258" r:id="rId31"/>
    <p:sldId id="259" r:id="rId32"/>
    <p:sldId id="342" r:id="rId33"/>
    <p:sldId id="273" r:id="rId34"/>
    <p:sldId id="296" r:id="rId35"/>
    <p:sldId id="305" r:id="rId36"/>
    <p:sldId id="272" r:id="rId37"/>
    <p:sldId id="309" r:id="rId38"/>
    <p:sldId id="310" r:id="rId39"/>
    <p:sldId id="311" r:id="rId40"/>
    <p:sldId id="312" r:id="rId41"/>
    <p:sldId id="313" r:id="rId42"/>
    <p:sldId id="314" r:id="rId43"/>
    <p:sldId id="306" r:id="rId44"/>
    <p:sldId id="304" r:id="rId45"/>
    <p:sldId id="263" r:id="rId46"/>
    <p:sldId id="264" r:id="rId47"/>
    <p:sldId id="265" r:id="rId48"/>
    <p:sldId id="266" r:id="rId49"/>
    <p:sldId id="267" r:id="rId50"/>
    <p:sldId id="268" r:id="rId51"/>
    <p:sldId id="307" r:id="rId52"/>
    <p:sldId id="271" r:id="rId53"/>
    <p:sldId id="275" r:id="rId54"/>
    <p:sldId id="278" r:id="rId55"/>
    <p:sldId id="276" r:id="rId56"/>
    <p:sldId id="277" r:id="rId57"/>
    <p:sldId id="344" r:id="rId58"/>
    <p:sldId id="280" r:id="rId59"/>
    <p:sldId id="281" r:id="rId60"/>
    <p:sldId id="308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45" r:id="rId81"/>
    <p:sldId id="343" r:id="rId82"/>
    <p:sldId id="334" r:id="rId83"/>
    <p:sldId id="335" r:id="rId84"/>
    <p:sldId id="289" r:id="rId85"/>
    <p:sldId id="294" r:id="rId86"/>
  </p:sldIdLst>
  <p:sldSz cx="9144000" cy="6858000" type="screen4x3"/>
  <p:notesSz cx="6794500" cy="9906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8000"/>
    <a:srgbClr val="3333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5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858" y="-90"/>
      </p:cViewPr>
      <p:guideLst>
        <p:guide orient="horz" pos="3120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skou\Documents\04_9_2013\metric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skou\Documents\05_9_2013\metric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skou\Documents\05_9_2013\metric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skou\Documents\05_9_2013\metric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skou\Documents\05_9_2013\metrics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skou\Documents\05_9_2013\metrics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skou\Documents\05_9_2013\metrics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skou\Documents\05_9_2013\metrics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skou\Documents\04_9_2013\metrics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skou\Documents\04_9_2013\metrics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skou\Documents\04_9_2013\metric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iskou\Documents\04_9_2013\metrics.xlsx" TargetMode="External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skou\Documents\04_9_2013\metrics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skou\Documents\04_9_2013\metrics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skou\Documents\04_9_2013\metrics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skou\Documents\04_9_2013\metrics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skou\Documents\04_9_2013\metric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iskou\Documents\04_9_2013\metrics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iskou\Documents\04_9_2013\metrics.xlsx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iskou\Documents\04_9_2013\metrics.xlsx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iskou\Documents\04_9_2013\metrics.xlsx" TargetMode="External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iskou\Documents\04_9_2013\metrics.xlsx" TargetMode="External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iskou\Documents\04_9_2013\metrics.xlsx" TargetMode="External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iskou\Documents\05_9_2013\metric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/>
      <c:lineChart>
        <c:grouping val="standard"/>
        <c:ser>
          <c:idx val="0"/>
          <c:order val="0"/>
          <c:tx>
            <c:v>Actual size</c:v>
          </c:tx>
          <c:spPr>
            <a:ln w="2540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atlas!$A$2:$A$85</c:f>
              <c:numCache>
                <c:formatCode>General</c:formatCode>
                <c:ptCount val="8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</c:numCache>
            </c:numRef>
          </c:cat>
          <c:val>
            <c:numRef>
              <c:f>atlas!$H$2:$H$85</c:f>
              <c:numCache>
                <c:formatCode>General</c:formatCode>
                <c:ptCount val="84"/>
                <c:pt idx="0">
                  <c:v>56</c:v>
                </c:pt>
                <c:pt idx="1">
                  <c:v>55</c:v>
                </c:pt>
                <c:pt idx="2">
                  <c:v>57</c:v>
                </c:pt>
                <c:pt idx="3">
                  <c:v>57</c:v>
                </c:pt>
                <c:pt idx="4">
                  <c:v>57</c:v>
                </c:pt>
                <c:pt idx="5">
                  <c:v>57</c:v>
                </c:pt>
                <c:pt idx="6">
                  <c:v>57</c:v>
                </c:pt>
                <c:pt idx="7">
                  <c:v>57</c:v>
                </c:pt>
                <c:pt idx="8">
                  <c:v>57</c:v>
                </c:pt>
                <c:pt idx="9">
                  <c:v>57</c:v>
                </c:pt>
                <c:pt idx="10">
                  <c:v>57</c:v>
                </c:pt>
                <c:pt idx="11">
                  <c:v>58</c:v>
                </c:pt>
                <c:pt idx="12">
                  <c:v>58</c:v>
                </c:pt>
                <c:pt idx="13">
                  <c:v>58</c:v>
                </c:pt>
                <c:pt idx="14">
                  <c:v>58</c:v>
                </c:pt>
                <c:pt idx="15">
                  <c:v>58</c:v>
                </c:pt>
                <c:pt idx="16">
                  <c:v>59</c:v>
                </c:pt>
                <c:pt idx="17">
                  <c:v>59</c:v>
                </c:pt>
                <c:pt idx="18">
                  <c:v>59</c:v>
                </c:pt>
                <c:pt idx="19">
                  <c:v>59</c:v>
                </c:pt>
                <c:pt idx="20">
                  <c:v>59</c:v>
                </c:pt>
                <c:pt idx="21">
                  <c:v>51</c:v>
                </c:pt>
                <c:pt idx="22">
                  <c:v>51</c:v>
                </c:pt>
                <c:pt idx="23">
                  <c:v>51</c:v>
                </c:pt>
                <c:pt idx="24">
                  <c:v>51</c:v>
                </c:pt>
                <c:pt idx="25">
                  <c:v>51</c:v>
                </c:pt>
                <c:pt idx="26">
                  <c:v>51</c:v>
                </c:pt>
                <c:pt idx="27">
                  <c:v>52</c:v>
                </c:pt>
                <c:pt idx="28">
                  <c:v>52</c:v>
                </c:pt>
                <c:pt idx="29">
                  <c:v>53</c:v>
                </c:pt>
                <c:pt idx="30">
                  <c:v>53</c:v>
                </c:pt>
                <c:pt idx="31">
                  <c:v>53</c:v>
                </c:pt>
                <c:pt idx="32">
                  <c:v>55</c:v>
                </c:pt>
                <c:pt idx="33">
                  <c:v>55</c:v>
                </c:pt>
                <c:pt idx="34">
                  <c:v>56</c:v>
                </c:pt>
                <c:pt idx="35">
                  <c:v>56</c:v>
                </c:pt>
                <c:pt idx="36">
                  <c:v>56</c:v>
                </c:pt>
                <c:pt idx="37">
                  <c:v>55</c:v>
                </c:pt>
                <c:pt idx="38">
                  <c:v>55</c:v>
                </c:pt>
                <c:pt idx="39">
                  <c:v>57</c:v>
                </c:pt>
                <c:pt idx="40">
                  <c:v>57</c:v>
                </c:pt>
                <c:pt idx="41">
                  <c:v>58</c:v>
                </c:pt>
                <c:pt idx="42">
                  <c:v>58</c:v>
                </c:pt>
                <c:pt idx="43">
                  <c:v>58</c:v>
                </c:pt>
                <c:pt idx="44">
                  <c:v>58</c:v>
                </c:pt>
                <c:pt idx="45">
                  <c:v>58</c:v>
                </c:pt>
                <c:pt idx="46">
                  <c:v>58</c:v>
                </c:pt>
                <c:pt idx="47">
                  <c:v>58</c:v>
                </c:pt>
                <c:pt idx="48">
                  <c:v>58</c:v>
                </c:pt>
                <c:pt idx="49">
                  <c:v>58</c:v>
                </c:pt>
                <c:pt idx="50">
                  <c:v>59</c:v>
                </c:pt>
                <c:pt idx="51">
                  <c:v>59</c:v>
                </c:pt>
                <c:pt idx="52">
                  <c:v>61</c:v>
                </c:pt>
                <c:pt idx="53">
                  <c:v>59</c:v>
                </c:pt>
                <c:pt idx="54">
                  <c:v>59</c:v>
                </c:pt>
                <c:pt idx="55">
                  <c:v>59</c:v>
                </c:pt>
                <c:pt idx="56">
                  <c:v>59</c:v>
                </c:pt>
                <c:pt idx="57">
                  <c:v>59</c:v>
                </c:pt>
                <c:pt idx="58">
                  <c:v>59</c:v>
                </c:pt>
                <c:pt idx="59">
                  <c:v>59</c:v>
                </c:pt>
                <c:pt idx="60">
                  <c:v>59</c:v>
                </c:pt>
                <c:pt idx="61">
                  <c:v>59</c:v>
                </c:pt>
                <c:pt idx="62">
                  <c:v>59</c:v>
                </c:pt>
                <c:pt idx="63">
                  <c:v>59</c:v>
                </c:pt>
                <c:pt idx="64">
                  <c:v>59</c:v>
                </c:pt>
                <c:pt idx="65">
                  <c:v>60</c:v>
                </c:pt>
                <c:pt idx="66">
                  <c:v>62</c:v>
                </c:pt>
                <c:pt idx="67">
                  <c:v>62</c:v>
                </c:pt>
                <c:pt idx="68">
                  <c:v>62</c:v>
                </c:pt>
                <c:pt idx="69">
                  <c:v>69</c:v>
                </c:pt>
                <c:pt idx="70">
                  <c:v>69</c:v>
                </c:pt>
                <c:pt idx="71">
                  <c:v>69</c:v>
                </c:pt>
                <c:pt idx="72">
                  <c:v>70</c:v>
                </c:pt>
                <c:pt idx="73">
                  <c:v>69</c:v>
                </c:pt>
                <c:pt idx="74">
                  <c:v>70</c:v>
                </c:pt>
                <c:pt idx="75">
                  <c:v>70</c:v>
                </c:pt>
                <c:pt idx="76">
                  <c:v>71</c:v>
                </c:pt>
                <c:pt idx="77">
                  <c:v>71</c:v>
                </c:pt>
                <c:pt idx="78">
                  <c:v>71</c:v>
                </c:pt>
                <c:pt idx="79">
                  <c:v>72</c:v>
                </c:pt>
                <c:pt idx="80">
                  <c:v>72</c:v>
                </c:pt>
                <c:pt idx="81">
                  <c:v>72</c:v>
                </c:pt>
                <c:pt idx="82">
                  <c:v>73</c:v>
                </c:pt>
                <c:pt idx="83">
                  <c:v>73</c:v>
                </c:pt>
              </c:numCache>
            </c:numRef>
          </c:val>
        </c:ser>
        <c:marker val="1"/>
        <c:axId val="43397120"/>
        <c:axId val="43399040"/>
      </c:lineChart>
      <c:catAx>
        <c:axId val="43397120"/>
        <c:scaling>
          <c:orientation val="minMax"/>
        </c:scaling>
        <c:axPos val="b"/>
        <c:numFmt formatCode="#,##0" sourceLinked="0"/>
        <c:majorTickMark val="none"/>
        <c:tickLblPos val="nextTo"/>
        <c:crossAx val="43399040"/>
        <c:crosses val="autoZero"/>
        <c:auto val="1"/>
        <c:lblAlgn val="ctr"/>
        <c:lblOffset val="100"/>
        <c:tickLblSkip val="10"/>
      </c:catAx>
      <c:valAx>
        <c:axId val="43399040"/>
        <c:scaling>
          <c:orientation val="minMax"/>
          <c:max val="75"/>
          <c:min val="48"/>
        </c:scaling>
        <c:axPos val="l"/>
        <c:numFmt formatCode="General" sourceLinked="1"/>
        <c:majorTickMark val="none"/>
        <c:tickLblPos val="nextTo"/>
        <c:crossAx val="43397120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l-G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/>
      <c:lineChart>
        <c:grouping val="standard"/>
        <c:ser>
          <c:idx val="0"/>
          <c:order val="0"/>
          <c:tx>
            <c:strRef>
              <c:f>biosql!$Z$1</c:f>
              <c:strCache>
                <c:ptCount val="1"/>
                <c:pt idx="0">
                  <c:v>growth T</c:v>
                </c:pt>
              </c:strCache>
            </c:strRef>
          </c:tx>
          <c:spPr>
            <a:ln w="25400"/>
          </c:spPr>
          <c:marker>
            <c:symbol val="none"/>
          </c:marker>
          <c:trendline>
            <c:trendlineType val="linear"/>
          </c:trendline>
          <c:val>
            <c:numRef>
              <c:f>biosql!$Z$2:$Z$47</c:f>
              <c:numCache>
                <c:formatCode>General</c:formatCode>
                <c:ptCount val="46"/>
                <c:pt idx="0">
                  <c:v>0</c:v>
                </c:pt>
                <c:pt idx="1">
                  <c:v>0</c:v>
                </c:pt>
                <c:pt idx="2">
                  <c:v>-1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-1</c:v>
                </c:pt>
                <c:pt idx="10">
                  <c:v>0</c:v>
                </c:pt>
                <c:pt idx="11">
                  <c:v>-1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-1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5</c:v>
                </c:pt>
                <c:pt idx="21">
                  <c:v>0</c:v>
                </c:pt>
                <c:pt idx="22">
                  <c:v>0</c:v>
                </c:pt>
                <c:pt idx="23">
                  <c:v>2</c:v>
                </c:pt>
                <c:pt idx="24">
                  <c:v>0</c:v>
                </c:pt>
                <c:pt idx="25">
                  <c:v>1</c:v>
                </c:pt>
                <c:pt idx="26">
                  <c:v>0</c:v>
                </c:pt>
                <c:pt idx="27">
                  <c:v>0</c:v>
                </c:pt>
                <c:pt idx="28">
                  <c:v>1</c:v>
                </c:pt>
                <c:pt idx="29">
                  <c:v>0</c:v>
                </c:pt>
                <c:pt idx="30">
                  <c:v>0</c:v>
                </c:pt>
                <c:pt idx="31">
                  <c:v>-1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1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</c:numCache>
            </c:numRef>
          </c:val>
        </c:ser>
        <c:marker val="1"/>
        <c:axId val="152002560"/>
        <c:axId val="152004096"/>
      </c:lineChart>
      <c:catAx>
        <c:axId val="152002560"/>
        <c:scaling>
          <c:orientation val="minMax"/>
        </c:scaling>
        <c:delete val="1"/>
        <c:axPos val="b"/>
        <c:majorTickMark val="none"/>
        <c:tickLblPos val="none"/>
        <c:crossAx val="152004096"/>
        <c:crosses val="autoZero"/>
        <c:auto val="1"/>
        <c:lblAlgn val="ctr"/>
        <c:lblOffset val="100"/>
      </c:catAx>
      <c:valAx>
        <c:axId val="152004096"/>
        <c:scaling>
          <c:orientation val="minMax"/>
        </c:scaling>
        <c:axPos val="l"/>
        <c:numFmt formatCode="General" sourceLinked="1"/>
        <c:majorTickMark val="none"/>
        <c:tickLblPos val="nextTo"/>
        <c:crossAx val="152002560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l-G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/>
      <c:lineChart>
        <c:grouping val="standard"/>
        <c:ser>
          <c:idx val="0"/>
          <c:order val="0"/>
          <c:tx>
            <c:strRef>
              <c:f>coppermine!$Z$1</c:f>
              <c:strCache>
                <c:ptCount val="1"/>
                <c:pt idx="0">
                  <c:v>growth T</c:v>
                </c:pt>
              </c:strCache>
            </c:strRef>
          </c:tx>
          <c:spPr>
            <a:ln w="25400"/>
          </c:spPr>
          <c:marker>
            <c:symbol val="none"/>
          </c:marker>
          <c:trendline>
            <c:trendlineType val="linear"/>
          </c:trendline>
          <c:val>
            <c:numRef>
              <c:f>coppermine!$Z$2:$Z$118</c:f>
              <c:numCache>
                <c:formatCode>General</c:formatCode>
                <c:ptCount val="117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1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1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1</c:v>
                </c:pt>
                <c:pt idx="26">
                  <c:v>2</c:v>
                </c:pt>
                <c:pt idx="27">
                  <c:v>0</c:v>
                </c:pt>
                <c:pt idx="28">
                  <c:v>0</c:v>
                </c:pt>
                <c:pt idx="29">
                  <c:v>-2</c:v>
                </c:pt>
                <c:pt idx="30">
                  <c:v>2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1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1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1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-1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</c:numCache>
            </c:numRef>
          </c:val>
        </c:ser>
        <c:marker val="1"/>
        <c:axId val="161021952"/>
        <c:axId val="161023488"/>
      </c:lineChart>
      <c:catAx>
        <c:axId val="161021952"/>
        <c:scaling>
          <c:orientation val="minMax"/>
        </c:scaling>
        <c:delete val="1"/>
        <c:axPos val="b"/>
        <c:majorTickMark val="none"/>
        <c:tickLblPos val="none"/>
        <c:crossAx val="161023488"/>
        <c:crosses val="autoZero"/>
        <c:auto val="1"/>
        <c:lblAlgn val="ctr"/>
        <c:lblOffset val="100"/>
      </c:catAx>
      <c:valAx>
        <c:axId val="161023488"/>
        <c:scaling>
          <c:orientation val="minMax"/>
        </c:scaling>
        <c:axPos val="l"/>
        <c:numFmt formatCode="General" sourceLinked="1"/>
        <c:majorTickMark val="none"/>
        <c:tickLblPos val="nextTo"/>
        <c:crossAx val="161021952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l-GR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/>
      <c:lineChart>
        <c:grouping val="standard"/>
        <c:ser>
          <c:idx val="0"/>
          <c:order val="0"/>
          <c:tx>
            <c:strRef>
              <c:f>ensembl!$Z$1</c:f>
              <c:strCache>
                <c:ptCount val="1"/>
                <c:pt idx="0">
                  <c:v>growth T</c:v>
                </c:pt>
              </c:strCache>
            </c:strRef>
          </c:tx>
          <c:spPr>
            <a:ln w="25400"/>
          </c:spPr>
          <c:marker>
            <c:symbol val="none"/>
          </c:marker>
          <c:trendline>
            <c:trendlineType val="linear"/>
          </c:trendline>
          <c:val>
            <c:numRef>
              <c:f>ensembl!$Z$2:$Z$529</c:f>
              <c:numCache>
                <c:formatCode>General</c:formatCode>
                <c:ptCount val="528"/>
                <c:pt idx="0">
                  <c:v>-2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-1</c:v>
                </c:pt>
                <c:pt idx="18">
                  <c:v>0</c:v>
                </c:pt>
                <c:pt idx="19">
                  <c:v>1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1</c:v>
                </c:pt>
                <c:pt idx="28">
                  <c:v>-2</c:v>
                </c:pt>
                <c:pt idx="29">
                  <c:v>0</c:v>
                </c:pt>
                <c:pt idx="30">
                  <c:v>0</c:v>
                </c:pt>
                <c:pt idx="31">
                  <c:v>1</c:v>
                </c:pt>
                <c:pt idx="32">
                  <c:v>-1</c:v>
                </c:pt>
                <c:pt idx="33">
                  <c:v>0</c:v>
                </c:pt>
                <c:pt idx="34">
                  <c:v>1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2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0</c:v>
                </c:pt>
                <c:pt idx="52">
                  <c:v>2</c:v>
                </c:pt>
                <c:pt idx="53">
                  <c:v>4</c:v>
                </c:pt>
                <c:pt idx="54">
                  <c:v>1</c:v>
                </c:pt>
                <c:pt idx="55">
                  <c:v>-10</c:v>
                </c:pt>
                <c:pt idx="56">
                  <c:v>0</c:v>
                </c:pt>
                <c:pt idx="57">
                  <c:v>0</c:v>
                </c:pt>
                <c:pt idx="58">
                  <c:v>1</c:v>
                </c:pt>
                <c:pt idx="59">
                  <c:v>1</c:v>
                </c:pt>
                <c:pt idx="60">
                  <c:v>0</c:v>
                </c:pt>
                <c:pt idx="61">
                  <c:v>0</c:v>
                </c:pt>
                <c:pt idx="62">
                  <c:v>2</c:v>
                </c:pt>
                <c:pt idx="63">
                  <c:v>0</c:v>
                </c:pt>
                <c:pt idx="64">
                  <c:v>1</c:v>
                </c:pt>
                <c:pt idx="65">
                  <c:v>1</c:v>
                </c:pt>
                <c:pt idx="66">
                  <c:v>0</c:v>
                </c:pt>
                <c:pt idx="67">
                  <c:v>0</c:v>
                </c:pt>
                <c:pt idx="68">
                  <c:v>1</c:v>
                </c:pt>
                <c:pt idx="69">
                  <c:v>1</c:v>
                </c:pt>
                <c:pt idx="70">
                  <c:v>0</c:v>
                </c:pt>
                <c:pt idx="71">
                  <c:v>1</c:v>
                </c:pt>
                <c:pt idx="72">
                  <c:v>1</c:v>
                </c:pt>
                <c:pt idx="73">
                  <c:v>0</c:v>
                </c:pt>
                <c:pt idx="74">
                  <c:v>0</c:v>
                </c:pt>
                <c:pt idx="75">
                  <c:v>1</c:v>
                </c:pt>
                <c:pt idx="76">
                  <c:v>1</c:v>
                </c:pt>
                <c:pt idx="77">
                  <c:v>0</c:v>
                </c:pt>
                <c:pt idx="78">
                  <c:v>1</c:v>
                </c:pt>
                <c:pt idx="79">
                  <c:v>-1</c:v>
                </c:pt>
                <c:pt idx="80">
                  <c:v>4</c:v>
                </c:pt>
                <c:pt idx="81">
                  <c:v>0</c:v>
                </c:pt>
                <c:pt idx="82">
                  <c:v>0</c:v>
                </c:pt>
                <c:pt idx="83">
                  <c:v>1</c:v>
                </c:pt>
                <c:pt idx="84">
                  <c:v>1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-11</c:v>
                </c:pt>
                <c:pt idx="93">
                  <c:v>-1</c:v>
                </c:pt>
                <c:pt idx="94">
                  <c:v>0</c:v>
                </c:pt>
                <c:pt idx="95">
                  <c:v>2</c:v>
                </c:pt>
                <c:pt idx="96">
                  <c:v>0</c:v>
                </c:pt>
                <c:pt idx="97">
                  <c:v>-1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1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3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1</c:v>
                </c:pt>
                <c:pt idx="126">
                  <c:v>-2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6</c:v>
                </c:pt>
                <c:pt idx="132">
                  <c:v>-4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1</c:v>
                </c:pt>
                <c:pt idx="143">
                  <c:v>0</c:v>
                </c:pt>
                <c:pt idx="144">
                  <c:v>0</c:v>
                </c:pt>
                <c:pt idx="145">
                  <c:v>7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-1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-2</c:v>
                </c:pt>
                <c:pt idx="157">
                  <c:v>-1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5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2</c:v>
                </c:pt>
                <c:pt idx="189">
                  <c:v>0</c:v>
                </c:pt>
                <c:pt idx="190">
                  <c:v>1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2</c:v>
                </c:pt>
                <c:pt idx="195">
                  <c:v>2</c:v>
                </c:pt>
                <c:pt idx="196">
                  <c:v>0</c:v>
                </c:pt>
                <c:pt idx="197">
                  <c:v>0</c:v>
                </c:pt>
                <c:pt idx="198">
                  <c:v>1</c:v>
                </c:pt>
                <c:pt idx="199">
                  <c:v>0</c:v>
                </c:pt>
                <c:pt idx="200">
                  <c:v>1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-4</c:v>
                </c:pt>
                <c:pt idx="206">
                  <c:v>0</c:v>
                </c:pt>
                <c:pt idx="207">
                  <c:v>3</c:v>
                </c:pt>
                <c:pt idx="208">
                  <c:v>1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1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-1</c:v>
                </c:pt>
                <c:pt idx="226">
                  <c:v>2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1</c:v>
                </c:pt>
                <c:pt idx="240">
                  <c:v>0</c:v>
                </c:pt>
                <c:pt idx="241">
                  <c:v>2</c:v>
                </c:pt>
                <c:pt idx="242">
                  <c:v>-5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5</c:v>
                </c:pt>
                <c:pt idx="249">
                  <c:v>-1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2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3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1</c:v>
                </c:pt>
                <c:pt idx="277">
                  <c:v>0</c:v>
                </c:pt>
                <c:pt idx="278">
                  <c:v>4</c:v>
                </c:pt>
                <c:pt idx="279">
                  <c:v>-4</c:v>
                </c:pt>
                <c:pt idx="280">
                  <c:v>0</c:v>
                </c:pt>
                <c:pt idx="281">
                  <c:v>4</c:v>
                </c:pt>
                <c:pt idx="282">
                  <c:v>1</c:v>
                </c:pt>
                <c:pt idx="283">
                  <c:v>-1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1</c:v>
                </c:pt>
                <c:pt idx="294">
                  <c:v>1</c:v>
                </c:pt>
                <c:pt idx="295">
                  <c:v>-1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1</c:v>
                </c:pt>
                <c:pt idx="307">
                  <c:v>0</c:v>
                </c:pt>
                <c:pt idx="308">
                  <c:v>2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-2</c:v>
                </c:pt>
                <c:pt idx="314">
                  <c:v>2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2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1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-5</c:v>
                </c:pt>
                <c:pt idx="378">
                  <c:v>0</c:v>
                </c:pt>
                <c:pt idx="379">
                  <c:v>0</c:v>
                </c:pt>
                <c:pt idx="380">
                  <c:v>2</c:v>
                </c:pt>
                <c:pt idx="381">
                  <c:v>-2</c:v>
                </c:pt>
                <c:pt idx="382">
                  <c:v>0</c:v>
                </c:pt>
                <c:pt idx="383">
                  <c:v>1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-1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2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4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-3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1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5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-6</c:v>
                </c:pt>
                <c:pt idx="493">
                  <c:v>1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1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1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</c:numCache>
            </c:numRef>
          </c:val>
        </c:ser>
        <c:marker val="1"/>
        <c:axId val="164027776"/>
        <c:axId val="164947840"/>
      </c:lineChart>
      <c:catAx>
        <c:axId val="164027776"/>
        <c:scaling>
          <c:orientation val="minMax"/>
        </c:scaling>
        <c:delete val="1"/>
        <c:axPos val="b"/>
        <c:majorTickMark val="none"/>
        <c:tickLblPos val="none"/>
        <c:crossAx val="164947840"/>
        <c:crosses val="autoZero"/>
        <c:auto val="1"/>
        <c:lblAlgn val="ctr"/>
        <c:lblOffset val="100"/>
      </c:catAx>
      <c:valAx>
        <c:axId val="164947840"/>
        <c:scaling>
          <c:orientation val="minMax"/>
        </c:scaling>
        <c:axPos val="l"/>
        <c:numFmt formatCode="General" sourceLinked="1"/>
        <c:majorTickMark val="none"/>
        <c:tickLblPos val="nextTo"/>
        <c:crossAx val="164027776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l-GR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/>
      <c:lineChart>
        <c:grouping val="standard"/>
        <c:ser>
          <c:idx val="0"/>
          <c:order val="0"/>
          <c:tx>
            <c:strRef>
              <c:f>opencart!$Z$1</c:f>
              <c:strCache>
                <c:ptCount val="1"/>
                <c:pt idx="0">
                  <c:v>growth T</c:v>
                </c:pt>
              </c:strCache>
            </c:strRef>
          </c:tx>
          <c:spPr>
            <a:ln w="25400"/>
          </c:spPr>
          <c:marker>
            <c:symbol val="none"/>
          </c:marker>
          <c:trendline>
            <c:trendlineType val="linear"/>
          </c:trendline>
          <c:val>
            <c:numRef>
              <c:f>opencart!$Z$2:$Z$165</c:f>
              <c:numCache>
                <c:formatCode>General</c:formatCode>
                <c:ptCount val="164"/>
                <c:pt idx="0">
                  <c:v>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-1</c:v>
                </c:pt>
                <c:pt idx="13">
                  <c:v>0</c:v>
                </c:pt>
                <c:pt idx="14">
                  <c:v>1</c:v>
                </c:pt>
                <c:pt idx="15">
                  <c:v>0</c:v>
                </c:pt>
                <c:pt idx="16">
                  <c:v>2</c:v>
                </c:pt>
                <c:pt idx="17">
                  <c:v>1</c:v>
                </c:pt>
                <c:pt idx="18">
                  <c:v>0</c:v>
                </c:pt>
                <c:pt idx="19">
                  <c:v>0</c:v>
                </c:pt>
                <c:pt idx="20">
                  <c:v>6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2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26</c:v>
                </c:pt>
                <c:pt idx="33">
                  <c:v>0</c:v>
                </c:pt>
                <c:pt idx="34">
                  <c:v>3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7</c:v>
                </c:pt>
                <c:pt idx="56">
                  <c:v>-1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-1</c:v>
                </c:pt>
                <c:pt idx="64">
                  <c:v>1</c:v>
                </c:pt>
                <c:pt idx="65">
                  <c:v>0</c:v>
                </c:pt>
                <c:pt idx="66">
                  <c:v>-1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5</c:v>
                </c:pt>
                <c:pt idx="82">
                  <c:v>1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1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1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1</c:v>
                </c:pt>
                <c:pt idx="99">
                  <c:v>7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1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-1</c:v>
                </c:pt>
                <c:pt idx="114">
                  <c:v>0</c:v>
                </c:pt>
                <c:pt idx="115">
                  <c:v>1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1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1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1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1</c:v>
                </c:pt>
                <c:pt idx="163">
                  <c:v>0</c:v>
                </c:pt>
              </c:numCache>
            </c:numRef>
          </c:val>
        </c:ser>
        <c:marker val="1"/>
        <c:axId val="166197120"/>
        <c:axId val="166198656"/>
      </c:lineChart>
      <c:catAx>
        <c:axId val="166197120"/>
        <c:scaling>
          <c:orientation val="minMax"/>
        </c:scaling>
        <c:delete val="1"/>
        <c:axPos val="b"/>
        <c:majorTickMark val="none"/>
        <c:tickLblPos val="none"/>
        <c:crossAx val="166198656"/>
        <c:crosses val="autoZero"/>
        <c:auto val="1"/>
        <c:lblAlgn val="ctr"/>
        <c:lblOffset val="100"/>
      </c:catAx>
      <c:valAx>
        <c:axId val="166198656"/>
        <c:scaling>
          <c:orientation val="minMax"/>
        </c:scaling>
        <c:axPos val="l"/>
        <c:numFmt formatCode="General" sourceLinked="1"/>
        <c:majorTickMark val="none"/>
        <c:tickLblPos val="nextTo"/>
        <c:crossAx val="166197120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l-GR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/>
      <c:lineChart>
        <c:grouping val="standard"/>
        <c:ser>
          <c:idx val="0"/>
          <c:order val="0"/>
          <c:tx>
            <c:strRef>
              <c:f>phpbb!$Z$1</c:f>
              <c:strCache>
                <c:ptCount val="1"/>
                <c:pt idx="0">
                  <c:v>growth T</c:v>
                </c:pt>
              </c:strCache>
            </c:strRef>
          </c:tx>
          <c:spPr>
            <a:ln w="25400"/>
          </c:spPr>
          <c:marker>
            <c:symbol val="none"/>
          </c:marker>
          <c:trendline>
            <c:trendlineType val="linear"/>
          </c:trendline>
          <c:val>
            <c:numRef>
              <c:f>phpbb!$Z$2:$Z$134</c:f>
              <c:numCache>
                <c:formatCode>General</c:formatCode>
                <c:ptCount val="13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-1</c:v>
                </c:pt>
                <c:pt idx="65">
                  <c:v>1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-1</c:v>
                </c:pt>
                <c:pt idx="71">
                  <c:v>2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-3</c:v>
                </c:pt>
                <c:pt idx="78">
                  <c:v>1</c:v>
                </c:pt>
                <c:pt idx="79">
                  <c:v>0</c:v>
                </c:pt>
                <c:pt idx="80">
                  <c:v>0</c:v>
                </c:pt>
                <c:pt idx="81">
                  <c:v>-1</c:v>
                </c:pt>
                <c:pt idx="82">
                  <c:v>3</c:v>
                </c:pt>
                <c:pt idx="83">
                  <c:v>0</c:v>
                </c:pt>
                <c:pt idx="84">
                  <c:v>-3</c:v>
                </c:pt>
                <c:pt idx="85">
                  <c:v>1</c:v>
                </c:pt>
                <c:pt idx="86">
                  <c:v>0</c:v>
                </c:pt>
                <c:pt idx="87">
                  <c:v>0</c:v>
                </c:pt>
                <c:pt idx="88">
                  <c:v>-2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4</c:v>
                </c:pt>
                <c:pt idx="96">
                  <c:v>-4</c:v>
                </c:pt>
                <c:pt idx="97">
                  <c:v>0</c:v>
                </c:pt>
                <c:pt idx="98">
                  <c:v>2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-2</c:v>
                </c:pt>
                <c:pt idx="103">
                  <c:v>2</c:v>
                </c:pt>
                <c:pt idx="104">
                  <c:v>-2</c:v>
                </c:pt>
                <c:pt idx="105">
                  <c:v>1</c:v>
                </c:pt>
                <c:pt idx="106">
                  <c:v>0</c:v>
                </c:pt>
                <c:pt idx="107">
                  <c:v>-1</c:v>
                </c:pt>
                <c:pt idx="108">
                  <c:v>0</c:v>
                </c:pt>
                <c:pt idx="109">
                  <c:v>2</c:v>
                </c:pt>
                <c:pt idx="110">
                  <c:v>1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-2</c:v>
                </c:pt>
                <c:pt idx="115">
                  <c:v>0</c:v>
                </c:pt>
                <c:pt idx="116">
                  <c:v>-1</c:v>
                </c:pt>
                <c:pt idx="117">
                  <c:v>0</c:v>
                </c:pt>
                <c:pt idx="118">
                  <c:v>3</c:v>
                </c:pt>
                <c:pt idx="119">
                  <c:v>-3</c:v>
                </c:pt>
                <c:pt idx="120">
                  <c:v>3</c:v>
                </c:pt>
                <c:pt idx="121">
                  <c:v>-3</c:v>
                </c:pt>
                <c:pt idx="122">
                  <c:v>1</c:v>
                </c:pt>
                <c:pt idx="123">
                  <c:v>0</c:v>
                </c:pt>
                <c:pt idx="124">
                  <c:v>3</c:v>
                </c:pt>
                <c:pt idx="125">
                  <c:v>-2</c:v>
                </c:pt>
                <c:pt idx="126">
                  <c:v>2</c:v>
                </c:pt>
                <c:pt idx="127">
                  <c:v>1</c:v>
                </c:pt>
                <c:pt idx="128">
                  <c:v>0</c:v>
                </c:pt>
                <c:pt idx="129">
                  <c:v>1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</c:numCache>
            </c:numRef>
          </c:val>
        </c:ser>
        <c:marker val="1"/>
        <c:axId val="167833600"/>
        <c:axId val="167836288"/>
      </c:lineChart>
      <c:catAx>
        <c:axId val="167833600"/>
        <c:scaling>
          <c:orientation val="minMax"/>
        </c:scaling>
        <c:delete val="1"/>
        <c:axPos val="b"/>
        <c:majorTickMark val="none"/>
        <c:tickLblPos val="none"/>
        <c:crossAx val="167836288"/>
        <c:crosses val="autoZero"/>
        <c:auto val="1"/>
        <c:lblAlgn val="ctr"/>
        <c:lblOffset val="100"/>
      </c:catAx>
      <c:valAx>
        <c:axId val="167836288"/>
        <c:scaling>
          <c:orientation val="minMax"/>
        </c:scaling>
        <c:axPos val="l"/>
        <c:numFmt formatCode="General" sourceLinked="1"/>
        <c:majorTickMark val="none"/>
        <c:tickLblPos val="nextTo"/>
        <c:crossAx val="167833600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l-GR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/>
      <c:lineChart>
        <c:grouping val="standard"/>
        <c:ser>
          <c:idx val="0"/>
          <c:order val="0"/>
          <c:tx>
            <c:strRef>
              <c:f>typo3!$Z$1</c:f>
              <c:strCache>
                <c:ptCount val="1"/>
                <c:pt idx="0">
                  <c:v>growth T</c:v>
                </c:pt>
              </c:strCache>
            </c:strRef>
          </c:tx>
          <c:spPr>
            <a:ln w="25400"/>
          </c:spPr>
          <c:marker>
            <c:symbol val="none"/>
          </c:marker>
          <c:trendline>
            <c:trendlineType val="linear"/>
          </c:trendline>
          <c:val>
            <c:numRef>
              <c:f>typo3!$Z$2:$Z$98</c:f>
              <c:numCache>
                <c:formatCode>General</c:formatCode>
                <c:ptCount val="9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1</c:v>
                </c:pt>
                <c:pt idx="19">
                  <c:v>0</c:v>
                </c:pt>
                <c:pt idx="20">
                  <c:v>0</c:v>
                </c:pt>
                <c:pt idx="21">
                  <c:v>3</c:v>
                </c:pt>
                <c:pt idx="22">
                  <c:v>0</c:v>
                </c:pt>
                <c:pt idx="23">
                  <c:v>0</c:v>
                </c:pt>
                <c:pt idx="24">
                  <c:v>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1</c:v>
                </c:pt>
                <c:pt idx="51">
                  <c:v>0</c:v>
                </c:pt>
                <c:pt idx="52">
                  <c:v>1</c:v>
                </c:pt>
                <c:pt idx="53">
                  <c:v>0</c:v>
                </c:pt>
                <c:pt idx="54">
                  <c:v>1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1</c:v>
                </c:pt>
                <c:pt idx="62">
                  <c:v>0</c:v>
                </c:pt>
                <c:pt idx="63">
                  <c:v>-1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-1</c:v>
                </c:pt>
                <c:pt idx="69">
                  <c:v>-3</c:v>
                </c:pt>
                <c:pt idx="70">
                  <c:v>0</c:v>
                </c:pt>
                <c:pt idx="71">
                  <c:v>0</c:v>
                </c:pt>
                <c:pt idx="72">
                  <c:v>-2</c:v>
                </c:pt>
                <c:pt idx="73">
                  <c:v>-1</c:v>
                </c:pt>
                <c:pt idx="74">
                  <c:v>-1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2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5</c:v>
                </c:pt>
                <c:pt idx="86">
                  <c:v>0</c:v>
                </c:pt>
                <c:pt idx="87">
                  <c:v>2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</c:numCache>
            </c:numRef>
          </c:val>
        </c:ser>
        <c:marker val="1"/>
        <c:axId val="167938688"/>
        <c:axId val="167973248"/>
      </c:lineChart>
      <c:catAx>
        <c:axId val="167938688"/>
        <c:scaling>
          <c:orientation val="minMax"/>
        </c:scaling>
        <c:delete val="1"/>
        <c:axPos val="b"/>
        <c:majorTickMark val="none"/>
        <c:tickLblPos val="none"/>
        <c:crossAx val="167973248"/>
        <c:crosses val="autoZero"/>
        <c:auto val="1"/>
        <c:lblAlgn val="ctr"/>
        <c:lblOffset val="100"/>
      </c:catAx>
      <c:valAx>
        <c:axId val="167973248"/>
        <c:scaling>
          <c:orientation val="minMax"/>
        </c:scaling>
        <c:axPos val="l"/>
        <c:numFmt formatCode="General" sourceLinked="1"/>
        <c:majorTickMark val="none"/>
        <c:tickLblPos val="nextTo"/>
        <c:crossAx val="167938688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l-GR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/>
      <c:lineChart>
        <c:grouping val="standard"/>
        <c:ser>
          <c:idx val="0"/>
          <c:order val="0"/>
          <c:tx>
            <c:strRef>
              <c:f>mediawiki!$Z$1</c:f>
              <c:strCache>
                <c:ptCount val="1"/>
                <c:pt idx="0">
                  <c:v>growth T</c:v>
                </c:pt>
              </c:strCache>
            </c:strRef>
          </c:tx>
          <c:spPr>
            <a:ln w="25400"/>
          </c:spPr>
          <c:marker>
            <c:symbol val="none"/>
          </c:marker>
          <c:trendline>
            <c:trendlineType val="linear"/>
          </c:trendline>
          <c:val>
            <c:numRef>
              <c:f>mediawiki!$Z$2:$Z$323</c:f>
              <c:numCache>
                <c:formatCode>General</c:formatCode>
                <c:ptCount val="322"/>
                <c:pt idx="0">
                  <c:v>0</c:v>
                </c:pt>
                <c:pt idx="1">
                  <c:v>-1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  <c:pt idx="19">
                  <c:v>1</c:v>
                </c:pt>
                <c:pt idx="20">
                  <c:v>0</c:v>
                </c:pt>
                <c:pt idx="21">
                  <c:v>0</c:v>
                </c:pt>
                <c:pt idx="22">
                  <c:v>1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1</c:v>
                </c:pt>
                <c:pt idx="28">
                  <c:v>1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2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-1</c:v>
                </c:pt>
                <c:pt idx="40">
                  <c:v>1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-1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1</c:v>
                </c:pt>
                <c:pt idx="61">
                  <c:v>-2</c:v>
                </c:pt>
                <c:pt idx="62">
                  <c:v>-1</c:v>
                </c:pt>
                <c:pt idx="63">
                  <c:v>0</c:v>
                </c:pt>
                <c:pt idx="64">
                  <c:v>-2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1</c:v>
                </c:pt>
                <c:pt idx="71">
                  <c:v>0</c:v>
                </c:pt>
                <c:pt idx="72">
                  <c:v>0</c:v>
                </c:pt>
                <c:pt idx="73">
                  <c:v>1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0</c:v>
                </c:pt>
                <c:pt idx="89">
                  <c:v>1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1</c:v>
                </c:pt>
                <c:pt idx="94">
                  <c:v>1</c:v>
                </c:pt>
                <c:pt idx="95">
                  <c:v>0</c:v>
                </c:pt>
                <c:pt idx="96">
                  <c:v>1</c:v>
                </c:pt>
                <c:pt idx="97">
                  <c:v>-1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1</c:v>
                </c:pt>
                <c:pt idx="111">
                  <c:v>1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1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1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1</c:v>
                </c:pt>
                <c:pt idx="175">
                  <c:v>-1</c:v>
                </c:pt>
                <c:pt idx="176">
                  <c:v>0</c:v>
                </c:pt>
                <c:pt idx="177">
                  <c:v>1</c:v>
                </c:pt>
                <c:pt idx="178">
                  <c:v>0</c:v>
                </c:pt>
                <c:pt idx="179">
                  <c:v>0</c:v>
                </c:pt>
                <c:pt idx="180">
                  <c:v>1</c:v>
                </c:pt>
                <c:pt idx="181">
                  <c:v>1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1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-1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1</c:v>
                </c:pt>
                <c:pt idx="210">
                  <c:v>-1</c:v>
                </c:pt>
                <c:pt idx="211">
                  <c:v>0</c:v>
                </c:pt>
                <c:pt idx="212">
                  <c:v>1</c:v>
                </c:pt>
                <c:pt idx="213">
                  <c:v>0</c:v>
                </c:pt>
                <c:pt idx="214">
                  <c:v>-1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2</c:v>
                </c:pt>
                <c:pt idx="223">
                  <c:v>1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1</c:v>
                </c:pt>
                <c:pt idx="234">
                  <c:v>0</c:v>
                </c:pt>
                <c:pt idx="235">
                  <c:v>0</c:v>
                </c:pt>
                <c:pt idx="236">
                  <c:v>1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1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1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1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3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-1</c:v>
                </c:pt>
                <c:pt idx="282">
                  <c:v>0</c:v>
                </c:pt>
                <c:pt idx="283">
                  <c:v>1</c:v>
                </c:pt>
                <c:pt idx="284">
                  <c:v>0</c:v>
                </c:pt>
                <c:pt idx="285">
                  <c:v>1</c:v>
                </c:pt>
                <c:pt idx="286">
                  <c:v>0</c:v>
                </c:pt>
                <c:pt idx="287">
                  <c:v>1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3</c:v>
                </c:pt>
                <c:pt idx="294">
                  <c:v>-3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3</c:v>
                </c:pt>
                <c:pt idx="299">
                  <c:v>0</c:v>
                </c:pt>
                <c:pt idx="300">
                  <c:v>-3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-1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1</c:v>
                </c:pt>
                <c:pt idx="317">
                  <c:v>-1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</c:numCache>
            </c:numRef>
          </c:val>
        </c:ser>
        <c:marker val="1"/>
        <c:axId val="174863488"/>
        <c:axId val="174865792"/>
      </c:lineChart>
      <c:catAx>
        <c:axId val="174863488"/>
        <c:scaling>
          <c:orientation val="minMax"/>
        </c:scaling>
        <c:delete val="1"/>
        <c:axPos val="b"/>
        <c:majorTickMark val="none"/>
        <c:tickLblPos val="none"/>
        <c:crossAx val="174865792"/>
        <c:crosses val="autoZero"/>
        <c:auto val="1"/>
        <c:lblAlgn val="ctr"/>
        <c:lblOffset val="100"/>
      </c:catAx>
      <c:valAx>
        <c:axId val="174865792"/>
        <c:scaling>
          <c:orientation val="minMax"/>
        </c:scaling>
        <c:axPos val="l"/>
        <c:numFmt formatCode="General" sourceLinked="1"/>
        <c:majorTickMark val="none"/>
        <c:tickLblPos val="nextTo"/>
        <c:crossAx val="174863488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l-GR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plotArea>
      <c:layout/>
      <c:barChart>
        <c:barDir val="col"/>
        <c:grouping val="stacked"/>
        <c:ser>
          <c:idx val="0"/>
          <c:order val="0"/>
          <c:tx>
            <c:v>Alterations</c:v>
          </c:tx>
          <c:spPr>
            <a:solidFill>
              <a:srgbClr val="FFC000"/>
            </a:solidFill>
          </c:spPr>
          <c:cat>
            <c:numRef>
              <c:f>atlas!$D$2:$D$86</c:f>
              <c:numCache>
                <c:formatCode>[$-409]d\-mmm\-yy;@</c:formatCode>
                <c:ptCount val="85"/>
                <c:pt idx="0">
                  <c:v>38933.570613426753</c:v>
                </c:pt>
                <c:pt idx="1">
                  <c:v>38958.624131944445</c:v>
                </c:pt>
                <c:pt idx="2">
                  <c:v>38987.448252315211</c:v>
                </c:pt>
                <c:pt idx="3">
                  <c:v>38987.452141203685</c:v>
                </c:pt>
                <c:pt idx="4">
                  <c:v>38987.534745370373</c:v>
                </c:pt>
                <c:pt idx="5">
                  <c:v>38987.678252314843</c:v>
                </c:pt>
                <c:pt idx="6">
                  <c:v>38987.709710648152</c:v>
                </c:pt>
                <c:pt idx="7">
                  <c:v>39002.551805555559</c:v>
                </c:pt>
                <c:pt idx="8">
                  <c:v>39007.418819446029</c:v>
                </c:pt>
                <c:pt idx="9">
                  <c:v>39015.851956018603</c:v>
                </c:pt>
                <c:pt idx="10">
                  <c:v>39020.812650463013</c:v>
                </c:pt>
                <c:pt idx="11">
                  <c:v>39028.430902777778</c:v>
                </c:pt>
                <c:pt idx="12">
                  <c:v>39028.640787037024</c:v>
                </c:pt>
                <c:pt idx="13">
                  <c:v>39125.478553241213</c:v>
                </c:pt>
                <c:pt idx="14">
                  <c:v>39129.553912037038</c:v>
                </c:pt>
                <c:pt idx="15">
                  <c:v>39147.622210648202</c:v>
                </c:pt>
                <c:pt idx="16">
                  <c:v>39155.529178240744</c:v>
                </c:pt>
                <c:pt idx="17">
                  <c:v>39169.663495370354</c:v>
                </c:pt>
                <c:pt idx="18">
                  <c:v>39183.510717592602</c:v>
                </c:pt>
                <c:pt idx="19">
                  <c:v>39185.505648148202</c:v>
                </c:pt>
                <c:pt idx="20">
                  <c:v>39195.697627314774</c:v>
                </c:pt>
                <c:pt idx="21">
                  <c:v>39197.691238425941</c:v>
                </c:pt>
                <c:pt idx="22">
                  <c:v>39198.552256945455</c:v>
                </c:pt>
                <c:pt idx="23">
                  <c:v>39202.341747685176</c:v>
                </c:pt>
                <c:pt idx="24">
                  <c:v>39202.538356481491</c:v>
                </c:pt>
                <c:pt idx="25">
                  <c:v>39208.872488425943</c:v>
                </c:pt>
                <c:pt idx="26">
                  <c:v>39209.601099536994</c:v>
                </c:pt>
                <c:pt idx="27">
                  <c:v>39220.563530092593</c:v>
                </c:pt>
                <c:pt idx="28">
                  <c:v>39225.578865740739</c:v>
                </c:pt>
                <c:pt idx="29">
                  <c:v>39232.393402777576</c:v>
                </c:pt>
                <c:pt idx="30">
                  <c:v>39237.43277777778</c:v>
                </c:pt>
                <c:pt idx="31">
                  <c:v>39266.359537037213</c:v>
                </c:pt>
                <c:pt idx="32">
                  <c:v>39266.492118055561</c:v>
                </c:pt>
                <c:pt idx="33">
                  <c:v>39267.573773148149</c:v>
                </c:pt>
                <c:pt idx="34">
                  <c:v>39276.700266203705</c:v>
                </c:pt>
                <c:pt idx="35">
                  <c:v>39289.710520833185</c:v>
                </c:pt>
                <c:pt idx="36">
                  <c:v>39315.642627314817</c:v>
                </c:pt>
                <c:pt idx="37">
                  <c:v>39335.317800925943</c:v>
                </c:pt>
                <c:pt idx="38">
                  <c:v>39346.735208333324</c:v>
                </c:pt>
                <c:pt idx="39">
                  <c:v>39362.539456018516</c:v>
                </c:pt>
                <c:pt idx="40">
                  <c:v>39363.388136574213</c:v>
                </c:pt>
                <c:pt idx="41">
                  <c:v>39371.598553240743</c:v>
                </c:pt>
                <c:pt idx="42">
                  <c:v>39371.648344907408</c:v>
                </c:pt>
                <c:pt idx="43">
                  <c:v>39376.771168980493</c:v>
                </c:pt>
                <c:pt idx="44">
                  <c:v>39377.654791666624</c:v>
                </c:pt>
                <c:pt idx="45">
                  <c:v>39378.739444444444</c:v>
                </c:pt>
                <c:pt idx="46">
                  <c:v>39415.425254629634</c:v>
                </c:pt>
                <c:pt idx="47">
                  <c:v>39464.831111111074</c:v>
                </c:pt>
                <c:pt idx="48">
                  <c:v>39517.676898149119</c:v>
                </c:pt>
                <c:pt idx="49">
                  <c:v>39518.725196758984</c:v>
                </c:pt>
                <c:pt idx="50">
                  <c:v>39540.676828703705</c:v>
                </c:pt>
                <c:pt idx="51">
                  <c:v>39540.702615740738</c:v>
                </c:pt>
                <c:pt idx="52">
                  <c:v>39546.372696759259</c:v>
                </c:pt>
                <c:pt idx="53">
                  <c:v>39547.344907407612</c:v>
                </c:pt>
                <c:pt idx="54">
                  <c:v>39547.358877315739</c:v>
                </c:pt>
                <c:pt idx="55">
                  <c:v>39547.385856481611</c:v>
                </c:pt>
                <c:pt idx="56">
                  <c:v>39547.548043981486</c:v>
                </c:pt>
                <c:pt idx="57">
                  <c:v>39547.676932870367</c:v>
                </c:pt>
                <c:pt idx="58">
                  <c:v>39548.410625000011</c:v>
                </c:pt>
                <c:pt idx="59">
                  <c:v>39548.472430555557</c:v>
                </c:pt>
                <c:pt idx="60">
                  <c:v>39548.473645833175</c:v>
                </c:pt>
                <c:pt idx="61">
                  <c:v>39552.621122684002</c:v>
                </c:pt>
                <c:pt idx="62">
                  <c:v>39552.625092592585</c:v>
                </c:pt>
                <c:pt idx="63">
                  <c:v>39553.364722222221</c:v>
                </c:pt>
                <c:pt idx="64">
                  <c:v>39595.585011574083</c:v>
                </c:pt>
                <c:pt idx="65">
                  <c:v>39595.610879629632</c:v>
                </c:pt>
                <c:pt idx="66">
                  <c:v>39610.687870370391</c:v>
                </c:pt>
                <c:pt idx="67">
                  <c:v>39617.628321759184</c:v>
                </c:pt>
                <c:pt idx="68">
                  <c:v>39631.537511574083</c:v>
                </c:pt>
                <c:pt idx="69">
                  <c:v>39633.627465277576</c:v>
                </c:pt>
                <c:pt idx="70">
                  <c:v>39637.692210648202</c:v>
                </c:pt>
                <c:pt idx="71">
                  <c:v>39652.531631944446</c:v>
                </c:pt>
                <c:pt idx="72">
                  <c:v>39652.576585648203</c:v>
                </c:pt>
                <c:pt idx="73">
                  <c:v>39658.379062500004</c:v>
                </c:pt>
                <c:pt idx="74">
                  <c:v>39658.380937500013</c:v>
                </c:pt>
                <c:pt idx="75">
                  <c:v>39659.554722222223</c:v>
                </c:pt>
                <c:pt idx="76">
                  <c:v>39661.356087963002</c:v>
                </c:pt>
                <c:pt idx="77">
                  <c:v>39666.676354166666</c:v>
                </c:pt>
                <c:pt idx="78">
                  <c:v>39777.519363425941</c:v>
                </c:pt>
                <c:pt idx="79">
                  <c:v>39792.561180554338</c:v>
                </c:pt>
                <c:pt idx="80">
                  <c:v>39801.568136574082</c:v>
                </c:pt>
                <c:pt idx="81">
                  <c:v>39835.419375000012</c:v>
                </c:pt>
                <c:pt idx="82">
                  <c:v>39896.568888888891</c:v>
                </c:pt>
                <c:pt idx="83">
                  <c:v>39901.343368055561</c:v>
                </c:pt>
              </c:numCache>
            </c:numRef>
          </c:cat>
          <c:val>
            <c:numRef>
              <c:f>atlas!$S$2:$S$86</c:f>
              <c:numCache>
                <c:formatCode>General</c:formatCode>
                <c:ptCount val="8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5</c:v>
                </c:pt>
                <c:pt idx="5">
                  <c:v>1</c:v>
                </c:pt>
                <c:pt idx="6">
                  <c:v>18</c:v>
                </c:pt>
                <c:pt idx="7">
                  <c:v>2</c:v>
                </c:pt>
                <c:pt idx="8">
                  <c:v>1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2</c:v>
                </c:pt>
                <c:pt idx="13">
                  <c:v>40</c:v>
                </c:pt>
                <c:pt idx="14">
                  <c:v>2</c:v>
                </c:pt>
                <c:pt idx="15">
                  <c:v>2</c:v>
                </c:pt>
                <c:pt idx="16">
                  <c:v>6</c:v>
                </c:pt>
                <c:pt idx="17">
                  <c:v>1</c:v>
                </c:pt>
                <c:pt idx="18">
                  <c:v>112</c:v>
                </c:pt>
                <c:pt idx="19">
                  <c:v>0</c:v>
                </c:pt>
                <c:pt idx="20">
                  <c:v>0</c:v>
                </c:pt>
                <c:pt idx="21">
                  <c:v>2</c:v>
                </c:pt>
                <c:pt idx="22">
                  <c:v>5</c:v>
                </c:pt>
                <c:pt idx="23">
                  <c:v>4</c:v>
                </c:pt>
                <c:pt idx="24">
                  <c:v>4</c:v>
                </c:pt>
                <c:pt idx="25">
                  <c:v>9</c:v>
                </c:pt>
                <c:pt idx="26">
                  <c:v>8</c:v>
                </c:pt>
                <c:pt idx="27">
                  <c:v>0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53</c:v>
                </c:pt>
                <c:pt idx="32">
                  <c:v>50</c:v>
                </c:pt>
                <c:pt idx="33">
                  <c:v>4</c:v>
                </c:pt>
                <c:pt idx="34">
                  <c:v>8</c:v>
                </c:pt>
                <c:pt idx="35">
                  <c:v>0</c:v>
                </c:pt>
                <c:pt idx="36">
                  <c:v>0</c:v>
                </c:pt>
                <c:pt idx="37">
                  <c:v>2</c:v>
                </c:pt>
                <c:pt idx="38">
                  <c:v>4</c:v>
                </c:pt>
                <c:pt idx="39">
                  <c:v>3</c:v>
                </c:pt>
                <c:pt idx="40">
                  <c:v>3</c:v>
                </c:pt>
                <c:pt idx="41">
                  <c:v>0</c:v>
                </c:pt>
                <c:pt idx="42">
                  <c:v>0</c:v>
                </c:pt>
                <c:pt idx="43">
                  <c:v>2</c:v>
                </c:pt>
                <c:pt idx="44">
                  <c:v>2</c:v>
                </c:pt>
                <c:pt idx="45">
                  <c:v>2</c:v>
                </c:pt>
                <c:pt idx="46">
                  <c:v>2</c:v>
                </c:pt>
                <c:pt idx="47">
                  <c:v>2</c:v>
                </c:pt>
                <c:pt idx="48">
                  <c:v>143</c:v>
                </c:pt>
                <c:pt idx="49">
                  <c:v>1</c:v>
                </c:pt>
                <c:pt idx="50">
                  <c:v>5</c:v>
                </c:pt>
                <c:pt idx="51">
                  <c:v>0</c:v>
                </c:pt>
                <c:pt idx="52">
                  <c:v>6</c:v>
                </c:pt>
                <c:pt idx="53">
                  <c:v>2</c:v>
                </c:pt>
                <c:pt idx="54">
                  <c:v>2</c:v>
                </c:pt>
                <c:pt idx="55">
                  <c:v>1</c:v>
                </c:pt>
                <c:pt idx="56">
                  <c:v>1</c:v>
                </c:pt>
                <c:pt idx="57">
                  <c:v>2</c:v>
                </c:pt>
                <c:pt idx="58">
                  <c:v>2</c:v>
                </c:pt>
                <c:pt idx="59">
                  <c:v>0</c:v>
                </c:pt>
                <c:pt idx="60">
                  <c:v>2</c:v>
                </c:pt>
                <c:pt idx="61">
                  <c:v>1</c:v>
                </c:pt>
                <c:pt idx="62">
                  <c:v>1</c:v>
                </c:pt>
                <c:pt idx="63">
                  <c:v>0</c:v>
                </c:pt>
                <c:pt idx="64">
                  <c:v>5</c:v>
                </c:pt>
                <c:pt idx="65">
                  <c:v>3</c:v>
                </c:pt>
                <c:pt idx="66">
                  <c:v>16</c:v>
                </c:pt>
                <c:pt idx="67">
                  <c:v>4</c:v>
                </c:pt>
                <c:pt idx="68">
                  <c:v>2</c:v>
                </c:pt>
                <c:pt idx="69">
                  <c:v>0</c:v>
                </c:pt>
                <c:pt idx="70">
                  <c:v>3</c:v>
                </c:pt>
                <c:pt idx="71">
                  <c:v>0</c:v>
                </c:pt>
                <c:pt idx="72">
                  <c:v>2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3</c:v>
                </c:pt>
                <c:pt idx="77">
                  <c:v>23</c:v>
                </c:pt>
                <c:pt idx="78">
                  <c:v>0</c:v>
                </c:pt>
                <c:pt idx="79">
                  <c:v>0</c:v>
                </c:pt>
                <c:pt idx="80">
                  <c:v>1</c:v>
                </c:pt>
                <c:pt idx="81">
                  <c:v>0</c:v>
                </c:pt>
                <c:pt idx="82">
                  <c:v>0</c:v>
                </c:pt>
                <c:pt idx="83">
                  <c:v>1</c:v>
                </c:pt>
              </c:numCache>
            </c:numRef>
          </c:val>
        </c:ser>
        <c:ser>
          <c:idx val="1"/>
          <c:order val="1"/>
          <c:tx>
            <c:v>Insertions</c:v>
          </c:tx>
          <c:spPr>
            <a:solidFill>
              <a:srgbClr val="00B050"/>
            </a:solidFill>
          </c:spPr>
          <c:cat>
            <c:numRef>
              <c:f>atlas!$D$2:$D$86</c:f>
              <c:numCache>
                <c:formatCode>[$-409]d\-mmm\-yy;@</c:formatCode>
                <c:ptCount val="85"/>
                <c:pt idx="0">
                  <c:v>38933.570613426753</c:v>
                </c:pt>
                <c:pt idx="1">
                  <c:v>38958.624131944445</c:v>
                </c:pt>
                <c:pt idx="2">
                  <c:v>38987.448252315211</c:v>
                </c:pt>
                <c:pt idx="3">
                  <c:v>38987.452141203685</c:v>
                </c:pt>
                <c:pt idx="4">
                  <c:v>38987.534745370373</c:v>
                </c:pt>
                <c:pt idx="5">
                  <c:v>38987.678252314843</c:v>
                </c:pt>
                <c:pt idx="6">
                  <c:v>38987.709710648152</c:v>
                </c:pt>
                <c:pt idx="7">
                  <c:v>39002.551805555559</c:v>
                </c:pt>
                <c:pt idx="8">
                  <c:v>39007.418819446029</c:v>
                </c:pt>
                <c:pt idx="9">
                  <c:v>39015.851956018603</c:v>
                </c:pt>
                <c:pt idx="10">
                  <c:v>39020.812650463013</c:v>
                </c:pt>
                <c:pt idx="11">
                  <c:v>39028.430902777778</c:v>
                </c:pt>
                <c:pt idx="12">
                  <c:v>39028.640787037024</c:v>
                </c:pt>
                <c:pt idx="13">
                  <c:v>39125.478553241213</c:v>
                </c:pt>
                <c:pt idx="14">
                  <c:v>39129.553912037038</c:v>
                </c:pt>
                <c:pt idx="15">
                  <c:v>39147.622210648202</c:v>
                </c:pt>
                <c:pt idx="16">
                  <c:v>39155.529178240744</c:v>
                </c:pt>
                <c:pt idx="17">
                  <c:v>39169.663495370354</c:v>
                </c:pt>
                <c:pt idx="18">
                  <c:v>39183.510717592602</c:v>
                </c:pt>
                <c:pt idx="19">
                  <c:v>39185.505648148202</c:v>
                </c:pt>
                <c:pt idx="20">
                  <c:v>39195.697627314774</c:v>
                </c:pt>
                <c:pt idx="21">
                  <c:v>39197.691238425941</c:v>
                </c:pt>
                <c:pt idx="22">
                  <c:v>39198.552256945455</c:v>
                </c:pt>
                <c:pt idx="23">
                  <c:v>39202.341747685176</c:v>
                </c:pt>
                <c:pt idx="24">
                  <c:v>39202.538356481491</c:v>
                </c:pt>
                <c:pt idx="25">
                  <c:v>39208.872488425943</c:v>
                </c:pt>
                <c:pt idx="26">
                  <c:v>39209.601099536994</c:v>
                </c:pt>
                <c:pt idx="27">
                  <c:v>39220.563530092593</c:v>
                </c:pt>
                <c:pt idx="28">
                  <c:v>39225.578865740739</c:v>
                </c:pt>
                <c:pt idx="29">
                  <c:v>39232.393402777576</c:v>
                </c:pt>
                <c:pt idx="30">
                  <c:v>39237.43277777778</c:v>
                </c:pt>
                <c:pt idx="31">
                  <c:v>39266.359537037213</c:v>
                </c:pt>
                <c:pt idx="32">
                  <c:v>39266.492118055561</c:v>
                </c:pt>
                <c:pt idx="33">
                  <c:v>39267.573773148149</c:v>
                </c:pt>
                <c:pt idx="34">
                  <c:v>39276.700266203705</c:v>
                </c:pt>
                <c:pt idx="35">
                  <c:v>39289.710520833185</c:v>
                </c:pt>
                <c:pt idx="36">
                  <c:v>39315.642627314817</c:v>
                </c:pt>
                <c:pt idx="37">
                  <c:v>39335.317800925943</c:v>
                </c:pt>
                <c:pt idx="38">
                  <c:v>39346.735208333324</c:v>
                </c:pt>
                <c:pt idx="39">
                  <c:v>39362.539456018516</c:v>
                </c:pt>
                <c:pt idx="40">
                  <c:v>39363.388136574213</c:v>
                </c:pt>
                <c:pt idx="41">
                  <c:v>39371.598553240743</c:v>
                </c:pt>
                <c:pt idx="42">
                  <c:v>39371.648344907408</c:v>
                </c:pt>
                <c:pt idx="43">
                  <c:v>39376.771168980493</c:v>
                </c:pt>
                <c:pt idx="44">
                  <c:v>39377.654791666624</c:v>
                </c:pt>
                <c:pt idx="45">
                  <c:v>39378.739444444444</c:v>
                </c:pt>
                <c:pt idx="46">
                  <c:v>39415.425254629634</c:v>
                </c:pt>
                <c:pt idx="47">
                  <c:v>39464.831111111074</c:v>
                </c:pt>
                <c:pt idx="48">
                  <c:v>39517.676898149119</c:v>
                </c:pt>
                <c:pt idx="49">
                  <c:v>39518.725196758984</c:v>
                </c:pt>
                <c:pt idx="50">
                  <c:v>39540.676828703705</c:v>
                </c:pt>
                <c:pt idx="51">
                  <c:v>39540.702615740738</c:v>
                </c:pt>
                <c:pt idx="52">
                  <c:v>39546.372696759259</c:v>
                </c:pt>
                <c:pt idx="53">
                  <c:v>39547.344907407612</c:v>
                </c:pt>
                <c:pt idx="54">
                  <c:v>39547.358877315739</c:v>
                </c:pt>
                <c:pt idx="55">
                  <c:v>39547.385856481611</c:v>
                </c:pt>
                <c:pt idx="56">
                  <c:v>39547.548043981486</c:v>
                </c:pt>
                <c:pt idx="57">
                  <c:v>39547.676932870367</c:v>
                </c:pt>
                <c:pt idx="58">
                  <c:v>39548.410625000011</c:v>
                </c:pt>
                <c:pt idx="59">
                  <c:v>39548.472430555557</c:v>
                </c:pt>
                <c:pt idx="60">
                  <c:v>39548.473645833175</c:v>
                </c:pt>
                <c:pt idx="61">
                  <c:v>39552.621122684002</c:v>
                </c:pt>
                <c:pt idx="62">
                  <c:v>39552.625092592585</c:v>
                </c:pt>
                <c:pt idx="63">
                  <c:v>39553.364722222221</c:v>
                </c:pt>
                <c:pt idx="64">
                  <c:v>39595.585011574083</c:v>
                </c:pt>
                <c:pt idx="65">
                  <c:v>39595.610879629632</c:v>
                </c:pt>
                <c:pt idx="66">
                  <c:v>39610.687870370391</c:v>
                </c:pt>
                <c:pt idx="67">
                  <c:v>39617.628321759184</c:v>
                </c:pt>
                <c:pt idx="68">
                  <c:v>39631.537511574083</c:v>
                </c:pt>
                <c:pt idx="69">
                  <c:v>39633.627465277576</c:v>
                </c:pt>
                <c:pt idx="70">
                  <c:v>39637.692210648202</c:v>
                </c:pt>
                <c:pt idx="71">
                  <c:v>39652.531631944446</c:v>
                </c:pt>
                <c:pt idx="72">
                  <c:v>39652.576585648203</c:v>
                </c:pt>
                <c:pt idx="73">
                  <c:v>39658.379062500004</c:v>
                </c:pt>
                <c:pt idx="74">
                  <c:v>39658.380937500013</c:v>
                </c:pt>
                <c:pt idx="75">
                  <c:v>39659.554722222223</c:v>
                </c:pt>
                <c:pt idx="76">
                  <c:v>39661.356087963002</c:v>
                </c:pt>
                <c:pt idx="77">
                  <c:v>39666.676354166666</c:v>
                </c:pt>
                <c:pt idx="78">
                  <c:v>39777.519363425941</c:v>
                </c:pt>
                <c:pt idx="79">
                  <c:v>39792.561180554338</c:v>
                </c:pt>
                <c:pt idx="80">
                  <c:v>39801.568136574082</c:v>
                </c:pt>
                <c:pt idx="81">
                  <c:v>39835.419375000012</c:v>
                </c:pt>
                <c:pt idx="82">
                  <c:v>39896.568888888891</c:v>
                </c:pt>
                <c:pt idx="83">
                  <c:v>39901.343368055561</c:v>
                </c:pt>
              </c:numCache>
            </c:numRef>
          </c:cat>
          <c:val>
            <c:numRef>
              <c:f>atlas!$W$2:$W$86</c:f>
              <c:numCache>
                <c:formatCode>General</c:formatCode>
                <c:ptCount val="85"/>
                <c:pt idx="0">
                  <c:v>0</c:v>
                </c:pt>
                <c:pt idx="1">
                  <c:v>0</c:v>
                </c:pt>
                <c:pt idx="2">
                  <c:v>15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6</c:v>
                </c:pt>
                <c:pt idx="9">
                  <c:v>0</c:v>
                </c:pt>
                <c:pt idx="10">
                  <c:v>3</c:v>
                </c:pt>
                <c:pt idx="11">
                  <c:v>15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9</c:v>
                </c:pt>
                <c:pt idx="17">
                  <c:v>2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3</c:v>
                </c:pt>
                <c:pt idx="23">
                  <c:v>0</c:v>
                </c:pt>
                <c:pt idx="24">
                  <c:v>0</c:v>
                </c:pt>
                <c:pt idx="25">
                  <c:v>1</c:v>
                </c:pt>
                <c:pt idx="26">
                  <c:v>0</c:v>
                </c:pt>
                <c:pt idx="27">
                  <c:v>9</c:v>
                </c:pt>
                <c:pt idx="28">
                  <c:v>0</c:v>
                </c:pt>
                <c:pt idx="29">
                  <c:v>9</c:v>
                </c:pt>
                <c:pt idx="30">
                  <c:v>1</c:v>
                </c:pt>
                <c:pt idx="31">
                  <c:v>53</c:v>
                </c:pt>
                <c:pt idx="32">
                  <c:v>14</c:v>
                </c:pt>
                <c:pt idx="33">
                  <c:v>3</c:v>
                </c:pt>
                <c:pt idx="34">
                  <c:v>13</c:v>
                </c:pt>
                <c:pt idx="35">
                  <c:v>0</c:v>
                </c:pt>
                <c:pt idx="36">
                  <c:v>0</c:v>
                </c:pt>
                <c:pt idx="37">
                  <c:v>11</c:v>
                </c:pt>
                <c:pt idx="38">
                  <c:v>1</c:v>
                </c:pt>
                <c:pt idx="39">
                  <c:v>20</c:v>
                </c:pt>
                <c:pt idx="40">
                  <c:v>0</c:v>
                </c:pt>
                <c:pt idx="41">
                  <c:v>4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4</c:v>
                </c:pt>
                <c:pt idx="49">
                  <c:v>1</c:v>
                </c:pt>
                <c:pt idx="50">
                  <c:v>11</c:v>
                </c:pt>
                <c:pt idx="51">
                  <c:v>0</c:v>
                </c:pt>
                <c:pt idx="52">
                  <c:v>27</c:v>
                </c:pt>
                <c:pt idx="53">
                  <c:v>14</c:v>
                </c:pt>
                <c:pt idx="54">
                  <c:v>1</c:v>
                </c:pt>
                <c:pt idx="55">
                  <c:v>1</c:v>
                </c:pt>
                <c:pt idx="56">
                  <c:v>5</c:v>
                </c:pt>
                <c:pt idx="57">
                  <c:v>0</c:v>
                </c:pt>
                <c:pt idx="58">
                  <c:v>1</c:v>
                </c:pt>
                <c:pt idx="59">
                  <c:v>0</c:v>
                </c:pt>
                <c:pt idx="60">
                  <c:v>0</c:v>
                </c:pt>
                <c:pt idx="61">
                  <c:v>1</c:v>
                </c:pt>
                <c:pt idx="62">
                  <c:v>1</c:v>
                </c:pt>
                <c:pt idx="63">
                  <c:v>0</c:v>
                </c:pt>
                <c:pt idx="64">
                  <c:v>0</c:v>
                </c:pt>
                <c:pt idx="65">
                  <c:v>9</c:v>
                </c:pt>
                <c:pt idx="66">
                  <c:v>17</c:v>
                </c:pt>
                <c:pt idx="67">
                  <c:v>5</c:v>
                </c:pt>
                <c:pt idx="68">
                  <c:v>27</c:v>
                </c:pt>
                <c:pt idx="69">
                  <c:v>54</c:v>
                </c:pt>
                <c:pt idx="70">
                  <c:v>3</c:v>
                </c:pt>
                <c:pt idx="71">
                  <c:v>0</c:v>
                </c:pt>
                <c:pt idx="72">
                  <c:v>10</c:v>
                </c:pt>
                <c:pt idx="73">
                  <c:v>0</c:v>
                </c:pt>
                <c:pt idx="74">
                  <c:v>16</c:v>
                </c:pt>
                <c:pt idx="75">
                  <c:v>0</c:v>
                </c:pt>
                <c:pt idx="76">
                  <c:v>10</c:v>
                </c:pt>
                <c:pt idx="77">
                  <c:v>2</c:v>
                </c:pt>
                <c:pt idx="78">
                  <c:v>0</c:v>
                </c:pt>
                <c:pt idx="79">
                  <c:v>2</c:v>
                </c:pt>
                <c:pt idx="80">
                  <c:v>1</c:v>
                </c:pt>
                <c:pt idx="81">
                  <c:v>0</c:v>
                </c:pt>
                <c:pt idx="82">
                  <c:v>4</c:v>
                </c:pt>
                <c:pt idx="83">
                  <c:v>1</c:v>
                </c:pt>
              </c:numCache>
            </c:numRef>
          </c:val>
        </c:ser>
        <c:ser>
          <c:idx val="2"/>
          <c:order val="2"/>
          <c:tx>
            <c:v>Deletions</c:v>
          </c:tx>
          <c:spPr>
            <a:solidFill>
              <a:srgbClr val="FF0000"/>
            </a:solidFill>
          </c:spPr>
          <c:cat>
            <c:numRef>
              <c:f>atlas!$D$2:$D$86</c:f>
              <c:numCache>
                <c:formatCode>[$-409]d\-mmm\-yy;@</c:formatCode>
                <c:ptCount val="85"/>
                <c:pt idx="0">
                  <c:v>38933.570613426753</c:v>
                </c:pt>
                <c:pt idx="1">
                  <c:v>38958.624131944445</c:v>
                </c:pt>
                <c:pt idx="2">
                  <c:v>38987.448252315211</c:v>
                </c:pt>
                <c:pt idx="3">
                  <c:v>38987.452141203685</c:v>
                </c:pt>
                <c:pt idx="4">
                  <c:v>38987.534745370373</c:v>
                </c:pt>
                <c:pt idx="5">
                  <c:v>38987.678252314843</c:v>
                </c:pt>
                <c:pt idx="6">
                  <c:v>38987.709710648152</c:v>
                </c:pt>
                <c:pt idx="7">
                  <c:v>39002.551805555559</c:v>
                </c:pt>
                <c:pt idx="8">
                  <c:v>39007.418819446029</c:v>
                </c:pt>
                <c:pt idx="9">
                  <c:v>39015.851956018603</c:v>
                </c:pt>
                <c:pt idx="10">
                  <c:v>39020.812650463013</c:v>
                </c:pt>
                <c:pt idx="11">
                  <c:v>39028.430902777778</c:v>
                </c:pt>
                <c:pt idx="12">
                  <c:v>39028.640787037024</c:v>
                </c:pt>
                <c:pt idx="13">
                  <c:v>39125.478553241213</c:v>
                </c:pt>
                <c:pt idx="14">
                  <c:v>39129.553912037038</c:v>
                </c:pt>
                <c:pt idx="15">
                  <c:v>39147.622210648202</c:v>
                </c:pt>
                <c:pt idx="16">
                  <c:v>39155.529178240744</c:v>
                </c:pt>
                <c:pt idx="17">
                  <c:v>39169.663495370354</c:v>
                </c:pt>
                <c:pt idx="18">
                  <c:v>39183.510717592602</c:v>
                </c:pt>
                <c:pt idx="19">
                  <c:v>39185.505648148202</c:v>
                </c:pt>
                <c:pt idx="20">
                  <c:v>39195.697627314774</c:v>
                </c:pt>
                <c:pt idx="21">
                  <c:v>39197.691238425941</c:v>
                </c:pt>
                <c:pt idx="22">
                  <c:v>39198.552256945455</c:v>
                </c:pt>
                <c:pt idx="23">
                  <c:v>39202.341747685176</c:v>
                </c:pt>
                <c:pt idx="24">
                  <c:v>39202.538356481491</c:v>
                </c:pt>
                <c:pt idx="25">
                  <c:v>39208.872488425943</c:v>
                </c:pt>
                <c:pt idx="26">
                  <c:v>39209.601099536994</c:v>
                </c:pt>
                <c:pt idx="27">
                  <c:v>39220.563530092593</c:v>
                </c:pt>
                <c:pt idx="28">
                  <c:v>39225.578865740739</c:v>
                </c:pt>
                <c:pt idx="29">
                  <c:v>39232.393402777576</c:v>
                </c:pt>
                <c:pt idx="30">
                  <c:v>39237.43277777778</c:v>
                </c:pt>
                <c:pt idx="31">
                  <c:v>39266.359537037213</c:v>
                </c:pt>
                <c:pt idx="32">
                  <c:v>39266.492118055561</c:v>
                </c:pt>
                <c:pt idx="33">
                  <c:v>39267.573773148149</c:v>
                </c:pt>
                <c:pt idx="34">
                  <c:v>39276.700266203705</c:v>
                </c:pt>
                <c:pt idx="35">
                  <c:v>39289.710520833185</c:v>
                </c:pt>
                <c:pt idx="36">
                  <c:v>39315.642627314817</c:v>
                </c:pt>
                <c:pt idx="37">
                  <c:v>39335.317800925943</c:v>
                </c:pt>
                <c:pt idx="38">
                  <c:v>39346.735208333324</c:v>
                </c:pt>
                <c:pt idx="39">
                  <c:v>39362.539456018516</c:v>
                </c:pt>
                <c:pt idx="40">
                  <c:v>39363.388136574213</c:v>
                </c:pt>
                <c:pt idx="41">
                  <c:v>39371.598553240743</c:v>
                </c:pt>
                <c:pt idx="42">
                  <c:v>39371.648344907408</c:v>
                </c:pt>
                <c:pt idx="43">
                  <c:v>39376.771168980493</c:v>
                </c:pt>
                <c:pt idx="44">
                  <c:v>39377.654791666624</c:v>
                </c:pt>
                <c:pt idx="45">
                  <c:v>39378.739444444444</c:v>
                </c:pt>
                <c:pt idx="46">
                  <c:v>39415.425254629634</c:v>
                </c:pt>
                <c:pt idx="47">
                  <c:v>39464.831111111074</c:v>
                </c:pt>
                <c:pt idx="48">
                  <c:v>39517.676898149119</c:v>
                </c:pt>
                <c:pt idx="49">
                  <c:v>39518.725196758984</c:v>
                </c:pt>
                <c:pt idx="50">
                  <c:v>39540.676828703705</c:v>
                </c:pt>
                <c:pt idx="51">
                  <c:v>39540.702615740738</c:v>
                </c:pt>
                <c:pt idx="52">
                  <c:v>39546.372696759259</c:v>
                </c:pt>
                <c:pt idx="53">
                  <c:v>39547.344907407612</c:v>
                </c:pt>
                <c:pt idx="54">
                  <c:v>39547.358877315739</c:v>
                </c:pt>
                <c:pt idx="55">
                  <c:v>39547.385856481611</c:v>
                </c:pt>
                <c:pt idx="56">
                  <c:v>39547.548043981486</c:v>
                </c:pt>
                <c:pt idx="57">
                  <c:v>39547.676932870367</c:v>
                </c:pt>
                <c:pt idx="58">
                  <c:v>39548.410625000011</c:v>
                </c:pt>
                <c:pt idx="59">
                  <c:v>39548.472430555557</c:v>
                </c:pt>
                <c:pt idx="60">
                  <c:v>39548.473645833175</c:v>
                </c:pt>
                <c:pt idx="61">
                  <c:v>39552.621122684002</c:v>
                </c:pt>
                <c:pt idx="62">
                  <c:v>39552.625092592585</c:v>
                </c:pt>
                <c:pt idx="63">
                  <c:v>39553.364722222221</c:v>
                </c:pt>
                <c:pt idx="64">
                  <c:v>39595.585011574083</c:v>
                </c:pt>
                <c:pt idx="65">
                  <c:v>39595.610879629632</c:v>
                </c:pt>
                <c:pt idx="66">
                  <c:v>39610.687870370391</c:v>
                </c:pt>
                <c:pt idx="67">
                  <c:v>39617.628321759184</c:v>
                </c:pt>
                <c:pt idx="68">
                  <c:v>39631.537511574083</c:v>
                </c:pt>
                <c:pt idx="69">
                  <c:v>39633.627465277576</c:v>
                </c:pt>
                <c:pt idx="70">
                  <c:v>39637.692210648202</c:v>
                </c:pt>
                <c:pt idx="71">
                  <c:v>39652.531631944446</c:v>
                </c:pt>
                <c:pt idx="72">
                  <c:v>39652.576585648203</c:v>
                </c:pt>
                <c:pt idx="73">
                  <c:v>39658.379062500004</c:v>
                </c:pt>
                <c:pt idx="74">
                  <c:v>39658.380937500013</c:v>
                </c:pt>
                <c:pt idx="75">
                  <c:v>39659.554722222223</c:v>
                </c:pt>
                <c:pt idx="76">
                  <c:v>39661.356087963002</c:v>
                </c:pt>
                <c:pt idx="77">
                  <c:v>39666.676354166666</c:v>
                </c:pt>
                <c:pt idx="78">
                  <c:v>39777.519363425941</c:v>
                </c:pt>
                <c:pt idx="79">
                  <c:v>39792.561180554338</c:v>
                </c:pt>
                <c:pt idx="80">
                  <c:v>39801.568136574082</c:v>
                </c:pt>
                <c:pt idx="81">
                  <c:v>39835.419375000012</c:v>
                </c:pt>
                <c:pt idx="82">
                  <c:v>39896.568888888891</c:v>
                </c:pt>
                <c:pt idx="83">
                  <c:v>39901.343368055561</c:v>
                </c:pt>
              </c:numCache>
            </c:numRef>
          </c:cat>
          <c:val>
            <c:numRef>
              <c:f>atlas!$X$2:$X$86</c:f>
              <c:numCache>
                <c:formatCode>General</c:formatCode>
                <c:ptCount val="85"/>
                <c:pt idx="0">
                  <c:v>0</c:v>
                </c:pt>
                <c:pt idx="1">
                  <c:v>7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6</c:v>
                </c:pt>
                <c:pt idx="9">
                  <c:v>0</c:v>
                </c:pt>
                <c:pt idx="10">
                  <c:v>2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50</c:v>
                </c:pt>
                <c:pt idx="22">
                  <c:v>6</c:v>
                </c:pt>
                <c:pt idx="23">
                  <c:v>0</c:v>
                </c:pt>
                <c:pt idx="24">
                  <c:v>0</c:v>
                </c:pt>
                <c:pt idx="25">
                  <c:v>2</c:v>
                </c:pt>
                <c:pt idx="26">
                  <c:v>0</c:v>
                </c:pt>
                <c:pt idx="27">
                  <c:v>0</c:v>
                </c:pt>
                <c:pt idx="28">
                  <c:v>4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104</c:v>
                </c:pt>
                <c:pt idx="33">
                  <c:v>0</c:v>
                </c:pt>
                <c:pt idx="34">
                  <c:v>10</c:v>
                </c:pt>
                <c:pt idx="35">
                  <c:v>0</c:v>
                </c:pt>
                <c:pt idx="36">
                  <c:v>0</c:v>
                </c:pt>
                <c:pt idx="37">
                  <c:v>7</c:v>
                </c:pt>
                <c:pt idx="38">
                  <c:v>0</c:v>
                </c:pt>
                <c:pt idx="39">
                  <c:v>8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10</c:v>
                </c:pt>
                <c:pt idx="49">
                  <c:v>0</c:v>
                </c:pt>
                <c:pt idx="50">
                  <c:v>6</c:v>
                </c:pt>
                <c:pt idx="51">
                  <c:v>0</c:v>
                </c:pt>
                <c:pt idx="52">
                  <c:v>22</c:v>
                </c:pt>
                <c:pt idx="53">
                  <c:v>27</c:v>
                </c:pt>
                <c:pt idx="54">
                  <c:v>0</c:v>
                </c:pt>
                <c:pt idx="55">
                  <c:v>2</c:v>
                </c:pt>
                <c:pt idx="56">
                  <c:v>17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2</c:v>
                </c:pt>
                <c:pt idx="63">
                  <c:v>0</c:v>
                </c:pt>
                <c:pt idx="64">
                  <c:v>0</c:v>
                </c:pt>
                <c:pt idx="65">
                  <c:v>6</c:v>
                </c:pt>
                <c:pt idx="66">
                  <c:v>12</c:v>
                </c:pt>
                <c:pt idx="67">
                  <c:v>0</c:v>
                </c:pt>
                <c:pt idx="68">
                  <c:v>15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16</c:v>
                </c:pt>
                <c:pt idx="74">
                  <c:v>0</c:v>
                </c:pt>
                <c:pt idx="75">
                  <c:v>0</c:v>
                </c:pt>
                <c:pt idx="76">
                  <c:v>3</c:v>
                </c:pt>
                <c:pt idx="77">
                  <c:v>12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</c:numCache>
            </c:numRef>
          </c:val>
        </c:ser>
        <c:gapWidth val="0"/>
        <c:overlap val="100"/>
        <c:axId val="217190400"/>
        <c:axId val="217264896"/>
      </c:barChart>
      <c:dateAx>
        <c:axId val="217190400"/>
        <c:scaling>
          <c:orientation val="minMax"/>
        </c:scaling>
        <c:delete val="1"/>
        <c:axPos val="b"/>
        <c:numFmt formatCode="[$-409]yyyy;@" sourceLinked="0"/>
        <c:tickLblPos val="none"/>
        <c:crossAx val="217264896"/>
        <c:crosses val="autoZero"/>
        <c:auto val="1"/>
        <c:lblOffset val="100"/>
        <c:majorUnit val="1"/>
        <c:majorTimeUnit val="years"/>
      </c:dateAx>
      <c:valAx>
        <c:axId val="217264896"/>
        <c:scaling>
          <c:orientation val="minMax"/>
          <c:max val="180"/>
          <c:min val="0"/>
        </c:scaling>
        <c:axPos val="l"/>
        <c:numFmt formatCode="General" sourceLinked="1"/>
        <c:tickLblPos val="nextTo"/>
        <c:crossAx val="217190400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l-GR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plotArea>
      <c:layout/>
      <c:barChart>
        <c:barDir val="col"/>
        <c:grouping val="stacked"/>
        <c:ser>
          <c:idx val="0"/>
          <c:order val="0"/>
          <c:tx>
            <c:v>Alterations</c:v>
          </c:tx>
          <c:spPr>
            <a:solidFill>
              <a:srgbClr val="FFC000"/>
            </a:solidFill>
          </c:spPr>
          <c:cat>
            <c:numRef>
              <c:f>biosql!$D$2:$D$47</c:f>
              <c:numCache>
                <c:formatCode>[$-409]d\-mmm\-yy;@</c:formatCode>
                <c:ptCount val="46"/>
                <c:pt idx="0">
                  <c:v>37312.422754629624</c:v>
                </c:pt>
                <c:pt idx="1">
                  <c:v>37313.303321759224</c:v>
                </c:pt>
                <c:pt idx="2">
                  <c:v>37315.403275463003</c:v>
                </c:pt>
                <c:pt idx="3">
                  <c:v>37315.547743055555</c:v>
                </c:pt>
                <c:pt idx="4">
                  <c:v>37316.40247685185</c:v>
                </c:pt>
                <c:pt idx="5">
                  <c:v>37372.944594907443</c:v>
                </c:pt>
                <c:pt idx="6">
                  <c:v>37375.960104166654</c:v>
                </c:pt>
                <c:pt idx="7">
                  <c:v>37503.776805555557</c:v>
                </c:pt>
                <c:pt idx="8">
                  <c:v>37510.079074074092</c:v>
                </c:pt>
                <c:pt idx="9">
                  <c:v>37511.332500000011</c:v>
                </c:pt>
                <c:pt idx="10">
                  <c:v>37522.307245370612</c:v>
                </c:pt>
                <c:pt idx="11">
                  <c:v>37531.048055555562</c:v>
                </c:pt>
                <c:pt idx="12">
                  <c:v>37537.018263889011</c:v>
                </c:pt>
                <c:pt idx="13">
                  <c:v>37543.763611110975</c:v>
                </c:pt>
                <c:pt idx="14">
                  <c:v>37547.100810185191</c:v>
                </c:pt>
                <c:pt idx="15">
                  <c:v>37552.403645833176</c:v>
                </c:pt>
                <c:pt idx="16">
                  <c:v>37571.803599537037</c:v>
                </c:pt>
                <c:pt idx="17">
                  <c:v>37585.357569445565</c:v>
                </c:pt>
                <c:pt idx="18">
                  <c:v>37669.328402777777</c:v>
                </c:pt>
                <c:pt idx="19">
                  <c:v>37669.410127314812</c:v>
                </c:pt>
                <c:pt idx="20">
                  <c:v>37670.891053240739</c:v>
                </c:pt>
                <c:pt idx="21">
                  <c:v>37670.917731481481</c:v>
                </c:pt>
                <c:pt idx="22">
                  <c:v>37671.069548610976</c:v>
                </c:pt>
                <c:pt idx="23">
                  <c:v>37671.156793981485</c:v>
                </c:pt>
                <c:pt idx="24">
                  <c:v>37671.911585648202</c:v>
                </c:pt>
                <c:pt idx="25">
                  <c:v>37672.000023148212</c:v>
                </c:pt>
                <c:pt idx="26">
                  <c:v>37692.440844907411</c:v>
                </c:pt>
                <c:pt idx="27">
                  <c:v>37692.452951389212</c:v>
                </c:pt>
                <c:pt idx="28">
                  <c:v>37697.316423611104</c:v>
                </c:pt>
                <c:pt idx="29">
                  <c:v>37698.254097222241</c:v>
                </c:pt>
                <c:pt idx="30">
                  <c:v>37698.876064814816</c:v>
                </c:pt>
                <c:pt idx="31">
                  <c:v>37713.339525463001</c:v>
                </c:pt>
                <c:pt idx="32">
                  <c:v>37719.623877314814</c:v>
                </c:pt>
                <c:pt idx="33">
                  <c:v>37768.927233796298</c:v>
                </c:pt>
                <c:pt idx="34">
                  <c:v>37773.356203703712</c:v>
                </c:pt>
                <c:pt idx="35">
                  <c:v>37773.877129629625</c:v>
                </c:pt>
                <c:pt idx="36">
                  <c:v>37777.135578703674</c:v>
                </c:pt>
                <c:pt idx="37">
                  <c:v>38264.06013888889</c:v>
                </c:pt>
                <c:pt idx="38">
                  <c:v>38295.076168981475</c:v>
                </c:pt>
                <c:pt idx="39">
                  <c:v>38460.223356481474</c:v>
                </c:pt>
                <c:pt idx="40">
                  <c:v>39499.198993055557</c:v>
                </c:pt>
                <c:pt idx="41">
                  <c:v>39499.71466435185</c:v>
                </c:pt>
                <c:pt idx="42">
                  <c:v>39501.091724535923</c:v>
                </c:pt>
                <c:pt idx="43">
                  <c:v>39501.098668981474</c:v>
                </c:pt>
                <c:pt idx="44">
                  <c:v>39661.179120370354</c:v>
                </c:pt>
                <c:pt idx="45">
                  <c:v>41162.429629629594</c:v>
                </c:pt>
              </c:numCache>
            </c:numRef>
          </c:cat>
          <c:val>
            <c:numRef>
              <c:f>biosql!$S$2:$S$47</c:f>
              <c:numCache>
                <c:formatCode>General</c:formatCode>
                <c:ptCount val="46"/>
                <c:pt idx="0">
                  <c:v>1</c:v>
                </c:pt>
                <c:pt idx="1">
                  <c:v>0</c:v>
                </c:pt>
                <c:pt idx="2">
                  <c:v>6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4</c:v>
                </c:pt>
                <c:pt idx="8">
                  <c:v>1</c:v>
                </c:pt>
                <c:pt idx="9">
                  <c:v>37</c:v>
                </c:pt>
                <c:pt idx="10">
                  <c:v>4</c:v>
                </c:pt>
                <c:pt idx="11">
                  <c:v>2</c:v>
                </c:pt>
                <c:pt idx="12">
                  <c:v>1</c:v>
                </c:pt>
                <c:pt idx="13">
                  <c:v>0</c:v>
                </c:pt>
                <c:pt idx="14">
                  <c:v>3</c:v>
                </c:pt>
                <c:pt idx="15">
                  <c:v>5</c:v>
                </c:pt>
                <c:pt idx="16">
                  <c:v>1</c:v>
                </c:pt>
                <c:pt idx="17">
                  <c:v>4</c:v>
                </c:pt>
                <c:pt idx="18">
                  <c:v>1</c:v>
                </c:pt>
                <c:pt idx="19">
                  <c:v>1</c:v>
                </c:pt>
                <c:pt idx="20">
                  <c:v>23</c:v>
                </c:pt>
                <c:pt idx="21">
                  <c:v>1</c:v>
                </c:pt>
                <c:pt idx="22">
                  <c:v>8</c:v>
                </c:pt>
                <c:pt idx="23">
                  <c:v>5</c:v>
                </c:pt>
                <c:pt idx="24">
                  <c:v>1</c:v>
                </c:pt>
                <c:pt idx="25">
                  <c:v>1</c:v>
                </c:pt>
                <c:pt idx="26">
                  <c:v>8</c:v>
                </c:pt>
                <c:pt idx="27">
                  <c:v>0</c:v>
                </c:pt>
                <c:pt idx="28">
                  <c:v>1</c:v>
                </c:pt>
                <c:pt idx="29">
                  <c:v>4</c:v>
                </c:pt>
                <c:pt idx="30">
                  <c:v>0</c:v>
                </c:pt>
                <c:pt idx="31">
                  <c:v>13</c:v>
                </c:pt>
                <c:pt idx="32">
                  <c:v>4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4</c:v>
                </c:pt>
                <c:pt idx="45">
                  <c:v>0</c:v>
                </c:pt>
              </c:numCache>
            </c:numRef>
          </c:val>
        </c:ser>
        <c:ser>
          <c:idx val="1"/>
          <c:order val="1"/>
          <c:tx>
            <c:v>Insertions</c:v>
          </c:tx>
          <c:spPr>
            <a:solidFill>
              <a:srgbClr val="00B050"/>
            </a:solidFill>
          </c:spPr>
          <c:cat>
            <c:numRef>
              <c:f>biosql!$D$2:$D$47</c:f>
              <c:numCache>
                <c:formatCode>[$-409]d\-mmm\-yy;@</c:formatCode>
                <c:ptCount val="46"/>
                <c:pt idx="0">
                  <c:v>37312.422754629624</c:v>
                </c:pt>
                <c:pt idx="1">
                  <c:v>37313.303321759224</c:v>
                </c:pt>
                <c:pt idx="2">
                  <c:v>37315.403275463003</c:v>
                </c:pt>
                <c:pt idx="3">
                  <c:v>37315.547743055555</c:v>
                </c:pt>
                <c:pt idx="4">
                  <c:v>37316.40247685185</c:v>
                </c:pt>
                <c:pt idx="5">
                  <c:v>37372.944594907443</c:v>
                </c:pt>
                <c:pt idx="6">
                  <c:v>37375.960104166654</c:v>
                </c:pt>
                <c:pt idx="7">
                  <c:v>37503.776805555557</c:v>
                </c:pt>
                <c:pt idx="8">
                  <c:v>37510.079074074092</c:v>
                </c:pt>
                <c:pt idx="9">
                  <c:v>37511.332500000011</c:v>
                </c:pt>
                <c:pt idx="10">
                  <c:v>37522.307245370612</c:v>
                </c:pt>
                <c:pt idx="11">
                  <c:v>37531.048055555562</c:v>
                </c:pt>
                <c:pt idx="12">
                  <c:v>37537.018263889011</c:v>
                </c:pt>
                <c:pt idx="13">
                  <c:v>37543.763611110975</c:v>
                </c:pt>
                <c:pt idx="14">
                  <c:v>37547.100810185191</c:v>
                </c:pt>
                <c:pt idx="15">
                  <c:v>37552.403645833176</c:v>
                </c:pt>
                <c:pt idx="16">
                  <c:v>37571.803599537037</c:v>
                </c:pt>
                <c:pt idx="17">
                  <c:v>37585.357569445565</c:v>
                </c:pt>
                <c:pt idx="18">
                  <c:v>37669.328402777777</c:v>
                </c:pt>
                <c:pt idx="19">
                  <c:v>37669.410127314812</c:v>
                </c:pt>
                <c:pt idx="20">
                  <c:v>37670.891053240739</c:v>
                </c:pt>
                <c:pt idx="21">
                  <c:v>37670.917731481481</c:v>
                </c:pt>
                <c:pt idx="22">
                  <c:v>37671.069548610976</c:v>
                </c:pt>
                <c:pt idx="23">
                  <c:v>37671.156793981485</c:v>
                </c:pt>
                <c:pt idx="24">
                  <c:v>37671.911585648202</c:v>
                </c:pt>
                <c:pt idx="25">
                  <c:v>37672.000023148212</c:v>
                </c:pt>
                <c:pt idx="26">
                  <c:v>37692.440844907411</c:v>
                </c:pt>
                <c:pt idx="27">
                  <c:v>37692.452951389212</c:v>
                </c:pt>
                <c:pt idx="28">
                  <c:v>37697.316423611104</c:v>
                </c:pt>
                <c:pt idx="29">
                  <c:v>37698.254097222241</c:v>
                </c:pt>
                <c:pt idx="30">
                  <c:v>37698.876064814816</c:v>
                </c:pt>
                <c:pt idx="31">
                  <c:v>37713.339525463001</c:v>
                </c:pt>
                <c:pt idx="32">
                  <c:v>37719.623877314814</c:v>
                </c:pt>
                <c:pt idx="33">
                  <c:v>37768.927233796298</c:v>
                </c:pt>
                <c:pt idx="34">
                  <c:v>37773.356203703712</c:v>
                </c:pt>
                <c:pt idx="35">
                  <c:v>37773.877129629625</c:v>
                </c:pt>
                <c:pt idx="36">
                  <c:v>37777.135578703674</c:v>
                </c:pt>
                <c:pt idx="37">
                  <c:v>38264.06013888889</c:v>
                </c:pt>
                <c:pt idx="38">
                  <c:v>38295.076168981475</c:v>
                </c:pt>
                <c:pt idx="39">
                  <c:v>38460.223356481474</c:v>
                </c:pt>
                <c:pt idx="40">
                  <c:v>39499.198993055557</c:v>
                </c:pt>
                <c:pt idx="41">
                  <c:v>39499.71466435185</c:v>
                </c:pt>
                <c:pt idx="42">
                  <c:v>39501.091724535923</c:v>
                </c:pt>
                <c:pt idx="43">
                  <c:v>39501.098668981474</c:v>
                </c:pt>
                <c:pt idx="44">
                  <c:v>39661.179120370354</c:v>
                </c:pt>
                <c:pt idx="45">
                  <c:v>41162.429629629594</c:v>
                </c:pt>
              </c:numCache>
            </c:numRef>
          </c:cat>
          <c:val>
            <c:numRef>
              <c:f>biosql!$W$2:$W$47</c:f>
              <c:numCache>
                <c:formatCode>General</c:formatCode>
                <c:ptCount val="46"/>
                <c:pt idx="0">
                  <c:v>1</c:v>
                </c:pt>
                <c:pt idx="1">
                  <c:v>0</c:v>
                </c:pt>
                <c:pt idx="2">
                  <c:v>22</c:v>
                </c:pt>
                <c:pt idx="3">
                  <c:v>0</c:v>
                </c:pt>
                <c:pt idx="4">
                  <c:v>6</c:v>
                </c:pt>
                <c:pt idx="5">
                  <c:v>0</c:v>
                </c:pt>
                <c:pt idx="6">
                  <c:v>0</c:v>
                </c:pt>
                <c:pt idx="7">
                  <c:v>2</c:v>
                </c:pt>
                <c:pt idx="8">
                  <c:v>2</c:v>
                </c:pt>
                <c:pt idx="9">
                  <c:v>15</c:v>
                </c:pt>
                <c:pt idx="10">
                  <c:v>1</c:v>
                </c:pt>
                <c:pt idx="11">
                  <c:v>2</c:v>
                </c:pt>
                <c:pt idx="12">
                  <c:v>1</c:v>
                </c:pt>
                <c:pt idx="13">
                  <c:v>0</c:v>
                </c:pt>
                <c:pt idx="14">
                  <c:v>2</c:v>
                </c:pt>
                <c:pt idx="15">
                  <c:v>2</c:v>
                </c:pt>
                <c:pt idx="16">
                  <c:v>6</c:v>
                </c:pt>
                <c:pt idx="17">
                  <c:v>1</c:v>
                </c:pt>
                <c:pt idx="18">
                  <c:v>2</c:v>
                </c:pt>
                <c:pt idx="19">
                  <c:v>1</c:v>
                </c:pt>
                <c:pt idx="20">
                  <c:v>62</c:v>
                </c:pt>
                <c:pt idx="21">
                  <c:v>3</c:v>
                </c:pt>
                <c:pt idx="22">
                  <c:v>11</c:v>
                </c:pt>
                <c:pt idx="23">
                  <c:v>11</c:v>
                </c:pt>
                <c:pt idx="24">
                  <c:v>0</c:v>
                </c:pt>
                <c:pt idx="25">
                  <c:v>5</c:v>
                </c:pt>
                <c:pt idx="26">
                  <c:v>28</c:v>
                </c:pt>
                <c:pt idx="27">
                  <c:v>12</c:v>
                </c:pt>
                <c:pt idx="28">
                  <c:v>4</c:v>
                </c:pt>
                <c:pt idx="29">
                  <c:v>0</c:v>
                </c:pt>
                <c:pt idx="30">
                  <c:v>0</c:v>
                </c:pt>
                <c:pt idx="31">
                  <c:v>3</c:v>
                </c:pt>
                <c:pt idx="32">
                  <c:v>8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3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</c:numCache>
            </c:numRef>
          </c:val>
        </c:ser>
        <c:ser>
          <c:idx val="2"/>
          <c:order val="2"/>
          <c:tx>
            <c:v>Deletions</c:v>
          </c:tx>
          <c:spPr>
            <a:solidFill>
              <a:srgbClr val="FF0000"/>
            </a:solidFill>
          </c:spPr>
          <c:cat>
            <c:numRef>
              <c:f>biosql!$D$2:$D$47</c:f>
              <c:numCache>
                <c:formatCode>[$-409]d\-mmm\-yy;@</c:formatCode>
                <c:ptCount val="46"/>
                <c:pt idx="0">
                  <c:v>37312.422754629624</c:v>
                </c:pt>
                <c:pt idx="1">
                  <c:v>37313.303321759224</c:v>
                </c:pt>
                <c:pt idx="2">
                  <c:v>37315.403275463003</c:v>
                </c:pt>
                <c:pt idx="3">
                  <c:v>37315.547743055555</c:v>
                </c:pt>
                <c:pt idx="4">
                  <c:v>37316.40247685185</c:v>
                </c:pt>
                <c:pt idx="5">
                  <c:v>37372.944594907443</c:v>
                </c:pt>
                <c:pt idx="6">
                  <c:v>37375.960104166654</c:v>
                </c:pt>
                <c:pt idx="7">
                  <c:v>37503.776805555557</c:v>
                </c:pt>
                <c:pt idx="8">
                  <c:v>37510.079074074092</c:v>
                </c:pt>
                <c:pt idx="9">
                  <c:v>37511.332500000011</c:v>
                </c:pt>
                <c:pt idx="10">
                  <c:v>37522.307245370612</c:v>
                </c:pt>
                <c:pt idx="11">
                  <c:v>37531.048055555562</c:v>
                </c:pt>
                <c:pt idx="12">
                  <c:v>37537.018263889011</c:v>
                </c:pt>
                <c:pt idx="13">
                  <c:v>37543.763611110975</c:v>
                </c:pt>
                <c:pt idx="14">
                  <c:v>37547.100810185191</c:v>
                </c:pt>
                <c:pt idx="15">
                  <c:v>37552.403645833176</c:v>
                </c:pt>
                <c:pt idx="16">
                  <c:v>37571.803599537037</c:v>
                </c:pt>
                <c:pt idx="17">
                  <c:v>37585.357569445565</c:v>
                </c:pt>
                <c:pt idx="18">
                  <c:v>37669.328402777777</c:v>
                </c:pt>
                <c:pt idx="19">
                  <c:v>37669.410127314812</c:v>
                </c:pt>
                <c:pt idx="20">
                  <c:v>37670.891053240739</c:v>
                </c:pt>
                <c:pt idx="21">
                  <c:v>37670.917731481481</c:v>
                </c:pt>
                <c:pt idx="22">
                  <c:v>37671.069548610976</c:v>
                </c:pt>
                <c:pt idx="23">
                  <c:v>37671.156793981485</c:v>
                </c:pt>
                <c:pt idx="24">
                  <c:v>37671.911585648202</c:v>
                </c:pt>
                <c:pt idx="25">
                  <c:v>37672.000023148212</c:v>
                </c:pt>
                <c:pt idx="26">
                  <c:v>37692.440844907411</c:v>
                </c:pt>
                <c:pt idx="27">
                  <c:v>37692.452951389212</c:v>
                </c:pt>
                <c:pt idx="28">
                  <c:v>37697.316423611104</c:v>
                </c:pt>
                <c:pt idx="29">
                  <c:v>37698.254097222241</c:v>
                </c:pt>
                <c:pt idx="30">
                  <c:v>37698.876064814816</c:v>
                </c:pt>
                <c:pt idx="31">
                  <c:v>37713.339525463001</c:v>
                </c:pt>
                <c:pt idx="32">
                  <c:v>37719.623877314814</c:v>
                </c:pt>
                <c:pt idx="33">
                  <c:v>37768.927233796298</c:v>
                </c:pt>
                <c:pt idx="34">
                  <c:v>37773.356203703712</c:v>
                </c:pt>
                <c:pt idx="35">
                  <c:v>37773.877129629625</c:v>
                </c:pt>
                <c:pt idx="36">
                  <c:v>37777.135578703674</c:v>
                </c:pt>
                <c:pt idx="37">
                  <c:v>38264.06013888889</c:v>
                </c:pt>
                <c:pt idx="38">
                  <c:v>38295.076168981475</c:v>
                </c:pt>
                <c:pt idx="39">
                  <c:v>38460.223356481474</c:v>
                </c:pt>
                <c:pt idx="40">
                  <c:v>39499.198993055557</c:v>
                </c:pt>
                <c:pt idx="41">
                  <c:v>39499.71466435185</c:v>
                </c:pt>
                <c:pt idx="42">
                  <c:v>39501.091724535923</c:v>
                </c:pt>
                <c:pt idx="43">
                  <c:v>39501.098668981474</c:v>
                </c:pt>
                <c:pt idx="44">
                  <c:v>39661.179120370354</c:v>
                </c:pt>
                <c:pt idx="45">
                  <c:v>41162.429629629594</c:v>
                </c:pt>
              </c:numCache>
            </c:numRef>
          </c:cat>
          <c:val>
            <c:numRef>
              <c:f>biosql!$X$2:$X$47</c:f>
              <c:numCache>
                <c:formatCode>General</c:formatCode>
                <c:ptCount val="46"/>
                <c:pt idx="0">
                  <c:v>1</c:v>
                </c:pt>
                <c:pt idx="1">
                  <c:v>0</c:v>
                </c:pt>
                <c:pt idx="2">
                  <c:v>22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21</c:v>
                </c:pt>
                <c:pt idx="10">
                  <c:v>3</c:v>
                </c:pt>
                <c:pt idx="11">
                  <c:v>5</c:v>
                </c:pt>
                <c:pt idx="12">
                  <c:v>0</c:v>
                </c:pt>
                <c:pt idx="13">
                  <c:v>0</c:v>
                </c:pt>
                <c:pt idx="14">
                  <c:v>2</c:v>
                </c:pt>
                <c:pt idx="15">
                  <c:v>4</c:v>
                </c:pt>
                <c:pt idx="16">
                  <c:v>0</c:v>
                </c:pt>
                <c:pt idx="17">
                  <c:v>0</c:v>
                </c:pt>
                <c:pt idx="18">
                  <c:v>4</c:v>
                </c:pt>
                <c:pt idx="19">
                  <c:v>2</c:v>
                </c:pt>
                <c:pt idx="20">
                  <c:v>65</c:v>
                </c:pt>
                <c:pt idx="21">
                  <c:v>6</c:v>
                </c:pt>
                <c:pt idx="22">
                  <c:v>14</c:v>
                </c:pt>
                <c:pt idx="23">
                  <c:v>0</c:v>
                </c:pt>
                <c:pt idx="24">
                  <c:v>4</c:v>
                </c:pt>
                <c:pt idx="25">
                  <c:v>0</c:v>
                </c:pt>
                <c:pt idx="26">
                  <c:v>37</c:v>
                </c:pt>
                <c:pt idx="27">
                  <c:v>11</c:v>
                </c:pt>
                <c:pt idx="28">
                  <c:v>0</c:v>
                </c:pt>
                <c:pt idx="29">
                  <c:v>2</c:v>
                </c:pt>
                <c:pt idx="30">
                  <c:v>0</c:v>
                </c:pt>
                <c:pt idx="31">
                  <c:v>4</c:v>
                </c:pt>
                <c:pt idx="32">
                  <c:v>16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</c:numCache>
            </c:numRef>
          </c:val>
        </c:ser>
        <c:gapWidth val="9"/>
        <c:overlap val="100"/>
        <c:axId val="217943040"/>
        <c:axId val="217962752"/>
      </c:barChart>
      <c:dateAx>
        <c:axId val="217943040"/>
        <c:scaling>
          <c:orientation val="minMax"/>
        </c:scaling>
        <c:delete val="1"/>
        <c:axPos val="b"/>
        <c:numFmt formatCode="[$-409]yyyy;@" sourceLinked="0"/>
        <c:majorTickMark val="none"/>
        <c:tickLblPos val="none"/>
        <c:crossAx val="217962752"/>
        <c:crosses val="autoZero"/>
        <c:auto val="1"/>
        <c:lblOffset val="100"/>
        <c:majorUnit val="1"/>
        <c:majorTimeUnit val="years"/>
      </c:dateAx>
      <c:valAx>
        <c:axId val="217962752"/>
        <c:scaling>
          <c:orientation val="minMax"/>
          <c:max val="160"/>
          <c:min val="0"/>
        </c:scaling>
        <c:axPos val="l"/>
        <c:numFmt formatCode="General" sourceLinked="1"/>
        <c:tickLblPos val="nextTo"/>
        <c:crossAx val="217943040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l-GR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plotArea>
      <c:layout/>
      <c:barChart>
        <c:barDir val="col"/>
        <c:grouping val="stacked"/>
        <c:ser>
          <c:idx val="0"/>
          <c:order val="0"/>
          <c:tx>
            <c:v>Alterations</c:v>
          </c:tx>
          <c:spPr>
            <a:solidFill>
              <a:srgbClr val="FFC000"/>
            </a:solidFill>
          </c:spPr>
          <c:cat>
            <c:numRef>
              <c:f>coppermine!$D$2:$D$118</c:f>
              <c:numCache>
                <c:formatCode>[$-409]d\-mmm\-yy;@</c:formatCode>
                <c:ptCount val="117"/>
                <c:pt idx="0">
                  <c:v>37882.866817130212</c:v>
                </c:pt>
                <c:pt idx="1">
                  <c:v>37894.947141203585</c:v>
                </c:pt>
                <c:pt idx="2">
                  <c:v>37895.985787037025</c:v>
                </c:pt>
                <c:pt idx="3">
                  <c:v>37910.232037037036</c:v>
                </c:pt>
                <c:pt idx="4">
                  <c:v>38018.429062499999</c:v>
                </c:pt>
                <c:pt idx="5">
                  <c:v>38046.604363425933</c:v>
                </c:pt>
                <c:pt idx="6">
                  <c:v>38047.308912037042</c:v>
                </c:pt>
                <c:pt idx="7">
                  <c:v>38067.931423610047</c:v>
                </c:pt>
                <c:pt idx="8">
                  <c:v>38077.206782407404</c:v>
                </c:pt>
                <c:pt idx="9">
                  <c:v>38142.719837962963</c:v>
                </c:pt>
                <c:pt idx="10">
                  <c:v>38148.264062499999</c:v>
                </c:pt>
                <c:pt idx="11">
                  <c:v>38152.256111111114</c:v>
                </c:pt>
                <c:pt idx="12">
                  <c:v>38154.650636574093</c:v>
                </c:pt>
                <c:pt idx="13">
                  <c:v>38155.505949074082</c:v>
                </c:pt>
                <c:pt idx="14">
                  <c:v>38157.301736111105</c:v>
                </c:pt>
                <c:pt idx="15">
                  <c:v>38157.434942129628</c:v>
                </c:pt>
                <c:pt idx="16">
                  <c:v>38160.883506944643</c:v>
                </c:pt>
                <c:pt idx="17">
                  <c:v>38168.471053240741</c:v>
                </c:pt>
                <c:pt idx="18">
                  <c:v>38174.210740740724</c:v>
                </c:pt>
                <c:pt idx="19">
                  <c:v>38182.273310185185</c:v>
                </c:pt>
                <c:pt idx="20">
                  <c:v>38205.547071759254</c:v>
                </c:pt>
                <c:pt idx="21">
                  <c:v>38207.943043981475</c:v>
                </c:pt>
                <c:pt idx="22">
                  <c:v>38207.949849537035</c:v>
                </c:pt>
                <c:pt idx="23">
                  <c:v>38208.857222222243</c:v>
                </c:pt>
                <c:pt idx="24">
                  <c:v>38212.184108796297</c:v>
                </c:pt>
                <c:pt idx="25">
                  <c:v>38239.16569444444</c:v>
                </c:pt>
                <c:pt idx="26">
                  <c:v>38265.501979166671</c:v>
                </c:pt>
                <c:pt idx="27">
                  <c:v>38267.497083333175</c:v>
                </c:pt>
                <c:pt idx="28">
                  <c:v>38268.697858796295</c:v>
                </c:pt>
                <c:pt idx="29">
                  <c:v>38292.638888888891</c:v>
                </c:pt>
                <c:pt idx="30">
                  <c:v>38303.771898148203</c:v>
                </c:pt>
                <c:pt idx="31">
                  <c:v>38333.433530092603</c:v>
                </c:pt>
                <c:pt idx="32">
                  <c:v>38351.303726851824</c:v>
                </c:pt>
                <c:pt idx="33">
                  <c:v>38378.125532407408</c:v>
                </c:pt>
                <c:pt idx="34">
                  <c:v>38385.978946759264</c:v>
                </c:pt>
                <c:pt idx="35">
                  <c:v>38433.370925925941</c:v>
                </c:pt>
                <c:pt idx="36">
                  <c:v>38488.673865740726</c:v>
                </c:pt>
                <c:pt idx="37">
                  <c:v>38488.686076389211</c:v>
                </c:pt>
                <c:pt idx="38">
                  <c:v>38571.648935185192</c:v>
                </c:pt>
                <c:pt idx="39">
                  <c:v>38650.05305555556</c:v>
                </c:pt>
                <c:pt idx="40">
                  <c:v>38666.512256945243</c:v>
                </c:pt>
                <c:pt idx="41">
                  <c:v>38681.800879629642</c:v>
                </c:pt>
                <c:pt idx="42">
                  <c:v>38684.308993055602</c:v>
                </c:pt>
                <c:pt idx="43">
                  <c:v>38772.567372685175</c:v>
                </c:pt>
                <c:pt idx="44">
                  <c:v>38824.512106481481</c:v>
                </c:pt>
                <c:pt idx="45">
                  <c:v>38866.700787036985</c:v>
                </c:pt>
                <c:pt idx="46">
                  <c:v>38880.215208333335</c:v>
                </c:pt>
                <c:pt idx="47">
                  <c:v>38945.766099537024</c:v>
                </c:pt>
                <c:pt idx="48">
                  <c:v>38947.286423610974</c:v>
                </c:pt>
                <c:pt idx="49">
                  <c:v>39006.130486110975</c:v>
                </c:pt>
                <c:pt idx="50">
                  <c:v>39006.173182870174</c:v>
                </c:pt>
                <c:pt idx="51">
                  <c:v>39010.967673610976</c:v>
                </c:pt>
                <c:pt idx="52">
                  <c:v>39039.252824074203</c:v>
                </c:pt>
                <c:pt idx="53">
                  <c:v>39078.379386574081</c:v>
                </c:pt>
                <c:pt idx="54">
                  <c:v>39100.700150462959</c:v>
                </c:pt>
                <c:pt idx="55">
                  <c:v>39121.363831018542</c:v>
                </c:pt>
                <c:pt idx="56">
                  <c:v>39121.757465277777</c:v>
                </c:pt>
                <c:pt idx="57">
                  <c:v>39159.575983796276</c:v>
                </c:pt>
                <c:pt idx="58">
                  <c:v>39237.010891203703</c:v>
                </c:pt>
                <c:pt idx="59">
                  <c:v>39282.42690972222</c:v>
                </c:pt>
                <c:pt idx="60">
                  <c:v>39290.61440972222</c:v>
                </c:pt>
                <c:pt idx="61">
                  <c:v>39314.300868055601</c:v>
                </c:pt>
                <c:pt idx="62">
                  <c:v>39345.480092592603</c:v>
                </c:pt>
                <c:pt idx="63">
                  <c:v>39345.487256945213</c:v>
                </c:pt>
                <c:pt idx="64">
                  <c:v>39430.31653935324</c:v>
                </c:pt>
                <c:pt idx="65">
                  <c:v>39437.897905092592</c:v>
                </c:pt>
                <c:pt idx="66">
                  <c:v>39473.487500000003</c:v>
                </c:pt>
                <c:pt idx="67">
                  <c:v>39488.995115740734</c:v>
                </c:pt>
                <c:pt idx="68">
                  <c:v>39614.843946759254</c:v>
                </c:pt>
                <c:pt idx="69">
                  <c:v>39661.302291666667</c:v>
                </c:pt>
                <c:pt idx="70">
                  <c:v>39723.731435185175</c:v>
                </c:pt>
                <c:pt idx="71">
                  <c:v>39739.439722222196</c:v>
                </c:pt>
                <c:pt idx="72">
                  <c:v>39745.301122685174</c:v>
                </c:pt>
                <c:pt idx="73">
                  <c:v>39752.796203703576</c:v>
                </c:pt>
                <c:pt idx="74">
                  <c:v>39763.683067129634</c:v>
                </c:pt>
                <c:pt idx="75">
                  <c:v>39776.491782407174</c:v>
                </c:pt>
                <c:pt idx="76">
                  <c:v>39793.354467592602</c:v>
                </c:pt>
                <c:pt idx="77">
                  <c:v>39793.897812500007</c:v>
                </c:pt>
                <c:pt idx="78">
                  <c:v>39793.931377314817</c:v>
                </c:pt>
                <c:pt idx="79">
                  <c:v>39798.433159722204</c:v>
                </c:pt>
                <c:pt idx="80">
                  <c:v>39802.886226851893</c:v>
                </c:pt>
                <c:pt idx="81">
                  <c:v>39802.900497685187</c:v>
                </c:pt>
                <c:pt idx="82">
                  <c:v>39819.362951389012</c:v>
                </c:pt>
                <c:pt idx="83">
                  <c:v>39820.433182870176</c:v>
                </c:pt>
                <c:pt idx="84">
                  <c:v>39828.896539352769</c:v>
                </c:pt>
                <c:pt idx="85">
                  <c:v>39832.919363425943</c:v>
                </c:pt>
                <c:pt idx="86">
                  <c:v>39897.993182870174</c:v>
                </c:pt>
                <c:pt idx="87">
                  <c:v>39898.763344906984</c:v>
                </c:pt>
                <c:pt idx="88">
                  <c:v>39900.676921296297</c:v>
                </c:pt>
                <c:pt idx="89">
                  <c:v>39907.521458333184</c:v>
                </c:pt>
                <c:pt idx="90">
                  <c:v>39968.668749999997</c:v>
                </c:pt>
                <c:pt idx="91">
                  <c:v>40018.268240740734</c:v>
                </c:pt>
                <c:pt idx="92">
                  <c:v>40028.822824074203</c:v>
                </c:pt>
                <c:pt idx="93">
                  <c:v>40158.367777777778</c:v>
                </c:pt>
                <c:pt idx="94">
                  <c:v>40180.443391203706</c:v>
                </c:pt>
                <c:pt idx="95">
                  <c:v>40208.661608796276</c:v>
                </c:pt>
                <c:pt idx="96">
                  <c:v>40260.318645833337</c:v>
                </c:pt>
                <c:pt idx="97">
                  <c:v>40324.521469906984</c:v>
                </c:pt>
                <c:pt idx="98">
                  <c:v>40328.843564814815</c:v>
                </c:pt>
                <c:pt idx="99">
                  <c:v>40332.510104166664</c:v>
                </c:pt>
                <c:pt idx="100">
                  <c:v>40336.29005787037</c:v>
                </c:pt>
                <c:pt idx="101">
                  <c:v>40396.416388889003</c:v>
                </c:pt>
                <c:pt idx="102">
                  <c:v>40400.453842592593</c:v>
                </c:pt>
                <c:pt idx="103">
                  <c:v>40437.517893518518</c:v>
                </c:pt>
                <c:pt idx="104">
                  <c:v>40492.836342592593</c:v>
                </c:pt>
                <c:pt idx="105">
                  <c:v>40512.276203703674</c:v>
                </c:pt>
                <c:pt idx="106">
                  <c:v>40512.684398149126</c:v>
                </c:pt>
                <c:pt idx="107">
                  <c:v>40545.822476851856</c:v>
                </c:pt>
                <c:pt idx="108">
                  <c:v>40546.57167824074</c:v>
                </c:pt>
                <c:pt idx="109">
                  <c:v>40756.456990740742</c:v>
                </c:pt>
                <c:pt idx="110">
                  <c:v>40757.359143518523</c:v>
                </c:pt>
                <c:pt idx="111">
                  <c:v>40787.529942129586</c:v>
                </c:pt>
                <c:pt idx="112">
                  <c:v>40787.631018518521</c:v>
                </c:pt>
                <c:pt idx="113">
                  <c:v>40918.514097222243</c:v>
                </c:pt>
                <c:pt idx="114">
                  <c:v>40918.658379629633</c:v>
                </c:pt>
                <c:pt idx="115">
                  <c:v>40997.60596064815</c:v>
                </c:pt>
                <c:pt idx="116">
                  <c:v>40997.661701388875</c:v>
                </c:pt>
              </c:numCache>
            </c:numRef>
          </c:cat>
          <c:val>
            <c:numRef>
              <c:f>coppermine!$S$2:$S$118</c:f>
              <c:numCache>
                <c:formatCode>General</c:formatCode>
                <c:ptCount val="117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  <c:pt idx="10">
                  <c:v>2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0</c:v>
                </c:pt>
                <c:pt idx="15">
                  <c:v>1</c:v>
                </c:pt>
                <c:pt idx="16">
                  <c:v>2</c:v>
                </c:pt>
                <c:pt idx="17">
                  <c:v>0</c:v>
                </c:pt>
                <c:pt idx="18">
                  <c:v>1</c:v>
                </c:pt>
                <c:pt idx="19">
                  <c:v>0</c:v>
                </c:pt>
                <c:pt idx="20">
                  <c:v>1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0</c:v>
                </c:pt>
                <c:pt idx="32">
                  <c:v>0</c:v>
                </c:pt>
                <c:pt idx="33">
                  <c:v>4</c:v>
                </c:pt>
                <c:pt idx="34">
                  <c:v>0</c:v>
                </c:pt>
                <c:pt idx="35">
                  <c:v>2</c:v>
                </c:pt>
                <c:pt idx="36">
                  <c:v>1</c:v>
                </c:pt>
                <c:pt idx="37">
                  <c:v>2</c:v>
                </c:pt>
                <c:pt idx="38">
                  <c:v>1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1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1</c:v>
                </c:pt>
                <c:pt idx="51">
                  <c:v>0</c:v>
                </c:pt>
                <c:pt idx="52">
                  <c:v>1</c:v>
                </c:pt>
                <c:pt idx="53">
                  <c:v>0</c:v>
                </c:pt>
                <c:pt idx="54">
                  <c:v>1</c:v>
                </c:pt>
                <c:pt idx="55">
                  <c:v>0</c:v>
                </c:pt>
                <c:pt idx="56">
                  <c:v>2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2</c:v>
                </c:pt>
                <c:pt idx="63">
                  <c:v>2</c:v>
                </c:pt>
                <c:pt idx="64">
                  <c:v>1</c:v>
                </c:pt>
                <c:pt idx="65">
                  <c:v>0</c:v>
                </c:pt>
                <c:pt idx="66">
                  <c:v>0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0</c:v>
                </c:pt>
                <c:pt idx="71">
                  <c:v>0</c:v>
                </c:pt>
                <c:pt idx="72">
                  <c:v>1</c:v>
                </c:pt>
                <c:pt idx="73">
                  <c:v>2</c:v>
                </c:pt>
                <c:pt idx="74">
                  <c:v>1</c:v>
                </c:pt>
                <c:pt idx="75">
                  <c:v>1</c:v>
                </c:pt>
                <c:pt idx="76">
                  <c:v>2</c:v>
                </c:pt>
                <c:pt idx="77">
                  <c:v>0</c:v>
                </c:pt>
                <c:pt idx="78">
                  <c:v>3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1</c:v>
                </c:pt>
                <c:pt idx="84">
                  <c:v>1</c:v>
                </c:pt>
                <c:pt idx="85">
                  <c:v>0</c:v>
                </c:pt>
                <c:pt idx="86">
                  <c:v>2</c:v>
                </c:pt>
                <c:pt idx="87">
                  <c:v>0</c:v>
                </c:pt>
                <c:pt idx="88">
                  <c:v>1</c:v>
                </c:pt>
                <c:pt idx="89">
                  <c:v>0</c:v>
                </c:pt>
                <c:pt idx="90">
                  <c:v>1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1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1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</c:numCache>
            </c:numRef>
          </c:val>
        </c:ser>
        <c:ser>
          <c:idx val="1"/>
          <c:order val="1"/>
          <c:tx>
            <c:v>Insertions</c:v>
          </c:tx>
          <c:spPr>
            <a:solidFill>
              <a:srgbClr val="00B050"/>
            </a:solidFill>
          </c:spPr>
          <c:cat>
            <c:numRef>
              <c:f>coppermine!$D$2:$D$118</c:f>
              <c:numCache>
                <c:formatCode>[$-409]d\-mmm\-yy;@</c:formatCode>
                <c:ptCount val="117"/>
                <c:pt idx="0">
                  <c:v>37882.866817130212</c:v>
                </c:pt>
                <c:pt idx="1">
                  <c:v>37894.947141203585</c:v>
                </c:pt>
                <c:pt idx="2">
                  <c:v>37895.985787037025</c:v>
                </c:pt>
                <c:pt idx="3">
                  <c:v>37910.232037037036</c:v>
                </c:pt>
                <c:pt idx="4">
                  <c:v>38018.429062499999</c:v>
                </c:pt>
                <c:pt idx="5">
                  <c:v>38046.604363425933</c:v>
                </c:pt>
                <c:pt idx="6">
                  <c:v>38047.308912037042</c:v>
                </c:pt>
                <c:pt idx="7">
                  <c:v>38067.931423610047</c:v>
                </c:pt>
                <c:pt idx="8">
                  <c:v>38077.206782407404</c:v>
                </c:pt>
                <c:pt idx="9">
                  <c:v>38142.719837962963</c:v>
                </c:pt>
                <c:pt idx="10">
                  <c:v>38148.264062499999</c:v>
                </c:pt>
                <c:pt idx="11">
                  <c:v>38152.256111111114</c:v>
                </c:pt>
                <c:pt idx="12">
                  <c:v>38154.650636574093</c:v>
                </c:pt>
                <c:pt idx="13">
                  <c:v>38155.505949074082</c:v>
                </c:pt>
                <c:pt idx="14">
                  <c:v>38157.301736111105</c:v>
                </c:pt>
                <c:pt idx="15">
                  <c:v>38157.434942129628</c:v>
                </c:pt>
                <c:pt idx="16">
                  <c:v>38160.883506944643</c:v>
                </c:pt>
                <c:pt idx="17">
                  <c:v>38168.471053240741</c:v>
                </c:pt>
                <c:pt idx="18">
                  <c:v>38174.210740740724</c:v>
                </c:pt>
                <c:pt idx="19">
                  <c:v>38182.273310185185</c:v>
                </c:pt>
                <c:pt idx="20">
                  <c:v>38205.547071759254</c:v>
                </c:pt>
                <c:pt idx="21">
                  <c:v>38207.943043981475</c:v>
                </c:pt>
                <c:pt idx="22">
                  <c:v>38207.949849537035</c:v>
                </c:pt>
                <c:pt idx="23">
                  <c:v>38208.857222222243</c:v>
                </c:pt>
                <c:pt idx="24">
                  <c:v>38212.184108796297</c:v>
                </c:pt>
                <c:pt idx="25">
                  <c:v>38239.16569444444</c:v>
                </c:pt>
                <c:pt idx="26">
                  <c:v>38265.501979166671</c:v>
                </c:pt>
                <c:pt idx="27">
                  <c:v>38267.497083333175</c:v>
                </c:pt>
                <c:pt idx="28">
                  <c:v>38268.697858796295</c:v>
                </c:pt>
                <c:pt idx="29">
                  <c:v>38292.638888888891</c:v>
                </c:pt>
                <c:pt idx="30">
                  <c:v>38303.771898148203</c:v>
                </c:pt>
                <c:pt idx="31">
                  <c:v>38333.433530092603</c:v>
                </c:pt>
                <c:pt idx="32">
                  <c:v>38351.303726851824</c:v>
                </c:pt>
                <c:pt idx="33">
                  <c:v>38378.125532407408</c:v>
                </c:pt>
                <c:pt idx="34">
                  <c:v>38385.978946759264</c:v>
                </c:pt>
                <c:pt idx="35">
                  <c:v>38433.370925925941</c:v>
                </c:pt>
                <c:pt idx="36">
                  <c:v>38488.673865740726</c:v>
                </c:pt>
                <c:pt idx="37">
                  <c:v>38488.686076389211</c:v>
                </c:pt>
                <c:pt idx="38">
                  <c:v>38571.648935185192</c:v>
                </c:pt>
                <c:pt idx="39">
                  <c:v>38650.05305555556</c:v>
                </c:pt>
                <c:pt idx="40">
                  <c:v>38666.512256945243</c:v>
                </c:pt>
                <c:pt idx="41">
                  <c:v>38681.800879629642</c:v>
                </c:pt>
                <c:pt idx="42">
                  <c:v>38684.308993055602</c:v>
                </c:pt>
                <c:pt idx="43">
                  <c:v>38772.567372685175</c:v>
                </c:pt>
                <c:pt idx="44">
                  <c:v>38824.512106481481</c:v>
                </c:pt>
                <c:pt idx="45">
                  <c:v>38866.700787036985</c:v>
                </c:pt>
                <c:pt idx="46">
                  <c:v>38880.215208333335</c:v>
                </c:pt>
                <c:pt idx="47">
                  <c:v>38945.766099537024</c:v>
                </c:pt>
                <c:pt idx="48">
                  <c:v>38947.286423610974</c:v>
                </c:pt>
                <c:pt idx="49">
                  <c:v>39006.130486110975</c:v>
                </c:pt>
                <c:pt idx="50">
                  <c:v>39006.173182870174</c:v>
                </c:pt>
                <c:pt idx="51">
                  <c:v>39010.967673610976</c:v>
                </c:pt>
                <c:pt idx="52">
                  <c:v>39039.252824074203</c:v>
                </c:pt>
                <c:pt idx="53">
                  <c:v>39078.379386574081</c:v>
                </c:pt>
                <c:pt idx="54">
                  <c:v>39100.700150462959</c:v>
                </c:pt>
                <c:pt idx="55">
                  <c:v>39121.363831018542</c:v>
                </c:pt>
                <c:pt idx="56">
                  <c:v>39121.757465277777</c:v>
                </c:pt>
                <c:pt idx="57">
                  <c:v>39159.575983796276</c:v>
                </c:pt>
                <c:pt idx="58">
                  <c:v>39237.010891203703</c:v>
                </c:pt>
                <c:pt idx="59">
                  <c:v>39282.42690972222</c:v>
                </c:pt>
                <c:pt idx="60">
                  <c:v>39290.61440972222</c:v>
                </c:pt>
                <c:pt idx="61">
                  <c:v>39314.300868055601</c:v>
                </c:pt>
                <c:pt idx="62">
                  <c:v>39345.480092592603</c:v>
                </c:pt>
                <c:pt idx="63">
                  <c:v>39345.487256945213</c:v>
                </c:pt>
                <c:pt idx="64">
                  <c:v>39430.31653935324</c:v>
                </c:pt>
                <c:pt idx="65">
                  <c:v>39437.897905092592</c:v>
                </c:pt>
                <c:pt idx="66">
                  <c:v>39473.487500000003</c:v>
                </c:pt>
                <c:pt idx="67">
                  <c:v>39488.995115740734</c:v>
                </c:pt>
                <c:pt idx="68">
                  <c:v>39614.843946759254</c:v>
                </c:pt>
                <c:pt idx="69">
                  <c:v>39661.302291666667</c:v>
                </c:pt>
                <c:pt idx="70">
                  <c:v>39723.731435185175</c:v>
                </c:pt>
                <c:pt idx="71">
                  <c:v>39739.439722222196</c:v>
                </c:pt>
                <c:pt idx="72">
                  <c:v>39745.301122685174</c:v>
                </c:pt>
                <c:pt idx="73">
                  <c:v>39752.796203703576</c:v>
                </c:pt>
                <c:pt idx="74">
                  <c:v>39763.683067129634</c:v>
                </c:pt>
                <c:pt idx="75">
                  <c:v>39776.491782407174</c:v>
                </c:pt>
                <c:pt idx="76">
                  <c:v>39793.354467592602</c:v>
                </c:pt>
                <c:pt idx="77">
                  <c:v>39793.897812500007</c:v>
                </c:pt>
                <c:pt idx="78">
                  <c:v>39793.931377314817</c:v>
                </c:pt>
                <c:pt idx="79">
                  <c:v>39798.433159722204</c:v>
                </c:pt>
                <c:pt idx="80">
                  <c:v>39802.886226851893</c:v>
                </c:pt>
                <c:pt idx="81">
                  <c:v>39802.900497685187</c:v>
                </c:pt>
                <c:pt idx="82">
                  <c:v>39819.362951389012</c:v>
                </c:pt>
                <c:pt idx="83">
                  <c:v>39820.433182870176</c:v>
                </c:pt>
                <c:pt idx="84">
                  <c:v>39828.896539352769</c:v>
                </c:pt>
                <c:pt idx="85">
                  <c:v>39832.919363425943</c:v>
                </c:pt>
                <c:pt idx="86">
                  <c:v>39897.993182870174</c:v>
                </c:pt>
                <c:pt idx="87">
                  <c:v>39898.763344906984</c:v>
                </c:pt>
                <c:pt idx="88">
                  <c:v>39900.676921296297</c:v>
                </c:pt>
                <c:pt idx="89">
                  <c:v>39907.521458333184</c:v>
                </c:pt>
                <c:pt idx="90">
                  <c:v>39968.668749999997</c:v>
                </c:pt>
                <c:pt idx="91">
                  <c:v>40018.268240740734</c:v>
                </c:pt>
                <c:pt idx="92">
                  <c:v>40028.822824074203</c:v>
                </c:pt>
                <c:pt idx="93">
                  <c:v>40158.367777777778</c:v>
                </c:pt>
                <c:pt idx="94">
                  <c:v>40180.443391203706</c:v>
                </c:pt>
                <c:pt idx="95">
                  <c:v>40208.661608796276</c:v>
                </c:pt>
                <c:pt idx="96">
                  <c:v>40260.318645833337</c:v>
                </c:pt>
                <c:pt idx="97">
                  <c:v>40324.521469906984</c:v>
                </c:pt>
                <c:pt idx="98">
                  <c:v>40328.843564814815</c:v>
                </c:pt>
                <c:pt idx="99">
                  <c:v>40332.510104166664</c:v>
                </c:pt>
                <c:pt idx="100">
                  <c:v>40336.29005787037</c:v>
                </c:pt>
                <c:pt idx="101">
                  <c:v>40396.416388889003</c:v>
                </c:pt>
                <c:pt idx="102">
                  <c:v>40400.453842592593</c:v>
                </c:pt>
                <c:pt idx="103">
                  <c:v>40437.517893518518</c:v>
                </c:pt>
                <c:pt idx="104">
                  <c:v>40492.836342592593</c:v>
                </c:pt>
                <c:pt idx="105">
                  <c:v>40512.276203703674</c:v>
                </c:pt>
                <c:pt idx="106">
                  <c:v>40512.684398149126</c:v>
                </c:pt>
                <c:pt idx="107">
                  <c:v>40545.822476851856</c:v>
                </c:pt>
                <c:pt idx="108">
                  <c:v>40546.57167824074</c:v>
                </c:pt>
                <c:pt idx="109">
                  <c:v>40756.456990740742</c:v>
                </c:pt>
                <c:pt idx="110">
                  <c:v>40757.359143518523</c:v>
                </c:pt>
                <c:pt idx="111">
                  <c:v>40787.529942129586</c:v>
                </c:pt>
                <c:pt idx="112">
                  <c:v>40787.631018518521</c:v>
                </c:pt>
                <c:pt idx="113">
                  <c:v>40918.514097222243</c:v>
                </c:pt>
                <c:pt idx="114">
                  <c:v>40918.658379629633</c:v>
                </c:pt>
                <c:pt idx="115">
                  <c:v>40997.60596064815</c:v>
                </c:pt>
                <c:pt idx="116">
                  <c:v>40997.661701388875</c:v>
                </c:pt>
              </c:numCache>
            </c:numRef>
          </c:cat>
          <c:val>
            <c:numRef>
              <c:f>coppermine!$W$2:$W$118</c:f>
              <c:numCache>
                <c:formatCode>General</c:formatCode>
                <c:ptCount val="117"/>
                <c:pt idx="0">
                  <c:v>2</c:v>
                </c:pt>
                <c:pt idx="1">
                  <c:v>2</c:v>
                </c:pt>
                <c:pt idx="2">
                  <c:v>5</c:v>
                </c:pt>
                <c:pt idx="3">
                  <c:v>4</c:v>
                </c:pt>
                <c:pt idx="4">
                  <c:v>4</c:v>
                </c:pt>
                <c:pt idx="5">
                  <c:v>9</c:v>
                </c:pt>
                <c:pt idx="6">
                  <c:v>1</c:v>
                </c:pt>
                <c:pt idx="7">
                  <c:v>0</c:v>
                </c:pt>
                <c:pt idx="8">
                  <c:v>8</c:v>
                </c:pt>
                <c:pt idx="9">
                  <c:v>1</c:v>
                </c:pt>
                <c:pt idx="10">
                  <c:v>0</c:v>
                </c:pt>
                <c:pt idx="11">
                  <c:v>1</c:v>
                </c:pt>
                <c:pt idx="12">
                  <c:v>1</c:v>
                </c:pt>
                <c:pt idx="13">
                  <c:v>3</c:v>
                </c:pt>
                <c:pt idx="14">
                  <c:v>3</c:v>
                </c:pt>
                <c:pt idx="15">
                  <c:v>6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  <c:pt idx="19">
                  <c:v>5</c:v>
                </c:pt>
                <c:pt idx="20">
                  <c:v>1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1</c:v>
                </c:pt>
                <c:pt idx="25">
                  <c:v>3</c:v>
                </c:pt>
                <c:pt idx="26">
                  <c:v>11</c:v>
                </c:pt>
                <c:pt idx="27">
                  <c:v>0</c:v>
                </c:pt>
                <c:pt idx="28">
                  <c:v>8</c:v>
                </c:pt>
                <c:pt idx="29">
                  <c:v>1</c:v>
                </c:pt>
                <c:pt idx="30">
                  <c:v>18</c:v>
                </c:pt>
                <c:pt idx="31">
                  <c:v>0</c:v>
                </c:pt>
                <c:pt idx="32">
                  <c:v>0</c:v>
                </c:pt>
                <c:pt idx="33">
                  <c:v>2</c:v>
                </c:pt>
                <c:pt idx="34">
                  <c:v>5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1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1</c:v>
                </c:pt>
                <c:pt idx="51">
                  <c:v>0</c:v>
                </c:pt>
                <c:pt idx="52">
                  <c:v>1</c:v>
                </c:pt>
                <c:pt idx="53">
                  <c:v>0</c:v>
                </c:pt>
                <c:pt idx="54">
                  <c:v>1</c:v>
                </c:pt>
                <c:pt idx="55">
                  <c:v>5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5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3</c:v>
                </c:pt>
                <c:pt idx="69">
                  <c:v>1</c:v>
                </c:pt>
                <c:pt idx="70">
                  <c:v>9</c:v>
                </c:pt>
                <c:pt idx="71">
                  <c:v>0</c:v>
                </c:pt>
                <c:pt idx="72">
                  <c:v>1</c:v>
                </c:pt>
                <c:pt idx="73">
                  <c:v>0</c:v>
                </c:pt>
                <c:pt idx="74">
                  <c:v>2</c:v>
                </c:pt>
                <c:pt idx="75">
                  <c:v>1</c:v>
                </c:pt>
                <c:pt idx="76">
                  <c:v>1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1</c:v>
                </c:pt>
                <c:pt idx="84">
                  <c:v>1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1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1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</c:numCache>
            </c:numRef>
          </c:val>
        </c:ser>
        <c:ser>
          <c:idx val="2"/>
          <c:order val="2"/>
          <c:tx>
            <c:v>Deletions</c:v>
          </c:tx>
          <c:spPr>
            <a:solidFill>
              <a:srgbClr val="FF0000"/>
            </a:solidFill>
          </c:spPr>
          <c:cat>
            <c:numRef>
              <c:f>coppermine!$D$2:$D$118</c:f>
              <c:numCache>
                <c:formatCode>[$-409]d\-mmm\-yy;@</c:formatCode>
                <c:ptCount val="117"/>
                <c:pt idx="0">
                  <c:v>37882.866817130212</c:v>
                </c:pt>
                <c:pt idx="1">
                  <c:v>37894.947141203585</c:v>
                </c:pt>
                <c:pt idx="2">
                  <c:v>37895.985787037025</c:v>
                </c:pt>
                <c:pt idx="3">
                  <c:v>37910.232037037036</c:v>
                </c:pt>
                <c:pt idx="4">
                  <c:v>38018.429062499999</c:v>
                </c:pt>
                <c:pt idx="5">
                  <c:v>38046.604363425933</c:v>
                </c:pt>
                <c:pt idx="6">
                  <c:v>38047.308912037042</c:v>
                </c:pt>
                <c:pt idx="7">
                  <c:v>38067.931423610047</c:v>
                </c:pt>
                <c:pt idx="8">
                  <c:v>38077.206782407404</c:v>
                </c:pt>
                <c:pt idx="9">
                  <c:v>38142.719837962963</c:v>
                </c:pt>
                <c:pt idx="10">
                  <c:v>38148.264062499999</c:v>
                </c:pt>
                <c:pt idx="11">
                  <c:v>38152.256111111114</c:v>
                </c:pt>
                <c:pt idx="12">
                  <c:v>38154.650636574093</c:v>
                </c:pt>
                <c:pt idx="13">
                  <c:v>38155.505949074082</c:v>
                </c:pt>
                <c:pt idx="14">
                  <c:v>38157.301736111105</c:v>
                </c:pt>
                <c:pt idx="15">
                  <c:v>38157.434942129628</c:v>
                </c:pt>
                <c:pt idx="16">
                  <c:v>38160.883506944643</c:v>
                </c:pt>
                <c:pt idx="17">
                  <c:v>38168.471053240741</c:v>
                </c:pt>
                <c:pt idx="18">
                  <c:v>38174.210740740724</c:v>
                </c:pt>
                <c:pt idx="19">
                  <c:v>38182.273310185185</c:v>
                </c:pt>
                <c:pt idx="20">
                  <c:v>38205.547071759254</c:v>
                </c:pt>
                <c:pt idx="21">
                  <c:v>38207.943043981475</c:v>
                </c:pt>
                <c:pt idx="22">
                  <c:v>38207.949849537035</c:v>
                </c:pt>
                <c:pt idx="23">
                  <c:v>38208.857222222243</c:v>
                </c:pt>
                <c:pt idx="24">
                  <c:v>38212.184108796297</c:v>
                </c:pt>
                <c:pt idx="25">
                  <c:v>38239.16569444444</c:v>
                </c:pt>
                <c:pt idx="26">
                  <c:v>38265.501979166671</c:v>
                </c:pt>
                <c:pt idx="27">
                  <c:v>38267.497083333175</c:v>
                </c:pt>
                <c:pt idx="28">
                  <c:v>38268.697858796295</c:v>
                </c:pt>
                <c:pt idx="29">
                  <c:v>38292.638888888891</c:v>
                </c:pt>
                <c:pt idx="30">
                  <c:v>38303.771898148203</c:v>
                </c:pt>
                <c:pt idx="31">
                  <c:v>38333.433530092603</c:v>
                </c:pt>
                <c:pt idx="32">
                  <c:v>38351.303726851824</c:v>
                </c:pt>
                <c:pt idx="33">
                  <c:v>38378.125532407408</c:v>
                </c:pt>
                <c:pt idx="34">
                  <c:v>38385.978946759264</c:v>
                </c:pt>
                <c:pt idx="35">
                  <c:v>38433.370925925941</c:v>
                </c:pt>
                <c:pt idx="36">
                  <c:v>38488.673865740726</c:v>
                </c:pt>
                <c:pt idx="37">
                  <c:v>38488.686076389211</c:v>
                </c:pt>
                <c:pt idx="38">
                  <c:v>38571.648935185192</c:v>
                </c:pt>
                <c:pt idx="39">
                  <c:v>38650.05305555556</c:v>
                </c:pt>
                <c:pt idx="40">
                  <c:v>38666.512256945243</c:v>
                </c:pt>
                <c:pt idx="41">
                  <c:v>38681.800879629642</c:v>
                </c:pt>
                <c:pt idx="42">
                  <c:v>38684.308993055602</c:v>
                </c:pt>
                <c:pt idx="43">
                  <c:v>38772.567372685175</c:v>
                </c:pt>
                <c:pt idx="44">
                  <c:v>38824.512106481481</c:v>
                </c:pt>
                <c:pt idx="45">
                  <c:v>38866.700787036985</c:v>
                </c:pt>
                <c:pt idx="46">
                  <c:v>38880.215208333335</c:v>
                </c:pt>
                <c:pt idx="47">
                  <c:v>38945.766099537024</c:v>
                </c:pt>
                <c:pt idx="48">
                  <c:v>38947.286423610974</c:v>
                </c:pt>
                <c:pt idx="49">
                  <c:v>39006.130486110975</c:v>
                </c:pt>
                <c:pt idx="50">
                  <c:v>39006.173182870174</c:v>
                </c:pt>
                <c:pt idx="51">
                  <c:v>39010.967673610976</c:v>
                </c:pt>
                <c:pt idx="52">
                  <c:v>39039.252824074203</c:v>
                </c:pt>
                <c:pt idx="53">
                  <c:v>39078.379386574081</c:v>
                </c:pt>
                <c:pt idx="54">
                  <c:v>39100.700150462959</c:v>
                </c:pt>
                <c:pt idx="55">
                  <c:v>39121.363831018542</c:v>
                </c:pt>
                <c:pt idx="56">
                  <c:v>39121.757465277777</c:v>
                </c:pt>
                <c:pt idx="57">
                  <c:v>39159.575983796276</c:v>
                </c:pt>
                <c:pt idx="58">
                  <c:v>39237.010891203703</c:v>
                </c:pt>
                <c:pt idx="59">
                  <c:v>39282.42690972222</c:v>
                </c:pt>
                <c:pt idx="60">
                  <c:v>39290.61440972222</c:v>
                </c:pt>
                <c:pt idx="61">
                  <c:v>39314.300868055601</c:v>
                </c:pt>
                <c:pt idx="62">
                  <c:v>39345.480092592603</c:v>
                </c:pt>
                <c:pt idx="63">
                  <c:v>39345.487256945213</c:v>
                </c:pt>
                <c:pt idx="64">
                  <c:v>39430.31653935324</c:v>
                </c:pt>
                <c:pt idx="65">
                  <c:v>39437.897905092592</c:v>
                </c:pt>
                <c:pt idx="66">
                  <c:v>39473.487500000003</c:v>
                </c:pt>
                <c:pt idx="67">
                  <c:v>39488.995115740734</c:v>
                </c:pt>
                <c:pt idx="68">
                  <c:v>39614.843946759254</c:v>
                </c:pt>
                <c:pt idx="69">
                  <c:v>39661.302291666667</c:v>
                </c:pt>
                <c:pt idx="70">
                  <c:v>39723.731435185175</c:v>
                </c:pt>
                <c:pt idx="71">
                  <c:v>39739.439722222196</c:v>
                </c:pt>
                <c:pt idx="72">
                  <c:v>39745.301122685174</c:v>
                </c:pt>
                <c:pt idx="73">
                  <c:v>39752.796203703576</c:v>
                </c:pt>
                <c:pt idx="74">
                  <c:v>39763.683067129634</c:v>
                </c:pt>
                <c:pt idx="75">
                  <c:v>39776.491782407174</c:v>
                </c:pt>
                <c:pt idx="76">
                  <c:v>39793.354467592602</c:v>
                </c:pt>
                <c:pt idx="77">
                  <c:v>39793.897812500007</c:v>
                </c:pt>
                <c:pt idx="78">
                  <c:v>39793.931377314817</c:v>
                </c:pt>
                <c:pt idx="79">
                  <c:v>39798.433159722204</c:v>
                </c:pt>
                <c:pt idx="80">
                  <c:v>39802.886226851893</c:v>
                </c:pt>
                <c:pt idx="81">
                  <c:v>39802.900497685187</c:v>
                </c:pt>
                <c:pt idx="82">
                  <c:v>39819.362951389012</c:v>
                </c:pt>
                <c:pt idx="83">
                  <c:v>39820.433182870176</c:v>
                </c:pt>
                <c:pt idx="84">
                  <c:v>39828.896539352769</c:v>
                </c:pt>
                <c:pt idx="85">
                  <c:v>39832.919363425943</c:v>
                </c:pt>
                <c:pt idx="86">
                  <c:v>39897.993182870174</c:v>
                </c:pt>
                <c:pt idx="87">
                  <c:v>39898.763344906984</c:v>
                </c:pt>
                <c:pt idx="88">
                  <c:v>39900.676921296297</c:v>
                </c:pt>
                <c:pt idx="89">
                  <c:v>39907.521458333184</c:v>
                </c:pt>
                <c:pt idx="90">
                  <c:v>39968.668749999997</c:v>
                </c:pt>
                <c:pt idx="91">
                  <c:v>40018.268240740734</c:v>
                </c:pt>
                <c:pt idx="92">
                  <c:v>40028.822824074203</c:v>
                </c:pt>
                <c:pt idx="93">
                  <c:v>40158.367777777778</c:v>
                </c:pt>
                <c:pt idx="94">
                  <c:v>40180.443391203706</c:v>
                </c:pt>
                <c:pt idx="95">
                  <c:v>40208.661608796276</c:v>
                </c:pt>
                <c:pt idx="96">
                  <c:v>40260.318645833337</c:v>
                </c:pt>
                <c:pt idx="97">
                  <c:v>40324.521469906984</c:v>
                </c:pt>
                <c:pt idx="98">
                  <c:v>40328.843564814815</c:v>
                </c:pt>
                <c:pt idx="99">
                  <c:v>40332.510104166664</c:v>
                </c:pt>
                <c:pt idx="100">
                  <c:v>40336.29005787037</c:v>
                </c:pt>
                <c:pt idx="101">
                  <c:v>40396.416388889003</c:v>
                </c:pt>
                <c:pt idx="102">
                  <c:v>40400.453842592593</c:v>
                </c:pt>
                <c:pt idx="103">
                  <c:v>40437.517893518518</c:v>
                </c:pt>
                <c:pt idx="104">
                  <c:v>40492.836342592593</c:v>
                </c:pt>
                <c:pt idx="105">
                  <c:v>40512.276203703674</c:v>
                </c:pt>
                <c:pt idx="106">
                  <c:v>40512.684398149126</c:v>
                </c:pt>
                <c:pt idx="107">
                  <c:v>40545.822476851856</c:v>
                </c:pt>
                <c:pt idx="108">
                  <c:v>40546.57167824074</c:v>
                </c:pt>
                <c:pt idx="109">
                  <c:v>40756.456990740742</c:v>
                </c:pt>
                <c:pt idx="110">
                  <c:v>40757.359143518523</c:v>
                </c:pt>
                <c:pt idx="111">
                  <c:v>40787.529942129586</c:v>
                </c:pt>
                <c:pt idx="112">
                  <c:v>40787.631018518521</c:v>
                </c:pt>
                <c:pt idx="113">
                  <c:v>40918.514097222243</c:v>
                </c:pt>
                <c:pt idx="114">
                  <c:v>40918.658379629633</c:v>
                </c:pt>
                <c:pt idx="115">
                  <c:v>40997.60596064815</c:v>
                </c:pt>
                <c:pt idx="116">
                  <c:v>40997.661701388875</c:v>
                </c:pt>
              </c:numCache>
            </c:numRef>
          </c:cat>
          <c:val>
            <c:numRef>
              <c:f>coppermine!$X$2:$X$118</c:f>
              <c:numCache>
                <c:formatCode>General</c:formatCode>
                <c:ptCount val="1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</c:v>
                </c:pt>
                <c:pt idx="14">
                  <c:v>0</c:v>
                </c:pt>
                <c:pt idx="15">
                  <c:v>7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2</c:v>
                </c:pt>
                <c:pt idx="29">
                  <c:v>18</c:v>
                </c:pt>
                <c:pt idx="30">
                  <c:v>2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4</c:v>
                </c:pt>
                <c:pt idx="37">
                  <c:v>10</c:v>
                </c:pt>
                <c:pt idx="38">
                  <c:v>2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2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2</c:v>
                </c:pt>
                <c:pt idx="85">
                  <c:v>0</c:v>
                </c:pt>
                <c:pt idx="86">
                  <c:v>0</c:v>
                </c:pt>
                <c:pt idx="87">
                  <c:v>4</c:v>
                </c:pt>
                <c:pt idx="88">
                  <c:v>7</c:v>
                </c:pt>
                <c:pt idx="89">
                  <c:v>0</c:v>
                </c:pt>
                <c:pt idx="90">
                  <c:v>2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</c:numCache>
            </c:numRef>
          </c:val>
        </c:ser>
        <c:overlap val="100"/>
        <c:axId val="219893760"/>
        <c:axId val="219895296"/>
      </c:barChart>
      <c:dateAx>
        <c:axId val="219893760"/>
        <c:scaling>
          <c:orientation val="minMax"/>
        </c:scaling>
        <c:delete val="1"/>
        <c:axPos val="b"/>
        <c:numFmt formatCode="[$-409]yyyy;@" sourceLinked="0"/>
        <c:tickLblPos val="none"/>
        <c:crossAx val="219895296"/>
        <c:crosses val="autoZero"/>
        <c:auto val="1"/>
        <c:lblOffset val="100"/>
        <c:majorUnit val="1"/>
        <c:majorTimeUnit val="years"/>
      </c:dateAx>
      <c:valAx>
        <c:axId val="219895296"/>
        <c:scaling>
          <c:orientation val="minMax"/>
          <c:max val="23"/>
          <c:min val="0"/>
        </c:scaling>
        <c:axPos val="l"/>
        <c:numFmt formatCode="General" sourceLinked="1"/>
        <c:tickLblPos val="nextTo"/>
        <c:crossAx val="219893760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l-G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0"/>
          <c:order val="0"/>
          <c:tx>
            <c:v>Actual size</c:v>
          </c:tx>
          <c:spPr>
            <a:ln w="2540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biosql!$A$2:$A$47</c:f>
              <c:numCache>
                <c:formatCode>General</c:formatCode>
                <c:ptCount val="4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</c:numCache>
            </c:numRef>
          </c:cat>
          <c:val>
            <c:numRef>
              <c:f>biosql!$H$2:$H$47</c:f>
              <c:numCache>
                <c:formatCode>General</c:formatCode>
                <c:ptCount val="46"/>
                <c:pt idx="0">
                  <c:v>21</c:v>
                </c:pt>
                <c:pt idx="1">
                  <c:v>21</c:v>
                </c:pt>
                <c:pt idx="2">
                  <c:v>20</c:v>
                </c:pt>
                <c:pt idx="3">
                  <c:v>20</c:v>
                </c:pt>
                <c:pt idx="4">
                  <c:v>21</c:v>
                </c:pt>
                <c:pt idx="5">
                  <c:v>21</c:v>
                </c:pt>
                <c:pt idx="6">
                  <c:v>21</c:v>
                </c:pt>
                <c:pt idx="7">
                  <c:v>21</c:v>
                </c:pt>
                <c:pt idx="8">
                  <c:v>21</c:v>
                </c:pt>
                <c:pt idx="9">
                  <c:v>20</c:v>
                </c:pt>
                <c:pt idx="10">
                  <c:v>20</c:v>
                </c:pt>
                <c:pt idx="11">
                  <c:v>19</c:v>
                </c:pt>
                <c:pt idx="12">
                  <c:v>19</c:v>
                </c:pt>
                <c:pt idx="13">
                  <c:v>19</c:v>
                </c:pt>
                <c:pt idx="14">
                  <c:v>19</c:v>
                </c:pt>
                <c:pt idx="15">
                  <c:v>18</c:v>
                </c:pt>
                <c:pt idx="16">
                  <c:v>19</c:v>
                </c:pt>
                <c:pt idx="17">
                  <c:v>19</c:v>
                </c:pt>
                <c:pt idx="18">
                  <c:v>19</c:v>
                </c:pt>
                <c:pt idx="19">
                  <c:v>19</c:v>
                </c:pt>
                <c:pt idx="20">
                  <c:v>24</c:v>
                </c:pt>
                <c:pt idx="21">
                  <c:v>24</c:v>
                </c:pt>
                <c:pt idx="22">
                  <c:v>24</c:v>
                </c:pt>
                <c:pt idx="23">
                  <c:v>26</c:v>
                </c:pt>
                <c:pt idx="24">
                  <c:v>26</c:v>
                </c:pt>
                <c:pt idx="25">
                  <c:v>27</c:v>
                </c:pt>
                <c:pt idx="26">
                  <c:v>27</c:v>
                </c:pt>
                <c:pt idx="27">
                  <c:v>27</c:v>
                </c:pt>
                <c:pt idx="28">
                  <c:v>28</c:v>
                </c:pt>
                <c:pt idx="29">
                  <c:v>28</c:v>
                </c:pt>
                <c:pt idx="30">
                  <c:v>28</c:v>
                </c:pt>
                <c:pt idx="31">
                  <c:v>27</c:v>
                </c:pt>
                <c:pt idx="32">
                  <c:v>27</c:v>
                </c:pt>
                <c:pt idx="33">
                  <c:v>27</c:v>
                </c:pt>
                <c:pt idx="34">
                  <c:v>27</c:v>
                </c:pt>
                <c:pt idx="35">
                  <c:v>27</c:v>
                </c:pt>
                <c:pt idx="36">
                  <c:v>27</c:v>
                </c:pt>
                <c:pt idx="37">
                  <c:v>28</c:v>
                </c:pt>
                <c:pt idx="38">
                  <c:v>28</c:v>
                </c:pt>
                <c:pt idx="39">
                  <c:v>28</c:v>
                </c:pt>
                <c:pt idx="40">
                  <c:v>28</c:v>
                </c:pt>
                <c:pt idx="41">
                  <c:v>28</c:v>
                </c:pt>
                <c:pt idx="42">
                  <c:v>28</c:v>
                </c:pt>
                <c:pt idx="43">
                  <c:v>28</c:v>
                </c:pt>
                <c:pt idx="44">
                  <c:v>28</c:v>
                </c:pt>
                <c:pt idx="45">
                  <c:v>28</c:v>
                </c:pt>
              </c:numCache>
            </c:numRef>
          </c:val>
        </c:ser>
        <c:marker val="1"/>
        <c:axId val="60866944"/>
        <c:axId val="60869248"/>
      </c:lineChart>
      <c:catAx>
        <c:axId val="60866944"/>
        <c:scaling>
          <c:orientation val="minMax"/>
        </c:scaling>
        <c:axPos val="b"/>
        <c:numFmt formatCode="#,##0" sourceLinked="0"/>
        <c:majorTickMark val="none"/>
        <c:tickLblPos val="nextTo"/>
        <c:crossAx val="60869248"/>
        <c:crosses val="autoZero"/>
        <c:auto val="1"/>
        <c:lblAlgn val="ctr"/>
        <c:lblOffset val="100"/>
      </c:catAx>
      <c:valAx>
        <c:axId val="60869248"/>
        <c:scaling>
          <c:orientation val="minMax"/>
          <c:max val="29"/>
          <c:min val="17"/>
        </c:scaling>
        <c:axPos val="l"/>
        <c:numFmt formatCode="General" sourceLinked="1"/>
        <c:majorTickMark val="none"/>
        <c:tickLblPos val="nextTo"/>
        <c:crossAx val="60866944"/>
        <c:crosses val="autoZero"/>
        <c:crossBetween val="between"/>
      </c:valAx>
    </c:plotArea>
    <c:plotVisOnly val="1"/>
  </c:chart>
  <c:spPr>
    <a:solidFill>
      <a:srgbClr val="FFFFFF"/>
    </a:solidFill>
    <a:ln w="25400" cap="flat" cmpd="sng" algn="ctr">
      <a:solidFill>
        <a:srgbClr val="000000"/>
      </a:solidFill>
      <a:prstDash val="solid"/>
    </a:ln>
    <a:effectLst/>
  </c:spPr>
  <c:txPr>
    <a:bodyPr/>
    <a:lstStyle/>
    <a:p>
      <a:pPr>
        <a:defRPr>
          <a:solidFill>
            <a:srgbClr val="000000"/>
          </a:solidFill>
          <a:latin typeface="+mn-lt"/>
          <a:ea typeface="+mn-ea"/>
          <a:cs typeface="+mn-cs"/>
        </a:defRPr>
      </a:pPr>
      <a:endParaRPr lang="el-GR"/>
    </a:p>
  </c:txPr>
  <c:externalData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plotArea>
      <c:layout/>
      <c:barChart>
        <c:barDir val="col"/>
        <c:grouping val="stacked"/>
        <c:ser>
          <c:idx val="0"/>
          <c:order val="0"/>
          <c:tx>
            <c:v>Alterations</c:v>
          </c:tx>
          <c:spPr>
            <a:solidFill>
              <a:srgbClr val="FFC000"/>
            </a:solidFill>
          </c:spPr>
          <c:cat>
            <c:numRef>
              <c:f>ensembl!$D$2:$D$529</c:f>
              <c:numCache>
                <c:formatCode>[$-409]d\-mmm\-yy;@</c:formatCode>
                <c:ptCount val="528"/>
                <c:pt idx="0">
                  <c:v>36444.805312500001</c:v>
                </c:pt>
                <c:pt idx="1">
                  <c:v>36458.672673610985</c:v>
                </c:pt>
                <c:pt idx="2">
                  <c:v>36473.730821759185</c:v>
                </c:pt>
                <c:pt idx="3">
                  <c:v>36487.584675926213</c:v>
                </c:pt>
                <c:pt idx="4">
                  <c:v>36487.586157407612</c:v>
                </c:pt>
                <c:pt idx="5">
                  <c:v>36487.592662036994</c:v>
                </c:pt>
                <c:pt idx="6">
                  <c:v>36531.697638888887</c:v>
                </c:pt>
                <c:pt idx="7">
                  <c:v>36535.624826388892</c:v>
                </c:pt>
                <c:pt idx="8">
                  <c:v>36535.632604166654</c:v>
                </c:pt>
                <c:pt idx="9">
                  <c:v>36537.623587962924</c:v>
                </c:pt>
                <c:pt idx="10">
                  <c:v>36537.635081018474</c:v>
                </c:pt>
                <c:pt idx="11">
                  <c:v>36538.489965277782</c:v>
                </c:pt>
                <c:pt idx="12">
                  <c:v>36538.636539352243</c:v>
                </c:pt>
                <c:pt idx="13">
                  <c:v>36539.505185185175</c:v>
                </c:pt>
                <c:pt idx="14">
                  <c:v>36539.591099536985</c:v>
                </c:pt>
                <c:pt idx="15">
                  <c:v>36539.675138888888</c:v>
                </c:pt>
                <c:pt idx="16">
                  <c:v>36540.729895833174</c:v>
                </c:pt>
                <c:pt idx="17">
                  <c:v>36541.516898149421</c:v>
                </c:pt>
                <c:pt idx="18">
                  <c:v>36544.78881944569</c:v>
                </c:pt>
                <c:pt idx="19">
                  <c:v>36545.390590277791</c:v>
                </c:pt>
                <c:pt idx="20">
                  <c:v>36545.582673611105</c:v>
                </c:pt>
                <c:pt idx="21">
                  <c:v>36545.606481481474</c:v>
                </c:pt>
                <c:pt idx="22">
                  <c:v>36547.75917824074</c:v>
                </c:pt>
                <c:pt idx="23">
                  <c:v>36547.844201389213</c:v>
                </c:pt>
                <c:pt idx="24">
                  <c:v>36549.475740740585</c:v>
                </c:pt>
                <c:pt idx="25">
                  <c:v>36549.732465277775</c:v>
                </c:pt>
                <c:pt idx="26">
                  <c:v>36552.68273148148</c:v>
                </c:pt>
                <c:pt idx="27">
                  <c:v>36567.563356481478</c:v>
                </c:pt>
                <c:pt idx="28">
                  <c:v>36567.684861111105</c:v>
                </c:pt>
                <c:pt idx="29">
                  <c:v>36584.608206018602</c:v>
                </c:pt>
                <c:pt idx="30">
                  <c:v>36616.564328703585</c:v>
                </c:pt>
                <c:pt idx="31">
                  <c:v>36619.341192129628</c:v>
                </c:pt>
                <c:pt idx="32">
                  <c:v>36620.322858797175</c:v>
                </c:pt>
                <c:pt idx="33">
                  <c:v>36627.759479166656</c:v>
                </c:pt>
                <c:pt idx="34">
                  <c:v>36635.634421296294</c:v>
                </c:pt>
                <c:pt idx="35">
                  <c:v>36640.659768518504</c:v>
                </c:pt>
                <c:pt idx="36">
                  <c:v>36658.522418981476</c:v>
                </c:pt>
                <c:pt idx="37">
                  <c:v>36669.76284722222</c:v>
                </c:pt>
                <c:pt idx="38">
                  <c:v>36676.462870370393</c:v>
                </c:pt>
                <c:pt idx="39">
                  <c:v>36679.679745370355</c:v>
                </c:pt>
                <c:pt idx="40">
                  <c:v>36681.823564814804</c:v>
                </c:pt>
                <c:pt idx="41">
                  <c:v>36682.785729166586</c:v>
                </c:pt>
                <c:pt idx="42">
                  <c:v>36683.49083333333</c:v>
                </c:pt>
                <c:pt idx="43">
                  <c:v>36691.423252314817</c:v>
                </c:pt>
                <c:pt idx="44">
                  <c:v>36696.523599537024</c:v>
                </c:pt>
                <c:pt idx="45">
                  <c:v>36698.355706018519</c:v>
                </c:pt>
                <c:pt idx="46">
                  <c:v>36699.896979166668</c:v>
                </c:pt>
                <c:pt idx="47">
                  <c:v>36700.794189813794</c:v>
                </c:pt>
                <c:pt idx="48">
                  <c:v>36720.472905092603</c:v>
                </c:pt>
                <c:pt idx="49">
                  <c:v>36721.680092592593</c:v>
                </c:pt>
                <c:pt idx="50">
                  <c:v>36738.412800926213</c:v>
                </c:pt>
                <c:pt idx="51">
                  <c:v>36770.468761574077</c:v>
                </c:pt>
                <c:pt idx="52">
                  <c:v>36771.494895833326</c:v>
                </c:pt>
                <c:pt idx="53">
                  <c:v>36773.98274305556</c:v>
                </c:pt>
                <c:pt idx="54">
                  <c:v>36774.334699074243</c:v>
                </c:pt>
                <c:pt idx="55">
                  <c:v>36777.561724536048</c:v>
                </c:pt>
                <c:pt idx="56">
                  <c:v>36785.749131944445</c:v>
                </c:pt>
                <c:pt idx="57">
                  <c:v>36801.372534722243</c:v>
                </c:pt>
                <c:pt idx="58">
                  <c:v>36809.340833333343</c:v>
                </c:pt>
                <c:pt idx="59">
                  <c:v>36828.41778935185</c:v>
                </c:pt>
                <c:pt idx="60">
                  <c:v>36839.724027777775</c:v>
                </c:pt>
                <c:pt idx="61">
                  <c:v>36847.681990740726</c:v>
                </c:pt>
                <c:pt idx="62">
                  <c:v>36854.476157407611</c:v>
                </c:pt>
                <c:pt idx="63">
                  <c:v>36854.481307870381</c:v>
                </c:pt>
                <c:pt idx="64">
                  <c:v>36857.699861110974</c:v>
                </c:pt>
                <c:pt idx="65">
                  <c:v>36872.47824074074</c:v>
                </c:pt>
                <c:pt idx="66">
                  <c:v>36894.671770832974</c:v>
                </c:pt>
                <c:pt idx="67">
                  <c:v>36906.497476851575</c:v>
                </c:pt>
                <c:pt idx="68">
                  <c:v>36909.622708333176</c:v>
                </c:pt>
                <c:pt idx="69">
                  <c:v>36916.389525463012</c:v>
                </c:pt>
                <c:pt idx="70">
                  <c:v>36916.394490740735</c:v>
                </c:pt>
                <c:pt idx="71">
                  <c:v>36917.927997685176</c:v>
                </c:pt>
                <c:pt idx="72">
                  <c:v>36926.720034722224</c:v>
                </c:pt>
                <c:pt idx="73">
                  <c:v>36935.439421296294</c:v>
                </c:pt>
                <c:pt idx="74">
                  <c:v>36935.796828703584</c:v>
                </c:pt>
                <c:pt idx="75">
                  <c:v>36936.381990740745</c:v>
                </c:pt>
                <c:pt idx="76">
                  <c:v>36956.859120370369</c:v>
                </c:pt>
                <c:pt idx="77">
                  <c:v>36958.640763888885</c:v>
                </c:pt>
                <c:pt idx="78">
                  <c:v>36982.594201388893</c:v>
                </c:pt>
                <c:pt idx="79">
                  <c:v>36982.595115740725</c:v>
                </c:pt>
                <c:pt idx="80">
                  <c:v>36985.594467592586</c:v>
                </c:pt>
                <c:pt idx="81">
                  <c:v>36992.617893518516</c:v>
                </c:pt>
                <c:pt idx="82">
                  <c:v>37001.635138888887</c:v>
                </c:pt>
                <c:pt idx="83">
                  <c:v>37004.552106481482</c:v>
                </c:pt>
                <c:pt idx="84">
                  <c:v>37004.588425925933</c:v>
                </c:pt>
                <c:pt idx="85">
                  <c:v>37005.425150462965</c:v>
                </c:pt>
                <c:pt idx="86">
                  <c:v>37005.441273149088</c:v>
                </c:pt>
                <c:pt idx="87">
                  <c:v>37005.49836805556</c:v>
                </c:pt>
                <c:pt idx="88">
                  <c:v>37006.438020833324</c:v>
                </c:pt>
                <c:pt idx="89">
                  <c:v>37007.553900462961</c:v>
                </c:pt>
                <c:pt idx="90">
                  <c:v>37011.681388888886</c:v>
                </c:pt>
                <c:pt idx="91">
                  <c:v>37036.543321759185</c:v>
                </c:pt>
                <c:pt idx="92">
                  <c:v>37042.440439814818</c:v>
                </c:pt>
                <c:pt idx="93">
                  <c:v>37048.432638889011</c:v>
                </c:pt>
                <c:pt idx="94">
                  <c:v>37049.424722222204</c:v>
                </c:pt>
                <c:pt idx="95">
                  <c:v>37050.410763888889</c:v>
                </c:pt>
                <c:pt idx="96">
                  <c:v>37050.538877315012</c:v>
                </c:pt>
                <c:pt idx="97">
                  <c:v>37052.607268518521</c:v>
                </c:pt>
                <c:pt idx="98">
                  <c:v>37054.697210648148</c:v>
                </c:pt>
                <c:pt idx="99">
                  <c:v>37055.532939814817</c:v>
                </c:pt>
                <c:pt idx="100">
                  <c:v>37060.595949074072</c:v>
                </c:pt>
                <c:pt idx="101">
                  <c:v>37061.653425925928</c:v>
                </c:pt>
                <c:pt idx="102">
                  <c:v>37061.809791666594</c:v>
                </c:pt>
                <c:pt idx="103">
                  <c:v>37063.612083333326</c:v>
                </c:pt>
                <c:pt idx="104">
                  <c:v>37068.581111111074</c:v>
                </c:pt>
                <c:pt idx="105">
                  <c:v>37084.548668981479</c:v>
                </c:pt>
                <c:pt idx="106">
                  <c:v>37090.546087962961</c:v>
                </c:pt>
                <c:pt idx="107">
                  <c:v>37090.599953703575</c:v>
                </c:pt>
                <c:pt idx="108">
                  <c:v>37098.838321759264</c:v>
                </c:pt>
                <c:pt idx="109">
                  <c:v>37119.651111111074</c:v>
                </c:pt>
                <c:pt idx="110">
                  <c:v>37124.421319444613</c:v>
                </c:pt>
                <c:pt idx="111">
                  <c:v>37140.554988426797</c:v>
                </c:pt>
                <c:pt idx="112">
                  <c:v>37144.527118055557</c:v>
                </c:pt>
                <c:pt idx="113">
                  <c:v>37169.512673611105</c:v>
                </c:pt>
                <c:pt idx="114">
                  <c:v>37173.655821759254</c:v>
                </c:pt>
                <c:pt idx="115">
                  <c:v>37174.533703702975</c:v>
                </c:pt>
                <c:pt idx="116">
                  <c:v>37175.624872685185</c:v>
                </c:pt>
                <c:pt idx="117">
                  <c:v>37175.629583333175</c:v>
                </c:pt>
                <c:pt idx="118">
                  <c:v>37175.642430555556</c:v>
                </c:pt>
                <c:pt idx="119">
                  <c:v>37202.707384259185</c:v>
                </c:pt>
                <c:pt idx="120">
                  <c:v>37203.487372685187</c:v>
                </c:pt>
                <c:pt idx="121">
                  <c:v>37203.535081018505</c:v>
                </c:pt>
                <c:pt idx="122">
                  <c:v>37204.508425925931</c:v>
                </c:pt>
                <c:pt idx="123">
                  <c:v>37204.511516203711</c:v>
                </c:pt>
                <c:pt idx="124">
                  <c:v>37235.408680555556</c:v>
                </c:pt>
                <c:pt idx="125">
                  <c:v>37268.689282407409</c:v>
                </c:pt>
                <c:pt idx="126">
                  <c:v>37270.69259259259</c:v>
                </c:pt>
                <c:pt idx="127">
                  <c:v>37272.410787037035</c:v>
                </c:pt>
                <c:pt idx="128">
                  <c:v>37272.443148148202</c:v>
                </c:pt>
                <c:pt idx="129">
                  <c:v>37272.471307870372</c:v>
                </c:pt>
                <c:pt idx="130">
                  <c:v>37277.657129629624</c:v>
                </c:pt>
                <c:pt idx="131">
                  <c:v>37290.699305554976</c:v>
                </c:pt>
                <c:pt idx="132">
                  <c:v>37290.702002314814</c:v>
                </c:pt>
                <c:pt idx="133">
                  <c:v>37294.721620370176</c:v>
                </c:pt>
                <c:pt idx="134">
                  <c:v>37294.770787036985</c:v>
                </c:pt>
                <c:pt idx="135">
                  <c:v>37315.456157407643</c:v>
                </c:pt>
                <c:pt idx="136">
                  <c:v>37320.601944444446</c:v>
                </c:pt>
                <c:pt idx="137">
                  <c:v>37326.583252314813</c:v>
                </c:pt>
                <c:pt idx="138">
                  <c:v>37354.394479166665</c:v>
                </c:pt>
                <c:pt idx="139">
                  <c:v>37355.566817129642</c:v>
                </c:pt>
                <c:pt idx="140">
                  <c:v>37357.594074074092</c:v>
                </c:pt>
                <c:pt idx="141">
                  <c:v>37357.665937500002</c:v>
                </c:pt>
                <c:pt idx="142">
                  <c:v>37369.581909722227</c:v>
                </c:pt>
                <c:pt idx="143">
                  <c:v>37372.627314814774</c:v>
                </c:pt>
                <c:pt idx="144">
                  <c:v>37377.558078703703</c:v>
                </c:pt>
                <c:pt idx="145">
                  <c:v>37434.708738425943</c:v>
                </c:pt>
                <c:pt idx="146">
                  <c:v>37446.583761574075</c:v>
                </c:pt>
                <c:pt idx="147">
                  <c:v>37456.557442129626</c:v>
                </c:pt>
                <c:pt idx="148">
                  <c:v>37456.685949074083</c:v>
                </c:pt>
                <c:pt idx="149">
                  <c:v>37470.458842592612</c:v>
                </c:pt>
                <c:pt idx="150">
                  <c:v>37470.542546297213</c:v>
                </c:pt>
                <c:pt idx="151">
                  <c:v>37482.565798610121</c:v>
                </c:pt>
                <c:pt idx="152">
                  <c:v>37484.431319445212</c:v>
                </c:pt>
                <c:pt idx="153">
                  <c:v>37508.454085648213</c:v>
                </c:pt>
                <c:pt idx="154">
                  <c:v>37508.677418981475</c:v>
                </c:pt>
                <c:pt idx="155">
                  <c:v>37508.693472222185</c:v>
                </c:pt>
                <c:pt idx="156">
                  <c:v>37511.696898148213</c:v>
                </c:pt>
                <c:pt idx="157">
                  <c:v>37539.464525463001</c:v>
                </c:pt>
                <c:pt idx="158">
                  <c:v>37544.531782407175</c:v>
                </c:pt>
                <c:pt idx="159">
                  <c:v>37554.58326388889</c:v>
                </c:pt>
                <c:pt idx="160">
                  <c:v>37561.689942129626</c:v>
                </c:pt>
                <c:pt idx="161">
                  <c:v>37561.693067129585</c:v>
                </c:pt>
                <c:pt idx="162">
                  <c:v>37567.42591435185</c:v>
                </c:pt>
                <c:pt idx="163">
                  <c:v>37567.630648148202</c:v>
                </c:pt>
                <c:pt idx="164">
                  <c:v>37573.574895833335</c:v>
                </c:pt>
                <c:pt idx="165">
                  <c:v>37585.695833333324</c:v>
                </c:pt>
                <c:pt idx="166">
                  <c:v>37601.617939814816</c:v>
                </c:pt>
                <c:pt idx="167">
                  <c:v>37608.62140046202</c:v>
                </c:pt>
                <c:pt idx="168">
                  <c:v>37613.444421296299</c:v>
                </c:pt>
                <c:pt idx="169">
                  <c:v>37631.565995370373</c:v>
                </c:pt>
                <c:pt idx="170">
                  <c:v>37635.528460648144</c:v>
                </c:pt>
                <c:pt idx="171">
                  <c:v>37636.472951389012</c:v>
                </c:pt>
                <c:pt idx="172">
                  <c:v>37636.48878472222</c:v>
                </c:pt>
                <c:pt idx="173">
                  <c:v>37641.501898148243</c:v>
                </c:pt>
                <c:pt idx="174">
                  <c:v>37641.522361110976</c:v>
                </c:pt>
                <c:pt idx="175">
                  <c:v>37641.606793981475</c:v>
                </c:pt>
                <c:pt idx="176">
                  <c:v>37650.497488425928</c:v>
                </c:pt>
                <c:pt idx="177">
                  <c:v>37656.492048610984</c:v>
                </c:pt>
                <c:pt idx="178">
                  <c:v>37656.869027777779</c:v>
                </c:pt>
                <c:pt idx="179">
                  <c:v>37657.712430555555</c:v>
                </c:pt>
                <c:pt idx="180">
                  <c:v>37665.517048610986</c:v>
                </c:pt>
                <c:pt idx="181">
                  <c:v>37665.877418981479</c:v>
                </c:pt>
                <c:pt idx="182">
                  <c:v>37666.481076389013</c:v>
                </c:pt>
                <c:pt idx="183">
                  <c:v>37666.920949074083</c:v>
                </c:pt>
                <c:pt idx="184">
                  <c:v>37670.609652777777</c:v>
                </c:pt>
                <c:pt idx="185">
                  <c:v>37670.610995370393</c:v>
                </c:pt>
                <c:pt idx="186">
                  <c:v>37672.515474537024</c:v>
                </c:pt>
                <c:pt idx="187">
                  <c:v>37694.406944444643</c:v>
                </c:pt>
                <c:pt idx="188">
                  <c:v>37694.47010416667</c:v>
                </c:pt>
                <c:pt idx="189">
                  <c:v>37699.681238426914</c:v>
                </c:pt>
                <c:pt idx="190">
                  <c:v>37720.500208333331</c:v>
                </c:pt>
                <c:pt idx="191">
                  <c:v>37722.456261574203</c:v>
                </c:pt>
                <c:pt idx="192">
                  <c:v>37733.566168981175</c:v>
                </c:pt>
                <c:pt idx="193">
                  <c:v>37741.385960648149</c:v>
                </c:pt>
                <c:pt idx="194">
                  <c:v>37741.683715277773</c:v>
                </c:pt>
                <c:pt idx="195">
                  <c:v>37762.392789351856</c:v>
                </c:pt>
                <c:pt idx="196">
                  <c:v>37763.412349537037</c:v>
                </c:pt>
                <c:pt idx="197">
                  <c:v>37771.610787037025</c:v>
                </c:pt>
                <c:pt idx="198">
                  <c:v>37782.391689814584</c:v>
                </c:pt>
                <c:pt idx="199">
                  <c:v>37812.510995370612</c:v>
                </c:pt>
                <c:pt idx="200">
                  <c:v>37816.562233796343</c:v>
                </c:pt>
                <c:pt idx="201">
                  <c:v>37817.370381944442</c:v>
                </c:pt>
                <c:pt idx="202">
                  <c:v>37818.492141203584</c:v>
                </c:pt>
                <c:pt idx="203">
                  <c:v>37818.607534722221</c:v>
                </c:pt>
                <c:pt idx="204">
                  <c:v>37819.619108796294</c:v>
                </c:pt>
                <c:pt idx="205">
                  <c:v>37827.677094907405</c:v>
                </c:pt>
                <c:pt idx="206">
                  <c:v>37827.697812500002</c:v>
                </c:pt>
                <c:pt idx="207">
                  <c:v>37827.720937500002</c:v>
                </c:pt>
                <c:pt idx="208">
                  <c:v>37830.527708333175</c:v>
                </c:pt>
                <c:pt idx="209">
                  <c:v>37830.669965277775</c:v>
                </c:pt>
                <c:pt idx="210">
                  <c:v>37831.410011574211</c:v>
                </c:pt>
                <c:pt idx="211">
                  <c:v>37831.523946759175</c:v>
                </c:pt>
                <c:pt idx="212">
                  <c:v>37831.527326388888</c:v>
                </c:pt>
                <c:pt idx="213">
                  <c:v>37831.537314814814</c:v>
                </c:pt>
                <c:pt idx="214">
                  <c:v>37831.55196759259</c:v>
                </c:pt>
                <c:pt idx="215">
                  <c:v>37831.552291666667</c:v>
                </c:pt>
                <c:pt idx="216">
                  <c:v>37831.667106481174</c:v>
                </c:pt>
                <c:pt idx="217">
                  <c:v>37832.358680555553</c:v>
                </c:pt>
                <c:pt idx="218">
                  <c:v>37832.652754629627</c:v>
                </c:pt>
                <c:pt idx="219">
                  <c:v>37833.412476851852</c:v>
                </c:pt>
                <c:pt idx="220">
                  <c:v>37833.440092592602</c:v>
                </c:pt>
                <c:pt idx="221">
                  <c:v>37833.520925925928</c:v>
                </c:pt>
                <c:pt idx="222">
                  <c:v>37846.569212962961</c:v>
                </c:pt>
                <c:pt idx="223">
                  <c:v>37846.725509259224</c:v>
                </c:pt>
                <c:pt idx="224">
                  <c:v>37847.462870370393</c:v>
                </c:pt>
                <c:pt idx="225">
                  <c:v>37848.538854166669</c:v>
                </c:pt>
                <c:pt idx="226">
                  <c:v>37852.542951389012</c:v>
                </c:pt>
                <c:pt idx="227">
                  <c:v>37853.69809027778</c:v>
                </c:pt>
                <c:pt idx="228">
                  <c:v>37859.457627314812</c:v>
                </c:pt>
                <c:pt idx="229">
                  <c:v>37859.615057870367</c:v>
                </c:pt>
                <c:pt idx="230">
                  <c:v>37865.391909722224</c:v>
                </c:pt>
                <c:pt idx="231">
                  <c:v>37879.406377315012</c:v>
                </c:pt>
                <c:pt idx="232">
                  <c:v>37879.645787036985</c:v>
                </c:pt>
                <c:pt idx="233">
                  <c:v>37880.456724537034</c:v>
                </c:pt>
                <c:pt idx="234">
                  <c:v>37881.459988426213</c:v>
                </c:pt>
                <c:pt idx="235">
                  <c:v>37881.699907407405</c:v>
                </c:pt>
                <c:pt idx="236">
                  <c:v>37893.640706018516</c:v>
                </c:pt>
                <c:pt idx="237">
                  <c:v>37893.641377314816</c:v>
                </c:pt>
                <c:pt idx="238">
                  <c:v>37893.717662036994</c:v>
                </c:pt>
                <c:pt idx="239">
                  <c:v>37897.616793981484</c:v>
                </c:pt>
                <c:pt idx="240">
                  <c:v>37903.582465277781</c:v>
                </c:pt>
                <c:pt idx="241">
                  <c:v>37941.703541666575</c:v>
                </c:pt>
                <c:pt idx="242">
                  <c:v>37943.756111111114</c:v>
                </c:pt>
                <c:pt idx="243">
                  <c:v>37950.526307870372</c:v>
                </c:pt>
                <c:pt idx="244">
                  <c:v>37963.555613426841</c:v>
                </c:pt>
                <c:pt idx="245">
                  <c:v>37995.576412037037</c:v>
                </c:pt>
                <c:pt idx="246">
                  <c:v>38002.686018518543</c:v>
                </c:pt>
                <c:pt idx="247">
                  <c:v>38026.674525462993</c:v>
                </c:pt>
                <c:pt idx="248">
                  <c:v>38029.428888888891</c:v>
                </c:pt>
                <c:pt idx="249">
                  <c:v>38042.457002314812</c:v>
                </c:pt>
                <c:pt idx="250">
                  <c:v>38047.767754629574</c:v>
                </c:pt>
                <c:pt idx="251">
                  <c:v>38057.582800925942</c:v>
                </c:pt>
                <c:pt idx="252">
                  <c:v>38057.58761574074</c:v>
                </c:pt>
                <c:pt idx="253">
                  <c:v>38061.680787037025</c:v>
                </c:pt>
                <c:pt idx="254">
                  <c:v>38061.751226851826</c:v>
                </c:pt>
                <c:pt idx="255">
                  <c:v>38063.488888889013</c:v>
                </c:pt>
                <c:pt idx="256">
                  <c:v>38069.474039352746</c:v>
                </c:pt>
                <c:pt idx="257">
                  <c:v>38084.655312500006</c:v>
                </c:pt>
                <c:pt idx="258">
                  <c:v>38096.561770832974</c:v>
                </c:pt>
                <c:pt idx="259">
                  <c:v>38107.541620370372</c:v>
                </c:pt>
                <c:pt idx="260">
                  <c:v>38118.562210648211</c:v>
                </c:pt>
                <c:pt idx="261">
                  <c:v>38152.445393518516</c:v>
                </c:pt>
                <c:pt idx="262">
                  <c:v>38168.635347222225</c:v>
                </c:pt>
                <c:pt idx="263">
                  <c:v>38202.608043981476</c:v>
                </c:pt>
                <c:pt idx="264">
                  <c:v>38211.522314814814</c:v>
                </c:pt>
                <c:pt idx="265">
                  <c:v>38211.679340277777</c:v>
                </c:pt>
                <c:pt idx="266">
                  <c:v>38215.448750000003</c:v>
                </c:pt>
                <c:pt idx="267">
                  <c:v>38217.398796296613</c:v>
                </c:pt>
                <c:pt idx="268">
                  <c:v>38250.479351851856</c:v>
                </c:pt>
                <c:pt idx="269">
                  <c:v>38257.418206018643</c:v>
                </c:pt>
                <c:pt idx="270">
                  <c:v>38275.539131944446</c:v>
                </c:pt>
                <c:pt idx="271">
                  <c:v>38278.30692129716</c:v>
                </c:pt>
                <c:pt idx="272">
                  <c:v>38278.415300925932</c:v>
                </c:pt>
                <c:pt idx="273">
                  <c:v>38316.425682870184</c:v>
                </c:pt>
                <c:pt idx="274">
                  <c:v>38323.578206018603</c:v>
                </c:pt>
                <c:pt idx="275">
                  <c:v>38369.705000000002</c:v>
                </c:pt>
                <c:pt idx="276">
                  <c:v>38371.664594907408</c:v>
                </c:pt>
                <c:pt idx="277">
                  <c:v>38394.60527777778</c:v>
                </c:pt>
                <c:pt idx="278">
                  <c:v>38407.609444444446</c:v>
                </c:pt>
                <c:pt idx="279">
                  <c:v>38407.653912037036</c:v>
                </c:pt>
                <c:pt idx="280">
                  <c:v>38435.42559027778</c:v>
                </c:pt>
                <c:pt idx="281">
                  <c:v>38447.779953703575</c:v>
                </c:pt>
                <c:pt idx="282">
                  <c:v>38449.586111111115</c:v>
                </c:pt>
                <c:pt idx="283">
                  <c:v>38453.612824074211</c:v>
                </c:pt>
                <c:pt idx="284">
                  <c:v>38497.380208333343</c:v>
                </c:pt>
                <c:pt idx="285">
                  <c:v>38503.415613426914</c:v>
                </c:pt>
                <c:pt idx="286">
                  <c:v>38519.531331018516</c:v>
                </c:pt>
                <c:pt idx="287">
                  <c:v>38566.334340277783</c:v>
                </c:pt>
                <c:pt idx="288">
                  <c:v>38602.495451388888</c:v>
                </c:pt>
                <c:pt idx="289">
                  <c:v>38630.697465277575</c:v>
                </c:pt>
                <c:pt idx="290">
                  <c:v>38642.325046296297</c:v>
                </c:pt>
                <c:pt idx="291">
                  <c:v>38642.485659722232</c:v>
                </c:pt>
                <c:pt idx="292">
                  <c:v>38643.596423610099</c:v>
                </c:pt>
                <c:pt idx="293">
                  <c:v>38660.563402777574</c:v>
                </c:pt>
                <c:pt idx="294">
                  <c:v>38663.613055555557</c:v>
                </c:pt>
                <c:pt idx="295">
                  <c:v>38663.682453703674</c:v>
                </c:pt>
                <c:pt idx="296">
                  <c:v>38670.744375000002</c:v>
                </c:pt>
                <c:pt idx="297">
                  <c:v>38671.615578703706</c:v>
                </c:pt>
                <c:pt idx="298">
                  <c:v>38673.543032407411</c:v>
                </c:pt>
                <c:pt idx="299">
                  <c:v>38674.637800925928</c:v>
                </c:pt>
                <c:pt idx="300">
                  <c:v>38679.404027777782</c:v>
                </c:pt>
                <c:pt idx="301">
                  <c:v>38700.476469907408</c:v>
                </c:pt>
                <c:pt idx="302">
                  <c:v>38705.415451388893</c:v>
                </c:pt>
                <c:pt idx="303">
                  <c:v>38707.5549537037</c:v>
                </c:pt>
                <c:pt idx="304">
                  <c:v>38720.458761574082</c:v>
                </c:pt>
                <c:pt idx="305">
                  <c:v>38728.520740740576</c:v>
                </c:pt>
                <c:pt idx="306">
                  <c:v>38733.524467592586</c:v>
                </c:pt>
                <c:pt idx="307">
                  <c:v>38758.447511574093</c:v>
                </c:pt>
                <c:pt idx="308">
                  <c:v>38764.540069444643</c:v>
                </c:pt>
                <c:pt idx="309">
                  <c:v>38764.541250000002</c:v>
                </c:pt>
                <c:pt idx="310">
                  <c:v>38769.655081018514</c:v>
                </c:pt>
                <c:pt idx="311">
                  <c:v>38771.680034722223</c:v>
                </c:pt>
                <c:pt idx="312">
                  <c:v>38771.714560185181</c:v>
                </c:pt>
                <c:pt idx="313">
                  <c:v>38782.657789351855</c:v>
                </c:pt>
                <c:pt idx="314">
                  <c:v>38784.471875000003</c:v>
                </c:pt>
                <c:pt idx="315">
                  <c:v>38784.622743054984</c:v>
                </c:pt>
                <c:pt idx="316">
                  <c:v>38785.662743055524</c:v>
                </c:pt>
                <c:pt idx="317">
                  <c:v>38786.405462962954</c:v>
                </c:pt>
                <c:pt idx="318">
                  <c:v>38786.495185184984</c:v>
                </c:pt>
                <c:pt idx="319">
                  <c:v>38797.625879629624</c:v>
                </c:pt>
                <c:pt idx="320">
                  <c:v>38800.797465277574</c:v>
                </c:pt>
                <c:pt idx="321">
                  <c:v>38840.612037037041</c:v>
                </c:pt>
                <c:pt idx="322">
                  <c:v>38841.523263888885</c:v>
                </c:pt>
                <c:pt idx="323">
                  <c:v>38845.708761574075</c:v>
                </c:pt>
                <c:pt idx="324">
                  <c:v>38854.492974537025</c:v>
                </c:pt>
                <c:pt idx="325">
                  <c:v>38870.602141203584</c:v>
                </c:pt>
                <c:pt idx="326">
                  <c:v>38875.636388888888</c:v>
                </c:pt>
                <c:pt idx="327">
                  <c:v>38889.627175925925</c:v>
                </c:pt>
                <c:pt idx="328">
                  <c:v>38890.4449537037</c:v>
                </c:pt>
                <c:pt idx="329">
                  <c:v>38890.451469907406</c:v>
                </c:pt>
                <c:pt idx="330">
                  <c:v>38894.332245370613</c:v>
                </c:pt>
                <c:pt idx="331">
                  <c:v>38896.361736111074</c:v>
                </c:pt>
                <c:pt idx="332">
                  <c:v>38896.402453703704</c:v>
                </c:pt>
                <c:pt idx="333">
                  <c:v>38896.45113425926</c:v>
                </c:pt>
                <c:pt idx="334">
                  <c:v>38905.413923610984</c:v>
                </c:pt>
                <c:pt idx="335">
                  <c:v>38958.511250000003</c:v>
                </c:pt>
                <c:pt idx="336">
                  <c:v>38960.380000000012</c:v>
                </c:pt>
                <c:pt idx="337">
                  <c:v>38964.331041666584</c:v>
                </c:pt>
                <c:pt idx="338">
                  <c:v>38965.574247685188</c:v>
                </c:pt>
                <c:pt idx="339">
                  <c:v>38972.437453703584</c:v>
                </c:pt>
                <c:pt idx="340">
                  <c:v>38972.590578703705</c:v>
                </c:pt>
                <c:pt idx="341">
                  <c:v>38992.532280092593</c:v>
                </c:pt>
                <c:pt idx="342">
                  <c:v>39002.619930555556</c:v>
                </c:pt>
                <c:pt idx="343">
                  <c:v>39013.333819445579</c:v>
                </c:pt>
                <c:pt idx="344">
                  <c:v>39031.508414351862</c:v>
                </c:pt>
                <c:pt idx="345">
                  <c:v>39069.603136574078</c:v>
                </c:pt>
                <c:pt idx="346">
                  <c:v>39086.572997685187</c:v>
                </c:pt>
                <c:pt idx="347">
                  <c:v>39086.579560185186</c:v>
                </c:pt>
                <c:pt idx="348">
                  <c:v>39090.446296297618</c:v>
                </c:pt>
                <c:pt idx="349">
                  <c:v>39091.695023148146</c:v>
                </c:pt>
                <c:pt idx="350">
                  <c:v>39093.647303240738</c:v>
                </c:pt>
                <c:pt idx="351">
                  <c:v>39139.394687500004</c:v>
                </c:pt>
                <c:pt idx="352">
                  <c:v>39139.398009259261</c:v>
                </c:pt>
                <c:pt idx="353">
                  <c:v>39148.637442129584</c:v>
                </c:pt>
                <c:pt idx="354">
                  <c:v>39156.356192129642</c:v>
                </c:pt>
                <c:pt idx="355">
                  <c:v>39156.366180555524</c:v>
                </c:pt>
                <c:pt idx="356">
                  <c:v>39156.395162036984</c:v>
                </c:pt>
                <c:pt idx="357">
                  <c:v>39156.396412037036</c:v>
                </c:pt>
                <c:pt idx="358">
                  <c:v>39156.396481481475</c:v>
                </c:pt>
                <c:pt idx="359">
                  <c:v>39156.398217592643</c:v>
                </c:pt>
                <c:pt idx="360">
                  <c:v>39174.507222222222</c:v>
                </c:pt>
                <c:pt idx="361">
                  <c:v>39191.310104166667</c:v>
                </c:pt>
                <c:pt idx="362">
                  <c:v>39233.410925925942</c:v>
                </c:pt>
                <c:pt idx="363">
                  <c:v>39237.461817129632</c:v>
                </c:pt>
                <c:pt idx="364">
                  <c:v>39265.514537037212</c:v>
                </c:pt>
                <c:pt idx="365">
                  <c:v>39265.529895833184</c:v>
                </c:pt>
                <c:pt idx="366">
                  <c:v>39266.424930555557</c:v>
                </c:pt>
                <c:pt idx="367">
                  <c:v>39268.465208333335</c:v>
                </c:pt>
                <c:pt idx="368">
                  <c:v>39272.645601851575</c:v>
                </c:pt>
                <c:pt idx="369">
                  <c:v>39273.330659722233</c:v>
                </c:pt>
                <c:pt idx="370">
                  <c:v>39276.615115740744</c:v>
                </c:pt>
                <c:pt idx="371">
                  <c:v>39276.684907407413</c:v>
                </c:pt>
                <c:pt idx="372">
                  <c:v>39276.686250000013</c:v>
                </c:pt>
                <c:pt idx="373">
                  <c:v>39337.555115740739</c:v>
                </c:pt>
                <c:pt idx="374">
                  <c:v>39387.464826389012</c:v>
                </c:pt>
                <c:pt idx="375">
                  <c:v>39401.900023148213</c:v>
                </c:pt>
                <c:pt idx="376">
                  <c:v>39471.403321759186</c:v>
                </c:pt>
                <c:pt idx="377">
                  <c:v>39471.435891203706</c:v>
                </c:pt>
                <c:pt idx="378">
                  <c:v>39471.44395833333</c:v>
                </c:pt>
                <c:pt idx="379">
                  <c:v>39475.380578703713</c:v>
                </c:pt>
                <c:pt idx="380">
                  <c:v>39580.350949074971</c:v>
                </c:pt>
                <c:pt idx="381">
                  <c:v>39588.444664351853</c:v>
                </c:pt>
                <c:pt idx="382">
                  <c:v>39605.732916666624</c:v>
                </c:pt>
                <c:pt idx="383">
                  <c:v>39605.826793981476</c:v>
                </c:pt>
                <c:pt idx="384">
                  <c:v>39610.446886574093</c:v>
                </c:pt>
                <c:pt idx="385">
                  <c:v>39610.510717592602</c:v>
                </c:pt>
                <c:pt idx="386">
                  <c:v>39610.591226851575</c:v>
                </c:pt>
                <c:pt idx="387">
                  <c:v>39610.595590277779</c:v>
                </c:pt>
                <c:pt idx="388">
                  <c:v>39610.660729166586</c:v>
                </c:pt>
                <c:pt idx="389">
                  <c:v>39610.661342592575</c:v>
                </c:pt>
                <c:pt idx="390">
                  <c:v>39612.352094907612</c:v>
                </c:pt>
                <c:pt idx="391">
                  <c:v>39638.45814814917</c:v>
                </c:pt>
                <c:pt idx="392">
                  <c:v>39639.421921296285</c:v>
                </c:pt>
                <c:pt idx="393">
                  <c:v>39639.426122685174</c:v>
                </c:pt>
                <c:pt idx="394">
                  <c:v>39645.510057870393</c:v>
                </c:pt>
                <c:pt idx="395">
                  <c:v>39647.341493055559</c:v>
                </c:pt>
                <c:pt idx="396">
                  <c:v>39647.527569444443</c:v>
                </c:pt>
                <c:pt idx="397">
                  <c:v>39647.615208333329</c:v>
                </c:pt>
                <c:pt idx="398">
                  <c:v>39653.596377314811</c:v>
                </c:pt>
                <c:pt idx="399">
                  <c:v>39655.393564814804</c:v>
                </c:pt>
                <c:pt idx="400">
                  <c:v>39658.430567129632</c:v>
                </c:pt>
                <c:pt idx="401">
                  <c:v>39658.52034722222</c:v>
                </c:pt>
                <c:pt idx="402">
                  <c:v>39661.802557871211</c:v>
                </c:pt>
                <c:pt idx="403">
                  <c:v>39663.471145832984</c:v>
                </c:pt>
                <c:pt idx="404">
                  <c:v>39748.411481481475</c:v>
                </c:pt>
                <c:pt idx="405">
                  <c:v>39748.680543981478</c:v>
                </c:pt>
                <c:pt idx="406">
                  <c:v>39748.896192129629</c:v>
                </c:pt>
                <c:pt idx="407">
                  <c:v>39750.583368055552</c:v>
                </c:pt>
                <c:pt idx="408">
                  <c:v>39750.584907407443</c:v>
                </c:pt>
                <c:pt idx="409">
                  <c:v>39752.640069444613</c:v>
                </c:pt>
                <c:pt idx="410">
                  <c:v>39827.555879629632</c:v>
                </c:pt>
                <c:pt idx="411">
                  <c:v>39875.632129629594</c:v>
                </c:pt>
                <c:pt idx="412">
                  <c:v>39885.339895833335</c:v>
                </c:pt>
                <c:pt idx="413">
                  <c:v>39885.340810185211</c:v>
                </c:pt>
                <c:pt idx="414">
                  <c:v>39939.566076389012</c:v>
                </c:pt>
                <c:pt idx="415">
                  <c:v>39944.591574074082</c:v>
                </c:pt>
                <c:pt idx="416">
                  <c:v>39953.614212963003</c:v>
                </c:pt>
                <c:pt idx="417">
                  <c:v>39961.506840277783</c:v>
                </c:pt>
                <c:pt idx="418">
                  <c:v>39961.507384259254</c:v>
                </c:pt>
                <c:pt idx="419">
                  <c:v>40010.433321759185</c:v>
                </c:pt>
                <c:pt idx="420">
                  <c:v>40010.546053241043</c:v>
                </c:pt>
                <c:pt idx="421">
                  <c:v>40017.617199074091</c:v>
                </c:pt>
                <c:pt idx="422">
                  <c:v>40024.579722222225</c:v>
                </c:pt>
                <c:pt idx="423">
                  <c:v>40024.582314814819</c:v>
                </c:pt>
                <c:pt idx="424">
                  <c:v>40028.402303240742</c:v>
                </c:pt>
                <c:pt idx="425">
                  <c:v>40028.404791666624</c:v>
                </c:pt>
                <c:pt idx="426">
                  <c:v>40077.364027777781</c:v>
                </c:pt>
                <c:pt idx="427">
                  <c:v>40093.297523148147</c:v>
                </c:pt>
                <c:pt idx="428">
                  <c:v>40106.449814814812</c:v>
                </c:pt>
                <c:pt idx="429">
                  <c:v>40113.526064814774</c:v>
                </c:pt>
                <c:pt idx="430">
                  <c:v>40113.557187500002</c:v>
                </c:pt>
                <c:pt idx="431">
                  <c:v>40161.485081018516</c:v>
                </c:pt>
                <c:pt idx="432">
                  <c:v>40161.498784722186</c:v>
                </c:pt>
                <c:pt idx="433">
                  <c:v>40186.423935185187</c:v>
                </c:pt>
                <c:pt idx="434">
                  <c:v>40186.435810185183</c:v>
                </c:pt>
                <c:pt idx="435">
                  <c:v>40252.477303240739</c:v>
                </c:pt>
                <c:pt idx="436">
                  <c:v>40252.489351851851</c:v>
                </c:pt>
                <c:pt idx="437">
                  <c:v>40252.491203703576</c:v>
                </c:pt>
                <c:pt idx="438">
                  <c:v>40331.523946759175</c:v>
                </c:pt>
                <c:pt idx="439">
                  <c:v>40331.525393518474</c:v>
                </c:pt>
                <c:pt idx="440">
                  <c:v>40331.530162036994</c:v>
                </c:pt>
                <c:pt idx="441">
                  <c:v>40332.531712962955</c:v>
                </c:pt>
                <c:pt idx="442">
                  <c:v>40332.544849537036</c:v>
                </c:pt>
                <c:pt idx="443">
                  <c:v>40337.431631944448</c:v>
                </c:pt>
                <c:pt idx="444">
                  <c:v>40415.571747684975</c:v>
                </c:pt>
                <c:pt idx="445">
                  <c:v>40415.578819445749</c:v>
                </c:pt>
                <c:pt idx="446">
                  <c:v>40422.645289351851</c:v>
                </c:pt>
                <c:pt idx="447">
                  <c:v>40422.646481481475</c:v>
                </c:pt>
                <c:pt idx="448">
                  <c:v>40422.653263888889</c:v>
                </c:pt>
                <c:pt idx="449">
                  <c:v>40493.423252314817</c:v>
                </c:pt>
                <c:pt idx="450">
                  <c:v>40506.685219907413</c:v>
                </c:pt>
                <c:pt idx="451">
                  <c:v>40506.686064814814</c:v>
                </c:pt>
                <c:pt idx="452">
                  <c:v>40506.687222222223</c:v>
                </c:pt>
                <c:pt idx="453">
                  <c:v>40582.690462961858</c:v>
                </c:pt>
                <c:pt idx="454">
                  <c:v>40583.483472222222</c:v>
                </c:pt>
                <c:pt idx="455">
                  <c:v>40583.614432870367</c:v>
                </c:pt>
                <c:pt idx="456">
                  <c:v>40590.440231481603</c:v>
                </c:pt>
                <c:pt idx="457">
                  <c:v>40604.419861111106</c:v>
                </c:pt>
                <c:pt idx="458">
                  <c:v>40604.442696759259</c:v>
                </c:pt>
                <c:pt idx="459">
                  <c:v>40604.464305555557</c:v>
                </c:pt>
                <c:pt idx="460">
                  <c:v>40604.480787037035</c:v>
                </c:pt>
                <c:pt idx="461">
                  <c:v>40604.684513889013</c:v>
                </c:pt>
                <c:pt idx="462">
                  <c:v>40604.71675925926</c:v>
                </c:pt>
                <c:pt idx="463">
                  <c:v>40609.603055555555</c:v>
                </c:pt>
                <c:pt idx="464">
                  <c:v>40610.646296297375</c:v>
                </c:pt>
                <c:pt idx="465">
                  <c:v>40613.544305555552</c:v>
                </c:pt>
                <c:pt idx="466">
                  <c:v>40616.822824074203</c:v>
                </c:pt>
                <c:pt idx="467">
                  <c:v>40626.443692129629</c:v>
                </c:pt>
                <c:pt idx="468">
                  <c:v>40626.449699074212</c:v>
                </c:pt>
                <c:pt idx="469">
                  <c:v>40626.573217592602</c:v>
                </c:pt>
                <c:pt idx="470">
                  <c:v>40634.53627314917</c:v>
                </c:pt>
                <c:pt idx="471">
                  <c:v>40634.539467592585</c:v>
                </c:pt>
                <c:pt idx="472">
                  <c:v>40666.517245370393</c:v>
                </c:pt>
                <c:pt idx="473">
                  <c:v>40669.474664351852</c:v>
                </c:pt>
                <c:pt idx="474">
                  <c:v>40669.475937500007</c:v>
                </c:pt>
                <c:pt idx="475">
                  <c:v>40669.522245370368</c:v>
                </c:pt>
                <c:pt idx="476">
                  <c:v>40676.491307870354</c:v>
                </c:pt>
                <c:pt idx="477">
                  <c:v>40686.619872685187</c:v>
                </c:pt>
                <c:pt idx="478">
                  <c:v>40721.612546297212</c:v>
                </c:pt>
                <c:pt idx="479">
                  <c:v>40721.620729166585</c:v>
                </c:pt>
                <c:pt idx="480">
                  <c:v>40737.457013889012</c:v>
                </c:pt>
                <c:pt idx="481">
                  <c:v>40744.557569445213</c:v>
                </c:pt>
                <c:pt idx="482">
                  <c:v>40759.378229167043</c:v>
                </c:pt>
                <c:pt idx="483">
                  <c:v>40760.401076389011</c:v>
                </c:pt>
                <c:pt idx="484">
                  <c:v>40765.475949074083</c:v>
                </c:pt>
                <c:pt idx="485">
                  <c:v>40766.444282407443</c:v>
                </c:pt>
                <c:pt idx="486">
                  <c:v>40770.530601851824</c:v>
                </c:pt>
                <c:pt idx="487">
                  <c:v>40777.450833333343</c:v>
                </c:pt>
                <c:pt idx="488">
                  <c:v>40777.456956018643</c:v>
                </c:pt>
                <c:pt idx="489">
                  <c:v>40787.507962962954</c:v>
                </c:pt>
                <c:pt idx="490">
                  <c:v>40812.619467592594</c:v>
                </c:pt>
                <c:pt idx="491">
                  <c:v>40813.550995370613</c:v>
                </c:pt>
                <c:pt idx="492">
                  <c:v>40814.613124999996</c:v>
                </c:pt>
                <c:pt idx="493">
                  <c:v>40816.421030092592</c:v>
                </c:pt>
                <c:pt idx="494">
                  <c:v>40865.671018518522</c:v>
                </c:pt>
                <c:pt idx="495">
                  <c:v>40885.708935185183</c:v>
                </c:pt>
                <c:pt idx="496">
                  <c:v>40896.587708333325</c:v>
                </c:pt>
                <c:pt idx="497">
                  <c:v>40896.589305555557</c:v>
                </c:pt>
                <c:pt idx="498">
                  <c:v>40897.656203703707</c:v>
                </c:pt>
                <c:pt idx="499">
                  <c:v>40899.483206018602</c:v>
                </c:pt>
                <c:pt idx="500">
                  <c:v>40911.42833333333</c:v>
                </c:pt>
                <c:pt idx="501">
                  <c:v>40914.465486110974</c:v>
                </c:pt>
                <c:pt idx="502">
                  <c:v>40917.952800926243</c:v>
                </c:pt>
                <c:pt idx="503">
                  <c:v>40967.500324074092</c:v>
                </c:pt>
                <c:pt idx="504">
                  <c:v>40970.384942129633</c:v>
                </c:pt>
                <c:pt idx="505">
                  <c:v>40970.469652777778</c:v>
                </c:pt>
                <c:pt idx="506">
                  <c:v>40996.654768518521</c:v>
                </c:pt>
                <c:pt idx="507">
                  <c:v>41011.597812500004</c:v>
                </c:pt>
                <c:pt idx="508">
                  <c:v>41051.599699074082</c:v>
                </c:pt>
                <c:pt idx="509">
                  <c:v>41061.458136574212</c:v>
                </c:pt>
                <c:pt idx="510">
                  <c:v>41066.427083333176</c:v>
                </c:pt>
                <c:pt idx="511">
                  <c:v>41067.583645833176</c:v>
                </c:pt>
                <c:pt idx="512">
                  <c:v>41068.468159722222</c:v>
                </c:pt>
                <c:pt idx="513">
                  <c:v>41074.364837963003</c:v>
                </c:pt>
                <c:pt idx="514">
                  <c:v>41085.691203702976</c:v>
                </c:pt>
                <c:pt idx="515">
                  <c:v>41095.395567129628</c:v>
                </c:pt>
                <c:pt idx="516">
                  <c:v>41130.422893518517</c:v>
                </c:pt>
                <c:pt idx="517">
                  <c:v>41130.423993055556</c:v>
                </c:pt>
                <c:pt idx="518">
                  <c:v>41207.537175925929</c:v>
                </c:pt>
                <c:pt idx="519">
                  <c:v>41211.485520833325</c:v>
                </c:pt>
                <c:pt idx="520">
                  <c:v>41211.540613426914</c:v>
                </c:pt>
                <c:pt idx="521">
                  <c:v>41218.402395833335</c:v>
                </c:pt>
                <c:pt idx="522">
                  <c:v>41218.47631944569</c:v>
                </c:pt>
                <c:pt idx="523">
                  <c:v>41218.627453702975</c:v>
                </c:pt>
                <c:pt idx="524">
                  <c:v>41290.490532407413</c:v>
                </c:pt>
                <c:pt idx="525">
                  <c:v>41306.687766203584</c:v>
                </c:pt>
                <c:pt idx="526">
                  <c:v>41306.697685184976</c:v>
                </c:pt>
                <c:pt idx="527">
                  <c:v>41309.518622685187</c:v>
                </c:pt>
              </c:numCache>
            </c:numRef>
          </c:cat>
          <c:val>
            <c:numRef>
              <c:f>ensembl!$S$2:$S$529</c:f>
              <c:numCache>
                <c:formatCode>General</c:formatCode>
                <c:ptCount val="528"/>
                <c:pt idx="0">
                  <c:v>2</c:v>
                </c:pt>
                <c:pt idx="1">
                  <c:v>10</c:v>
                </c:pt>
                <c:pt idx="2">
                  <c:v>6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2</c:v>
                </c:pt>
                <c:pt idx="7">
                  <c:v>9</c:v>
                </c:pt>
                <c:pt idx="8">
                  <c:v>0</c:v>
                </c:pt>
                <c:pt idx="9">
                  <c:v>2</c:v>
                </c:pt>
                <c:pt idx="10">
                  <c:v>2</c:v>
                </c:pt>
                <c:pt idx="11">
                  <c:v>0</c:v>
                </c:pt>
                <c:pt idx="12">
                  <c:v>0</c:v>
                </c:pt>
                <c:pt idx="13">
                  <c:v>3</c:v>
                </c:pt>
                <c:pt idx="14">
                  <c:v>2</c:v>
                </c:pt>
                <c:pt idx="15">
                  <c:v>1</c:v>
                </c:pt>
                <c:pt idx="16">
                  <c:v>2</c:v>
                </c:pt>
                <c:pt idx="17">
                  <c:v>2</c:v>
                </c:pt>
                <c:pt idx="18">
                  <c:v>6</c:v>
                </c:pt>
                <c:pt idx="19">
                  <c:v>0</c:v>
                </c:pt>
                <c:pt idx="20">
                  <c:v>0</c:v>
                </c:pt>
                <c:pt idx="21">
                  <c:v>6</c:v>
                </c:pt>
                <c:pt idx="22">
                  <c:v>1</c:v>
                </c:pt>
                <c:pt idx="23">
                  <c:v>4</c:v>
                </c:pt>
                <c:pt idx="24">
                  <c:v>2</c:v>
                </c:pt>
                <c:pt idx="25">
                  <c:v>1</c:v>
                </c:pt>
                <c:pt idx="26">
                  <c:v>4</c:v>
                </c:pt>
                <c:pt idx="27">
                  <c:v>3</c:v>
                </c:pt>
                <c:pt idx="28">
                  <c:v>4</c:v>
                </c:pt>
                <c:pt idx="29">
                  <c:v>2</c:v>
                </c:pt>
                <c:pt idx="30">
                  <c:v>7</c:v>
                </c:pt>
                <c:pt idx="31">
                  <c:v>0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2</c:v>
                </c:pt>
                <c:pt idx="36">
                  <c:v>2</c:v>
                </c:pt>
                <c:pt idx="37">
                  <c:v>4</c:v>
                </c:pt>
                <c:pt idx="38">
                  <c:v>6</c:v>
                </c:pt>
                <c:pt idx="39">
                  <c:v>4</c:v>
                </c:pt>
                <c:pt idx="40">
                  <c:v>0</c:v>
                </c:pt>
                <c:pt idx="41">
                  <c:v>6</c:v>
                </c:pt>
                <c:pt idx="42">
                  <c:v>10</c:v>
                </c:pt>
                <c:pt idx="43">
                  <c:v>0</c:v>
                </c:pt>
                <c:pt idx="44">
                  <c:v>0</c:v>
                </c:pt>
                <c:pt idx="45">
                  <c:v>2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2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6</c:v>
                </c:pt>
                <c:pt idx="56">
                  <c:v>2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1</c:v>
                </c:pt>
                <c:pt idx="61">
                  <c:v>2</c:v>
                </c:pt>
                <c:pt idx="62">
                  <c:v>0</c:v>
                </c:pt>
                <c:pt idx="63">
                  <c:v>1</c:v>
                </c:pt>
                <c:pt idx="64">
                  <c:v>0</c:v>
                </c:pt>
                <c:pt idx="65">
                  <c:v>1</c:v>
                </c:pt>
                <c:pt idx="66">
                  <c:v>2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2</c:v>
                </c:pt>
                <c:pt idx="71">
                  <c:v>1</c:v>
                </c:pt>
                <c:pt idx="72">
                  <c:v>0</c:v>
                </c:pt>
                <c:pt idx="73">
                  <c:v>1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1</c:v>
                </c:pt>
                <c:pt idx="82">
                  <c:v>1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2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1</c:v>
                </c:pt>
                <c:pt idx="91">
                  <c:v>1</c:v>
                </c:pt>
                <c:pt idx="92">
                  <c:v>22</c:v>
                </c:pt>
                <c:pt idx="93">
                  <c:v>6</c:v>
                </c:pt>
                <c:pt idx="94">
                  <c:v>2</c:v>
                </c:pt>
                <c:pt idx="95">
                  <c:v>0</c:v>
                </c:pt>
                <c:pt idx="96">
                  <c:v>1</c:v>
                </c:pt>
                <c:pt idx="97">
                  <c:v>0</c:v>
                </c:pt>
                <c:pt idx="98">
                  <c:v>2</c:v>
                </c:pt>
                <c:pt idx="99">
                  <c:v>2</c:v>
                </c:pt>
                <c:pt idx="100">
                  <c:v>0</c:v>
                </c:pt>
                <c:pt idx="101">
                  <c:v>4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3</c:v>
                </c:pt>
                <c:pt idx="108">
                  <c:v>11</c:v>
                </c:pt>
                <c:pt idx="109">
                  <c:v>2</c:v>
                </c:pt>
                <c:pt idx="110">
                  <c:v>2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3</c:v>
                </c:pt>
                <c:pt idx="115">
                  <c:v>1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8</c:v>
                </c:pt>
                <c:pt idx="121">
                  <c:v>0</c:v>
                </c:pt>
                <c:pt idx="122">
                  <c:v>19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1</c:v>
                </c:pt>
                <c:pt idx="127">
                  <c:v>2</c:v>
                </c:pt>
                <c:pt idx="128">
                  <c:v>4</c:v>
                </c:pt>
                <c:pt idx="129">
                  <c:v>0</c:v>
                </c:pt>
                <c:pt idx="130">
                  <c:v>1</c:v>
                </c:pt>
                <c:pt idx="131">
                  <c:v>0</c:v>
                </c:pt>
                <c:pt idx="132">
                  <c:v>25</c:v>
                </c:pt>
                <c:pt idx="133">
                  <c:v>0</c:v>
                </c:pt>
                <c:pt idx="134">
                  <c:v>1</c:v>
                </c:pt>
                <c:pt idx="135">
                  <c:v>2</c:v>
                </c:pt>
                <c:pt idx="136">
                  <c:v>0</c:v>
                </c:pt>
                <c:pt idx="137">
                  <c:v>1</c:v>
                </c:pt>
                <c:pt idx="138">
                  <c:v>2</c:v>
                </c:pt>
                <c:pt idx="139">
                  <c:v>2</c:v>
                </c:pt>
                <c:pt idx="140">
                  <c:v>1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1</c:v>
                </c:pt>
                <c:pt idx="147">
                  <c:v>2</c:v>
                </c:pt>
                <c:pt idx="148">
                  <c:v>0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0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0</c:v>
                </c:pt>
                <c:pt idx="158">
                  <c:v>0</c:v>
                </c:pt>
                <c:pt idx="159">
                  <c:v>2</c:v>
                </c:pt>
                <c:pt idx="160">
                  <c:v>2</c:v>
                </c:pt>
                <c:pt idx="161">
                  <c:v>4</c:v>
                </c:pt>
                <c:pt idx="162">
                  <c:v>4</c:v>
                </c:pt>
                <c:pt idx="163">
                  <c:v>0</c:v>
                </c:pt>
                <c:pt idx="164">
                  <c:v>2</c:v>
                </c:pt>
                <c:pt idx="165">
                  <c:v>2</c:v>
                </c:pt>
                <c:pt idx="166">
                  <c:v>2</c:v>
                </c:pt>
                <c:pt idx="167">
                  <c:v>3</c:v>
                </c:pt>
                <c:pt idx="168">
                  <c:v>0</c:v>
                </c:pt>
                <c:pt idx="169">
                  <c:v>2</c:v>
                </c:pt>
                <c:pt idx="170">
                  <c:v>2</c:v>
                </c:pt>
                <c:pt idx="171">
                  <c:v>2</c:v>
                </c:pt>
                <c:pt idx="172">
                  <c:v>2</c:v>
                </c:pt>
                <c:pt idx="173">
                  <c:v>2</c:v>
                </c:pt>
                <c:pt idx="174">
                  <c:v>0</c:v>
                </c:pt>
                <c:pt idx="175">
                  <c:v>2</c:v>
                </c:pt>
                <c:pt idx="176">
                  <c:v>0</c:v>
                </c:pt>
                <c:pt idx="177">
                  <c:v>1</c:v>
                </c:pt>
                <c:pt idx="178">
                  <c:v>0</c:v>
                </c:pt>
                <c:pt idx="179">
                  <c:v>1</c:v>
                </c:pt>
                <c:pt idx="180">
                  <c:v>2</c:v>
                </c:pt>
                <c:pt idx="181">
                  <c:v>1</c:v>
                </c:pt>
                <c:pt idx="182">
                  <c:v>2</c:v>
                </c:pt>
                <c:pt idx="183">
                  <c:v>0</c:v>
                </c:pt>
                <c:pt idx="184">
                  <c:v>2</c:v>
                </c:pt>
                <c:pt idx="185">
                  <c:v>2</c:v>
                </c:pt>
                <c:pt idx="186">
                  <c:v>2</c:v>
                </c:pt>
                <c:pt idx="187">
                  <c:v>2</c:v>
                </c:pt>
                <c:pt idx="188">
                  <c:v>0</c:v>
                </c:pt>
                <c:pt idx="189">
                  <c:v>2</c:v>
                </c:pt>
                <c:pt idx="190">
                  <c:v>3</c:v>
                </c:pt>
                <c:pt idx="191">
                  <c:v>0</c:v>
                </c:pt>
                <c:pt idx="192">
                  <c:v>2</c:v>
                </c:pt>
                <c:pt idx="193">
                  <c:v>0</c:v>
                </c:pt>
                <c:pt idx="194">
                  <c:v>0</c:v>
                </c:pt>
                <c:pt idx="195">
                  <c:v>4</c:v>
                </c:pt>
                <c:pt idx="196">
                  <c:v>2</c:v>
                </c:pt>
                <c:pt idx="197">
                  <c:v>0</c:v>
                </c:pt>
                <c:pt idx="198">
                  <c:v>0</c:v>
                </c:pt>
                <c:pt idx="199">
                  <c:v>2</c:v>
                </c:pt>
                <c:pt idx="200">
                  <c:v>0</c:v>
                </c:pt>
                <c:pt idx="201">
                  <c:v>1</c:v>
                </c:pt>
                <c:pt idx="202">
                  <c:v>2</c:v>
                </c:pt>
                <c:pt idx="203">
                  <c:v>3</c:v>
                </c:pt>
                <c:pt idx="204">
                  <c:v>2</c:v>
                </c:pt>
                <c:pt idx="205">
                  <c:v>12</c:v>
                </c:pt>
                <c:pt idx="206">
                  <c:v>1</c:v>
                </c:pt>
                <c:pt idx="207">
                  <c:v>0</c:v>
                </c:pt>
                <c:pt idx="208">
                  <c:v>1</c:v>
                </c:pt>
                <c:pt idx="209">
                  <c:v>9</c:v>
                </c:pt>
                <c:pt idx="210">
                  <c:v>2</c:v>
                </c:pt>
                <c:pt idx="211">
                  <c:v>3</c:v>
                </c:pt>
                <c:pt idx="212">
                  <c:v>0</c:v>
                </c:pt>
                <c:pt idx="213">
                  <c:v>1</c:v>
                </c:pt>
                <c:pt idx="214">
                  <c:v>1</c:v>
                </c:pt>
                <c:pt idx="215">
                  <c:v>0</c:v>
                </c:pt>
                <c:pt idx="216">
                  <c:v>1</c:v>
                </c:pt>
                <c:pt idx="217">
                  <c:v>3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1</c:v>
                </c:pt>
                <c:pt idx="223">
                  <c:v>0</c:v>
                </c:pt>
                <c:pt idx="224">
                  <c:v>3</c:v>
                </c:pt>
                <c:pt idx="225">
                  <c:v>0</c:v>
                </c:pt>
                <c:pt idx="226">
                  <c:v>3</c:v>
                </c:pt>
                <c:pt idx="227">
                  <c:v>1</c:v>
                </c:pt>
                <c:pt idx="228">
                  <c:v>3</c:v>
                </c:pt>
                <c:pt idx="229">
                  <c:v>1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1</c:v>
                </c:pt>
                <c:pt idx="235">
                  <c:v>2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17</c:v>
                </c:pt>
                <c:pt idx="241">
                  <c:v>0</c:v>
                </c:pt>
                <c:pt idx="242">
                  <c:v>35</c:v>
                </c:pt>
                <c:pt idx="243">
                  <c:v>0</c:v>
                </c:pt>
                <c:pt idx="244">
                  <c:v>1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36</c:v>
                </c:pt>
                <c:pt idx="249">
                  <c:v>0</c:v>
                </c:pt>
                <c:pt idx="250">
                  <c:v>2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2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2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1</c:v>
                </c:pt>
                <c:pt idx="266">
                  <c:v>1</c:v>
                </c:pt>
                <c:pt idx="267">
                  <c:v>0</c:v>
                </c:pt>
                <c:pt idx="268">
                  <c:v>0</c:v>
                </c:pt>
                <c:pt idx="269">
                  <c:v>4</c:v>
                </c:pt>
                <c:pt idx="270">
                  <c:v>0</c:v>
                </c:pt>
                <c:pt idx="271">
                  <c:v>0</c:v>
                </c:pt>
                <c:pt idx="272">
                  <c:v>2</c:v>
                </c:pt>
                <c:pt idx="273">
                  <c:v>1</c:v>
                </c:pt>
                <c:pt idx="274">
                  <c:v>0</c:v>
                </c:pt>
                <c:pt idx="275">
                  <c:v>2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2</c:v>
                </c:pt>
                <c:pt idx="284">
                  <c:v>1</c:v>
                </c:pt>
                <c:pt idx="285">
                  <c:v>0</c:v>
                </c:pt>
                <c:pt idx="286">
                  <c:v>2</c:v>
                </c:pt>
                <c:pt idx="287">
                  <c:v>1</c:v>
                </c:pt>
                <c:pt idx="288">
                  <c:v>2</c:v>
                </c:pt>
                <c:pt idx="289">
                  <c:v>2</c:v>
                </c:pt>
                <c:pt idx="290">
                  <c:v>2</c:v>
                </c:pt>
                <c:pt idx="291">
                  <c:v>2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2</c:v>
                </c:pt>
                <c:pt idx="296">
                  <c:v>1</c:v>
                </c:pt>
                <c:pt idx="297">
                  <c:v>1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2</c:v>
                </c:pt>
                <c:pt idx="302">
                  <c:v>0</c:v>
                </c:pt>
                <c:pt idx="303">
                  <c:v>2</c:v>
                </c:pt>
                <c:pt idx="304">
                  <c:v>2</c:v>
                </c:pt>
                <c:pt idx="305">
                  <c:v>2</c:v>
                </c:pt>
                <c:pt idx="306">
                  <c:v>0</c:v>
                </c:pt>
                <c:pt idx="307">
                  <c:v>1</c:v>
                </c:pt>
                <c:pt idx="308">
                  <c:v>1</c:v>
                </c:pt>
                <c:pt idx="309">
                  <c:v>2</c:v>
                </c:pt>
                <c:pt idx="310">
                  <c:v>0</c:v>
                </c:pt>
                <c:pt idx="311">
                  <c:v>1</c:v>
                </c:pt>
                <c:pt idx="312">
                  <c:v>1</c:v>
                </c:pt>
                <c:pt idx="313">
                  <c:v>2</c:v>
                </c:pt>
                <c:pt idx="314">
                  <c:v>2</c:v>
                </c:pt>
                <c:pt idx="315">
                  <c:v>0</c:v>
                </c:pt>
                <c:pt idx="316">
                  <c:v>1</c:v>
                </c:pt>
                <c:pt idx="317">
                  <c:v>10</c:v>
                </c:pt>
                <c:pt idx="318">
                  <c:v>17</c:v>
                </c:pt>
                <c:pt idx="319">
                  <c:v>1</c:v>
                </c:pt>
                <c:pt idx="320">
                  <c:v>0</c:v>
                </c:pt>
                <c:pt idx="321">
                  <c:v>4</c:v>
                </c:pt>
                <c:pt idx="322">
                  <c:v>0</c:v>
                </c:pt>
                <c:pt idx="323">
                  <c:v>3</c:v>
                </c:pt>
                <c:pt idx="324">
                  <c:v>4</c:v>
                </c:pt>
                <c:pt idx="325">
                  <c:v>168</c:v>
                </c:pt>
                <c:pt idx="326">
                  <c:v>1</c:v>
                </c:pt>
                <c:pt idx="327">
                  <c:v>168</c:v>
                </c:pt>
                <c:pt idx="328">
                  <c:v>168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2</c:v>
                </c:pt>
                <c:pt idx="335">
                  <c:v>5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1</c:v>
                </c:pt>
                <c:pt idx="343">
                  <c:v>1</c:v>
                </c:pt>
                <c:pt idx="344">
                  <c:v>0</c:v>
                </c:pt>
                <c:pt idx="345">
                  <c:v>1</c:v>
                </c:pt>
                <c:pt idx="346">
                  <c:v>2</c:v>
                </c:pt>
                <c:pt idx="347">
                  <c:v>0</c:v>
                </c:pt>
                <c:pt idx="348">
                  <c:v>2</c:v>
                </c:pt>
                <c:pt idx="349">
                  <c:v>0</c:v>
                </c:pt>
                <c:pt idx="350">
                  <c:v>0</c:v>
                </c:pt>
                <c:pt idx="351">
                  <c:v>43</c:v>
                </c:pt>
                <c:pt idx="352">
                  <c:v>4</c:v>
                </c:pt>
                <c:pt idx="353">
                  <c:v>1</c:v>
                </c:pt>
                <c:pt idx="354">
                  <c:v>2</c:v>
                </c:pt>
                <c:pt idx="355">
                  <c:v>0</c:v>
                </c:pt>
                <c:pt idx="356">
                  <c:v>2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2</c:v>
                </c:pt>
                <c:pt idx="361">
                  <c:v>0</c:v>
                </c:pt>
                <c:pt idx="362">
                  <c:v>1</c:v>
                </c:pt>
                <c:pt idx="363">
                  <c:v>1</c:v>
                </c:pt>
                <c:pt idx="364">
                  <c:v>0</c:v>
                </c:pt>
                <c:pt idx="365">
                  <c:v>0</c:v>
                </c:pt>
                <c:pt idx="366">
                  <c:v>1</c:v>
                </c:pt>
                <c:pt idx="367">
                  <c:v>1</c:v>
                </c:pt>
                <c:pt idx="368">
                  <c:v>0</c:v>
                </c:pt>
                <c:pt idx="369">
                  <c:v>0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5</c:v>
                </c:pt>
                <c:pt idx="374">
                  <c:v>0</c:v>
                </c:pt>
                <c:pt idx="375">
                  <c:v>2</c:v>
                </c:pt>
                <c:pt idx="376">
                  <c:v>2</c:v>
                </c:pt>
                <c:pt idx="377">
                  <c:v>5</c:v>
                </c:pt>
                <c:pt idx="378">
                  <c:v>2</c:v>
                </c:pt>
                <c:pt idx="379">
                  <c:v>0</c:v>
                </c:pt>
                <c:pt idx="380">
                  <c:v>1</c:v>
                </c:pt>
                <c:pt idx="381">
                  <c:v>0</c:v>
                </c:pt>
                <c:pt idx="382">
                  <c:v>0</c:v>
                </c:pt>
                <c:pt idx="383">
                  <c:v>1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1</c:v>
                </c:pt>
                <c:pt idx="391">
                  <c:v>4</c:v>
                </c:pt>
                <c:pt idx="392">
                  <c:v>2</c:v>
                </c:pt>
                <c:pt idx="393">
                  <c:v>0</c:v>
                </c:pt>
                <c:pt idx="394">
                  <c:v>0</c:v>
                </c:pt>
                <c:pt idx="395">
                  <c:v>1</c:v>
                </c:pt>
                <c:pt idx="396">
                  <c:v>0</c:v>
                </c:pt>
                <c:pt idx="397">
                  <c:v>2</c:v>
                </c:pt>
                <c:pt idx="398">
                  <c:v>2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2</c:v>
                </c:pt>
                <c:pt idx="403">
                  <c:v>0</c:v>
                </c:pt>
                <c:pt idx="404">
                  <c:v>10</c:v>
                </c:pt>
                <c:pt idx="405">
                  <c:v>0</c:v>
                </c:pt>
                <c:pt idx="406">
                  <c:v>10</c:v>
                </c:pt>
                <c:pt idx="407">
                  <c:v>10</c:v>
                </c:pt>
                <c:pt idx="408">
                  <c:v>0</c:v>
                </c:pt>
                <c:pt idx="409">
                  <c:v>0</c:v>
                </c:pt>
                <c:pt idx="410">
                  <c:v>3</c:v>
                </c:pt>
                <c:pt idx="411">
                  <c:v>8</c:v>
                </c:pt>
                <c:pt idx="412">
                  <c:v>0</c:v>
                </c:pt>
                <c:pt idx="413">
                  <c:v>0</c:v>
                </c:pt>
                <c:pt idx="414">
                  <c:v>2</c:v>
                </c:pt>
                <c:pt idx="415">
                  <c:v>1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2</c:v>
                </c:pt>
                <c:pt idx="429">
                  <c:v>2</c:v>
                </c:pt>
                <c:pt idx="430">
                  <c:v>0</c:v>
                </c:pt>
                <c:pt idx="431">
                  <c:v>0</c:v>
                </c:pt>
                <c:pt idx="432">
                  <c:v>1</c:v>
                </c:pt>
                <c:pt idx="433">
                  <c:v>2</c:v>
                </c:pt>
                <c:pt idx="434">
                  <c:v>2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2</c:v>
                </c:pt>
                <c:pt idx="440">
                  <c:v>0</c:v>
                </c:pt>
                <c:pt idx="441">
                  <c:v>1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2</c:v>
                </c:pt>
                <c:pt idx="451">
                  <c:v>0</c:v>
                </c:pt>
                <c:pt idx="452">
                  <c:v>0</c:v>
                </c:pt>
                <c:pt idx="453">
                  <c:v>2</c:v>
                </c:pt>
                <c:pt idx="454">
                  <c:v>0</c:v>
                </c:pt>
                <c:pt idx="455">
                  <c:v>1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1</c:v>
                </c:pt>
                <c:pt idx="466">
                  <c:v>1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1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2</c:v>
                </c:pt>
                <c:pt idx="481">
                  <c:v>1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2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2</c:v>
                </c:pt>
                <c:pt idx="492">
                  <c:v>6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12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4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3</c:v>
                </c:pt>
                <c:pt idx="511">
                  <c:v>0</c:v>
                </c:pt>
                <c:pt idx="512">
                  <c:v>0</c:v>
                </c:pt>
                <c:pt idx="513">
                  <c:v>1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2</c:v>
                </c:pt>
                <c:pt idx="520">
                  <c:v>10</c:v>
                </c:pt>
                <c:pt idx="521">
                  <c:v>0</c:v>
                </c:pt>
                <c:pt idx="522">
                  <c:v>1</c:v>
                </c:pt>
                <c:pt idx="523">
                  <c:v>0</c:v>
                </c:pt>
                <c:pt idx="524">
                  <c:v>1</c:v>
                </c:pt>
                <c:pt idx="525">
                  <c:v>2</c:v>
                </c:pt>
                <c:pt idx="526">
                  <c:v>1</c:v>
                </c:pt>
                <c:pt idx="527">
                  <c:v>0</c:v>
                </c:pt>
              </c:numCache>
            </c:numRef>
          </c:val>
        </c:ser>
        <c:ser>
          <c:idx val="1"/>
          <c:order val="1"/>
          <c:tx>
            <c:v>Insertions</c:v>
          </c:tx>
          <c:spPr>
            <a:solidFill>
              <a:srgbClr val="00B050"/>
            </a:solidFill>
          </c:spPr>
          <c:cat>
            <c:numRef>
              <c:f>ensembl!$D$2:$D$529</c:f>
              <c:numCache>
                <c:formatCode>[$-409]d\-mmm\-yy;@</c:formatCode>
                <c:ptCount val="528"/>
                <c:pt idx="0">
                  <c:v>36444.805312500001</c:v>
                </c:pt>
                <c:pt idx="1">
                  <c:v>36458.672673610985</c:v>
                </c:pt>
                <c:pt idx="2">
                  <c:v>36473.730821759185</c:v>
                </c:pt>
                <c:pt idx="3">
                  <c:v>36487.584675926213</c:v>
                </c:pt>
                <c:pt idx="4">
                  <c:v>36487.586157407612</c:v>
                </c:pt>
                <c:pt idx="5">
                  <c:v>36487.592662036994</c:v>
                </c:pt>
                <c:pt idx="6">
                  <c:v>36531.697638888887</c:v>
                </c:pt>
                <c:pt idx="7">
                  <c:v>36535.624826388892</c:v>
                </c:pt>
                <c:pt idx="8">
                  <c:v>36535.632604166654</c:v>
                </c:pt>
                <c:pt idx="9">
                  <c:v>36537.623587962924</c:v>
                </c:pt>
                <c:pt idx="10">
                  <c:v>36537.635081018474</c:v>
                </c:pt>
                <c:pt idx="11">
                  <c:v>36538.489965277782</c:v>
                </c:pt>
                <c:pt idx="12">
                  <c:v>36538.636539352243</c:v>
                </c:pt>
                <c:pt idx="13">
                  <c:v>36539.505185185175</c:v>
                </c:pt>
                <c:pt idx="14">
                  <c:v>36539.591099536985</c:v>
                </c:pt>
                <c:pt idx="15">
                  <c:v>36539.675138888888</c:v>
                </c:pt>
                <c:pt idx="16">
                  <c:v>36540.729895833174</c:v>
                </c:pt>
                <c:pt idx="17">
                  <c:v>36541.516898149421</c:v>
                </c:pt>
                <c:pt idx="18">
                  <c:v>36544.78881944569</c:v>
                </c:pt>
                <c:pt idx="19">
                  <c:v>36545.390590277791</c:v>
                </c:pt>
                <c:pt idx="20">
                  <c:v>36545.582673611105</c:v>
                </c:pt>
                <c:pt idx="21">
                  <c:v>36545.606481481474</c:v>
                </c:pt>
                <c:pt idx="22">
                  <c:v>36547.75917824074</c:v>
                </c:pt>
                <c:pt idx="23">
                  <c:v>36547.844201389213</c:v>
                </c:pt>
                <c:pt idx="24">
                  <c:v>36549.475740740585</c:v>
                </c:pt>
                <c:pt idx="25">
                  <c:v>36549.732465277775</c:v>
                </c:pt>
                <c:pt idx="26">
                  <c:v>36552.68273148148</c:v>
                </c:pt>
                <c:pt idx="27">
                  <c:v>36567.563356481478</c:v>
                </c:pt>
                <c:pt idx="28">
                  <c:v>36567.684861111105</c:v>
                </c:pt>
                <c:pt idx="29">
                  <c:v>36584.608206018602</c:v>
                </c:pt>
                <c:pt idx="30">
                  <c:v>36616.564328703585</c:v>
                </c:pt>
                <c:pt idx="31">
                  <c:v>36619.341192129628</c:v>
                </c:pt>
                <c:pt idx="32">
                  <c:v>36620.322858797175</c:v>
                </c:pt>
                <c:pt idx="33">
                  <c:v>36627.759479166656</c:v>
                </c:pt>
                <c:pt idx="34">
                  <c:v>36635.634421296294</c:v>
                </c:pt>
                <c:pt idx="35">
                  <c:v>36640.659768518504</c:v>
                </c:pt>
                <c:pt idx="36">
                  <c:v>36658.522418981476</c:v>
                </c:pt>
                <c:pt idx="37">
                  <c:v>36669.76284722222</c:v>
                </c:pt>
                <c:pt idx="38">
                  <c:v>36676.462870370393</c:v>
                </c:pt>
                <c:pt idx="39">
                  <c:v>36679.679745370355</c:v>
                </c:pt>
                <c:pt idx="40">
                  <c:v>36681.823564814804</c:v>
                </c:pt>
                <c:pt idx="41">
                  <c:v>36682.785729166586</c:v>
                </c:pt>
                <c:pt idx="42">
                  <c:v>36683.49083333333</c:v>
                </c:pt>
                <c:pt idx="43">
                  <c:v>36691.423252314817</c:v>
                </c:pt>
                <c:pt idx="44">
                  <c:v>36696.523599537024</c:v>
                </c:pt>
                <c:pt idx="45">
                  <c:v>36698.355706018519</c:v>
                </c:pt>
                <c:pt idx="46">
                  <c:v>36699.896979166668</c:v>
                </c:pt>
                <c:pt idx="47">
                  <c:v>36700.794189813794</c:v>
                </c:pt>
                <c:pt idx="48">
                  <c:v>36720.472905092603</c:v>
                </c:pt>
                <c:pt idx="49">
                  <c:v>36721.680092592593</c:v>
                </c:pt>
                <c:pt idx="50">
                  <c:v>36738.412800926213</c:v>
                </c:pt>
                <c:pt idx="51">
                  <c:v>36770.468761574077</c:v>
                </c:pt>
                <c:pt idx="52">
                  <c:v>36771.494895833326</c:v>
                </c:pt>
                <c:pt idx="53">
                  <c:v>36773.98274305556</c:v>
                </c:pt>
                <c:pt idx="54">
                  <c:v>36774.334699074243</c:v>
                </c:pt>
                <c:pt idx="55">
                  <c:v>36777.561724536048</c:v>
                </c:pt>
                <c:pt idx="56">
                  <c:v>36785.749131944445</c:v>
                </c:pt>
                <c:pt idx="57">
                  <c:v>36801.372534722243</c:v>
                </c:pt>
                <c:pt idx="58">
                  <c:v>36809.340833333343</c:v>
                </c:pt>
                <c:pt idx="59">
                  <c:v>36828.41778935185</c:v>
                </c:pt>
                <c:pt idx="60">
                  <c:v>36839.724027777775</c:v>
                </c:pt>
                <c:pt idx="61">
                  <c:v>36847.681990740726</c:v>
                </c:pt>
                <c:pt idx="62">
                  <c:v>36854.476157407611</c:v>
                </c:pt>
                <c:pt idx="63">
                  <c:v>36854.481307870381</c:v>
                </c:pt>
                <c:pt idx="64">
                  <c:v>36857.699861110974</c:v>
                </c:pt>
                <c:pt idx="65">
                  <c:v>36872.47824074074</c:v>
                </c:pt>
                <c:pt idx="66">
                  <c:v>36894.671770832974</c:v>
                </c:pt>
                <c:pt idx="67">
                  <c:v>36906.497476851575</c:v>
                </c:pt>
                <c:pt idx="68">
                  <c:v>36909.622708333176</c:v>
                </c:pt>
                <c:pt idx="69">
                  <c:v>36916.389525463012</c:v>
                </c:pt>
                <c:pt idx="70">
                  <c:v>36916.394490740735</c:v>
                </c:pt>
                <c:pt idx="71">
                  <c:v>36917.927997685176</c:v>
                </c:pt>
                <c:pt idx="72">
                  <c:v>36926.720034722224</c:v>
                </c:pt>
                <c:pt idx="73">
                  <c:v>36935.439421296294</c:v>
                </c:pt>
                <c:pt idx="74">
                  <c:v>36935.796828703584</c:v>
                </c:pt>
                <c:pt idx="75">
                  <c:v>36936.381990740745</c:v>
                </c:pt>
                <c:pt idx="76">
                  <c:v>36956.859120370369</c:v>
                </c:pt>
                <c:pt idx="77">
                  <c:v>36958.640763888885</c:v>
                </c:pt>
                <c:pt idx="78">
                  <c:v>36982.594201388893</c:v>
                </c:pt>
                <c:pt idx="79">
                  <c:v>36982.595115740725</c:v>
                </c:pt>
                <c:pt idx="80">
                  <c:v>36985.594467592586</c:v>
                </c:pt>
                <c:pt idx="81">
                  <c:v>36992.617893518516</c:v>
                </c:pt>
                <c:pt idx="82">
                  <c:v>37001.635138888887</c:v>
                </c:pt>
                <c:pt idx="83">
                  <c:v>37004.552106481482</c:v>
                </c:pt>
                <c:pt idx="84">
                  <c:v>37004.588425925933</c:v>
                </c:pt>
                <c:pt idx="85">
                  <c:v>37005.425150462965</c:v>
                </c:pt>
                <c:pt idx="86">
                  <c:v>37005.441273149088</c:v>
                </c:pt>
                <c:pt idx="87">
                  <c:v>37005.49836805556</c:v>
                </c:pt>
                <c:pt idx="88">
                  <c:v>37006.438020833324</c:v>
                </c:pt>
                <c:pt idx="89">
                  <c:v>37007.553900462961</c:v>
                </c:pt>
                <c:pt idx="90">
                  <c:v>37011.681388888886</c:v>
                </c:pt>
                <c:pt idx="91">
                  <c:v>37036.543321759185</c:v>
                </c:pt>
                <c:pt idx="92">
                  <c:v>37042.440439814818</c:v>
                </c:pt>
                <c:pt idx="93">
                  <c:v>37048.432638889011</c:v>
                </c:pt>
                <c:pt idx="94">
                  <c:v>37049.424722222204</c:v>
                </c:pt>
                <c:pt idx="95">
                  <c:v>37050.410763888889</c:v>
                </c:pt>
                <c:pt idx="96">
                  <c:v>37050.538877315012</c:v>
                </c:pt>
                <c:pt idx="97">
                  <c:v>37052.607268518521</c:v>
                </c:pt>
                <c:pt idx="98">
                  <c:v>37054.697210648148</c:v>
                </c:pt>
                <c:pt idx="99">
                  <c:v>37055.532939814817</c:v>
                </c:pt>
                <c:pt idx="100">
                  <c:v>37060.595949074072</c:v>
                </c:pt>
                <c:pt idx="101">
                  <c:v>37061.653425925928</c:v>
                </c:pt>
                <c:pt idx="102">
                  <c:v>37061.809791666594</c:v>
                </c:pt>
                <c:pt idx="103">
                  <c:v>37063.612083333326</c:v>
                </c:pt>
                <c:pt idx="104">
                  <c:v>37068.581111111074</c:v>
                </c:pt>
                <c:pt idx="105">
                  <c:v>37084.548668981479</c:v>
                </c:pt>
                <c:pt idx="106">
                  <c:v>37090.546087962961</c:v>
                </c:pt>
                <c:pt idx="107">
                  <c:v>37090.599953703575</c:v>
                </c:pt>
                <c:pt idx="108">
                  <c:v>37098.838321759264</c:v>
                </c:pt>
                <c:pt idx="109">
                  <c:v>37119.651111111074</c:v>
                </c:pt>
                <c:pt idx="110">
                  <c:v>37124.421319444613</c:v>
                </c:pt>
                <c:pt idx="111">
                  <c:v>37140.554988426797</c:v>
                </c:pt>
                <c:pt idx="112">
                  <c:v>37144.527118055557</c:v>
                </c:pt>
                <c:pt idx="113">
                  <c:v>37169.512673611105</c:v>
                </c:pt>
                <c:pt idx="114">
                  <c:v>37173.655821759254</c:v>
                </c:pt>
                <c:pt idx="115">
                  <c:v>37174.533703702975</c:v>
                </c:pt>
                <c:pt idx="116">
                  <c:v>37175.624872685185</c:v>
                </c:pt>
                <c:pt idx="117">
                  <c:v>37175.629583333175</c:v>
                </c:pt>
                <c:pt idx="118">
                  <c:v>37175.642430555556</c:v>
                </c:pt>
                <c:pt idx="119">
                  <c:v>37202.707384259185</c:v>
                </c:pt>
                <c:pt idx="120">
                  <c:v>37203.487372685187</c:v>
                </c:pt>
                <c:pt idx="121">
                  <c:v>37203.535081018505</c:v>
                </c:pt>
                <c:pt idx="122">
                  <c:v>37204.508425925931</c:v>
                </c:pt>
                <c:pt idx="123">
                  <c:v>37204.511516203711</c:v>
                </c:pt>
                <c:pt idx="124">
                  <c:v>37235.408680555556</c:v>
                </c:pt>
                <c:pt idx="125">
                  <c:v>37268.689282407409</c:v>
                </c:pt>
                <c:pt idx="126">
                  <c:v>37270.69259259259</c:v>
                </c:pt>
                <c:pt idx="127">
                  <c:v>37272.410787037035</c:v>
                </c:pt>
                <c:pt idx="128">
                  <c:v>37272.443148148202</c:v>
                </c:pt>
                <c:pt idx="129">
                  <c:v>37272.471307870372</c:v>
                </c:pt>
                <c:pt idx="130">
                  <c:v>37277.657129629624</c:v>
                </c:pt>
                <c:pt idx="131">
                  <c:v>37290.699305554976</c:v>
                </c:pt>
                <c:pt idx="132">
                  <c:v>37290.702002314814</c:v>
                </c:pt>
                <c:pt idx="133">
                  <c:v>37294.721620370176</c:v>
                </c:pt>
                <c:pt idx="134">
                  <c:v>37294.770787036985</c:v>
                </c:pt>
                <c:pt idx="135">
                  <c:v>37315.456157407643</c:v>
                </c:pt>
                <c:pt idx="136">
                  <c:v>37320.601944444446</c:v>
                </c:pt>
                <c:pt idx="137">
                  <c:v>37326.583252314813</c:v>
                </c:pt>
                <c:pt idx="138">
                  <c:v>37354.394479166665</c:v>
                </c:pt>
                <c:pt idx="139">
                  <c:v>37355.566817129642</c:v>
                </c:pt>
                <c:pt idx="140">
                  <c:v>37357.594074074092</c:v>
                </c:pt>
                <c:pt idx="141">
                  <c:v>37357.665937500002</c:v>
                </c:pt>
                <c:pt idx="142">
                  <c:v>37369.581909722227</c:v>
                </c:pt>
                <c:pt idx="143">
                  <c:v>37372.627314814774</c:v>
                </c:pt>
                <c:pt idx="144">
                  <c:v>37377.558078703703</c:v>
                </c:pt>
                <c:pt idx="145">
                  <c:v>37434.708738425943</c:v>
                </c:pt>
                <c:pt idx="146">
                  <c:v>37446.583761574075</c:v>
                </c:pt>
                <c:pt idx="147">
                  <c:v>37456.557442129626</c:v>
                </c:pt>
                <c:pt idx="148">
                  <c:v>37456.685949074083</c:v>
                </c:pt>
                <c:pt idx="149">
                  <c:v>37470.458842592612</c:v>
                </c:pt>
                <c:pt idx="150">
                  <c:v>37470.542546297213</c:v>
                </c:pt>
                <c:pt idx="151">
                  <c:v>37482.565798610121</c:v>
                </c:pt>
                <c:pt idx="152">
                  <c:v>37484.431319445212</c:v>
                </c:pt>
                <c:pt idx="153">
                  <c:v>37508.454085648213</c:v>
                </c:pt>
                <c:pt idx="154">
                  <c:v>37508.677418981475</c:v>
                </c:pt>
                <c:pt idx="155">
                  <c:v>37508.693472222185</c:v>
                </c:pt>
                <c:pt idx="156">
                  <c:v>37511.696898148213</c:v>
                </c:pt>
                <c:pt idx="157">
                  <c:v>37539.464525463001</c:v>
                </c:pt>
                <c:pt idx="158">
                  <c:v>37544.531782407175</c:v>
                </c:pt>
                <c:pt idx="159">
                  <c:v>37554.58326388889</c:v>
                </c:pt>
                <c:pt idx="160">
                  <c:v>37561.689942129626</c:v>
                </c:pt>
                <c:pt idx="161">
                  <c:v>37561.693067129585</c:v>
                </c:pt>
                <c:pt idx="162">
                  <c:v>37567.42591435185</c:v>
                </c:pt>
                <c:pt idx="163">
                  <c:v>37567.630648148202</c:v>
                </c:pt>
                <c:pt idx="164">
                  <c:v>37573.574895833335</c:v>
                </c:pt>
                <c:pt idx="165">
                  <c:v>37585.695833333324</c:v>
                </c:pt>
                <c:pt idx="166">
                  <c:v>37601.617939814816</c:v>
                </c:pt>
                <c:pt idx="167">
                  <c:v>37608.62140046202</c:v>
                </c:pt>
                <c:pt idx="168">
                  <c:v>37613.444421296299</c:v>
                </c:pt>
                <c:pt idx="169">
                  <c:v>37631.565995370373</c:v>
                </c:pt>
                <c:pt idx="170">
                  <c:v>37635.528460648144</c:v>
                </c:pt>
                <c:pt idx="171">
                  <c:v>37636.472951389012</c:v>
                </c:pt>
                <c:pt idx="172">
                  <c:v>37636.48878472222</c:v>
                </c:pt>
                <c:pt idx="173">
                  <c:v>37641.501898148243</c:v>
                </c:pt>
                <c:pt idx="174">
                  <c:v>37641.522361110976</c:v>
                </c:pt>
                <c:pt idx="175">
                  <c:v>37641.606793981475</c:v>
                </c:pt>
                <c:pt idx="176">
                  <c:v>37650.497488425928</c:v>
                </c:pt>
                <c:pt idx="177">
                  <c:v>37656.492048610984</c:v>
                </c:pt>
                <c:pt idx="178">
                  <c:v>37656.869027777779</c:v>
                </c:pt>
                <c:pt idx="179">
                  <c:v>37657.712430555555</c:v>
                </c:pt>
                <c:pt idx="180">
                  <c:v>37665.517048610986</c:v>
                </c:pt>
                <c:pt idx="181">
                  <c:v>37665.877418981479</c:v>
                </c:pt>
                <c:pt idx="182">
                  <c:v>37666.481076389013</c:v>
                </c:pt>
                <c:pt idx="183">
                  <c:v>37666.920949074083</c:v>
                </c:pt>
                <c:pt idx="184">
                  <c:v>37670.609652777777</c:v>
                </c:pt>
                <c:pt idx="185">
                  <c:v>37670.610995370393</c:v>
                </c:pt>
                <c:pt idx="186">
                  <c:v>37672.515474537024</c:v>
                </c:pt>
                <c:pt idx="187">
                  <c:v>37694.406944444643</c:v>
                </c:pt>
                <c:pt idx="188">
                  <c:v>37694.47010416667</c:v>
                </c:pt>
                <c:pt idx="189">
                  <c:v>37699.681238426914</c:v>
                </c:pt>
                <c:pt idx="190">
                  <c:v>37720.500208333331</c:v>
                </c:pt>
                <c:pt idx="191">
                  <c:v>37722.456261574203</c:v>
                </c:pt>
                <c:pt idx="192">
                  <c:v>37733.566168981175</c:v>
                </c:pt>
                <c:pt idx="193">
                  <c:v>37741.385960648149</c:v>
                </c:pt>
                <c:pt idx="194">
                  <c:v>37741.683715277773</c:v>
                </c:pt>
                <c:pt idx="195">
                  <c:v>37762.392789351856</c:v>
                </c:pt>
                <c:pt idx="196">
                  <c:v>37763.412349537037</c:v>
                </c:pt>
                <c:pt idx="197">
                  <c:v>37771.610787037025</c:v>
                </c:pt>
                <c:pt idx="198">
                  <c:v>37782.391689814584</c:v>
                </c:pt>
                <c:pt idx="199">
                  <c:v>37812.510995370612</c:v>
                </c:pt>
                <c:pt idx="200">
                  <c:v>37816.562233796343</c:v>
                </c:pt>
                <c:pt idx="201">
                  <c:v>37817.370381944442</c:v>
                </c:pt>
                <c:pt idx="202">
                  <c:v>37818.492141203584</c:v>
                </c:pt>
                <c:pt idx="203">
                  <c:v>37818.607534722221</c:v>
                </c:pt>
                <c:pt idx="204">
                  <c:v>37819.619108796294</c:v>
                </c:pt>
                <c:pt idx="205">
                  <c:v>37827.677094907405</c:v>
                </c:pt>
                <c:pt idx="206">
                  <c:v>37827.697812500002</c:v>
                </c:pt>
                <c:pt idx="207">
                  <c:v>37827.720937500002</c:v>
                </c:pt>
                <c:pt idx="208">
                  <c:v>37830.527708333175</c:v>
                </c:pt>
                <c:pt idx="209">
                  <c:v>37830.669965277775</c:v>
                </c:pt>
                <c:pt idx="210">
                  <c:v>37831.410011574211</c:v>
                </c:pt>
                <c:pt idx="211">
                  <c:v>37831.523946759175</c:v>
                </c:pt>
                <c:pt idx="212">
                  <c:v>37831.527326388888</c:v>
                </c:pt>
                <c:pt idx="213">
                  <c:v>37831.537314814814</c:v>
                </c:pt>
                <c:pt idx="214">
                  <c:v>37831.55196759259</c:v>
                </c:pt>
                <c:pt idx="215">
                  <c:v>37831.552291666667</c:v>
                </c:pt>
                <c:pt idx="216">
                  <c:v>37831.667106481174</c:v>
                </c:pt>
                <c:pt idx="217">
                  <c:v>37832.358680555553</c:v>
                </c:pt>
                <c:pt idx="218">
                  <c:v>37832.652754629627</c:v>
                </c:pt>
                <c:pt idx="219">
                  <c:v>37833.412476851852</c:v>
                </c:pt>
                <c:pt idx="220">
                  <c:v>37833.440092592602</c:v>
                </c:pt>
                <c:pt idx="221">
                  <c:v>37833.520925925928</c:v>
                </c:pt>
                <c:pt idx="222">
                  <c:v>37846.569212962961</c:v>
                </c:pt>
                <c:pt idx="223">
                  <c:v>37846.725509259224</c:v>
                </c:pt>
                <c:pt idx="224">
                  <c:v>37847.462870370393</c:v>
                </c:pt>
                <c:pt idx="225">
                  <c:v>37848.538854166669</c:v>
                </c:pt>
                <c:pt idx="226">
                  <c:v>37852.542951389012</c:v>
                </c:pt>
                <c:pt idx="227">
                  <c:v>37853.69809027778</c:v>
                </c:pt>
                <c:pt idx="228">
                  <c:v>37859.457627314812</c:v>
                </c:pt>
                <c:pt idx="229">
                  <c:v>37859.615057870367</c:v>
                </c:pt>
                <c:pt idx="230">
                  <c:v>37865.391909722224</c:v>
                </c:pt>
                <c:pt idx="231">
                  <c:v>37879.406377315012</c:v>
                </c:pt>
                <c:pt idx="232">
                  <c:v>37879.645787036985</c:v>
                </c:pt>
                <c:pt idx="233">
                  <c:v>37880.456724537034</c:v>
                </c:pt>
                <c:pt idx="234">
                  <c:v>37881.459988426213</c:v>
                </c:pt>
                <c:pt idx="235">
                  <c:v>37881.699907407405</c:v>
                </c:pt>
                <c:pt idx="236">
                  <c:v>37893.640706018516</c:v>
                </c:pt>
                <c:pt idx="237">
                  <c:v>37893.641377314816</c:v>
                </c:pt>
                <c:pt idx="238">
                  <c:v>37893.717662036994</c:v>
                </c:pt>
                <c:pt idx="239">
                  <c:v>37897.616793981484</c:v>
                </c:pt>
                <c:pt idx="240">
                  <c:v>37903.582465277781</c:v>
                </c:pt>
                <c:pt idx="241">
                  <c:v>37941.703541666575</c:v>
                </c:pt>
                <c:pt idx="242">
                  <c:v>37943.756111111114</c:v>
                </c:pt>
                <c:pt idx="243">
                  <c:v>37950.526307870372</c:v>
                </c:pt>
                <c:pt idx="244">
                  <c:v>37963.555613426841</c:v>
                </c:pt>
                <c:pt idx="245">
                  <c:v>37995.576412037037</c:v>
                </c:pt>
                <c:pt idx="246">
                  <c:v>38002.686018518543</c:v>
                </c:pt>
                <c:pt idx="247">
                  <c:v>38026.674525462993</c:v>
                </c:pt>
                <c:pt idx="248">
                  <c:v>38029.428888888891</c:v>
                </c:pt>
                <c:pt idx="249">
                  <c:v>38042.457002314812</c:v>
                </c:pt>
                <c:pt idx="250">
                  <c:v>38047.767754629574</c:v>
                </c:pt>
                <c:pt idx="251">
                  <c:v>38057.582800925942</c:v>
                </c:pt>
                <c:pt idx="252">
                  <c:v>38057.58761574074</c:v>
                </c:pt>
                <c:pt idx="253">
                  <c:v>38061.680787037025</c:v>
                </c:pt>
                <c:pt idx="254">
                  <c:v>38061.751226851826</c:v>
                </c:pt>
                <c:pt idx="255">
                  <c:v>38063.488888889013</c:v>
                </c:pt>
                <c:pt idx="256">
                  <c:v>38069.474039352746</c:v>
                </c:pt>
                <c:pt idx="257">
                  <c:v>38084.655312500006</c:v>
                </c:pt>
                <c:pt idx="258">
                  <c:v>38096.561770832974</c:v>
                </c:pt>
                <c:pt idx="259">
                  <c:v>38107.541620370372</c:v>
                </c:pt>
                <c:pt idx="260">
                  <c:v>38118.562210648211</c:v>
                </c:pt>
                <c:pt idx="261">
                  <c:v>38152.445393518516</c:v>
                </c:pt>
                <c:pt idx="262">
                  <c:v>38168.635347222225</c:v>
                </c:pt>
                <c:pt idx="263">
                  <c:v>38202.608043981476</c:v>
                </c:pt>
                <c:pt idx="264">
                  <c:v>38211.522314814814</c:v>
                </c:pt>
                <c:pt idx="265">
                  <c:v>38211.679340277777</c:v>
                </c:pt>
                <c:pt idx="266">
                  <c:v>38215.448750000003</c:v>
                </c:pt>
                <c:pt idx="267">
                  <c:v>38217.398796296613</c:v>
                </c:pt>
                <c:pt idx="268">
                  <c:v>38250.479351851856</c:v>
                </c:pt>
                <c:pt idx="269">
                  <c:v>38257.418206018643</c:v>
                </c:pt>
                <c:pt idx="270">
                  <c:v>38275.539131944446</c:v>
                </c:pt>
                <c:pt idx="271">
                  <c:v>38278.30692129716</c:v>
                </c:pt>
                <c:pt idx="272">
                  <c:v>38278.415300925932</c:v>
                </c:pt>
                <c:pt idx="273">
                  <c:v>38316.425682870184</c:v>
                </c:pt>
                <c:pt idx="274">
                  <c:v>38323.578206018603</c:v>
                </c:pt>
                <c:pt idx="275">
                  <c:v>38369.705000000002</c:v>
                </c:pt>
                <c:pt idx="276">
                  <c:v>38371.664594907408</c:v>
                </c:pt>
                <c:pt idx="277">
                  <c:v>38394.60527777778</c:v>
                </c:pt>
                <c:pt idx="278">
                  <c:v>38407.609444444446</c:v>
                </c:pt>
                <c:pt idx="279">
                  <c:v>38407.653912037036</c:v>
                </c:pt>
                <c:pt idx="280">
                  <c:v>38435.42559027778</c:v>
                </c:pt>
                <c:pt idx="281">
                  <c:v>38447.779953703575</c:v>
                </c:pt>
                <c:pt idx="282">
                  <c:v>38449.586111111115</c:v>
                </c:pt>
                <c:pt idx="283">
                  <c:v>38453.612824074211</c:v>
                </c:pt>
                <c:pt idx="284">
                  <c:v>38497.380208333343</c:v>
                </c:pt>
                <c:pt idx="285">
                  <c:v>38503.415613426914</c:v>
                </c:pt>
                <c:pt idx="286">
                  <c:v>38519.531331018516</c:v>
                </c:pt>
                <c:pt idx="287">
                  <c:v>38566.334340277783</c:v>
                </c:pt>
                <c:pt idx="288">
                  <c:v>38602.495451388888</c:v>
                </c:pt>
                <c:pt idx="289">
                  <c:v>38630.697465277575</c:v>
                </c:pt>
                <c:pt idx="290">
                  <c:v>38642.325046296297</c:v>
                </c:pt>
                <c:pt idx="291">
                  <c:v>38642.485659722232</c:v>
                </c:pt>
                <c:pt idx="292">
                  <c:v>38643.596423610099</c:v>
                </c:pt>
                <c:pt idx="293">
                  <c:v>38660.563402777574</c:v>
                </c:pt>
                <c:pt idx="294">
                  <c:v>38663.613055555557</c:v>
                </c:pt>
                <c:pt idx="295">
                  <c:v>38663.682453703674</c:v>
                </c:pt>
                <c:pt idx="296">
                  <c:v>38670.744375000002</c:v>
                </c:pt>
                <c:pt idx="297">
                  <c:v>38671.615578703706</c:v>
                </c:pt>
                <c:pt idx="298">
                  <c:v>38673.543032407411</c:v>
                </c:pt>
                <c:pt idx="299">
                  <c:v>38674.637800925928</c:v>
                </c:pt>
                <c:pt idx="300">
                  <c:v>38679.404027777782</c:v>
                </c:pt>
                <c:pt idx="301">
                  <c:v>38700.476469907408</c:v>
                </c:pt>
                <c:pt idx="302">
                  <c:v>38705.415451388893</c:v>
                </c:pt>
                <c:pt idx="303">
                  <c:v>38707.5549537037</c:v>
                </c:pt>
                <c:pt idx="304">
                  <c:v>38720.458761574082</c:v>
                </c:pt>
                <c:pt idx="305">
                  <c:v>38728.520740740576</c:v>
                </c:pt>
                <c:pt idx="306">
                  <c:v>38733.524467592586</c:v>
                </c:pt>
                <c:pt idx="307">
                  <c:v>38758.447511574093</c:v>
                </c:pt>
                <c:pt idx="308">
                  <c:v>38764.540069444643</c:v>
                </c:pt>
                <c:pt idx="309">
                  <c:v>38764.541250000002</c:v>
                </c:pt>
                <c:pt idx="310">
                  <c:v>38769.655081018514</c:v>
                </c:pt>
                <c:pt idx="311">
                  <c:v>38771.680034722223</c:v>
                </c:pt>
                <c:pt idx="312">
                  <c:v>38771.714560185181</c:v>
                </c:pt>
                <c:pt idx="313">
                  <c:v>38782.657789351855</c:v>
                </c:pt>
                <c:pt idx="314">
                  <c:v>38784.471875000003</c:v>
                </c:pt>
                <c:pt idx="315">
                  <c:v>38784.622743054984</c:v>
                </c:pt>
                <c:pt idx="316">
                  <c:v>38785.662743055524</c:v>
                </c:pt>
                <c:pt idx="317">
                  <c:v>38786.405462962954</c:v>
                </c:pt>
                <c:pt idx="318">
                  <c:v>38786.495185184984</c:v>
                </c:pt>
                <c:pt idx="319">
                  <c:v>38797.625879629624</c:v>
                </c:pt>
                <c:pt idx="320">
                  <c:v>38800.797465277574</c:v>
                </c:pt>
                <c:pt idx="321">
                  <c:v>38840.612037037041</c:v>
                </c:pt>
                <c:pt idx="322">
                  <c:v>38841.523263888885</c:v>
                </c:pt>
                <c:pt idx="323">
                  <c:v>38845.708761574075</c:v>
                </c:pt>
                <c:pt idx="324">
                  <c:v>38854.492974537025</c:v>
                </c:pt>
                <c:pt idx="325">
                  <c:v>38870.602141203584</c:v>
                </c:pt>
                <c:pt idx="326">
                  <c:v>38875.636388888888</c:v>
                </c:pt>
                <c:pt idx="327">
                  <c:v>38889.627175925925</c:v>
                </c:pt>
                <c:pt idx="328">
                  <c:v>38890.4449537037</c:v>
                </c:pt>
                <c:pt idx="329">
                  <c:v>38890.451469907406</c:v>
                </c:pt>
                <c:pt idx="330">
                  <c:v>38894.332245370613</c:v>
                </c:pt>
                <c:pt idx="331">
                  <c:v>38896.361736111074</c:v>
                </c:pt>
                <c:pt idx="332">
                  <c:v>38896.402453703704</c:v>
                </c:pt>
                <c:pt idx="333">
                  <c:v>38896.45113425926</c:v>
                </c:pt>
                <c:pt idx="334">
                  <c:v>38905.413923610984</c:v>
                </c:pt>
                <c:pt idx="335">
                  <c:v>38958.511250000003</c:v>
                </c:pt>
                <c:pt idx="336">
                  <c:v>38960.380000000012</c:v>
                </c:pt>
                <c:pt idx="337">
                  <c:v>38964.331041666584</c:v>
                </c:pt>
                <c:pt idx="338">
                  <c:v>38965.574247685188</c:v>
                </c:pt>
                <c:pt idx="339">
                  <c:v>38972.437453703584</c:v>
                </c:pt>
                <c:pt idx="340">
                  <c:v>38972.590578703705</c:v>
                </c:pt>
                <c:pt idx="341">
                  <c:v>38992.532280092593</c:v>
                </c:pt>
                <c:pt idx="342">
                  <c:v>39002.619930555556</c:v>
                </c:pt>
                <c:pt idx="343">
                  <c:v>39013.333819445579</c:v>
                </c:pt>
                <c:pt idx="344">
                  <c:v>39031.508414351862</c:v>
                </c:pt>
                <c:pt idx="345">
                  <c:v>39069.603136574078</c:v>
                </c:pt>
                <c:pt idx="346">
                  <c:v>39086.572997685187</c:v>
                </c:pt>
                <c:pt idx="347">
                  <c:v>39086.579560185186</c:v>
                </c:pt>
                <c:pt idx="348">
                  <c:v>39090.446296297618</c:v>
                </c:pt>
                <c:pt idx="349">
                  <c:v>39091.695023148146</c:v>
                </c:pt>
                <c:pt idx="350">
                  <c:v>39093.647303240738</c:v>
                </c:pt>
                <c:pt idx="351">
                  <c:v>39139.394687500004</c:v>
                </c:pt>
                <c:pt idx="352">
                  <c:v>39139.398009259261</c:v>
                </c:pt>
                <c:pt idx="353">
                  <c:v>39148.637442129584</c:v>
                </c:pt>
                <c:pt idx="354">
                  <c:v>39156.356192129642</c:v>
                </c:pt>
                <c:pt idx="355">
                  <c:v>39156.366180555524</c:v>
                </c:pt>
                <c:pt idx="356">
                  <c:v>39156.395162036984</c:v>
                </c:pt>
                <c:pt idx="357">
                  <c:v>39156.396412037036</c:v>
                </c:pt>
                <c:pt idx="358">
                  <c:v>39156.396481481475</c:v>
                </c:pt>
                <c:pt idx="359">
                  <c:v>39156.398217592643</c:v>
                </c:pt>
                <c:pt idx="360">
                  <c:v>39174.507222222222</c:v>
                </c:pt>
                <c:pt idx="361">
                  <c:v>39191.310104166667</c:v>
                </c:pt>
                <c:pt idx="362">
                  <c:v>39233.410925925942</c:v>
                </c:pt>
                <c:pt idx="363">
                  <c:v>39237.461817129632</c:v>
                </c:pt>
                <c:pt idx="364">
                  <c:v>39265.514537037212</c:v>
                </c:pt>
                <c:pt idx="365">
                  <c:v>39265.529895833184</c:v>
                </c:pt>
                <c:pt idx="366">
                  <c:v>39266.424930555557</c:v>
                </c:pt>
                <c:pt idx="367">
                  <c:v>39268.465208333335</c:v>
                </c:pt>
                <c:pt idx="368">
                  <c:v>39272.645601851575</c:v>
                </c:pt>
                <c:pt idx="369">
                  <c:v>39273.330659722233</c:v>
                </c:pt>
                <c:pt idx="370">
                  <c:v>39276.615115740744</c:v>
                </c:pt>
                <c:pt idx="371">
                  <c:v>39276.684907407413</c:v>
                </c:pt>
                <c:pt idx="372">
                  <c:v>39276.686250000013</c:v>
                </c:pt>
                <c:pt idx="373">
                  <c:v>39337.555115740739</c:v>
                </c:pt>
                <c:pt idx="374">
                  <c:v>39387.464826389012</c:v>
                </c:pt>
                <c:pt idx="375">
                  <c:v>39401.900023148213</c:v>
                </c:pt>
                <c:pt idx="376">
                  <c:v>39471.403321759186</c:v>
                </c:pt>
                <c:pt idx="377">
                  <c:v>39471.435891203706</c:v>
                </c:pt>
                <c:pt idx="378">
                  <c:v>39471.44395833333</c:v>
                </c:pt>
                <c:pt idx="379">
                  <c:v>39475.380578703713</c:v>
                </c:pt>
                <c:pt idx="380">
                  <c:v>39580.350949074971</c:v>
                </c:pt>
                <c:pt idx="381">
                  <c:v>39588.444664351853</c:v>
                </c:pt>
                <c:pt idx="382">
                  <c:v>39605.732916666624</c:v>
                </c:pt>
                <c:pt idx="383">
                  <c:v>39605.826793981476</c:v>
                </c:pt>
                <c:pt idx="384">
                  <c:v>39610.446886574093</c:v>
                </c:pt>
                <c:pt idx="385">
                  <c:v>39610.510717592602</c:v>
                </c:pt>
                <c:pt idx="386">
                  <c:v>39610.591226851575</c:v>
                </c:pt>
                <c:pt idx="387">
                  <c:v>39610.595590277779</c:v>
                </c:pt>
                <c:pt idx="388">
                  <c:v>39610.660729166586</c:v>
                </c:pt>
                <c:pt idx="389">
                  <c:v>39610.661342592575</c:v>
                </c:pt>
                <c:pt idx="390">
                  <c:v>39612.352094907612</c:v>
                </c:pt>
                <c:pt idx="391">
                  <c:v>39638.45814814917</c:v>
                </c:pt>
                <c:pt idx="392">
                  <c:v>39639.421921296285</c:v>
                </c:pt>
                <c:pt idx="393">
                  <c:v>39639.426122685174</c:v>
                </c:pt>
                <c:pt idx="394">
                  <c:v>39645.510057870393</c:v>
                </c:pt>
                <c:pt idx="395">
                  <c:v>39647.341493055559</c:v>
                </c:pt>
                <c:pt idx="396">
                  <c:v>39647.527569444443</c:v>
                </c:pt>
                <c:pt idx="397">
                  <c:v>39647.615208333329</c:v>
                </c:pt>
                <c:pt idx="398">
                  <c:v>39653.596377314811</c:v>
                </c:pt>
                <c:pt idx="399">
                  <c:v>39655.393564814804</c:v>
                </c:pt>
                <c:pt idx="400">
                  <c:v>39658.430567129632</c:v>
                </c:pt>
                <c:pt idx="401">
                  <c:v>39658.52034722222</c:v>
                </c:pt>
                <c:pt idx="402">
                  <c:v>39661.802557871211</c:v>
                </c:pt>
                <c:pt idx="403">
                  <c:v>39663.471145832984</c:v>
                </c:pt>
                <c:pt idx="404">
                  <c:v>39748.411481481475</c:v>
                </c:pt>
                <c:pt idx="405">
                  <c:v>39748.680543981478</c:v>
                </c:pt>
                <c:pt idx="406">
                  <c:v>39748.896192129629</c:v>
                </c:pt>
                <c:pt idx="407">
                  <c:v>39750.583368055552</c:v>
                </c:pt>
                <c:pt idx="408">
                  <c:v>39750.584907407443</c:v>
                </c:pt>
                <c:pt idx="409">
                  <c:v>39752.640069444613</c:v>
                </c:pt>
                <c:pt idx="410">
                  <c:v>39827.555879629632</c:v>
                </c:pt>
                <c:pt idx="411">
                  <c:v>39875.632129629594</c:v>
                </c:pt>
                <c:pt idx="412">
                  <c:v>39885.339895833335</c:v>
                </c:pt>
                <c:pt idx="413">
                  <c:v>39885.340810185211</c:v>
                </c:pt>
                <c:pt idx="414">
                  <c:v>39939.566076389012</c:v>
                </c:pt>
                <c:pt idx="415">
                  <c:v>39944.591574074082</c:v>
                </c:pt>
                <c:pt idx="416">
                  <c:v>39953.614212963003</c:v>
                </c:pt>
                <c:pt idx="417">
                  <c:v>39961.506840277783</c:v>
                </c:pt>
                <c:pt idx="418">
                  <c:v>39961.507384259254</c:v>
                </c:pt>
                <c:pt idx="419">
                  <c:v>40010.433321759185</c:v>
                </c:pt>
                <c:pt idx="420">
                  <c:v>40010.546053241043</c:v>
                </c:pt>
                <c:pt idx="421">
                  <c:v>40017.617199074091</c:v>
                </c:pt>
                <c:pt idx="422">
                  <c:v>40024.579722222225</c:v>
                </c:pt>
                <c:pt idx="423">
                  <c:v>40024.582314814819</c:v>
                </c:pt>
                <c:pt idx="424">
                  <c:v>40028.402303240742</c:v>
                </c:pt>
                <c:pt idx="425">
                  <c:v>40028.404791666624</c:v>
                </c:pt>
                <c:pt idx="426">
                  <c:v>40077.364027777781</c:v>
                </c:pt>
                <c:pt idx="427">
                  <c:v>40093.297523148147</c:v>
                </c:pt>
                <c:pt idx="428">
                  <c:v>40106.449814814812</c:v>
                </c:pt>
                <c:pt idx="429">
                  <c:v>40113.526064814774</c:v>
                </c:pt>
                <c:pt idx="430">
                  <c:v>40113.557187500002</c:v>
                </c:pt>
                <c:pt idx="431">
                  <c:v>40161.485081018516</c:v>
                </c:pt>
                <c:pt idx="432">
                  <c:v>40161.498784722186</c:v>
                </c:pt>
                <c:pt idx="433">
                  <c:v>40186.423935185187</c:v>
                </c:pt>
                <c:pt idx="434">
                  <c:v>40186.435810185183</c:v>
                </c:pt>
                <c:pt idx="435">
                  <c:v>40252.477303240739</c:v>
                </c:pt>
                <c:pt idx="436">
                  <c:v>40252.489351851851</c:v>
                </c:pt>
                <c:pt idx="437">
                  <c:v>40252.491203703576</c:v>
                </c:pt>
                <c:pt idx="438">
                  <c:v>40331.523946759175</c:v>
                </c:pt>
                <c:pt idx="439">
                  <c:v>40331.525393518474</c:v>
                </c:pt>
                <c:pt idx="440">
                  <c:v>40331.530162036994</c:v>
                </c:pt>
                <c:pt idx="441">
                  <c:v>40332.531712962955</c:v>
                </c:pt>
                <c:pt idx="442">
                  <c:v>40332.544849537036</c:v>
                </c:pt>
                <c:pt idx="443">
                  <c:v>40337.431631944448</c:v>
                </c:pt>
                <c:pt idx="444">
                  <c:v>40415.571747684975</c:v>
                </c:pt>
                <c:pt idx="445">
                  <c:v>40415.578819445749</c:v>
                </c:pt>
                <c:pt idx="446">
                  <c:v>40422.645289351851</c:v>
                </c:pt>
                <c:pt idx="447">
                  <c:v>40422.646481481475</c:v>
                </c:pt>
                <c:pt idx="448">
                  <c:v>40422.653263888889</c:v>
                </c:pt>
                <c:pt idx="449">
                  <c:v>40493.423252314817</c:v>
                </c:pt>
                <c:pt idx="450">
                  <c:v>40506.685219907413</c:v>
                </c:pt>
                <c:pt idx="451">
                  <c:v>40506.686064814814</c:v>
                </c:pt>
                <c:pt idx="452">
                  <c:v>40506.687222222223</c:v>
                </c:pt>
                <c:pt idx="453">
                  <c:v>40582.690462961858</c:v>
                </c:pt>
                <c:pt idx="454">
                  <c:v>40583.483472222222</c:v>
                </c:pt>
                <c:pt idx="455">
                  <c:v>40583.614432870367</c:v>
                </c:pt>
                <c:pt idx="456">
                  <c:v>40590.440231481603</c:v>
                </c:pt>
                <c:pt idx="457">
                  <c:v>40604.419861111106</c:v>
                </c:pt>
                <c:pt idx="458">
                  <c:v>40604.442696759259</c:v>
                </c:pt>
                <c:pt idx="459">
                  <c:v>40604.464305555557</c:v>
                </c:pt>
                <c:pt idx="460">
                  <c:v>40604.480787037035</c:v>
                </c:pt>
                <c:pt idx="461">
                  <c:v>40604.684513889013</c:v>
                </c:pt>
                <c:pt idx="462">
                  <c:v>40604.71675925926</c:v>
                </c:pt>
                <c:pt idx="463">
                  <c:v>40609.603055555555</c:v>
                </c:pt>
                <c:pt idx="464">
                  <c:v>40610.646296297375</c:v>
                </c:pt>
                <c:pt idx="465">
                  <c:v>40613.544305555552</c:v>
                </c:pt>
                <c:pt idx="466">
                  <c:v>40616.822824074203</c:v>
                </c:pt>
                <c:pt idx="467">
                  <c:v>40626.443692129629</c:v>
                </c:pt>
                <c:pt idx="468">
                  <c:v>40626.449699074212</c:v>
                </c:pt>
                <c:pt idx="469">
                  <c:v>40626.573217592602</c:v>
                </c:pt>
                <c:pt idx="470">
                  <c:v>40634.53627314917</c:v>
                </c:pt>
                <c:pt idx="471">
                  <c:v>40634.539467592585</c:v>
                </c:pt>
                <c:pt idx="472">
                  <c:v>40666.517245370393</c:v>
                </c:pt>
                <c:pt idx="473">
                  <c:v>40669.474664351852</c:v>
                </c:pt>
                <c:pt idx="474">
                  <c:v>40669.475937500007</c:v>
                </c:pt>
                <c:pt idx="475">
                  <c:v>40669.522245370368</c:v>
                </c:pt>
                <c:pt idx="476">
                  <c:v>40676.491307870354</c:v>
                </c:pt>
                <c:pt idx="477">
                  <c:v>40686.619872685187</c:v>
                </c:pt>
                <c:pt idx="478">
                  <c:v>40721.612546297212</c:v>
                </c:pt>
                <c:pt idx="479">
                  <c:v>40721.620729166585</c:v>
                </c:pt>
                <c:pt idx="480">
                  <c:v>40737.457013889012</c:v>
                </c:pt>
                <c:pt idx="481">
                  <c:v>40744.557569445213</c:v>
                </c:pt>
                <c:pt idx="482">
                  <c:v>40759.378229167043</c:v>
                </c:pt>
                <c:pt idx="483">
                  <c:v>40760.401076389011</c:v>
                </c:pt>
                <c:pt idx="484">
                  <c:v>40765.475949074083</c:v>
                </c:pt>
                <c:pt idx="485">
                  <c:v>40766.444282407443</c:v>
                </c:pt>
                <c:pt idx="486">
                  <c:v>40770.530601851824</c:v>
                </c:pt>
                <c:pt idx="487">
                  <c:v>40777.450833333343</c:v>
                </c:pt>
                <c:pt idx="488">
                  <c:v>40777.456956018643</c:v>
                </c:pt>
                <c:pt idx="489">
                  <c:v>40787.507962962954</c:v>
                </c:pt>
                <c:pt idx="490">
                  <c:v>40812.619467592594</c:v>
                </c:pt>
                <c:pt idx="491">
                  <c:v>40813.550995370613</c:v>
                </c:pt>
                <c:pt idx="492">
                  <c:v>40814.613124999996</c:v>
                </c:pt>
                <c:pt idx="493">
                  <c:v>40816.421030092592</c:v>
                </c:pt>
                <c:pt idx="494">
                  <c:v>40865.671018518522</c:v>
                </c:pt>
                <c:pt idx="495">
                  <c:v>40885.708935185183</c:v>
                </c:pt>
                <c:pt idx="496">
                  <c:v>40896.587708333325</c:v>
                </c:pt>
                <c:pt idx="497">
                  <c:v>40896.589305555557</c:v>
                </c:pt>
                <c:pt idx="498">
                  <c:v>40897.656203703707</c:v>
                </c:pt>
                <c:pt idx="499">
                  <c:v>40899.483206018602</c:v>
                </c:pt>
                <c:pt idx="500">
                  <c:v>40911.42833333333</c:v>
                </c:pt>
                <c:pt idx="501">
                  <c:v>40914.465486110974</c:v>
                </c:pt>
                <c:pt idx="502">
                  <c:v>40917.952800926243</c:v>
                </c:pt>
                <c:pt idx="503">
                  <c:v>40967.500324074092</c:v>
                </c:pt>
                <c:pt idx="504">
                  <c:v>40970.384942129633</c:v>
                </c:pt>
                <c:pt idx="505">
                  <c:v>40970.469652777778</c:v>
                </c:pt>
                <c:pt idx="506">
                  <c:v>40996.654768518521</c:v>
                </c:pt>
                <c:pt idx="507">
                  <c:v>41011.597812500004</c:v>
                </c:pt>
                <c:pt idx="508">
                  <c:v>41051.599699074082</c:v>
                </c:pt>
                <c:pt idx="509">
                  <c:v>41061.458136574212</c:v>
                </c:pt>
                <c:pt idx="510">
                  <c:v>41066.427083333176</c:v>
                </c:pt>
                <c:pt idx="511">
                  <c:v>41067.583645833176</c:v>
                </c:pt>
                <c:pt idx="512">
                  <c:v>41068.468159722222</c:v>
                </c:pt>
                <c:pt idx="513">
                  <c:v>41074.364837963003</c:v>
                </c:pt>
                <c:pt idx="514">
                  <c:v>41085.691203702976</c:v>
                </c:pt>
                <c:pt idx="515">
                  <c:v>41095.395567129628</c:v>
                </c:pt>
                <c:pt idx="516">
                  <c:v>41130.422893518517</c:v>
                </c:pt>
                <c:pt idx="517">
                  <c:v>41130.423993055556</c:v>
                </c:pt>
                <c:pt idx="518">
                  <c:v>41207.537175925929</c:v>
                </c:pt>
                <c:pt idx="519">
                  <c:v>41211.485520833325</c:v>
                </c:pt>
                <c:pt idx="520">
                  <c:v>41211.540613426914</c:v>
                </c:pt>
                <c:pt idx="521">
                  <c:v>41218.402395833335</c:v>
                </c:pt>
                <c:pt idx="522">
                  <c:v>41218.47631944569</c:v>
                </c:pt>
                <c:pt idx="523">
                  <c:v>41218.627453702975</c:v>
                </c:pt>
                <c:pt idx="524">
                  <c:v>41290.490532407413</c:v>
                </c:pt>
                <c:pt idx="525">
                  <c:v>41306.687766203584</c:v>
                </c:pt>
                <c:pt idx="526">
                  <c:v>41306.697685184976</c:v>
                </c:pt>
                <c:pt idx="527">
                  <c:v>41309.518622685187</c:v>
                </c:pt>
              </c:numCache>
            </c:numRef>
          </c:cat>
          <c:val>
            <c:numRef>
              <c:f>ensembl!$W$2:$W$529</c:f>
              <c:numCache>
                <c:formatCode>General</c:formatCode>
                <c:ptCount val="528"/>
                <c:pt idx="0">
                  <c:v>0</c:v>
                </c:pt>
                <c:pt idx="1">
                  <c:v>9</c:v>
                </c:pt>
                <c:pt idx="2">
                  <c:v>0</c:v>
                </c:pt>
                <c:pt idx="3">
                  <c:v>4</c:v>
                </c:pt>
                <c:pt idx="4">
                  <c:v>4</c:v>
                </c:pt>
                <c:pt idx="5">
                  <c:v>6</c:v>
                </c:pt>
                <c:pt idx="6">
                  <c:v>0</c:v>
                </c:pt>
                <c:pt idx="7">
                  <c:v>3</c:v>
                </c:pt>
                <c:pt idx="8">
                  <c:v>10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3</c:v>
                </c:pt>
                <c:pt idx="13">
                  <c:v>5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  <c:pt idx="17">
                  <c:v>4</c:v>
                </c:pt>
                <c:pt idx="18">
                  <c:v>0</c:v>
                </c:pt>
                <c:pt idx="19">
                  <c:v>11</c:v>
                </c:pt>
                <c:pt idx="20">
                  <c:v>11</c:v>
                </c:pt>
                <c:pt idx="21">
                  <c:v>0</c:v>
                </c:pt>
                <c:pt idx="22">
                  <c:v>11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17</c:v>
                </c:pt>
                <c:pt idx="28">
                  <c:v>0</c:v>
                </c:pt>
                <c:pt idx="29">
                  <c:v>0</c:v>
                </c:pt>
                <c:pt idx="30">
                  <c:v>1</c:v>
                </c:pt>
                <c:pt idx="31">
                  <c:v>10</c:v>
                </c:pt>
                <c:pt idx="32">
                  <c:v>2</c:v>
                </c:pt>
                <c:pt idx="33">
                  <c:v>1</c:v>
                </c:pt>
                <c:pt idx="34">
                  <c:v>9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12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4</c:v>
                </c:pt>
                <c:pt idx="49">
                  <c:v>12</c:v>
                </c:pt>
                <c:pt idx="50">
                  <c:v>3</c:v>
                </c:pt>
                <c:pt idx="51">
                  <c:v>0</c:v>
                </c:pt>
                <c:pt idx="52">
                  <c:v>15</c:v>
                </c:pt>
                <c:pt idx="53">
                  <c:v>12</c:v>
                </c:pt>
                <c:pt idx="54">
                  <c:v>3</c:v>
                </c:pt>
                <c:pt idx="55">
                  <c:v>7</c:v>
                </c:pt>
                <c:pt idx="56">
                  <c:v>2</c:v>
                </c:pt>
                <c:pt idx="57">
                  <c:v>0</c:v>
                </c:pt>
                <c:pt idx="58">
                  <c:v>3</c:v>
                </c:pt>
                <c:pt idx="59">
                  <c:v>10</c:v>
                </c:pt>
                <c:pt idx="60">
                  <c:v>6</c:v>
                </c:pt>
                <c:pt idx="61">
                  <c:v>6</c:v>
                </c:pt>
                <c:pt idx="62">
                  <c:v>12</c:v>
                </c:pt>
                <c:pt idx="63">
                  <c:v>1</c:v>
                </c:pt>
                <c:pt idx="64">
                  <c:v>10</c:v>
                </c:pt>
                <c:pt idx="65">
                  <c:v>5</c:v>
                </c:pt>
                <c:pt idx="66">
                  <c:v>0</c:v>
                </c:pt>
                <c:pt idx="67">
                  <c:v>0</c:v>
                </c:pt>
                <c:pt idx="68">
                  <c:v>3</c:v>
                </c:pt>
                <c:pt idx="69">
                  <c:v>4</c:v>
                </c:pt>
                <c:pt idx="70">
                  <c:v>2</c:v>
                </c:pt>
                <c:pt idx="71">
                  <c:v>16</c:v>
                </c:pt>
                <c:pt idx="72">
                  <c:v>6</c:v>
                </c:pt>
                <c:pt idx="73">
                  <c:v>4</c:v>
                </c:pt>
                <c:pt idx="74">
                  <c:v>3</c:v>
                </c:pt>
                <c:pt idx="75">
                  <c:v>6</c:v>
                </c:pt>
                <c:pt idx="76">
                  <c:v>9</c:v>
                </c:pt>
                <c:pt idx="77">
                  <c:v>0</c:v>
                </c:pt>
                <c:pt idx="78">
                  <c:v>5</c:v>
                </c:pt>
                <c:pt idx="79">
                  <c:v>0</c:v>
                </c:pt>
                <c:pt idx="80">
                  <c:v>18</c:v>
                </c:pt>
                <c:pt idx="81">
                  <c:v>1</c:v>
                </c:pt>
                <c:pt idx="82">
                  <c:v>1</c:v>
                </c:pt>
                <c:pt idx="83">
                  <c:v>4</c:v>
                </c:pt>
                <c:pt idx="84">
                  <c:v>6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4</c:v>
                </c:pt>
                <c:pt idx="91">
                  <c:v>3</c:v>
                </c:pt>
                <c:pt idx="92">
                  <c:v>0</c:v>
                </c:pt>
                <c:pt idx="93">
                  <c:v>9</c:v>
                </c:pt>
                <c:pt idx="94">
                  <c:v>0</c:v>
                </c:pt>
                <c:pt idx="95">
                  <c:v>12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5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35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1</c:v>
                </c:pt>
                <c:pt idx="116">
                  <c:v>7</c:v>
                </c:pt>
                <c:pt idx="117">
                  <c:v>0</c:v>
                </c:pt>
                <c:pt idx="118">
                  <c:v>7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1</c:v>
                </c:pt>
                <c:pt idx="123">
                  <c:v>0</c:v>
                </c:pt>
                <c:pt idx="124">
                  <c:v>0</c:v>
                </c:pt>
                <c:pt idx="125">
                  <c:v>10</c:v>
                </c:pt>
                <c:pt idx="126">
                  <c:v>1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1</c:v>
                </c:pt>
                <c:pt idx="131">
                  <c:v>30</c:v>
                </c:pt>
                <c:pt idx="132">
                  <c:v>141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1</c:v>
                </c:pt>
                <c:pt idx="138">
                  <c:v>0</c:v>
                </c:pt>
                <c:pt idx="139">
                  <c:v>0</c:v>
                </c:pt>
                <c:pt idx="140">
                  <c:v>1</c:v>
                </c:pt>
                <c:pt idx="141">
                  <c:v>0</c:v>
                </c:pt>
                <c:pt idx="142">
                  <c:v>12</c:v>
                </c:pt>
                <c:pt idx="143">
                  <c:v>0</c:v>
                </c:pt>
                <c:pt idx="144">
                  <c:v>0</c:v>
                </c:pt>
                <c:pt idx="145">
                  <c:v>40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1</c:v>
                </c:pt>
                <c:pt idx="151">
                  <c:v>4</c:v>
                </c:pt>
                <c:pt idx="152">
                  <c:v>1</c:v>
                </c:pt>
                <c:pt idx="153">
                  <c:v>0</c:v>
                </c:pt>
                <c:pt idx="154">
                  <c:v>1</c:v>
                </c:pt>
                <c:pt idx="155">
                  <c:v>1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2</c:v>
                </c:pt>
                <c:pt idx="165">
                  <c:v>0</c:v>
                </c:pt>
                <c:pt idx="166">
                  <c:v>2</c:v>
                </c:pt>
                <c:pt idx="167">
                  <c:v>2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32</c:v>
                </c:pt>
                <c:pt idx="177">
                  <c:v>1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15</c:v>
                </c:pt>
                <c:pt idx="189">
                  <c:v>0</c:v>
                </c:pt>
                <c:pt idx="190">
                  <c:v>5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10</c:v>
                </c:pt>
                <c:pt idx="195">
                  <c:v>14</c:v>
                </c:pt>
                <c:pt idx="196">
                  <c:v>0</c:v>
                </c:pt>
                <c:pt idx="197">
                  <c:v>0</c:v>
                </c:pt>
                <c:pt idx="198">
                  <c:v>3</c:v>
                </c:pt>
                <c:pt idx="199">
                  <c:v>0</c:v>
                </c:pt>
                <c:pt idx="200">
                  <c:v>5</c:v>
                </c:pt>
                <c:pt idx="201">
                  <c:v>1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41</c:v>
                </c:pt>
                <c:pt idx="206">
                  <c:v>7</c:v>
                </c:pt>
                <c:pt idx="207">
                  <c:v>20</c:v>
                </c:pt>
                <c:pt idx="208">
                  <c:v>6</c:v>
                </c:pt>
                <c:pt idx="209">
                  <c:v>27</c:v>
                </c:pt>
                <c:pt idx="210">
                  <c:v>0</c:v>
                </c:pt>
                <c:pt idx="211">
                  <c:v>2</c:v>
                </c:pt>
                <c:pt idx="212">
                  <c:v>0</c:v>
                </c:pt>
                <c:pt idx="213">
                  <c:v>3</c:v>
                </c:pt>
                <c:pt idx="214">
                  <c:v>1</c:v>
                </c:pt>
                <c:pt idx="215">
                  <c:v>0</c:v>
                </c:pt>
                <c:pt idx="216">
                  <c:v>0</c:v>
                </c:pt>
                <c:pt idx="217">
                  <c:v>7</c:v>
                </c:pt>
                <c:pt idx="218">
                  <c:v>3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1</c:v>
                </c:pt>
                <c:pt idx="223">
                  <c:v>0</c:v>
                </c:pt>
                <c:pt idx="224">
                  <c:v>4</c:v>
                </c:pt>
                <c:pt idx="225">
                  <c:v>24</c:v>
                </c:pt>
                <c:pt idx="226">
                  <c:v>18</c:v>
                </c:pt>
                <c:pt idx="227">
                  <c:v>10</c:v>
                </c:pt>
                <c:pt idx="228">
                  <c:v>1</c:v>
                </c:pt>
                <c:pt idx="229">
                  <c:v>8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1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3</c:v>
                </c:pt>
                <c:pt idx="240">
                  <c:v>0</c:v>
                </c:pt>
                <c:pt idx="241">
                  <c:v>12</c:v>
                </c:pt>
                <c:pt idx="242">
                  <c:v>117</c:v>
                </c:pt>
                <c:pt idx="243">
                  <c:v>0</c:v>
                </c:pt>
                <c:pt idx="244">
                  <c:v>2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135</c:v>
                </c:pt>
                <c:pt idx="249">
                  <c:v>0</c:v>
                </c:pt>
                <c:pt idx="250">
                  <c:v>1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1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8</c:v>
                </c:pt>
                <c:pt idx="263">
                  <c:v>0</c:v>
                </c:pt>
                <c:pt idx="264">
                  <c:v>0</c:v>
                </c:pt>
                <c:pt idx="265">
                  <c:v>1</c:v>
                </c:pt>
                <c:pt idx="266">
                  <c:v>1</c:v>
                </c:pt>
                <c:pt idx="267">
                  <c:v>0</c:v>
                </c:pt>
                <c:pt idx="268">
                  <c:v>0</c:v>
                </c:pt>
                <c:pt idx="269">
                  <c:v>8</c:v>
                </c:pt>
                <c:pt idx="270">
                  <c:v>0</c:v>
                </c:pt>
                <c:pt idx="271">
                  <c:v>20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4</c:v>
                </c:pt>
                <c:pt idx="277">
                  <c:v>0</c:v>
                </c:pt>
                <c:pt idx="278">
                  <c:v>21</c:v>
                </c:pt>
                <c:pt idx="279">
                  <c:v>0</c:v>
                </c:pt>
                <c:pt idx="280">
                  <c:v>0</c:v>
                </c:pt>
                <c:pt idx="281">
                  <c:v>21</c:v>
                </c:pt>
                <c:pt idx="282">
                  <c:v>4</c:v>
                </c:pt>
                <c:pt idx="283">
                  <c:v>7</c:v>
                </c:pt>
                <c:pt idx="284">
                  <c:v>3</c:v>
                </c:pt>
                <c:pt idx="285">
                  <c:v>0</c:v>
                </c:pt>
                <c:pt idx="286">
                  <c:v>10</c:v>
                </c:pt>
                <c:pt idx="287">
                  <c:v>1</c:v>
                </c:pt>
                <c:pt idx="288">
                  <c:v>4</c:v>
                </c:pt>
                <c:pt idx="289">
                  <c:v>2</c:v>
                </c:pt>
                <c:pt idx="290">
                  <c:v>2</c:v>
                </c:pt>
                <c:pt idx="291">
                  <c:v>2</c:v>
                </c:pt>
                <c:pt idx="292">
                  <c:v>0</c:v>
                </c:pt>
                <c:pt idx="293">
                  <c:v>10</c:v>
                </c:pt>
                <c:pt idx="294">
                  <c:v>4</c:v>
                </c:pt>
                <c:pt idx="295">
                  <c:v>0</c:v>
                </c:pt>
                <c:pt idx="296">
                  <c:v>1</c:v>
                </c:pt>
                <c:pt idx="297">
                  <c:v>1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3</c:v>
                </c:pt>
                <c:pt idx="306">
                  <c:v>4</c:v>
                </c:pt>
                <c:pt idx="307">
                  <c:v>1</c:v>
                </c:pt>
                <c:pt idx="308">
                  <c:v>16</c:v>
                </c:pt>
                <c:pt idx="309">
                  <c:v>0</c:v>
                </c:pt>
                <c:pt idx="310">
                  <c:v>0</c:v>
                </c:pt>
                <c:pt idx="311">
                  <c:v>2</c:v>
                </c:pt>
                <c:pt idx="312">
                  <c:v>1</c:v>
                </c:pt>
                <c:pt idx="313">
                  <c:v>1</c:v>
                </c:pt>
                <c:pt idx="314">
                  <c:v>40</c:v>
                </c:pt>
                <c:pt idx="315">
                  <c:v>0</c:v>
                </c:pt>
                <c:pt idx="316">
                  <c:v>5</c:v>
                </c:pt>
                <c:pt idx="317">
                  <c:v>0</c:v>
                </c:pt>
                <c:pt idx="318">
                  <c:v>1</c:v>
                </c:pt>
                <c:pt idx="319">
                  <c:v>1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3</c:v>
                </c:pt>
                <c:pt idx="324">
                  <c:v>0</c:v>
                </c:pt>
                <c:pt idx="325">
                  <c:v>0</c:v>
                </c:pt>
                <c:pt idx="326">
                  <c:v>1</c:v>
                </c:pt>
                <c:pt idx="327">
                  <c:v>0</c:v>
                </c:pt>
                <c:pt idx="328">
                  <c:v>1</c:v>
                </c:pt>
                <c:pt idx="329">
                  <c:v>0</c:v>
                </c:pt>
                <c:pt idx="330">
                  <c:v>0</c:v>
                </c:pt>
                <c:pt idx="331">
                  <c:v>20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2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4</c:v>
                </c:pt>
                <c:pt idx="343">
                  <c:v>1</c:v>
                </c:pt>
                <c:pt idx="344">
                  <c:v>0</c:v>
                </c:pt>
                <c:pt idx="345">
                  <c:v>1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1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1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1</c:v>
                </c:pt>
                <c:pt idx="367">
                  <c:v>1</c:v>
                </c:pt>
                <c:pt idx="368">
                  <c:v>0</c:v>
                </c:pt>
                <c:pt idx="369">
                  <c:v>0</c:v>
                </c:pt>
                <c:pt idx="370">
                  <c:v>2</c:v>
                </c:pt>
                <c:pt idx="371">
                  <c:v>2</c:v>
                </c:pt>
                <c:pt idx="372">
                  <c:v>0</c:v>
                </c:pt>
                <c:pt idx="373">
                  <c:v>4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1</c:v>
                </c:pt>
                <c:pt idx="378">
                  <c:v>0</c:v>
                </c:pt>
                <c:pt idx="379">
                  <c:v>0</c:v>
                </c:pt>
                <c:pt idx="380">
                  <c:v>9</c:v>
                </c:pt>
                <c:pt idx="381">
                  <c:v>0</c:v>
                </c:pt>
                <c:pt idx="382">
                  <c:v>0</c:v>
                </c:pt>
                <c:pt idx="383">
                  <c:v>6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1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7</c:v>
                </c:pt>
                <c:pt idx="395">
                  <c:v>1</c:v>
                </c:pt>
                <c:pt idx="396">
                  <c:v>0</c:v>
                </c:pt>
                <c:pt idx="397">
                  <c:v>2</c:v>
                </c:pt>
                <c:pt idx="398">
                  <c:v>2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2</c:v>
                </c:pt>
                <c:pt idx="405">
                  <c:v>0</c:v>
                </c:pt>
                <c:pt idx="406">
                  <c:v>0</c:v>
                </c:pt>
                <c:pt idx="407">
                  <c:v>2</c:v>
                </c:pt>
                <c:pt idx="408">
                  <c:v>0</c:v>
                </c:pt>
                <c:pt idx="409">
                  <c:v>0</c:v>
                </c:pt>
                <c:pt idx="410">
                  <c:v>6</c:v>
                </c:pt>
                <c:pt idx="411">
                  <c:v>1</c:v>
                </c:pt>
                <c:pt idx="412">
                  <c:v>0</c:v>
                </c:pt>
                <c:pt idx="413">
                  <c:v>0</c:v>
                </c:pt>
                <c:pt idx="414">
                  <c:v>28</c:v>
                </c:pt>
                <c:pt idx="415">
                  <c:v>1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1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1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4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5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1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32</c:v>
                </c:pt>
                <c:pt idx="481">
                  <c:v>1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24</c:v>
                </c:pt>
                <c:pt idx="493">
                  <c:v>9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7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6</c:v>
                </c:pt>
                <c:pt idx="510">
                  <c:v>10</c:v>
                </c:pt>
                <c:pt idx="511">
                  <c:v>0</c:v>
                </c:pt>
                <c:pt idx="512">
                  <c:v>0</c:v>
                </c:pt>
                <c:pt idx="513">
                  <c:v>1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2</c:v>
                </c:pt>
                <c:pt idx="520">
                  <c:v>0</c:v>
                </c:pt>
                <c:pt idx="521">
                  <c:v>0</c:v>
                </c:pt>
                <c:pt idx="522">
                  <c:v>1</c:v>
                </c:pt>
                <c:pt idx="523">
                  <c:v>0</c:v>
                </c:pt>
                <c:pt idx="524">
                  <c:v>1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</c:numCache>
            </c:numRef>
          </c:val>
        </c:ser>
        <c:ser>
          <c:idx val="2"/>
          <c:order val="2"/>
          <c:tx>
            <c:v>Deletions</c:v>
          </c:tx>
          <c:spPr>
            <a:solidFill>
              <a:srgbClr val="FF0000"/>
            </a:solidFill>
          </c:spPr>
          <c:cat>
            <c:numRef>
              <c:f>ensembl!$D$2:$D$529</c:f>
              <c:numCache>
                <c:formatCode>[$-409]d\-mmm\-yy;@</c:formatCode>
                <c:ptCount val="528"/>
                <c:pt idx="0">
                  <c:v>36444.805312500001</c:v>
                </c:pt>
                <c:pt idx="1">
                  <c:v>36458.672673610985</c:v>
                </c:pt>
                <c:pt idx="2">
                  <c:v>36473.730821759185</c:v>
                </c:pt>
                <c:pt idx="3">
                  <c:v>36487.584675926213</c:v>
                </c:pt>
                <c:pt idx="4">
                  <c:v>36487.586157407612</c:v>
                </c:pt>
                <c:pt idx="5">
                  <c:v>36487.592662036994</c:v>
                </c:pt>
                <c:pt idx="6">
                  <c:v>36531.697638888887</c:v>
                </c:pt>
                <c:pt idx="7">
                  <c:v>36535.624826388892</c:v>
                </c:pt>
                <c:pt idx="8">
                  <c:v>36535.632604166654</c:v>
                </c:pt>
                <c:pt idx="9">
                  <c:v>36537.623587962924</c:v>
                </c:pt>
                <c:pt idx="10">
                  <c:v>36537.635081018474</c:v>
                </c:pt>
                <c:pt idx="11">
                  <c:v>36538.489965277782</c:v>
                </c:pt>
                <c:pt idx="12">
                  <c:v>36538.636539352243</c:v>
                </c:pt>
                <c:pt idx="13">
                  <c:v>36539.505185185175</c:v>
                </c:pt>
                <c:pt idx="14">
                  <c:v>36539.591099536985</c:v>
                </c:pt>
                <c:pt idx="15">
                  <c:v>36539.675138888888</c:v>
                </c:pt>
                <c:pt idx="16">
                  <c:v>36540.729895833174</c:v>
                </c:pt>
                <c:pt idx="17">
                  <c:v>36541.516898149421</c:v>
                </c:pt>
                <c:pt idx="18">
                  <c:v>36544.78881944569</c:v>
                </c:pt>
                <c:pt idx="19">
                  <c:v>36545.390590277791</c:v>
                </c:pt>
                <c:pt idx="20">
                  <c:v>36545.582673611105</c:v>
                </c:pt>
                <c:pt idx="21">
                  <c:v>36545.606481481474</c:v>
                </c:pt>
                <c:pt idx="22">
                  <c:v>36547.75917824074</c:v>
                </c:pt>
                <c:pt idx="23">
                  <c:v>36547.844201389213</c:v>
                </c:pt>
                <c:pt idx="24">
                  <c:v>36549.475740740585</c:v>
                </c:pt>
                <c:pt idx="25">
                  <c:v>36549.732465277775</c:v>
                </c:pt>
                <c:pt idx="26">
                  <c:v>36552.68273148148</c:v>
                </c:pt>
                <c:pt idx="27">
                  <c:v>36567.563356481478</c:v>
                </c:pt>
                <c:pt idx="28">
                  <c:v>36567.684861111105</c:v>
                </c:pt>
                <c:pt idx="29">
                  <c:v>36584.608206018602</c:v>
                </c:pt>
                <c:pt idx="30">
                  <c:v>36616.564328703585</c:v>
                </c:pt>
                <c:pt idx="31">
                  <c:v>36619.341192129628</c:v>
                </c:pt>
                <c:pt idx="32">
                  <c:v>36620.322858797175</c:v>
                </c:pt>
                <c:pt idx="33">
                  <c:v>36627.759479166656</c:v>
                </c:pt>
                <c:pt idx="34">
                  <c:v>36635.634421296294</c:v>
                </c:pt>
                <c:pt idx="35">
                  <c:v>36640.659768518504</c:v>
                </c:pt>
                <c:pt idx="36">
                  <c:v>36658.522418981476</c:v>
                </c:pt>
                <c:pt idx="37">
                  <c:v>36669.76284722222</c:v>
                </c:pt>
                <c:pt idx="38">
                  <c:v>36676.462870370393</c:v>
                </c:pt>
                <c:pt idx="39">
                  <c:v>36679.679745370355</c:v>
                </c:pt>
                <c:pt idx="40">
                  <c:v>36681.823564814804</c:v>
                </c:pt>
                <c:pt idx="41">
                  <c:v>36682.785729166586</c:v>
                </c:pt>
                <c:pt idx="42">
                  <c:v>36683.49083333333</c:v>
                </c:pt>
                <c:pt idx="43">
                  <c:v>36691.423252314817</c:v>
                </c:pt>
                <c:pt idx="44">
                  <c:v>36696.523599537024</c:v>
                </c:pt>
                <c:pt idx="45">
                  <c:v>36698.355706018519</c:v>
                </c:pt>
                <c:pt idx="46">
                  <c:v>36699.896979166668</c:v>
                </c:pt>
                <c:pt idx="47">
                  <c:v>36700.794189813794</c:v>
                </c:pt>
                <c:pt idx="48">
                  <c:v>36720.472905092603</c:v>
                </c:pt>
                <c:pt idx="49">
                  <c:v>36721.680092592593</c:v>
                </c:pt>
                <c:pt idx="50">
                  <c:v>36738.412800926213</c:v>
                </c:pt>
                <c:pt idx="51">
                  <c:v>36770.468761574077</c:v>
                </c:pt>
                <c:pt idx="52">
                  <c:v>36771.494895833326</c:v>
                </c:pt>
                <c:pt idx="53">
                  <c:v>36773.98274305556</c:v>
                </c:pt>
                <c:pt idx="54">
                  <c:v>36774.334699074243</c:v>
                </c:pt>
                <c:pt idx="55">
                  <c:v>36777.561724536048</c:v>
                </c:pt>
                <c:pt idx="56">
                  <c:v>36785.749131944445</c:v>
                </c:pt>
                <c:pt idx="57">
                  <c:v>36801.372534722243</c:v>
                </c:pt>
                <c:pt idx="58">
                  <c:v>36809.340833333343</c:v>
                </c:pt>
                <c:pt idx="59">
                  <c:v>36828.41778935185</c:v>
                </c:pt>
                <c:pt idx="60">
                  <c:v>36839.724027777775</c:v>
                </c:pt>
                <c:pt idx="61">
                  <c:v>36847.681990740726</c:v>
                </c:pt>
                <c:pt idx="62">
                  <c:v>36854.476157407611</c:v>
                </c:pt>
                <c:pt idx="63">
                  <c:v>36854.481307870381</c:v>
                </c:pt>
                <c:pt idx="64">
                  <c:v>36857.699861110974</c:v>
                </c:pt>
                <c:pt idx="65">
                  <c:v>36872.47824074074</c:v>
                </c:pt>
                <c:pt idx="66">
                  <c:v>36894.671770832974</c:v>
                </c:pt>
                <c:pt idx="67">
                  <c:v>36906.497476851575</c:v>
                </c:pt>
                <c:pt idx="68">
                  <c:v>36909.622708333176</c:v>
                </c:pt>
                <c:pt idx="69">
                  <c:v>36916.389525463012</c:v>
                </c:pt>
                <c:pt idx="70">
                  <c:v>36916.394490740735</c:v>
                </c:pt>
                <c:pt idx="71">
                  <c:v>36917.927997685176</c:v>
                </c:pt>
                <c:pt idx="72">
                  <c:v>36926.720034722224</c:v>
                </c:pt>
                <c:pt idx="73">
                  <c:v>36935.439421296294</c:v>
                </c:pt>
                <c:pt idx="74">
                  <c:v>36935.796828703584</c:v>
                </c:pt>
                <c:pt idx="75">
                  <c:v>36936.381990740745</c:v>
                </c:pt>
                <c:pt idx="76">
                  <c:v>36956.859120370369</c:v>
                </c:pt>
                <c:pt idx="77">
                  <c:v>36958.640763888885</c:v>
                </c:pt>
                <c:pt idx="78">
                  <c:v>36982.594201388893</c:v>
                </c:pt>
                <c:pt idx="79">
                  <c:v>36982.595115740725</c:v>
                </c:pt>
                <c:pt idx="80">
                  <c:v>36985.594467592586</c:v>
                </c:pt>
                <c:pt idx="81">
                  <c:v>36992.617893518516</c:v>
                </c:pt>
                <c:pt idx="82">
                  <c:v>37001.635138888887</c:v>
                </c:pt>
                <c:pt idx="83">
                  <c:v>37004.552106481482</c:v>
                </c:pt>
                <c:pt idx="84">
                  <c:v>37004.588425925933</c:v>
                </c:pt>
                <c:pt idx="85">
                  <c:v>37005.425150462965</c:v>
                </c:pt>
                <c:pt idx="86">
                  <c:v>37005.441273149088</c:v>
                </c:pt>
                <c:pt idx="87">
                  <c:v>37005.49836805556</c:v>
                </c:pt>
                <c:pt idx="88">
                  <c:v>37006.438020833324</c:v>
                </c:pt>
                <c:pt idx="89">
                  <c:v>37007.553900462961</c:v>
                </c:pt>
                <c:pt idx="90">
                  <c:v>37011.681388888886</c:v>
                </c:pt>
                <c:pt idx="91">
                  <c:v>37036.543321759185</c:v>
                </c:pt>
                <c:pt idx="92">
                  <c:v>37042.440439814818</c:v>
                </c:pt>
                <c:pt idx="93">
                  <c:v>37048.432638889011</c:v>
                </c:pt>
                <c:pt idx="94">
                  <c:v>37049.424722222204</c:v>
                </c:pt>
                <c:pt idx="95">
                  <c:v>37050.410763888889</c:v>
                </c:pt>
                <c:pt idx="96">
                  <c:v>37050.538877315012</c:v>
                </c:pt>
                <c:pt idx="97">
                  <c:v>37052.607268518521</c:v>
                </c:pt>
                <c:pt idx="98">
                  <c:v>37054.697210648148</c:v>
                </c:pt>
                <c:pt idx="99">
                  <c:v>37055.532939814817</c:v>
                </c:pt>
                <c:pt idx="100">
                  <c:v>37060.595949074072</c:v>
                </c:pt>
                <c:pt idx="101">
                  <c:v>37061.653425925928</c:v>
                </c:pt>
                <c:pt idx="102">
                  <c:v>37061.809791666594</c:v>
                </c:pt>
                <c:pt idx="103">
                  <c:v>37063.612083333326</c:v>
                </c:pt>
                <c:pt idx="104">
                  <c:v>37068.581111111074</c:v>
                </c:pt>
                <c:pt idx="105">
                  <c:v>37084.548668981479</c:v>
                </c:pt>
                <c:pt idx="106">
                  <c:v>37090.546087962961</c:v>
                </c:pt>
                <c:pt idx="107">
                  <c:v>37090.599953703575</c:v>
                </c:pt>
                <c:pt idx="108">
                  <c:v>37098.838321759264</c:v>
                </c:pt>
                <c:pt idx="109">
                  <c:v>37119.651111111074</c:v>
                </c:pt>
                <c:pt idx="110">
                  <c:v>37124.421319444613</c:v>
                </c:pt>
                <c:pt idx="111">
                  <c:v>37140.554988426797</c:v>
                </c:pt>
                <c:pt idx="112">
                  <c:v>37144.527118055557</c:v>
                </c:pt>
                <c:pt idx="113">
                  <c:v>37169.512673611105</c:v>
                </c:pt>
                <c:pt idx="114">
                  <c:v>37173.655821759254</c:v>
                </c:pt>
                <c:pt idx="115">
                  <c:v>37174.533703702975</c:v>
                </c:pt>
                <c:pt idx="116">
                  <c:v>37175.624872685185</c:v>
                </c:pt>
                <c:pt idx="117">
                  <c:v>37175.629583333175</c:v>
                </c:pt>
                <c:pt idx="118">
                  <c:v>37175.642430555556</c:v>
                </c:pt>
                <c:pt idx="119">
                  <c:v>37202.707384259185</c:v>
                </c:pt>
                <c:pt idx="120">
                  <c:v>37203.487372685187</c:v>
                </c:pt>
                <c:pt idx="121">
                  <c:v>37203.535081018505</c:v>
                </c:pt>
                <c:pt idx="122">
                  <c:v>37204.508425925931</c:v>
                </c:pt>
                <c:pt idx="123">
                  <c:v>37204.511516203711</c:v>
                </c:pt>
                <c:pt idx="124">
                  <c:v>37235.408680555556</c:v>
                </c:pt>
                <c:pt idx="125">
                  <c:v>37268.689282407409</c:v>
                </c:pt>
                <c:pt idx="126">
                  <c:v>37270.69259259259</c:v>
                </c:pt>
                <c:pt idx="127">
                  <c:v>37272.410787037035</c:v>
                </c:pt>
                <c:pt idx="128">
                  <c:v>37272.443148148202</c:v>
                </c:pt>
                <c:pt idx="129">
                  <c:v>37272.471307870372</c:v>
                </c:pt>
                <c:pt idx="130">
                  <c:v>37277.657129629624</c:v>
                </c:pt>
                <c:pt idx="131">
                  <c:v>37290.699305554976</c:v>
                </c:pt>
                <c:pt idx="132">
                  <c:v>37290.702002314814</c:v>
                </c:pt>
                <c:pt idx="133">
                  <c:v>37294.721620370176</c:v>
                </c:pt>
                <c:pt idx="134">
                  <c:v>37294.770787036985</c:v>
                </c:pt>
                <c:pt idx="135">
                  <c:v>37315.456157407643</c:v>
                </c:pt>
                <c:pt idx="136">
                  <c:v>37320.601944444446</c:v>
                </c:pt>
                <c:pt idx="137">
                  <c:v>37326.583252314813</c:v>
                </c:pt>
                <c:pt idx="138">
                  <c:v>37354.394479166665</c:v>
                </c:pt>
                <c:pt idx="139">
                  <c:v>37355.566817129642</c:v>
                </c:pt>
                <c:pt idx="140">
                  <c:v>37357.594074074092</c:v>
                </c:pt>
                <c:pt idx="141">
                  <c:v>37357.665937500002</c:v>
                </c:pt>
                <c:pt idx="142">
                  <c:v>37369.581909722227</c:v>
                </c:pt>
                <c:pt idx="143">
                  <c:v>37372.627314814774</c:v>
                </c:pt>
                <c:pt idx="144">
                  <c:v>37377.558078703703</c:v>
                </c:pt>
                <c:pt idx="145">
                  <c:v>37434.708738425943</c:v>
                </c:pt>
                <c:pt idx="146">
                  <c:v>37446.583761574075</c:v>
                </c:pt>
                <c:pt idx="147">
                  <c:v>37456.557442129626</c:v>
                </c:pt>
                <c:pt idx="148">
                  <c:v>37456.685949074083</c:v>
                </c:pt>
                <c:pt idx="149">
                  <c:v>37470.458842592612</c:v>
                </c:pt>
                <c:pt idx="150">
                  <c:v>37470.542546297213</c:v>
                </c:pt>
                <c:pt idx="151">
                  <c:v>37482.565798610121</c:v>
                </c:pt>
                <c:pt idx="152">
                  <c:v>37484.431319445212</c:v>
                </c:pt>
                <c:pt idx="153">
                  <c:v>37508.454085648213</c:v>
                </c:pt>
                <c:pt idx="154">
                  <c:v>37508.677418981475</c:v>
                </c:pt>
                <c:pt idx="155">
                  <c:v>37508.693472222185</c:v>
                </c:pt>
                <c:pt idx="156">
                  <c:v>37511.696898148213</c:v>
                </c:pt>
                <c:pt idx="157">
                  <c:v>37539.464525463001</c:v>
                </c:pt>
                <c:pt idx="158">
                  <c:v>37544.531782407175</c:v>
                </c:pt>
                <c:pt idx="159">
                  <c:v>37554.58326388889</c:v>
                </c:pt>
                <c:pt idx="160">
                  <c:v>37561.689942129626</c:v>
                </c:pt>
                <c:pt idx="161">
                  <c:v>37561.693067129585</c:v>
                </c:pt>
                <c:pt idx="162">
                  <c:v>37567.42591435185</c:v>
                </c:pt>
                <c:pt idx="163">
                  <c:v>37567.630648148202</c:v>
                </c:pt>
                <c:pt idx="164">
                  <c:v>37573.574895833335</c:v>
                </c:pt>
                <c:pt idx="165">
                  <c:v>37585.695833333324</c:v>
                </c:pt>
                <c:pt idx="166">
                  <c:v>37601.617939814816</c:v>
                </c:pt>
                <c:pt idx="167">
                  <c:v>37608.62140046202</c:v>
                </c:pt>
                <c:pt idx="168">
                  <c:v>37613.444421296299</c:v>
                </c:pt>
                <c:pt idx="169">
                  <c:v>37631.565995370373</c:v>
                </c:pt>
                <c:pt idx="170">
                  <c:v>37635.528460648144</c:v>
                </c:pt>
                <c:pt idx="171">
                  <c:v>37636.472951389012</c:v>
                </c:pt>
                <c:pt idx="172">
                  <c:v>37636.48878472222</c:v>
                </c:pt>
                <c:pt idx="173">
                  <c:v>37641.501898148243</c:v>
                </c:pt>
                <c:pt idx="174">
                  <c:v>37641.522361110976</c:v>
                </c:pt>
                <c:pt idx="175">
                  <c:v>37641.606793981475</c:v>
                </c:pt>
                <c:pt idx="176">
                  <c:v>37650.497488425928</c:v>
                </c:pt>
                <c:pt idx="177">
                  <c:v>37656.492048610984</c:v>
                </c:pt>
                <c:pt idx="178">
                  <c:v>37656.869027777779</c:v>
                </c:pt>
                <c:pt idx="179">
                  <c:v>37657.712430555555</c:v>
                </c:pt>
                <c:pt idx="180">
                  <c:v>37665.517048610986</c:v>
                </c:pt>
                <c:pt idx="181">
                  <c:v>37665.877418981479</c:v>
                </c:pt>
                <c:pt idx="182">
                  <c:v>37666.481076389013</c:v>
                </c:pt>
                <c:pt idx="183">
                  <c:v>37666.920949074083</c:v>
                </c:pt>
                <c:pt idx="184">
                  <c:v>37670.609652777777</c:v>
                </c:pt>
                <c:pt idx="185">
                  <c:v>37670.610995370393</c:v>
                </c:pt>
                <c:pt idx="186">
                  <c:v>37672.515474537024</c:v>
                </c:pt>
                <c:pt idx="187">
                  <c:v>37694.406944444643</c:v>
                </c:pt>
                <c:pt idx="188">
                  <c:v>37694.47010416667</c:v>
                </c:pt>
                <c:pt idx="189">
                  <c:v>37699.681238426914</c:v>
                </c:pt>
                <c:pt idx="190">
                  <c:v>37720.500208333331</c:v>
                </c:pt>
                <c:pt idx="191">
                  <c:v>37722.456261574203</c:v>
                </c:pt>
                <c:pt idx="192">
                  <c:v>37733.566168981175</c:v>
                </c:pt>
                <c:pt idx="193">
                  <c:v>37741.385960648149</c:v>
                </c:pt>
                <c:pt idx="194">
                  <c:v>37741.683715277773</c:v>
                </c:pt>
                <c:pt idx="195">
                  <c:v>37762.392789351856</c:v>
                </c:pt>
                <c:pt idx="196">
                  <c:v>37763.412349537037</c:v>
                </c:pt>
                <c:pt idx="197">
                  <c:v>37771.610787037025</c:v>
                </c:pt>
                <c:pt idx="198">
                  <c:v>37782.391689814584</c:v>
                </c:pt>
                <c:pt idx="199">
                  <c:v>37812.510995370612</c:v>
                </c:pt>
                <c:pt idx="200">
                  <c:v>37816.562233796343</c:v>
                </c:pt>
                <c:pt idx="201">
                  <c:v>37817.370381944442</c:v>
                </c:pt>
                <c:pt idx="202">
                  <c:v>37818.492141203584</c:v>
                </c:pt>
                <c:pt idx="203">
                  <c:v>37818.607534722221</c:v>
                </c:pt>
                <c:pt idx="204">
                  <c:v>37819.619108796294</c:v>
                </c:pt>
                <c:pt idx="205">
                  <c:v>37827.677094907405</c:v>
                </c:pt>
                <c:pt idx="206">
                  <c:v>37827.697812500002</c:v>
                </c:pt>
                <c:pt idx="207">
                  <c:v>37827.720937500002</c:v>
                </c:pt>
                <c:pt idx="208">
                  <c:v>37830.527708333175</c:v>
                </c:pt>
                <c:pt idx="209">
                  <c:v>37830.669965277775</c:v>
                </c:pt>
                <c:pt idx="210">
                  <c:v>37831.410011574211</c:v>
                </c:pt>
                <c:pt idx="211">
                  <c:v>37831.523946759175</c:v>
                </c:pt>
                <c:pt idx="212">
                  <c:v>37831.527326388888</c:v>
                </c:pt>
                <c:pt idx="213">
                  <c:v>37831.537314814814</c:v>
                </c:pt>
                <c:pt idx="214">
                  <c:v>37831.55196759259</c:v>
                </c:pt>
                <c:pt idx="215">
                  <c:v>37831.552291666667</c:v>
                </c:pt>
                <c:pt idx="216">
                  <c:v>37831.667106481174</c:v>
                </c:pt>
                <c:pt idx="217">
                  <c:v>37832.358680555553</c:v>
                </c:pt>
                <c:pt idx="218">
                  <c:v>37832.652754629627</c:v>
                </c:pt>
                <c:pt idx="219">
                  <c:v>37833.412476851852</c:v>
                </c:pt>
                <c:pt idx="220">
                  <c:v>37833.440092592602</c:v>
                </c:pt>
                <c:pt idx="221">
                  <c:v>37833.520925925928</c:v>
                </c:pt>
                <c:pt idx="222">
                  <c:v>37846.569212962961</c:v>
                </c:pt>
                <c:pt idx="223">
                  <c:v>37846.725509259224</c:v>
                </c:pt>
                <c:pt idx="224">
                  <c:v>37847.462870370393</c:v>
                </c:pt>
                <c:pt idx="225">
                  <c:v>37848.538854166669</c:v>
                </c:pt>
                <c:pt idx="226">
                  <c:v>37852.542951389012</c:v>
                </c:pt>
                <c:pt idx="227">
                  <c:v>37853.69809027778</c:v>
                </c:pt>
                <c:pt idx="228">
                  <c:v>37859.457627314812</c:v>
                </c:pt>
                <c:pt idx="229">
                  <c:v>37859.615057870367</c:v>
                </c:pt>
                <c:pt idx="230">
                  <c:v>37865.391909722224</c:v>
                </c:pt>
                <c:pt idx="231">
                  <c:v>37879.406377315012</c:v>
                </c:pt>
                <c:pt idx="232">
                  <c:v>37879.645787036985</c:v>
                </c:pt>
                <c:pt idx="233">
                  <c:v>37880.456724537034</c:v>
                </c:pt>
                <c:pt idx="234">
                  <c:v>37881.459988426213</c:v>
                </c:pt>
                <c:pt idx="235">
                  <c:v>37881.699907407405</c:v>
                </c:pt>
                <c:pt idx="236">
                  <c:v>37893.640706018516</c:v>
                </c:pt>
                <c:pt idx="237">
                  <c:v>37893.641377314816</c:v>
                </c:pt>
                <c:pt idx="238">
                  <c:v>37893.717662036994</c:v>
                </c:pt>
                <c:pt idx="239">
                  <c:v>37897.616793981484</c:v>
                </c:pt>
                <c:pt idx="240">
                  <c:v>37903.582465277781</c:v>
                </c:pt>
                <c:pt idx="241">
                  <c:v>37941.703541666575</c:v>
                </c:pt>
                <c:pt idx="242">
                  <c:v>37943.756111111114</c:v>
                </c:pt>
                <c:pt idx="243">
                  <c:v>37950.526307870372</c:v>
                </c:pt>
                <c:pt idx="244">
                  <c:v>37963.555613426841</c:v>
                </c:pt>
                <c:pt idx="245">
                  <c:v>37995.576412037037</c:v>
                </c:pt>
                <c:pt idx="246">
                  <c:v>38002.686018518543</c:v>
                </c:pt>
                <c:pt idx="247">
                  <c:v>38026.674525462993</c:v>
                </c:pt>
                <c:pt idx="248">
                  <c:v>38029.428888888891</c:v>
                </c:pt>
                <c:pt idx="249">
                  <c:v>38042.457002314812</c:v>
                </c:pt>
                <c:pt idx="250">
                  <c:v>38047.767754629574</c:v>
                </c:pt>
                <c:pt idx="251">
                  <c:v>38057.582800925942</c:v>
                </c:pt>
                <c:pt idx="252">
                  <c:v>38057.58761574074</c:v>
                </c:pt>
                <c:pt idx="253">
                  <c:v>38061.680787037025</c:v>
                </c:pt>
                <c:pt idx="254">
                  <c:v>38061.751226851826</c:v>
                </c:pt>
                <c:pt idx="255">
                  <c:v>38063.488888889013</c:v>
                </c:pt>
                <c:pt idx="256">
                  <c:v>38069.474039352746</c:v>
                </c:pt>
                <c:pt idx="257">
                  <c:v>38084.655312500006</c:v>
                </c:pt>
                <c:pt idx="258">
                  <c:v>38096.561770832974</c:v>
                </c:pt>
                <c:pt idx="259">
                  <c:v>38107.541620370372</c:v>
                </c:pt>
                <c:pt idx="260">
                  <c:v>38118.562210648211</c:v>
                </c:pt>
                <c:pt idx="261">
                  <c:v>38152.445393518516</c:v>
                </c:pt>
                <c:pt idx="262">
                  <c:v>38168.635347222225</c:v>
                </c:pt>
                <c:pt idx="263">
                  <c:v>38202.608043981476</c:v>
                </c:pt>
                <c:pt idx="264">
                  <c:v>38211.522314814814</c:v>
                </c:pt>
                <c:pt idx="265">
                  <c:v>38211.679340277777</c:v>
                </c:pt>
                <c:pt idx="266">
                  <c:v>38215.448750000003</c:v>
                </c:pt>
                <c:pt idx="267">
                  <c:v>38217.398796296613</c:v>
                </c:pt>
                <c:pt idx="268">
                  <c:v>38250.479351851856</c:v>
                </c:pt>
                <c:pt idx="269">
                  <c:v>38257.418206018643</c:v>
                </c:pt>
                <c:pt idx="270">
                  <c:v>38275.539131944446</c:v>
                </c:pt>
                <c:pt idx="271">
                  <c:v>38278.30692129716</c:v>
                </c:pt>
                <c:pt idx="272">
                  <c:v>38278.415300925932</c:v>
                </c:pt>
                <c:pt idx="273">
                  <c:v>38316.425682870184</c:v>
                </c:pt>
                <c:pt idx="274">
                  <c:v>38323.578206018603</c:v>
                </c:pt>
                <c:pt idx="275">
                  <c:v>38369.705000000002</c:v>
                </c:pt>
                <c:pt idx="276">
                  <c:v>38371.664594907408</c:v>
                </c:pt>
                <c:pt idx="277">
                  <c:v>38394.60527777778</c:v>
                </c:pt>
                <c:pt idx="278">
                  <c:v>38407.609444444446</c:v>
                </c:pt>
                <c:pt idx="279">
                  <c:v>38407.653912037036</c:v>
                </c:pt>
                <c:pt idx="280">
                  <c:v>38435.42559027778</c:v>
                </c:pt>
                <c:pt idx="281">
                  <c:v>38447.779953703575</c:v>
                </c:pt>
                <c:pt idx="282">
                  <c:v>38449.586111111115</c:v>
                </c:pt>
                <c:pt idx="283">
                  <c:v>38453.612824074211</c:v>
                </c:pt>
                <c:pt idx="284">
                  <c:v>38497.380208333343</c:v>
                </c:pt>
                <c:pt idx="285">
                  <c:v>38503.415613426914</c:v>
                </c:pt>
                <c:pt idx="286">
                  <c:v>38519.531331018516</c:v>
                </c:pt>
                <c:pt idx="287">
                  <c:v>38566.334340277783</c:v>
                </c:pt>
                <c:pt idx="288">
                  <c:v>38602.495451388888</c:v>
                </c:pt>
                <c:pt idx="289">
                  <c:v>38630.697465277575</c:v>
                </c:pt>
                <c:pt idx="290">
                  <c:v>38642.325046296297</c:v>
                </c:pt>
                <c:pt idx="291">
                  <c:v>38642.485659722232</c:v>
                </c:pt>
                <c:pt idx="292">
                  <c:v>38643.596423610099</c:v>
                </c:pt>
                <c:pt idx="293">
                  <c:v>38660.563402777574</c:v>
                </c:pt>
                <c:pt idx="294">
                  <c:v>38663.613055555557</c:v>
                </c:pt>
                <c:pt idx="295">
                  <c:v>38663.682453703674</c:v>
                </c:pt>
                <c:pt idx="296">
                  <c:v>38670.744375000002</c:v>
                </c:pt>
                <c:pt idx="297">
                  <c:v>38671.615578703706</c:v>
                </c:pt>
                <c:pt idx="298">
                  <c:v>38673.543032407411</c:v>
                </c:pt>
                <c:pt idx="299">
                  <c:v>38674.637800925928</c:v>
                </c:pt>
                <c:pt idx="300">
                  <c:v>38679.404027777782</c:v>
                </c:pt>
                <c:pt idx="301">
                  <c:v>38700.476469907408</c:v>
                </c:pt>
                <c:pt idx="302">
                  <c:v>38705.415451388893</c:v>
                </c:pt>
                <c:pt idx="303">
                  <c:v>38707.5549537037</c:v>
                </c:pt>
                <c:pt idx="304">
                  <c:v>38720.458761574082</c:v>
                </c:pt>
                <c:pt idx="305">
                  <c:v>38728.520740740576</c:v>
                </c:pt>
                <c:pt idx="306">
                  <c:v>38733.524467592586</c:v>
                </c:pt>
                <c:pt idx="307">
                  <c:v>38758.447511574093</c:v>
                </c:pt>
                <c:pt idx="308">
                  <c:v>38764.540069444643</c:v>
                </c:pt>
                <c:pt idx="309">
                  <c:v>38764.541250000002</c:v>
                </c:pt>
                <c:pt idx="310">
                  <c:v>38769.655081018514</c:v>
                </c:pt>
                <c:pt idx="311">
                  <c:v>38771.680034722223</c:v>
                </c:pt>
                <c:pt idx="312">
                  <c:v>38771.714560185181</c:v>
                </c:pt>
                <c:pt idx="313">
                  <c:v>38782.657789351855</c:v>
                </c:pt>
                <c:pt idx="314">
                  <c:v>38784.471875000003</c:v>
                </c:pt>
                <c:pt idx="315">
                  <c:v>38784.622743054984</c:v>
                </c:pt>
                <c:pt idx="316">
                  <c:v>38785.662743055524</c:v>
                </c:pt>
                <c:pt idx="317">
                  <c:v>38786.405462962954</c:v>
                </c:pt>
                <c:pt idx="318">
                  <c:v>38786.495185184984</c:v>
                </c:pt>
                <c:pt idx="319">
                  <c:v>38797.625879629624</c:v>
                </c:pt>
                <c:pt idx="320">
                  <c:v>38800.797465277574</c:v>
                </c:pt>
                <c:pt idx="321">
                  <c:v>38840.612037037041</c:v>
                </c:pt>
                <c:pt idx="322">
                  <c:v>38841.523263888885</c:v>
                </c:pt>
                <c:pt idx="323">
                  <c:v>38845.708761574075</c:v>
                </c:pt>
                <c:pt idx="324">
                  <c:v>38854.492974537025</c:v>
                </c:pt>
                <c:pt idx="325">
                  <c:v>38870.602141203584</c:v>
                </c:pt>
                <c:pt idx="326">
                  <c:v>38875.636388888888</c:v>
                </c:pt>
                <c:pt idx="327">
                  <c:v>38889.627175925925</c:v>
                </c:pt>
                <c:pt idx="328">
                  <c:v>38890.4449537037</c:v>
                </c:pt>
                <c:pt idx="329">
                  <c:v>38890.451469907406</c:v>
                </c:pt>
                <c:pt idx="330">
                  <c:v>38894.332245370613</c:v>
                </c:pt>
                <c:pt idx="331">
                  <c:v>38896.361736111074</c:v>
                </c:pt>
                <c:pt idx="332">
                  <c:v>38896.402453703704</c:v>
                </c:pt>
                <c:pt idx="333">
                  <c:v>38896.45113425926</c:v>
                </c:pt>
                <c:pt idx="334">
                  <c:v>38905.413923610984</c:v>
                </c:pt>
                <c:pt idx="335">
                  <c:v>38958.511250000003</c:v>
                </c:pt>
                <c:pt idx="336">
                  <c:v>38960.380000000012</c:v>
                </c:pt>
                <c:pt idx="337">
                  <c:v>38964.331041666584</c:v>
                </c:pt>
                <c:pt idx="338">
                  <c:v>38965.574247685188</c:v>
                </c:pt>
                <c:pt idx="339">
                  <c:v>38972.437453703584</c:v>
                </c:pt>
                <c:pt idx="340">
                  <c:v>38972.590578703705</c:v>
                </c:pt>
                <c:pt idx="341">
                  <c:v>38992.532280092593</c:v>
                </c:pt>
                <c:pt idx="342">
                  <c:v>39002.619930555556</c:v>
                </c:pt>
                <c:pt idx="343">
                  <c:v>39013.333819445579</c:v>
                </c:pt>
                <c:pt idx="344">
                  <c:v>39031.508414351862</c:v>
                </c:pt>
                <c:pt idx="345">
                  <c:v>39069.603136574078</c:v>
                </c:pt>
                <c:pt idx="346">
                  <c:v>39086.572997685187</c:v>
                </c:pt>
                <c:pt idx="347">
                  <c:v>39086.579560185186</c:v>
                </c:pt>
                <c:pt idx="348">
                  <c:v>39090.446296297618</c:v>
                </c:pt>
                <c:pt idx="349">
                  <c:v>39091.695023148146</c:v>
                </c:pt>
                <c:pt idx="350">
                  <c:v>39093.647303240738</c:v>
                </c:pt>
                <c:pt idx="351">
                  <c:v>39139.394687500004</c:v>
                </c:pt>
                <c:pt idx="352">
                  <c:v>39139.398009259261</c:v>
                </c:pt>
                <c:pt idx="353">
                  <c:v>39148.637442129584</c:v>
                </c:pt>
                <c:pt idx="354">
                  <c:v>39156.356192129642</c:v>
                </c:pt>
                <c:pt idx="355">
                  <c:v>39156.366180555524</c:v>
                </c:pt>
                <c:pt idx="356">
                  <c:v>39156.395162036984</c:v>
                </c:pt>
                <c:pt idx="357">
                  <c:v>39156.396412037036</c:v>
                </c:pt>
                <c:pt idx="358">
                  <c:v>39156.396481481475</c:v>
                </c:pt>
                <c:pt idx="359">
                  <c:v>39156.398217592643</c:v>
                </c:pt>
                <c:pt idx="360">
                  <c:v>39174.507222222222</c:v>
                </c:pt>
                <c:pt idx="361">
                  <c:v>39191.310104166667</c:v>
                </c:pt>
                <c:pt idx="362">
                  <c:v>39233.410925925942</c:v>
                </c:pt>
                <c:pt idx="363">
                  <c:v>39237.461817129632</c:v>
                </c:pt>
                <c:pt idx="364">
                  <c:v>39265.514537037212</c:v>
                </c:pt>
                <c:pt idx="365">
                  <c:v>39265.529895833184</c:v>
                </c:pt>
                <c:pt idx="366">
                  <c:v>39266.424930555557</c:v>
                </c:pt>
                <c:pt idx="367">
                  <c:v>39268.465208333335</c:v>
                </c:pt>
                <c:pt idx="368">
                  <c:v>39272.645601851575</c:v>
                </c:pt>
                <c:pt idx="369">
                  <c:v>39273.330659722233</c:v>
                </c:pt>
                <c:pt idx="370">
                  <c:v>39276.615115740744</c:v>
                </c:pt>
                <c:pt idx="371">
                  <c:v>39276.684907407413</c:v>
                </c:pt>
                <c:pt idx="372">
                  <c:v>39276.686250000013</c:v>
                </c:pt>
                <c:pt idx="373">
                  <c:v>39337.555115740739</c:v>
                </c:pt>
                <c:pt idx="374">
                  <c:v>39387.464826389012</c:v>
                </c:pt>
                <c:pt idx="375">
                  <c:v>39401.900023148213</c:v>
                </c:pt>
                <c:pt idx="376">
                  <c:v>39471.403321759186</c:v>
                </c:pt>
                <c:pt idx="377">
                  <c:v>39471.435891203706</c:v>
                </c:pt>
                <c:pt idx="378">
                  <c:v>39471.44395833333</c:v>
                </c:pt>
                <c:pt idx="379">
                  <c:v>39475.380578703713</c:v>
                </c:pt>
                <c:pt idx="380">
                  <c:v>39580.350949074971</c:v>
                </c:pt>
                <c:pt idx="381">
                  <c:v>39588.444664351853</c:v>
                </c:pt>
                <c:pt idx="382">
                  <c:v>39605.732916666624</c:v>
                </c:pt>
                <c:pt idx="383">
                  <c:v>39605.826793981476</c:v>
                </c:pt>
                <c:pt idx="384">
                  <c:v>39610.446886574093</c:v>
                </c:pt>
                <c:pt idx="385">
                  <c:v>39610.510717592602</c:v>
                </c:pt>
                <c:pt idx="386">
                  <c:v>39610.591226851575</c:v>
                </c:pt>
                <c:pt idx="387">
                  <c:v>39610.595590277779</c:v>
                </c:pt>
                <c:pt idx="388">
                  <c:v>39610.660729166586</c:v>
                </c:pt>
                <c:pt idx="389">
                  <c:v>39610.661342592575</c:v>
                </c:pt>
                <c:pt idx="390">
                  <c:v>39612.352094907612</c:v>
                </c:pt>
                <c:pt idx="391">
                  <c:v>39638.45814814917</c:v>
                </c:pt>
                <c:pt idx="392">
                  <c:v>39639.421921296285</c:v>
                </c:pt>
                <c:pt idx="393">
                  <c:v>39639.426122685174</c:v>
                </c:pt>
                <c:pt idx="394">
                  <c:v>39645.510057870393</c:v>
                </c:pt>
                <c:pt idx="395">
                  <c:v>39647.341493055559</c:v>
                </c:pt>
                <c:pt idx="396">
                  <c:v>39647.527569444443</c:v>
                </c:pt>
                <c:pt idx="397">
                  <c:v>39647.615208333329</c:v>
                </c:pt>
                <c:pt idx="398">
                  <c:v>39653.596377314811</c:v>
                </c:pt>
                <c:pt idx="399">
                  <c:v>39655.393564814804</c:v>
                </c:pt>
                <c:pt idx="400">
                  <c:v>39658.430567129632</c:v>
                </c:pt>
                <c:pt idx="401">
                  <c:v>39658.52034722222</c:v>
                </c:pt>
                <c:pt idx="402">
                  <c:v>39661.802557871211</c:v>
                </c:pt>
                <c:pt idx="403">
                  <c:v>39663.471145832984</c:v>
                </c:pt>
                <c:pt idx="404">
                  <c:v>39748.411481481475</c:v>
                </c:pt>
                <c:pt idx="405">
                  <c:v>39748.680543981478</c:v>
                </c:pt>
                <c:pt idx="406">
                  <c:v>39748.896192129629</c:v>
                </c:pt>
                <c:pt idx="407">
                  <c:v>39750.583368055552</c:v>
                </c:pt>
                <c:pt idx="408">
                  <c:v>39750.584907407443</c:v>
                </c:pt>
                <c:pt idx="409">
                  <c:v>39752.640069444613</c:v>
                </c:pt>
                <c:pt idx="410">
                  <c:v>39827.555879629632</c:v>
                </c:pt>
                <c:pt idx="411">
                  <c:v>39875.632129629594</c:v>
                </c:pt>
                <c:pt idx="412">
                  <c:v>39885.339895833335</c:v>
                </c:pt>
                <c:pt idx="413">
                  <c:v>39885.340810185211</c:v>
                </c:pt>
                <c:pt idx="414">
                  <c:v>39939.566076389012</c:v>
                </c:pt>
                <c:pt idx="415">
                  <c:v>39944.591574074082</c:v>
                </c:pt>
                <c:pt idx="416">
                  <c:v>39953.614212963003</c:v>
                </c:pt>
                <c:pt idx="417">
                  <c:v>39961.506840277783</c:v>
                </c:pt>
                <c:pt idx="418">
                  <c:v>39961.507384259254</c:v>
                </c:pt>
                <c:pt idx="419">
                  <c:v>40010.433321759185</c:v>
                </c:pt>
                <c:pt idx="420">
                  <c:v>40010.546053241043</c:v>
                </c:pt>
                <c:pt idx="421">
                  <c:v>40017.617199074091</c:v>
                </c:pt>
                <c:pt idx="422">
                  <c:v>40024.579722222225</c:v>
                </c:pt>
                <c:pt idx="423">
                  <c:v>40024.582314814819</c:v>
                </c:pt>
                <c:pt idx="424">
                  <c:v>40028.402303240742</c:v>
                </c:pt>
                <c:pt idx="425">
                  <c:v>40028.404791666624</c:v>
                </c:pt>
                <c:pt idx="426">
                  <c:v>40077.364027777781</c:v>
                </c:pt>
                <c:pt idx="427">
                  <c:v>40093.297523148147</c:v>
                </c:pt>
                <c:pt idx="428">
                  <c:v>40106.449814814812</c:v>
                </c:pt>
                <c:pt idx="429">
                  <c:v>40113.526064814774</c:v>
                </c:pt>
                <c:pt idx="430">
                  <c:v>40113.557187500002</c:v>
                </c:pt>
                <c:pt idx="431">
                  <c:v>40161.485081018516</c:v>
                </c:pt>
                <c:pt idx="432">
                  <c:v>40161.498784722186</c:v>
                </c:pt>
                <c:pt idx="433">
                  <c:v>40186.423935185187</c:v>
                </c:pt>
                <c:pt idx="434">
                  <c:v>40186.435810185183</c:v>
                </c:pt>
                <c:pt idx="435">
                  <c:v>40252.477303240739</c:v>
                </c:pt>
                <c:pt idx="436">
                  <c:v>40252.489351851851</c:v>
                </c:pt>
                <c:pt idx="437">
                  <c:v>40252.491203703576</c:v>
                </c:pt>
                <c:pt idx="438">
                  <c:v>40331.523946759175</c:v>
                </c:pt>
                <c:pt idx="439">
                  <c:v>40331.525393518474</c:v>
                </c:pt>
                <c:pt idx="440">
                  <c:v>40331.530162036994</c:v>
                </c:pt>
                <c:pt idx="441">
                  <c:v>40332.531712962955</c:v>
                </c:pt>
                <c:pt idx="442">
                  <c:v>40332.544849537036</c:v>
                </c:pt>
                <c:pt idx="443">
                  <c:v>40337.431631944448</c:v>
                </c:pt>
                <c:pt idx="444">
                  <c:v>40415.571747684975</c:v>
                </c:pt>
                <c:pt idx="445">
                  <c:v>40415.578819445749</c:v>
                </c:pt>
                <c:pt idx="446">
                  <c:v>40422.645289351851</c:v>
                </c:pt>
                <c:pt idx="447">
                  <c:v>40422.646481481475</c:v>
                </c:pt>
                <c:pt idx="448">
                  <c:v>40422.653263888889</c:v>
                </c:pt>
                <c:pt idx="449">
                  <c:v>40493.423252314817</c:v>
                </c:pt>
                <c:pt idx="450">
                  <c:v>40506.685219907413</c:v>
                </c:pt>
                <c:pt idx="451">
                  <c:v>40506.686064814814</c:v>
                </c:pt>
                <c:pt idx="452">
                  <c:v>40506.687222222223</c:v>
                </c:pt>
                <c:pt idx="453">
                  <c:v>40582.690462961858</c:v>
                </c:pt>
                <c:pt idx="454">
                  <c:v>40583.483472222222</c:v>
                </c:pt>
                <c:pt idx="455">
                  <c:v>40583.614432870367</c:v>
                </c:pt>
                <c:pt idx="456">
                  <c:v>40590.440231481603</c:v>
                </c:pt>
                <c:pt idx="457">
                  <c:v>40604.419861111106</c:v>
                </c:pt>
                <c:pt idx="458">
                  <c:v>40604.442696759259</c:v>
                </c:pt>
                <c:pt idx="459">
                  <c:v>40604.464305555557</c:v>
                </c:pt>
                <c:pt idx="460">
                  <c:v>40604.480787037035</c:v>
                </c:pt>
                <c:pt idx="461">
                  <c:v>40604.684513889013</c:v>
                </c:pt>
                <c:pt idx="462">
                  <c:v>40604.71675925926</c:v>
                </c:pt>
                <c:pt idx="463">
                  <c:v>40609.603055555555</c:v>
                </c:pt>
                <c:pt idx="464">
                  <c:v>40610.646296297375</c:v>
                </c:pt>
                <c:pt idx="465">
                  <c:v>40613.544305555552</c:v>
                </c:pt>
                <c:pt idx="466">
                  <c:v>40616.822824074203</c:v>
                </c:pt>
                <c:pt idx="467">
                  <c:v>40626.443692129629</c:v>
                </c:pt>
                <c:pt idx="468">
                  <c:v>40626.449699074212</c:v>
                </c:pt>
                <c:pt idx="469">
                  <c:v>40626.573217592602</c:v>
                </c:pt>
                <c:pt idx="470">
                  <c:v>40634.53627314917</c:v>
                </c:pt>
                <c:pt idx="471">
                  <c:v>40634.539467592585</c:v>
                </c:pt>
                <c:pt idx="472">
                  <c:v>40666.517245370393</c:v>
                </c:pt>
                <c:pt idx="473">
                  <c:v>40669.474664351852</c:v>
                </c:pt>
                <c:pt idx="474">
                  <c:v>40669.475937500007</c:v>
                </c:pt>
                <c:pt idx="475">
                  <c:v>40669.522245370368</c:v>
                </c:pt>
                <c:pt idx="476">
                  <c:v>40676.491307870354</c:v>
                </c:pt>
                <c:pt idx="477">
                  <c:v>40686.619872685187</c:v>
                </c:pt>
                <c:pt idx="478">
                  <c:v>40721.612546297212</c:v>
                </c:pt>
                <c:pt idx="479">
                  <c:v>40721.620729166585</c:v>
                </c:pt>
                <c:pt idx="480">
                  <c:v>40737.457013889012</c:v>
                </c:pt>
                <c:pt idx="481">
                  <c:v>40744.557569445213</c:v>
                </c:pt>
                <c:pt idx="482">
                  <c:v>40759.378229167043</c:v>
                </c:pt>
                <c:pt idx="483">
                  <c:v>40760.401076389011</c:v>
                </c:pt>
                <c:pt idx="484">
                  <c:v>40765.475949074083</c:v>
                </c:pt>
                <c:pt idx="485">
                  <c:v>40766.444282407443</c:v>
                </c:pt>
                <c:pt idx="486">
                  <c:v>40770.530601851824</c:v>
                </c:pt>
                <c:pt idx="487">
                  <c:v>40777.450833333343</c:v>
                </c:pt>
                <c:pt idx="488">
                  <c:v>40777.456956018643</c:v>
                </c:pt>
                <c:pt idx="489">
                  <c:v>40787.507962962954</c:v>
                </c:pt>
                <c:pt idx="490">
                  <c:v>40812.619467592594</c:v>
                </c:pt>
                <c:pt idx="491">
                  <c:v>40813.550995370613</c:v>
                </c:pt>
                <c:pt idx="492">
                  <c:v>40814.613124999996</c:v>
                </c:pt>
                <c:pt idx="493">
                  <c:v>40816.421030092592</c:v>
                </c:pt>
                <c:pt idx="494">
                  <c:v>40865.671018518522</c:v>
                </c:pt>
                <c:pt idx="495">
                  <c:v>40885.708935185183</c:v>
                </c:pt>
                <c:pt idx="496">
                  <c:v>40896.587708333325</c:v>
                </c:pt>
                <c:pt idx="497">
                  <c:v>40896.589305555557</c:v>
                </c:pt>
                <c:pt idx="498">
                  <c:v>40897.656203703707</c:v>
                </c:pt>
                <c:pt idx="499">
                  <c:v>40899.483206018602</c:v>
                </c:pt>
                <c:pt idx="500">
                  <c:v>40911.42833333333</c:v>
                </c:pt>
                <c:pt idx="501">
                  <c:v>40914.465486110974</c:v>
                </c:pt>
                <c:pt idx="502">
                  <c:v>40917.952800926243</c:v>
                </c:pt>
                <c:pt idx="503">
                  <c:v>40967.500324074092</c:v>
                </c:pt>
                <c:pt idx="504">
                  <c:v>40970.384942129633</c:v>
                </c:pt>
                <c:pt idx="505">
                  <c:v>40970.469652777778</c:v>
                </c:pt>
                <c:pt idx="506">
                  <c:v>40996.654768518521</c:v>
                </c:pt>
                <c:pt idx="507">
                  <c:v>41011.597812500004</c:v>
                </c:pt>
                <c:pt idx="508">
                  <c:v>41051.599699074082</c:v>
                </c:pt>
                <c:pt idx="509">
                  <c:v>41061.458136574212</c:v>
                </c:pt>
                <c:pt idx="510">
                  <c:v>41066.427083333176</c:v>
                </c:pt>
                <c:pt idx="511">
                  <c:v>41067.583645833176</c:v>
                </c:pt>
                <c:pt idx="512">
                  <c:v>41068.468159722222</c:v>
                </c:pt>
                <c:pt idx="513">
                  <c:v>41074.364837963003</c:v>
                </c:pt>
                <c:pt idx="514">
                  <c:v>41085.691203702976</c:v>
                </c:pt>
                <c:pt idx="515">
                  <c:v>41095.395567129628</c:v>
                </c:pt>
                <c:pt idx="516">
                  <c:v>41130.422893518517</c:v>
                </c:pt>
                <c:pt idx="517">
                  <c:v>41130.423993055556</c:v>
                </c:pt>
                <c:pt idx="518">
                  <c:v>41207.537175925929</c:v>
                </c:pt>
                <c:pt idx="519">
                  <c:v>41211.485520833325</c:v>
                </c:pt>
                <c:pt idx="520">
                  <c:v>41211.540613426914</c:v>
                </c:pt>
                <c:pt idx="521">
                  <c:v>41218.402395833335</c:v>
                </c:pt>
                <c:pt idx="522">
                  <c:v>41218.47631944569</c:v>
                </c:pt>
                <c:pt idx="523">
                  <c:v>41218.627453702975</c:v>
                </c:pt>
                <c:pt idx="524">
                  <c:v>41290.490532407413</c:v>
                </c:pt>
                <c:pt idx="525">
                  <c:v>41306.687766203584</c:v>
                </c:pt>
                <c:pt idx="526">
                  <c:v>41306.697685184976</c:v>
                </c:pt>
                <c:pt idx="527">
                  <c:v>41309.518622685187</c:v>
                </c:pt>
              </c:numCache>
            </c:numRef>
          </c:cat>
          <c:val>
            <c:numRef>
              <c:f>ensembl!$X$2:$X$529</c:f>
              <c:numCache>
                <c:formatCode>General</c:formatCode>
                <c:ptCount val="528"/>
                <c:pt idx="0">
                  <c:v>9</c:v>
                </c:pt>
                <c:pt idx="1">
                  <c:v>0</c:v>
                </c:pt>
                <c:pt idx="2">
                  <c:v>0</c:v>
                </c:pt>
                <c:pt idx="3">
                  <c:v>8</c:v>
                </c:pt>
                <c:pt idx="4">
                  <c:v>8</c:v>
                </c:pt>
                <c:pt idx="5">
                  <c:v>12</c:v>
                </c:pt>
                <c:pt idx="6">
                  <c:v>0</c:v>
                </c:pt>
                <c:pt idx="7">
                  <c:v>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4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5</c:v>
                </c:pt>
                <c:pt idx="18">
                  <c:v>0</c:v>
                </c:pt>
                <c:pt idx="19">
                  <c:v>0</c:v>
                </c:pt>
                <c:pt idx="20">
                  <c:v>11</c:v>
                </c:pt>
                <c:pt idx="21">
                  <c:v>0</c:v>
                </c:pt>
                <c:pt idx="22">
                  <c:v>2</c:v>
                </c:pt>
                <c:pt idx="23">
                  <c:v>0</c:v>
                </c:pt>
                <c:pt idx="24">
                  <c:v>0</c:v>
                </c:pt>
                <c:pt idx="25">
                  <c:v>2</c:v>
                </c:pt>
                <c:pt idx="26">
                  <c:v>0</c:v>
                </c:pt>
                <c:pt idx="27">
                  <c:v>2</c:v>
                </c:pt>
                <c:pt idx="28">
                  <c:v>7</c:v>
                </c:pt>
                <c:pt idx="29">
                  <c:v>0</c:v>
                </c:pt>
                <c:pt idx="30">
                  <c:v>2</c:v>
                </c:pt>
                <c:pt idx="31">
                  <c:v>0</c:v>
                </c:pt>
                <c:pt idx="32">
                  <c:v>16</c:v>
                </c:pt>
                <c:pt idx="33">
                  <c:v>0</c:v>
                </c:pt>
                <c:pt idx="34">
                  <c:v>6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55</c:v>
                </c:pt>
                <c:pt idx="56">
                  <c:v>2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8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6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5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4</c:v>
                </c:pt>
                <c:pt idx="92">
                  <c:v>75</c:v>
                </c:pt>
                <c:pt idx="93">
                  <c:v>12</c:v>
                </c:pt>
                <c:pt idx="94">
                  <c:v>0</c:v>
                </c:pt>
                <c:pt idx="95">
                  <c:v>0</c:v>
                </c:pt>
                <c:pt idx="96">
                  <c:v>1</c:v>
                </c:pt>
                <c:pt idx="97">
                  <c:v>9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45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8</c:v>
                </c:pt>
                <c:pt idx="117">
                  <c:v>0</c:v>
                </c:pt>
                <c:pt idx="118">
                  <c:v>7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2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7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196</c:v>
                </c:pt>
                <c:pt idx="133">
                  <c:v>0</c:v>
                </c:pt>
                <c:pt idx="134">
                  <c:v>2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2</c:v>
                </c:pt>
                <c:pt idx="147">
                  <c:v>0</c:v>
                </c:pt>
                <c:pt idx="148">
                  <c:v>0</c:v>
                </c:pt>
                <c:pt idx="149">
                  <c:v>4</c:v>
                </c:pt>
                <c:pt idx="150">
                  <c:v>1</c:v>
                </c:pt>
                <c:pt idx="151">
                  <c:v>27</c:v>
                </c:pt>
                <c:pt idx="152">
                  <c:v>4</c:v>
                </c:pt>
                <c:pt idx="153">
                  <c:v>0</c:v>
                </c:pt>
                <c:pt idx="154">
                  <c:v>2</c:v>
                </c:pt>
                <c:pt idx="155">
                  <c:v>2</c:v>
                </c:pt>
                <c:pt idx="156">
                  <c:v>17</c:v>
                </c:pt>
                <c:pt idx="157">
                  <c:v>10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6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2</c:v>
                </c:pt>
                <c:pt idx="180">
                  <c:v>0</c:v>
                </c:pt>
                <c:pt idx="181">
                  <c:v>4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4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1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104</c:v>
                </c:pt>
                <c:pt idx="206">
                  <c:v>13</c:v>
                </c:pt>
                <c:pt idx="207">
                  <c:v>0</c:v>
                </c:pt>
                <c:pt idx="208">
                  <c:v>5</c:v>
                </c:pt>
                <c:pt idx="209">
                  <c:v>54</c:v>
                </c:pt>
                <c:pt idx="210">
                  <c:v>0</c:v>
                </c:pt>
                <c:pt idx="211">
                  <c:v>6</c:v>
                </c:pt>
                <c:pt idx="212">
                  <c:v>0</c:v>
                </c:pt>
                <c:pt idx="213">
                  <c:v>6</c:v>
                </c:pt>
                <c:pt idx="214">
                  <c:v>2</c:v>
                </c:pt>
                <c:pt idx="215">
                  <c:v>0</c:v>
                </c:pt>
                <c:pt idx="216">
                  <c:v>2</c:v>
                </c:pt>
                <c:pt idx="217">
                  <c:v>14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1</c:v>
                </c:pt>
                <c:pt idx="223">
                  <c:v>0</c:v>
                </c:pt>
                <c:pt idx="224">
                  <c:v>7</c:v>
                </c:pt>
                <c:pt idx="225">
                  <c:v>31</c:v>
                </c:pt>
                <c:pt idx="226">
                  <c:v>10</c:v>
                </c:pt>
                <c:pt idx="227">
                  <c:v>11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174</c:v>
                </c:pt>
                <c:pt idx="243">
                  <c:v>0</c:v>
                </c:pt>
                <c:pt idx="244">
                  <c:v>4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178</c:v>
                </c:pt>
                <c:pt idx="249">
                  <c:v>6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2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21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4</c:v>
                </c:pt>
                <c:pt idx="284">
                  <c:v>0</c:v>
                </c:pt>
                <c:pt idx="285">
                  <c:v>0</c:v>
                </c:pt>
                <c:pt idx="286">
                  <c:v>11</c:v>
                </c:pt>
                <c:pt idx="287">
                  <c:v>0</c:v>
                </c:pt>
                <c:pt idx="288">
                  <c:v>3</c:v>
                </c:pt>
                <c:pt idx="289">
                  <c:v>4</c:v>
                </c:pt>
                <c:pt idx="290">
                  <c:v>3</c:v>
                </c:pt>
                <c:pt idx="291">
                  <c:v>4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4</c:v>
                </c:pt>
                <c:pt idx="296">
                  <c:v>1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2</c:v>
                </c:pt>
                <c:pt idx="306">
                  <c:v>0</c:v>
                </c:pt>
                <c:pt idx="307">
                  <c:v>2</c:v>
                </c:pt>
                <c:pt idx="308">
                  <c:v>2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2</c:v>
                </c:pt>
                <c:pt idx="313">
                  <c:v>21</c:v>
                </c:pt>
                <c:pt idx="314">
                  <c:v>21</c:v>
                </c:pt>
                <c:pt idx="315">
                  <c:v>0</c:v>
                </c:pt>
                <c:pt idx="316">
                  <c:v>2</c:v>
                </c:pt>
                <c:pt idx="317">
                  <c:v>0</c:v>
                </c:pt>
                <c:pt idx="318">
                  <c:v>2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2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2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1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4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33</c:v>
                </c:pt>
                <c:pt idx="378">
                  <c:v>0</c:v>
                </c:pt>
                <c:pt idx="379">
                  <c:v>0</c:v>
                </c:pt>
                <c:pt idx="380">
                  <c:v>2</c:v>
                </c:pt>
                <c:pt idx="381">
                  <c:v>7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5</c:v>
                </c:pt>
                <c:pt idx="391">
                  <c:v>0</c:v>
                </c:pt>
                <c:pt idx="392">
                  <c:v>3</c:v>
                </c:pt>
                <c:pt idx="393">
                  <c:v>0</c:v>
                </c:pt>
                <c:pt idx="394">
                  <c:v>0</c:v>
                </c:pt>
                <c:pt idx="395">
                  <c:v>2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4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12</c:v>
                </c:pt>
                <c:pt idx="411">
                  <c:v>2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22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1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4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2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2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2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36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10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1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1</c:v>
                </c:pt>
                <c:pt idx="527">
                  <c:v>0</c:v>
                </c:pt>
              </c:numCache>
            </c:numRef>
          </c:val>
        </c:ser>
        <c:gapWidth val="9"/>
        <c:overlap val="100"/>
        <c:axId val="227459072"/>
        <c:axId val="227460608"/>
      </c:barChart>
      <c:dateAx>
        <c:axId val="227459072"/>
        <c:scaling>
          <c:orientation val="minMax"/>
        </c:scaling>
        <c:delete val="1"/>
        <c:axPos val="b"/>
        <c:numFmt formatCode="[$-409]yyyy;@" sourceLinked="0"/>
        <c:majorTickMark val="none"/>
        <c:tickLblPos val="none"/>
        <c:crossAx val="227460608"/>
        <c:crosses val="autoZero"/>
        <c:auto val="1"/>
        <c:lblOffset val="100"/>
        <c:majorUnit val="1"/>
        <c:majorTimeUnit val="years"/>
      </c:dateAx>
      <c:valAx>
        <c:axId val="227460608"/>
        <c:scaling>
          <c:orientation val="minMax"/>
          <c:max val="380"/>
          <c:min val="0"/>
        </c:scaling>
        <c:axPos val="l"/>
        <c:numFmt formatCode="General" sourceLinked="1"/>
        <c:tickLblPos val="nextTo"/>
        <c:crossAx val="227459072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l-GR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plotArea>
      <c:layout/>
      <c:barChart>
        <c:barDir val="col"/>
        <c:grouping val="stacked"/>
        <c:ser>
          <c:idx val="0"/>
          <c:order val="0"/>
          <c:tx>
            <c:v>Alterations</c:v>
          </c:tx>
          <c:spPr>
            <a:solidFill>
              <a:srgbClr val="FFC000"/>
            </a:solidFill>
          </c:spPr>
          <c:cat>
            <c:numRef>
              <c:f>opencart!$D$2:$D$165</c:f>
              <c:numCache>
                <c:formatCode>[$-409]d\-mmm\-yy;@</c:formatCode>
                <c:ptCount val="164"/>
                <c:pt idx="0">
                  <c:v>39888.030543981484</c:v>
                </c:pt>
                <c:pt idx="1">
                  <c:v>39888.542569445213</c:v>
                </c:pt>
                <c:pt idx="2">
                  <c:v>39888.6559837963</c:v>
                </c:pt>
                <c:pt idx="3">
                  <c:v>39889.065370370372</c:v>
                </c:pt>
                <c:pt idx="4">
                  <c:v>39890.663993055554</c:v>
                </c:pt>
                <c:pt idx="5">
                  <c:v>39890.672685185185</c:v>
                </c:pt>
                <c:pt idx="6">
                  <c:v>39891.591226851575</c:v>
                </c:pt>
                <c:pt idx="7">
                  <c:v>39891.707083333175</c:v>
                </c:pt>
                <c:pt idx="8">
                  <c:v>39892.773414351854</c:v>
                </c:pt>
                <c:pt idx="9">
                  <c:v>39896.05395833333</c:v>
                </c:pt>
                <c:pt idx="10">
                  <c:v>39899.113715277781</c:v>
                </c:pt>
                <c:pt idx="11">
                  <c:v>39912.001527777778</c:v>
                </c:pt>
                <c:pt idx="12">
                  <c:v>39937.462604166656</c:v>
                </c:pt>
                <c:pt idx="13">
                  <c:v>39940.877476851834</c:v>
                </c:pt>
                <c:pt idx="14">
                  <c:v>39983.086620370392</c:v>
                </c:pt>
                <c:pt idx="15">
                  <c:v>40016.032060185185</c:v>
                </c:pt>
                <c:pt idx="16">
                  <c:v>40121.961365740724</c:v>
                </c:pt>
                <c:pt idx="17">
                  <c:v>40121.964930555558</c:v>
                </c:pt>
                <c:pt idx="18">
                  <c:v>40122.096585648149</c:v>
                </c:pt>
                <c:pt idx="19">
                  <c:v>40246.543611111105</c:v>
                </c:pt>
                <c:pt idx="20">
                  <c:v>40246.569687499999</c:v>
                </c:pt>
                <c:pt idx="21">
                  <c:v>40249.735312499994</c:v>
                </c:pt>
                <c:pt idx="22">
                  <c:v>40252.755104166594</c:v>
                </c:pt>
                <c:pt idx="23">
                  <c:v>40264.848414352702</c:v>
                </c:pt>
                <c:pt idx="24">
                  <c:v>40266.646134259259</c:v>
                </c:pt>
                <c:pt idx="25">
                  <c:v>40279.224537037036</c:v>
                </c:pt>
                <c:pt idx="26">
                  <c:v>40331.642951389003</c:v>
                </c:pt>
                <c:pt idx="27">
                  <c:v>40331.670138888891</c:v>
                </c:pt>
                <c:pt idx="28">
                  <c:v>40417.829340277778</c:v>
                </c:pt>
                <c:pt idx="29">
                  <c:v>40478.017291666656</c:v>
                </c:pt>
                <c:pt idx="30">
                  <c:v>40503.15896990741</c:v>
                </c:pt>
                <c:pt idx="31">
                  <c:v>40660.208067129628</c:v>
                </c:pt>
                <c:pt idx="32">
                  <c:v>40660.628310185188</c:v>
                </c:pt>
                <c:pt idx="33">
                  <c:v>40661.679178240738</c:v>
                </c:pt>
                <c:pt idx="34">
                  <c:v>40662.688321759255</c:v>
                </c:pt>
                <c:pt idx="35">
                  <c:v>40670.712384259255</c:v>
                </c:pt>
                <c:pt idx="36">
                  <c:v>40673.229247684976</c:v>
                </c:pt>
                <c:pt idx="37">
                  <c:v>40676.226886574077</c:v>
                </c:pt>
                <c:pt idx="38">
                  <c:v>40686.601793980975</c:v>
                </c:pt>
                <c:pt idx="39">
                  <c:v>40687.548541666656</c:v>
                </c:pt>
                <c:pt idx="40">
                  <c:v>40687.550775463002</c:v>
                </c:pt>
                <c:pt idx="41">
                  <c:v>40687.666817129633</c:v>
                </c:pt>
                <c:pt idx="42">
                  <c:v>40689.18650462963</c:v>
                </c:pt>
                <c:pt idx="43">
                  <c:v>40693.747986110975</c:v>
                </c:pt>
                <c:pt idx="44">
                  <c:v>40699.535868055558</c:v>
                </c:pt>
                <c:pt idx="45">
                  <c:v>40726.617094907408</c:v>
                </c:pt>
                <c:pt idx="46">
                  <c:v>40726.621886574074</c:v>
                </c:pt>
                <c:pt idx="47">
                  <c:v>40726.623240740584</c:v>
                </c:pt>
                <c:pt idx="48">
                  <c:v>40726.640451388892</c:v>
                </c:pt>
                <c:pt idx="49">
                  <c:v>40728.597662036984</c:v>
                </c:pt>
                <c:pt idx="50">
                  <c:v>40740.710347222222</c:v>
                </c:pt>
                <c:pt idx="51">
                  <c:v>40742.745069444441</c:v>
                </c:pt>
                <c:pt idx="52">
                  <c:v>40743.456736111111</c:v>
                </c:pt>
                <c:pt idx="53">
                  <c:v>40746.647326388891</c:v>
                </c:pt>
                <c:pt idx="54">
                  <c:v>40748.171261574076</c:v>
                </c:pt>
                <c:pt idx="55">
                  <c:v>41082.674189814774</c:v>
                </c:pt>
                <c:pt idx="56">
                  <c:v>41113.195844907175</c:v>
                </c:pt>
                <c:pt idx="57">
                  <c:v>41113.59211805556</c:v>
                </c:pt>
                <c:pt idx="58">
                  <c:v>41113.611354166671</c:v>
                </c:pt>
                <c:pt idx="59">
                  <c:v>41114.552175925943</c:v>
                </c:pt>
                <c:pt idx="60">
                  <c:v>41115.508333333331</c:v>
                </c:pt>
                <c:pt idx="61">
                  <c:v>41125.792708333174</c:v>
                </c:pt>
                <c:pt idx="62">
                  <c:v>41131.46565972222</c:v>
                </c:pt>
                <c:pt idx="63">
                  <c:v>41132.666180554974</c:v>
                </c:pt>
                <c:pt idx="64">
                  <c:v>41132.931273148213</c:v>
                </c:pt>
                <c:pt idx="65">
                  <c:v>41134.558460648193</c:v>
                </c:pt>
                <c:pt idx="66">
                  <c:v>41134.583854166667</c:v>
                </c:pt>
                <c:pt idx="67">
                  <c:v>41134.621724535726</c:v>
                </c:pt>
                <c:pt idx="68">
                  <c:v>41134.672048610984</c:v>
                </c:pt>
                <c:pt idx="69">
                  <c:v>41135.3596875</c:v>
                </c:pt>
                <c:pt idx="70">
                  <c:v>41141.787349536986</c:v>
                </c:pt>
                <c:pt idx="71">
                  <c:v>41144.472812500011</c:v>
                </c:pt>
                <c:pt idx="72">
                  <c:v>41144.699479166586</c:v>
                </c:pt>
                <c:pt idx="73">
                  <c:v>41148.250960648147</c:v>
                </c:pt>
                <c:pt idx="74">
                  <c:v>41151.342361111107</c:v>
                </c:pt>
                <c:pt idx="75">
                  <c:v>41151.690324074072</c:v>
                </c:pt>
                <c:pt idx="76">
                  <c:v>41152.271967592584</c:v>
                </c:pt>
                <c:pt idx="77">
                  <c:v>41153.351377315012</c:v>
                </c:pt>
                <c:pt idx="78">
                  <c:v>41154.142974537026</c:v>
                </c:pt>
                <c:pt idx="79">
                  <c:v>41154.161863425928</c:v>
                </c:pt>
                <c:pt idx="80">
                  <c:v>41157.808738427106</c:v>
                </c:pt>
                <c:pt idx="81">
                  <c:v>41161.650833333333</c:v>
                </c:pt>
                <c:pt idx="82">
                  <c:v>41172.442708333336</c:v>
                </c:pt>
                <c:pt idx="83">
                  <c:v>41176.668124999997</c:v>
                </c:pt>
                <c:pt idx="84">
                  <c:v>41180.676932870367</c:v>
                </c:pt>
                <c:pt idx="85">
                  <c:v>41194.037245370382</c:v>
                </c:pt>
                <c:pt idx="86">
                  <c:v>41233.377523148243</c:v>
                </c:pt>
                <c:pt idx="87">
                  <c:v>41243.224930555174</c:v>
                </c:pt>
                <c:pt idx="88">
                  <c:v>41245.383611111109</c:v>
                </c:pt>
                <c:pt idx="89">
                  <c:v>41245.410787037035</c:v>
                </c:pt>
                <c:pt idx="90">
                  <c:v>41246.629444444436</c:v>
                </c:pt>
                <c:pt idx="91">
                  <c:v>41247.123726850652</c:v>
                </c:pt>
                <c:pt idx="92">
                  <c:v>41248.569467592584</c:v>
                </c:pt>
                <c:pt idx="93">
                  <c:v>41251.680752314816</c:v>
                </c:pt>
                <c:pt idx="94">
                  <c:v>41252.637615740736</c:v>
                </c:pt>
                <c:pt idx="95">
                  <c:v>41256.313796296643</c:v>
                </c:pt>
                <c:pt idx="96">
                  <c:v>41256.957476851851</c:v>
                </c:pt>
                <c:pt idx="97">
                  <c:v>41257.611504629625</c:v>
                </c:pt>
                <c:pt idx="98">
                  <c:v>41258.176574074212</c:v>
                </c:pt>
                <c:pt idx="99">
                  <c:v>41258.694745370354</c:v>
                </c:pt>
                <c:pt idx="100">
                  <c:v>41260.720949074072</c:v>
                </c:pt>
                <c:pt idx="101">
                  <c:v>41261.182581018518</c:v>
                </c:pt>
                <c:pt idx="102">
                  <c:v>41261.421759259254</c:v>
                </c:pt>
                <c:pt idx="103">
                  <c:v>41266.520381944436</c:v>
                </c:pt>
                <c:pt idx="104">
                  <c:v>41269.42496527778</c:v>
                </c:pt>
                <c:pt idx="105">
                  <c:v>41270.178888888891</c:v>
                </c:pt>
                <c:pt idx="106">
                  <c:v>41270.334722222222</c:v>
                </c:pt>
                <c:pt idx="107">
                  <c:v>41277.577303240745</c:v>
                </c:pt>
                <c:pt idx="108">
                  <c:v>41277.703738425931</c:v>
                </c:pt>
                <c:pt idx="109">
                  <c:v>41278.075844907406</c:v>
                </c:pt>
                <c:pt idx="110">
                  <c:v>41278.296678240738</c:v>
                </c:pt>
                <c:pt idx="111">
                  <c:v>41284.035127314804</c:v>
                </c:pt>
                <c:pt idx="112">
                  <c:v>41288.544583333336</c:v>
                </c:pt>
                <c:pt idx="113">
                  <c:v>41292.38894675926</c:v>
                </c:pt>
                <c:pt idx="114">
                  <c:v>41293.628171296295</c:v>
                </c:pt>
                <c:pt idx="115">
                  <c:v>41298.419432870382</c:v>
                </c:pt>
                <c:pt idx="116">
                  <c:v>41299.789722222224</c:v>
                </c:pt>
                <c:pt idx="117">
                  <c:v>41299.807592592602</c:v>
                </c:pt>
                <c:pt idx="118">
                  <c:v>41299.811018518543</c:v>
                </c:pt>
                <c:pt idx="119">
                  <c:v>41299.833252314813</c:v>
                </c:pt>
                <c:pt idx="120">
                  <c:v>41300.118055555562</c:v>
                </c:pt>
                <c:pt idx="121">
                  <c:v>41301.446689814817</c:v>
                </c:pt>
                <c:pt idx="122">
                  <c:v>41302.544432870382</c:v>
                </c:pt>
                <c:pt idx="123">
                  <c:v>41302.710555555561</c:v>
                </c:pt>
                <c:pt idx="124">
                  <c:v>41303.518923611104</c:v>
                </c:pt>
                <c:pt idx="125">
                  <c:v>41304.449560185181</c:v>
                </c:pt>
                <c:pt idx="126">
                  <c:v>41304.485162037025</c:v>
                </c:pt>
                <c:pt idx="127">
                  <c:v>41308.664016203707</c:v>
                </c:pt>
                <c:pt idx="128">
                  <c:v>41309.200208333335</c:v>
                </c:pt>
                <c:pt idx="129">
                  <c:v>41309.601203703576</c:v>
                </c:pt>
                <c:pt idx="130">
                  <c:v>41309.625613425931</c:v>
                </c:pt>
                <c:pt idx="131">
                  <c:v>41313.451770833184</c:v>
                </c:pt>
                <c:pt idx="132">
                  <c:v>41315.558449074211</c:v>
                </c:pt>
                <c:pt idx="133">
                  <c:v>41315.560347222221</c:v>
                </c:pt>
                <c:pt idx="134">
                  <c:v>41319.895752314806</c:v>
                </c:pt>
                <c:pt idx="135">
                  <c:v>41321.50273148148</c:v>
                </c:pt>
                <c:pt idx="136">
                  <c:v>41324.212592592601</c:v>
                </c:pt>
                <c:pt idx="137">
                  <c:v>41324.447268518517</c:v>
                </c:pt>
                <c:pt idx="138">
                  <c:v>41324.479907407411</c:v>
                </c:pt>
                <c:pt idx="139">
                  <c:v>41324.731180554147</c:v>
                </c:pt>
                <c:pt idx="140">
                  <c:v>41324.75990740741</c:v>
                </c:pt>
                <c:pt idx="141">
                  <c:v>41325.021898148203</c:v>
                </c:pt>
                <c:pt idx="142">
                  <c:v>41328.539699074092</c:v>
                </c:pt>
                <c:pt idx="143">
                  <c:v>41332.705115740726</c:v>
                </c:pt>
                <c:pt idx="144">
                  <c:v>41334.199965277774</c:v>
                </c:pt>
                <c:pt idx="145">
                  <c:v>41335.762199074081</c:v>
                </c:pt>
                <c:pt idx="146">
                  <c:v>41344.096770833174</c:v>
                </c:pt>
                <c:pt idx="147">
                  <c:v>41348.253043981174</c:v>
                </c:pt>
                <c:pt idx="148">
                  <c:v>41349.667349536976</c:v>
                </c:pt>
                <c:pt idx="149">
                  <c:v>41355.469189814576</c:v>
                </c:pt>
                <c:pt idx="150">
                  <c:v>41403.223032407404</c:v>
                </c:pt>
                <c:pt idx="151">
                  <c:v>41440.20722222222</c:v>
                </c:pt>
                <c:pt idx="152">
                  <c:v>41441.637916666594</c:v>
                </c:pt>
                <c:pt idx="153">
                  <c:v>41442.523368055554</c:v>
                </c:pt>
                <c:pt idx="154">
                  <c:v>41443.302546297367</c:v>
                </c:pt>
                <c:pt idx="155">
                  <c:v>41443.341365740736</c:v>
                </c:pt>
                <c:pt idx="156">
                  <c:v>41443.343159722222</c:v>
                </c:pt>
                <c:pt idx="157">
                  <c:v>41443.557476851856</c:v>
                </c:pt>
                <c:pt idx="158">
                  <c:v>41450.226319444613</c:v>
                </c:pt>
                <c:pt idx="159">
                  <c:v>41455.264571759224</c:v>
                </c:pt>
                <c:pt idx="160">
                  <c:v>41459.271331018521</c:v>
                </c:pt>
                <c:pt idx="161">
                  <c:v>41459.50953703704</c:v>
                </c:pt>
                <c:pt idx="162">
                  <c:v>41463.17015046296</c:v>
                </c:pt>
                <c:pt idx="163">
                  <c:v>41472.321840277778</c:v>
                </c:pt>
              </c:numCache>
            </c:numRef>
          </c:cat>
          <c:val>
            <c:numRef>
              <c:f>opencart!$S$2:$S$165</c:f>
              <c:numCache>
                <c:formatCode>General</c:formatCode>
                <c:ptCount val="164"/>
                <c:pt idx="0">
                  <c:v>21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</c:v>
                </c:pt>
                <c:pt idx="10">
                  <c:v>0</c:v>
                </c:pt>
                <c:pt idx="11">
                  <c:v>9</c:v>
                </c:pt>
                <c:pt idx="12">
                  <c:v>1</c:v>
                </c:pt>
                <c:pt idx="13">
                  <c:v>4</c:v>
                </c:pt>
                <c:pt idx="14">
                  <c:v>0</c:v>
                </c:pt>
                <c:pt idx="15">
                  <c:v>0</c:v>
                </c:pt>
                <c:pt idx="16">
                  <c:v>4</c:v>
                </c:pt>
                <c:pt idx="17">
                  <c:v>0</c:v>
                </c:pt>
                <c:pt idx="18">
                  <c:v>10</c:v>
                </c:pt>
                <c:pt idx="19">
                  <c:v>0</c:v>
                </c:pt>
                <c:pt idx="20">
                  <c:v>0</c:v>
                </c:pt>
                <c:pt idx="21">
                  <c:v>1</c:v>
                </c:pt>
                <c:pt idx="22">
                  <c:v>0</c:v>
                </c:pt>
                <c:pt idx="23">
                  <c:v>3</c:v>
                </c:pt>
                <c:pt idx="24">
                  <c:v>0</c:v>
                </c:pt>
                <c:pt idx="25">
                  <c:v>5</c:v>
                </c:pt>
                <c:pt idx="26">
                  <c:v>6</c:v>
                </c:pt>
                <c:pt idx="27">
                  <c:v>0</c:v>
                </c:pt>
                <c:pt idx="28">
                  <c:v>2</c:v>
                </c:pt>
                <c:pt idx="29">
                  <c:v>0</c:v>
                </c:pt>
                <c:pt idx="30">
                  <c:v>0</c:v>
                </c:pt>
                <c:pt idx="31">
                  <c:v>2</c:v>
                </c:pt>
                <c:pt idx="32">
                  <c:v>17</c:v>
                </c:pt>
                <c:pt idx="33">
                  <c:v>0</c:v>
                </c:pt>
                <c:pt idx="34">
                  <c:v>1</c:v>
                </c:pt>
                <c:pt idx="35">
                  <c:v>1</c:v>
                </c:pt>
                <c:pt idx="36">
                  <c:v>4</c:v>
                </c:pt>
                <c:pt idx="37">
                  <c:v>0</c:v>
                </c:pt>
                <c:pt idx="38">
                  <c:v>2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47</c:v>
                </c:pt>
                <c:pt idx="46">
                  <c:v>0</c:v>
                </c:pt>
                <c:pt idx="47">
                  <c:v>0</c:v>
                </c:pt>
                <c:pt idx="48">
                  <c:v>1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</c:v>
                </c:pt>
                <c:pt idx="55">
                  <c:v>16</c:v>
                </c:pt>
                <c:pt idx="56">
                  <c:v>1</c:v>
                </c:pt>
                <c:pt idx="57">
                  <c:v>2</c:v>
                </c:pt>
                <c:pt idx="58">
                  <c:v>1</c:v>
                </c:pt>
                <c:pt idx="59">
                  <c:v>12</c:v>
                </c:pt>
                <c:pt idx="60">
                  <c:v>4</c:v>
                </c:pt>
                <c:pt idx="61">
                  <c:v>0</c:v>
                </c:pt>
                <c:pt idx="62">
                  <c:v>3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2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2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1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2</c:v>
                </c:pt>
                <c:pt idx="94">
                  <c:v>1</c:v>
                </c:pt>
                <c:pt idx="95">
                  <c:v>1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60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2</c:v>
                </c:pt>
                <c:pt idx="109">
                  <c:v>0</c:v>
                </c:pt>
                <c:pt idx="110">
                  <c:v>1</c:v>
                </c:pt>
                <c:pt idx="111">
                  <c:v>34</c:v>
                </c:pt>
                <c:pt idx="112">
                  <c:v>34</c:v>
                </c:pt>
                <c:pt idx="113">
                  <c:v>0</c:v>
                </c:pt>
                <c:pt idx="114">
                  <c:v>0</c:v>
                </c:pt>
                <c:pt idx="115">
                  <c:v>2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2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1</c:v>
                </c:pt>
                <c:pt idx="126">
                  <c:v>0</c:v>
                </c:pt>
                <c:pt idx="127">
                  <c:v>2</c:v>
                </c:pt>
                <c:pt idx="128">
                  <c:v>7</c:v>
                </c:pt>
                <c:pt idx="129">
                  <c:v>0</c:v>
                </c:pt>
                <c:pt idx="130">
                  <c:v>0</c:v>
                </c:pt>
                <c:pt idx="131">
                  <c:v>1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2</c:v>
                </c:pt>
                <c:pt idx="138">
                  <c:v>1</c:v>
                </c:pt>
                <c:pt idx="139">
                  <c:v>0</c:v>
                </c:pt>
                <c:pt idx="140">
                  <c:v>2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1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2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3</c:v>
                </c:pt>
                <c:pt idx="161">
                  <c:v>0</c:v>
                </c:pt>
                <c:pt idx="162">
                  <c:v>0</c:v>
                </c:pt>
                <c:pt idx="163">
                  <c:v>1</c:v>
                </c:pt>
              </c:numCache>
            </c:numRef>
          </c:val>
        </c:ser>
        <c:ser>
          <c:idx val="1"/>
          <c:order val="1"/>
          <c:tx>
            <c:v>Insertions</c:v>
          </c:tx>
          <c:spPr>
            <a:solidFill>
              <a:srgbClr val="00B050"/>
            </a:solidFill>
          </c:spPr>
          <c:cat>
            <c:numRef>
              <c:f>opencart!$D$2:$D$165</c:f>
              <c:numCache>
                <c:formatCode>[$-409]d\-mmm\-yy;@</c:formatCode>
                <c:ptCount val="164"/>
                <c:pt idx="0">
                  <c:v>39888.030543981484</c:v>
                </c:pt>
                <c:pt idx="1">
                  <c:v>39888.542569445213</c:v>
                </c:pt>
                <c:pt idx="2">
                  <c:v>39888.6559837963</c:v>
                </c:pt>
                <c:pt idx="3">
                  <c:v>39889.065370370372</c:v>
                </c:pt>
                <c:pt idx="4">
                  <c:v>39890.663993055554</c:v>
                </c:pt>
                <c:pt idx="5">
                  <c:v>39890.672685185185</c:v>
                </c:pt>
                <c:pt idx="6">
                  <c:v>39891.591226851575</c:v>
                </c:pt>
                <c:pt idx="7">
                  <c:v>39891.707083333175</c:v>
                </c:pt>
                <c:pt idx="8">
                  <c:v>39892.773414351854</c:v>
                </c:pt>
                <c:pt idx="9">
                  <c:v>39896.05395833333</c:v>
                </c:pt>
                <c:pt idx="10">
                  <c:v>39899.113715277781</c:v>
                </c:pt>
                <c:pt idx="11">
                  <c:v>39912.001527777778</c:v>
                </c:pt>
                <c:pt idx="12">
                  <c:v>39937.462604166656</c:v>
                </c:pt>
                <c:pt idx="13">
                  <c:v>39940.877476851834</c:v>
                </c:pt>
                <c:pt idx="14">
                  <c:v>39983.086620370392</c:v>
                </c:pt>
                <c:pt idx="15">
                  <c:v>40016.032060185185</c:v>
                </c:pt>
                <c:pt idx="16">
                  <c:v>40121.961365740724</c:v>
                </c:pt>
                <c:pt idx="17">
                  <c:v>40121.964930555558</c:v>
                </c:pt>
                <c:pt idx="18">
                  <c:v>40122.096585648149</c:v>
                </c:pt>
                <c:pt idx="19">
                  <c:v>40246.543611111105</c:v>
                </c:pt>
                <c:pt idx="20">
                  <c:v>40246.569687499999</c:v>
                </c:pt>
                <c:pt idx="21">
                  <c:v>40249.735312499994</c:v>
                </c:pt>
                <c:pt idx="22">
                  <c:v>40252.755104166594</c:v>
                </c:pt>
                <c:pt idx="23">
                  <c:v>40264.848414352702</c:v>
                </c:pt>
                <c:pt idx="24">
                  <c:v>40266.646134259259</c:v>
                </c:pt>
                <c:pt idx="25">
                  <c:v>40279.224537037036</c:v>
                </c:pt>
                <c:pt idx="26">
                  <c:v>40331.642951389003</c:v>
                </c:pt>
                <c:pt idx="27">
                  <c:v>40331.670138888891</c:v>
                </c:pt>
                <c:pt idx="28">
                  <c:v>40417.829340277778</c:v>
                </c:pt>
                <c:pt idx="29">
                  <c:v>40478.017291666656</c:v>
                </c:pt>
                <c:pt idx="30">
                  <c:v>40503.15896990741</c:v>
                </c:pt>
                <c:pt idx="31">
                  <c:v>40660.208067129628</c:v>
                </c:pt>
                <c:pt idx="32">
                  <c:v>40660.628310185188</c:v>
                </c:pt>
                <c:pt idx="33">
                  <c:v>40661.679178240738</c:v>
                </c:pt>
                <c:pt idx="34">
                  <c:v>40662.688321759255</c:v>
                </c:pt>
                <c:pt idx="35">
                  <c:v>40670.712384259255</c:v>
                </c:pt>
                <c:pt idx="36">
                  <c:v>40673.229247684976</c:v>
                </c:pt>
                <c:pt idx="37">
                  <c:v>40676.226886574077</c:v>
                </c:pt>
                <c:pt idx="38">
                  <c:v>40686.601793980975</c:v>
                </c:pt>
                <c:pt idx="39">
                  <c:v>40687.548541666656</c:v>
                </c:pt>
                <c:pt idx="40">
                  <c:v>40687.550775463002</c:v>
                </c:pt>
                <c:pt idx="41">
                  <c:v>40687.666817129633</c:v>
                </c:pt>
                <c:pt idx="42">
                  <c:v>40689.18650462963</c:v>
                </c:pt>
                <c:pt idx="43">
                  <c:v>40693.747986110975</c:v>
                </c:pt>
                <c:pt idx="44">
                  <c:v>40699.535868055558</c:v>
                </c:pt>
                <c:pt idx="45">
                  <c:v>40726.617094907408</c:v>
                </c:pt>
                <c:pt idx="46">
                  <c:v>40726.621886574074</c:v>
                </c:pt>
                <c:pt idx="47">
                  <c:v>40726.623240740584</c:v>
                </c:pt>
                <c:pt idx="48">
                  <c:v>40726.640451388892</c:v>
                </c:pt>
                <c:pt idx="49">
                  <c:v>40728.597662036984</c:v>
                </c:pt>
                <c:pt idx="50">
                  <c:v>40740.710347222222</c:v>
                </c:pt>
                <c:pt idx="51">
                  <c:v>40742.745069444441</c:v>
                </c:pt>
                <c:pt idx="52">
                  <c:v>40743.456736111111</c:v>
                </c:pt>
                <c:pt idx="53">
                  <c:v>40746.647326388891</c:v>
                </c:pt>
                <c:pt idx="54">
                  <c:v>40748.171261574076</c:v>
                </c:pt>
                <c:pt idx="55">
                  <c:v>41082.674189814774</c:v>
                </c:pt>
                <c:pt idx="56">
                  <c:v>41113.195844907175</c:v>
                </c:pt>
                <c:pt idx="57">
                  <c:v>41113.59211805556</c:v>
                </c:pt>
                <c:pt idx="58">
                  <c:v>41113.611354166671</c:v>
                </c:pt>
                <c:pt idx="59">
                  <c:v>41114.552175925943</c:v>
                </c:pt>
                <c:pt idx="60">
                  <c:v>41115.508333333331</c:v>
                </c:pt>
                <c:pt idx="61">
                  <c:v>41125.792708333174</c:v>
                </c:pt>
                <c:pt idx="62">
                  <c:v>41131.46565972222</c:v>
                </c:pt>
                <c:pt idx="63">
                  <c:v>41132.666180554974</c:v>
                </c:pt>
                <c:pt idx="64">
                  <c:v>41132.931273148213</c:v>
                </c:pt>
                <c:pt idx="65">
                  <c:v>41134.558460648193</c:v>
                </c:pt>
                <c:pt idx="66">
                  <c:v>41134.583854166667</c:v>
                </c:pt>
                <c:pt idx="67">
                  <c:v>41134.621724535726</c:v>
                </c:pt>
                <c:pt idx="68">
                  <c:v>41134.672048610984</c:v>
                </c:pt>
                <c:pt idx="69">
                  <c:v>41135.3596875</c:v>
                </c:pt>
                <c:pt idx="70">
                  <c:v>41141.787349536986</c:v>
                </c:pt>
                <c:pt idx="71">
                  <c:v>41144.472812500011</c:v>
                </c:pt>
                <c:pt idx="72">
                  <c:v>41144.699479166586</c:v>
                </c:pt>
                <c:pt idx="73">
                  <c:v>41148.250960648147</c:v>
                </c:pt>
                <c:pt idx="74">
                  <c:v>41151.342361111107</c:v>
                </c:pt>
                <c:pt idx="75">
                  <c:v>41151.690324074072</c:v>
                </c:pt>
                <c:pt idx="76">
                  <c:v>41152.271967592584</c:v>
                </c:pt>
                <c:pt idx="77">
                  <c:v>41153.351377315012</c:v>
                </c:pt>
                <c:pt idx="78">
                  <c:v>41154.142974537026</c:v>
                </c:pt>
                <c:pt idx="79">
                  <c:v>41154.161863425928</c:v>
                </c:pt>
                <c:pt idx="80">
                  <c:v>41157.808738427106</c:v>
                </c:pt>
                <c:pt idx="81">
                  <c:v>41161.650833333333</c:v>
                </c:pt>
                <c:pt idx="82">
                  <c:v>41172.442708333336</c:v>
                </c:pt>
                <c:pt idx="83">
                  <c:v>41176.668124999997</c:v>
                </c:pt>
                <c:pt idx="84">
                  <c:v>41180.676932870367</c:v>
                </c:pt>
                <c:pt idx="85">
                  <c:v>41194.037245370382</c:v>
                </c:pt>
                <c:pt idx="86">
                  <c:v>41233.377523148243</c:v>
                </c:pt>
                <c:pt idx="87">
                  <c:v>41243.224930555174</c:v>
                </c:pt>
                <c:pt idx="88">
                  <c:v>41245.383611111109</c:v>
                </c:pt>
                <c:pt idx="89">
                  <c:v>41245.410787037035</c:v>
                </c:pt>
                <c:pt idx="90">
                  <c:v>41246.629444444436</c:v>
                </c:pt>
                <c:pt idx="91">
                  <c:v>41247.123726850652</c:v>
                </c:pt>
                <c:pt idx="92">
                  <c:v>41248.569467592584</c:v>
                </c:pt>
                <c:pt idx="93">
                  <c:v>41251.680752314816</c:v>
                </c:pt>
                <c:pt idx="94">
                  <c:v>41252.637615740736</c:v>
                </c:pt>
                <c:pt idx="95">
                  <c:v>41256.313796296643</c:v>
                </c:pt>
                <c:pt idx="96">
                  <c:v>41256.957476851851</c:v>
                </c:pt>
                <c:pt idx="97">
                  <c:v>41257.611504629625</c:v>
                </c:pt>
                <c:pt idx="98">
                  <c:v>41258.176574074212</c:v>
                </c:pt>
                <c:pt idx="99">
                  <c:v>41258.694745370354</c:v>
                </c:pt>
                <c:pt idx="100">
                  <c:v>41260.720949074072</c:v>
                </c:pt>
                <c:pt idx="101">
                  <c:v>41261.182581018518</c:v>
                </c:pt>
                <c:pt idx="102">
                  <c:v>41261.421759259254</c:v>
                </c:pt>
                <c:pt idx="103">
                  <c:v>41266.520381944436</c:v>
                </c:pt>
                <c:pt idx="104">
                  <c:v>41269.42496527778</c:v>
                </c:pt>
                <c:pt idx="105">
                  <c:v>41270.178888888891</c:v>
                </c:pt>
                <c:pt idx="106">
                  <c:v>41270.334722222222</c:v>
                </c:pt>
                <c:pt idx="107">
                  <c:v>41277.577303240745</c:v>
                </c:pt>
                <c:pt idx="108">
                  <c:v>41277.703738425931</c:v>
                </c:pt>
                <c:pt idx="109">
                  <c:v>41278.075844907406</c:v>
                </c:pt>
                <c:pt idx="110">
                  <c:v>41278.296678240738</c:v>
                </c:pt>
                <c:pt idx="111">
                  <c:v>41284.035127314804</c:v>
                </c:pt>
                <c:pt idx="112">
                  <c:v>41288.544583333336</c:v>
                </c:pt>
                <c:pt idx="113">
                  <c:v>41292.38894675926</c:v>
                </c:pt>
                <c:pt idx="114">
                  <c:v>41293.628171296295</c:v>
                </c:pt>
                <c:pt idx="115">
                  <c:v>41298.419432870382</c:v>
                </c:pt>
                <c:pt idx="116">
                  <c:v>41299.789722222224</c:v>
                </c:pt>
                <c:pt idx="117">
                  <c:v>41299.807592592602</c:v>
                </c:pt>
                <c:pt idx="118">
                  <c:v>41299.811018518543</c:v>
                </c:pt>
                <c:pt idx="119">
                  <c:v>41299.833252314813</c:v>
                </c:pt>
                <c:pt idx="120">
                  <c:v>41300.118055555562</c:v>
                </c:pt>
                <c:pt idx="121">
                  <c:v>41301.446689814817</c:v>
                </c:pt>
                <c:pt idx="122">
                  <c:v>41302.544432870382</c:v>
                </c:pt>
                <c:pt idx="123">
                  <c:v>41302.710555555561</c:v>
                </c:pt>
                <c:pt idx="124">
                  <c:v>41303.518923611104</c:v>
                </c:pt>
                <c:pt idx="125">
                  <c:v>41304.449560185181</c:v>
                </c:pt>
                <c:pt idx="126">
                  <c:v>41304.485162037025</c:v>
                </c:pt>
                <c:pt idx="127">
                  <c:v>41308.664016203707</c:v>
                </c:pt>
                <c:pt idx="128">
                  <c:v>41309.200208333335</c:v>
                </c:pt>
                <c:pt idx="129">
                  <c:v>41309.601203703576</c:v>
                </c:pt>
                <c:pt idx="130">
                  <c:v>41309.625613425931</c:v>
                </c:pt>
                <c:pt idx="131">
                  <c:v>41313.451770833184</c:v>
                </c:pt>
                <c:pt idx="132">
                  <c:v>41315.558449074211</c:v>
                </c:pt>
                <c:pt idx="133">
                  <c:v>41315.560347222221</c:v>
                </c:pt>
                <c:pt idx="134">
                  <c:v>41319.895752314806</c:v>
                </c:pt>
                <c:pt idx="135">
                  <c:v>41321.50273148148</c:v>
                </c:pt>
                <c:pt idx="136">
                  <c:v>41324.212592592601</c:v>
                </c:pt>
                <c:pt idx="137">
                  <c:v>41324.447268518517</c:v>
                </c:pt>
                <c:pt idx="138">
                  <c:v>41324.479907407411</c:v>
                </c:pt>
                <c:pt idx="139">
                  <c:v>41324.731180554147</c:v>
                </c:pt>
                <c:pt idx="140">
                  <c:v>41324.75990740741</c:v>
                </c:pt>
                <c:pt idx="141">
                  <c:v>41325.021898148203</c:v>
                </c:pt>
                <c:pt idx="142">
                  <c:v>41328.539699074092</c:v>
                </c:pt>
                <c:pt idx="143">
                  <c:v>41332.705115740726</c:v>
                </c:pt>
                <c:pt idx="144">
                  <c:v>41334.199965277774</c:v>
                </c:pt>
                <c:pt idx="145">
                  <c:v>41335.762199074081</c:v>
                </c:pt>
                <c:pt idx="146">
                  <c:v>41344.096770833174</c:v>
                </c:pt>
                <c:pt idx="147">
                  <c:v>41348.253043981174</c:v>
                </c:pt>
                <c:pt idx="148">
                  <c:v>41349.667349536976</c:v>
                </c:pt>
                <c:pt idx="149">
                  <c:v>41355.469189814576</c:v>
                </c:pt>
                <c:pt idx="150">
                  <c:v>41403.223032407404</c:v>
                </c:pt>
                <c:pt idx="151">
                  <c:v>41440.20722222222</c:v>
                </c:pt>
                <c:pt idx="152">
                  <c:v>41441.637916666594</c:v>
                </c:pt>
                <c:pt idx="153">
                  <c:v>41442.523368055554</c:v>
                </c:pt>
                <c:pt idx="154">
                  <c:v>41443.302546297367</c:v>
                </c:pt>
                <c:pt idx="155">
                  <c:v>41443.341365740736</c:v>
                </c:pt>
                <c:pt idx="156">
                  <c:v>41443.343159722222</c:v>
                </c:pt>
                <c:pt idx="157">
                  <c:v>41443.557476851856</c:v>
                </c:pt>
                <c:pt idx="158">
                  <c:v>41450.226319444613</c:v>
                </c:pt>
                <c:pt idx="159">
                  <c:v>41455.264571759224</c:v>
                </c:pt>
                <c:pt idx="160">
                  <c:v>41459.271331018521</c:v>
                </c:pt>
                <c:pt idx="161">
                  <c:v>41459.50953703704</c:v>
                </c:pt>
                <c:pt idx="162">
                  <c:v>41463.17015046296</c:v>
                </c:pt>
                <c:pt idx="163">
                  <c:v>41472.321840277778</c:v>
                </c:pt>
              </c:numCache>
            </c:numRef>
          </c:cat>
          <c:val>
            <c:numRef>
              <c:f>opencart!$W$2:$W$165</c:f>
              <c:numCache>
                <c:formatCode>General</c:formatCode>
                <c:ptCount val="164"/>
                <c:pt idx="0">
                  <c:v>35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</c:v>
                </c:pt>
                <c:pt idx="10">
                  <c:v>6</c:v>
                </c:pt>
                <c:pt idx="11">
                  <c:v>4</c:v>
                </c:pt>
                <c:pt idx="12">
                  <c:v>1</c:v>
                </c:pt>
                <c:pt idx="13">
                  <c:v>0</c:v>
                </c:pt>
                <c:pt idx="14">
                  <c:v>353</c:v>
                </c:pt>
                <c:pt idx="15">
                  <c:v>352</c:v>
                </c:pt>
                <c:pt idx="16">
                  <c:v>19</c:v>
                </c:pt>
                <c:pt idx="17">
                  <c:v>8</c:v>
                </c:pt>
                <c:pt idx="18">
                  <c:v>10</c:v>
                </c:pt>
                <c:pt idx="19">
                  <c:v>0</c:v>
                </c:pt>
                <c:pt idx="20">
                  <c:v>439</c:v>
                </c:pt>
                <c:pt idx="21">
                  <c:v>1</c:v>
                </c:pt>
                <c:pt idx="22">
                  <c:v>0</c:v>
                </c:pt>
                <c:pt idx="23">
                  <c:v>3</c:v>
                </c:pt>
                <c:pt idx="24">
                  <c:v>0</c:v>
                </c:pt>
                <c:pt idx="25">
                  <c:v>12</c:v>
                </c:pt>
                <c:pt idx="26">
                  <c:v>7</c:v>
                </c:pt>
                <c:pt idx="27">
                  <c:v>0</c:v>
                </c:pt>
                <c:pt idx="28">
                  <c:v>1</c:v>
                </c:pt>
                <c:pt idx="29">
                  <c:v>0</c:v>
                </c:pt>
                <c:pt idx="30">
                  <c:v>0</c:v>
                </c:pt>
                <c:pt idx="31">
                  <c:v>1</c:v>
                </c:pt>
                <c:pt idx="32">
                  <c:v>227</c:v>
                </c:pt>
                <c:pt idx="33">
                  <c:v>0</c:v>
                </c:pt>
                <c:pt idx="34">
                  <c:v>15</c:v>
                </c:pt>
                <c:pt idx="35">
                  <c:v>1</c:v>
                </c:pt>
                <c:pt idx="36">
                  <c:v>3</c:v>
                </c:pt>
                <c:pt idx="37">
                  <c:v>0</c:v>
                </c:pt>
                <c:pt idx="38">
                  <c:v>2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1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</c:v>
                </c:pt>
                <c:pt idx="55">
                  <c:v>122</c:v>
                </c:pt>
                <c:pt idx="56">
                  <c:v>1</c:v>
                </c:pt>
                <c:pt idx="57">
                  <c:v>0</c:v>
                </c:pt>
                <c:pt idx="58">
                  <c:v>4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3</c:v>
                </c:pt>
                <c:pt idx="63">
                  <c:v>0</c:v>
                </c:pt>
                <c:pt idx="64">
                  <c:v>4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20</c:v>
                </c:pt>
                <c:pt idx="82">
                  <c:v>5</c:v>
                </c:pt>
                <c:pt idx="83">
                  <c:v>1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4</c:v>
                </c:pt>
                <c:pt idx="89">
                  <c:v>1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12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5</c:v>
                </c:pt>
                <c:pt idx="99">
                  <c:v>37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3</c:v>
                </c:pt>
                <c:pt idx="105">
                  <c:v>0</c:v>
                </c:pt>
                <c:pt idx="106">
                  <c:v>0</c:v>
                </c:pt>
                <c:pt idx="107">
                  <c:v>3</c:v>
                </c:pt>
                <c:pt idx="108">
                  <c:v>0</c:v>
                </c:pt>
                <c:pt idx="109">
                  <c:v>0</c:v>
                </c:pt>
                <c:pt idx="110">
                  <c:v>1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3</c:v>
                </c:pt>
                <c:pt idx="115">
                  <c:v>4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1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1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13</c:v>
                </c:pt>
                <c:pt idx="137">
                  <c:v>2</c:v>
                </c:pt>
                <c:pt idx="138">
                  <c:v>1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8</c:v>
                </c:pt>
                <c:pt idx="144">
                  <c:v>1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8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3</c:v>
                </c:pt>
                <c:pt idx="161">
                  <c:v>0</c:v>
                </c:pt>
                <c:pt idx="162">
                  <c:v>6</c:v>
                </c:pt>
                <c:pt idx="163">
                  <c:v>1</c:v>
                </c:pt>
              </c:numCache>
            </c:numRef>
          </c:val>
        </c:ser>
        <c:ser>
          <c:idx val="2"/>
          <c:order val="2"/>
          <c:tx>
            <c:v>Deletions</c:v>
          </c:tx>
          <c:spPr>
            <a:solidFill>
              <a:srgbClr val="FF0000"/>
            </a:solidFill>
          </c:spPr>
          <c:cat>
            <c:numRef>
              <c:f>opencart!$D$2:$D$165</c:f>
              <c:numCache>
                <c:formatCode>[$-409]d\-mmm\-yy;@</c:formatCode>
                <c:ptCount val="164"/>
                <c:pt idx="0">
                  <c:v>39888.030543981484</c:v>
                </c:pt>
                <c:pt idx="1">
                  <c:v>39888.542569445213</c:v>
                </c:pt>
                <c:pt idx="2">
                  <c:v>39888.6559837963</c:v>
                </c:pt>
                <c:pt idx="3">
                  <c:v>39889.065370370372</c:v>
                </c:pt>
                <c:pt idx="4">
                  <c:v>39890.663993055554</c:v>
                </c:pt>
                <c:pt idx="5">
                  <c:v>39890.672685185185</c:v>
                </c:pt>
                <c:pt idx="6">
                  <c:v>39891.591226851575</c:v>
                </c:pt>
                <c:pt idx="7">
                  <c:v>39891.707083333175</c:v>
                </c:pt>
                <c:pt idx="8">
                  <c:v>39892.773414351854</c:v>
                </c:pt>
                <c:pt idx="9">
                  <c:v>39896.05395833333</c:v>
                </c:pt>
                <c:pt idx="10">
                  <c:v>39899.113715277781</c:v>
                </c:pt>
                <c:pt idx="11">
                  <c:v>39912.001527777778</c:v>
                </c:pt>
                <c:pt idx="12">
                  <c:v>39937.462604166656</c:v>
                </c:pt>
                <c:pt idx="13">
                  <c:v>39940.877476851834</c:v>
                </c:pt>
                <c:pt idx="14">
                  <c:v>39983.086620370392</c:v>
                </c:pt>
                <c:pt idx="15">
                  <c:v>40016.032060185185</c:v>
                </c:pt>
                <c:pt idx="16">
                  <c:v>40121.961365740724</c:v>
                </c:pt>
                <c:pt idx="17">
                  <c:v>40121.964930555558</c:v>
                </c:pt>
                <c:pt idx="18">
                  <c:v>40122.096585648149</c:v>
                </c:pt>
                <c:pt idx="19">
                  <c:v>40246.543611111105</c:v>
                </c:pt>
                <c:pt idx="20">
                  <c:v>40246.569687499999</c:v>
                </c:pt>
                <c:pt idx="21">
                  <c:v>40249.735312499994</c:v>
                </c:pt>
                <c:pt idx="22">
                  <c:v>40252.755104166594</c:v>
                </c:pt>
                <c:pt idx="23">
                  <c:v>40264.848414352702</c:v>
                </c:pt>
                <c:pt idx="24">
                  <c:v>40266.646134259259</c:v>
                </c:pt>
                <c:pt idx="25">
                  <c:v>40279.224537037036</c:v>
                </c:pt>
                <c:pt idx="26">
                  <c:v>40331.642951389003</c:v>
                </c:pt>
                <c:pt idx="27">
                  <c:v>40331.670138888891</c:v>
                </c:pt>
                <c:pt idx="28">
                  <c:v>40417.829340277778</c:v>
                </c:pt>
                <c:pt idx="29">
                  <c:v>40478.017291666656</c:v>
                </c:pt>
                <c:pt idx="30">
                  <c:v>40503.15896990741</c:v>
                </c:pt>
                <c:pt idx="31">
                  <c:v>40660.208067129628</c:v>
                </c:pt>
                <c:pt idx="32">
                  <c:v>40660.628310185188</c:v>
                </c:pt>
                <c:pt idx="33">
                  <c:v>40661.679178240738</c:v>
                </c:pt>
                <c:pt idx="34">
                  <c:v>40662.688321759255</c:v>
                </c:pt>
                <c:pt idx="35">
                  <c:v>40670.712384259255</c:v>
                </c:pt>
                <c:pt idx="36">
                  <c:v>40673.229247684976</c:v>
                </c:pt>
                <c:pt idx="37">
                  <c:v>40676.226886574077</c:v>
                </c:pt>
                <c:pt idx="38">
                  <c:v>40686.601793980975</c:v>
                </c:pt>
                <c:pt idx="39">
                  <c:v>40687.548541666656</c:v>
                </c:pt>
                <c:pt idx="40">
                  <c:v>40687.550775463002</c:v>
                </c:pt>
                <c:pt idx="41">
                  <c:v>40687.666817129633</c:v>
                </c:pt>
                <c:pt idx="42">
                  <c:v>40689.18650462963</c:v>
                </c:pt>
                <c:pt idx="43">
                  <c:v>40693.747986110975</c:v>
                </c:pt>
                <c:pt idx="44">
                  <c:v>40699.535868055558</c:v>
                </c:pt>
                <c:pt idx="45">
                  <c:v>40726.617094907408</c:v>
                </c:pt>
                <c:pt idx="46">
                  <c:v>40726.621886574074</c:v>
                </c:pt>
                <c:pt idx="47">
                  <c:v>40726.623240740584</c:v>
                </c:pt>
                <c:pt idx="48">
                  <c:v>40726.640451388892</c:v>
                </c:pt>
                <c:pt idx="49">
                  <c:v>40728.597662036984</c:v>
                </c:pt>
                <c:pt idx="50">
                  <c:v>40740.710347222222</c:v>
                </c:pt>
                <c:pt idx="51">
                  <c:v>40742.745069444441</c:v>
                </c:pt>
                <c:pt idx="52">
                  <c:v>40743.456736111111</c:v>
                </c:pt>
                <c:pt idx="53">
                  <c:v>40746.647326388891</c:v>
                </c:pt>
                <c:pt idx="54">
                  <c:v>40748.171261574076</c:v>
                </c:pt>
                <c:pt idx="55">
                  <c:v>41082.674189814774</c:v>
                </c:pt>
                <c:pt idx="56">
                  <c:v>41113.195844907175</c:v>
                </c:pt>
                <c:pt idx="57">
                  <c:v>41113.59211805556</c:v>
                </c:pt>
                <c:pt idx="58">
                  <c:v>41113.611354166671</c:v>
                </c:pt>
                <c:pt idx="59">
                  <c:v>41114.552175925943</c:v>
                </c:pt>
                <c:pt idx="60">
                  <c:v>41115.508333333331</c:v>
                </c:pt>
                <c:pt idx="61">
                  <c:v>41125.792708333174</c:v>
                </c:pt>
                <c:pt idx="62">
                  <c:v>41131.46565972222</c:v>
                </c:pt>
                <c:pt idx="63">
                  <c:v>41132.666180554974</c:v>
                </c:pt>
                <c:pt idx="64">
                  <c:v>41132.931273148213</c:v>
                </c:pt>
                <c:pt idx="65">
                  <c:v>41134.558460648193</c:v>
                </c:pt>
                <c:pt idx="66">
                  <c:v>41134.583854166667</c:v>
                </c:pt>
                <c:pt idx="67">
                  <c:v>41134.621724535726</c:v>
                </c:pt>
                <c:pt idx="68">
                  <c:v>41134.672048610984</c:v>
                </c:pt>
                <c:pt idx="69">
                  <c:v>41135.3596875</c:v>
                </c:pt>
                <c:pt idx="70">
                  <c:v>41141.787349536986</c:v>
                </c:pt>
                <c:pt idx="71">
                  <c:v>41144.472812500011</c:v>
                </c:pt>
                <c:pt idx="72">
                  <c:v>41144.699479166586</c:v>
                </c:pt>
                <c:pt idx="73">
                  <c:v>41148.250960648147</c:v>
                </c:pt>
                <c:pt idx="74">
                  <c:v>41151.342361111107</c:v>
                </c:pt>
                <c:pt idx="75">
                  <c:v>41151.690324074072</c:v>
                </c:pt>
                <c:pt idx="76">
                  <c:v>41152.271967592584</c:v>
                </c:pt>
                <c:pt idx="77">
                  <c:v>41153.351377315012</c:v>
                </c:pt>
                <c:pt idx="78">
                  <c:v>41154.142974537026</c:v>
                </c:pt>
                <c:pt idx="79">
                  <c:v>41154.161863425928</c:v>
                </c:pt>
                <c:pt idx="80">
                  <c:v>41157.808738427106</c:v>
                </c:pt>
                <c:pt idx="81">
                  <c:v>41161.650833333333</c:v>
                </c:pt>
                <c:pt idx="82">
                  <c:v>41172.442708333336</c:v>
                </c:pt>
                <c:pt idx="83">
                  <c:v>41176.668124999997</c:v>
                </c:pt>
                <c:pt idx="84">
                  <c:v>41180.676932870367</c:v>
                </c:pt>
                <c:pt idx="85">
                  <c:v>41194.037245370382</c:v>
                </c:pt>
                <c:pt idx="86">
                  <c:v>41233.377523148243</c:v>
                </c:pt>
                <c:pt idx="87">
                  <c:v>41243.224930555174</c:v>
                </c:pt>
                <c:pt idx="88">
                  <c:v>41245.383611111109</c:v>
                </c:pt>
                <c:pt idx="89">
                  <c:v>41245.410787037035</c:v>
                </c:pt>
                <c:pt idx="90">
                  <c:v>41246.629444444436</c:v>
                </c:pt>
                <c:pt idx="91">
                  <c:v>41247.123726850652</c:v>
                </c:pt>
                <c:pt idx="92">
                  <c:v>41248.569467592584</c:v>
                </c:pt>
                <c:pt idx="93">
                  <c:v>41251.680752314816</c:v>
                </c:pt>
                <c:pt idx="94">
                  <c:v>41252.637615740736</c:v>
                </c:pt>
                <c:pt idx="95">
                  <c:v>41256.313796296643</c:v>
                </c:pt>
                <c:pt idx="96">
                  <c:v>41256.957476851851</c:v>
                </c:pt>
                <c:pt idx="97">
                  <c:v>41257.611504629625</c:v>
                </c:pt>
                <c:pt idx="98">
                  <c:v>41258.176574074212</c:v>
                </c:pt>
                <c:pt idx="99">
                  <c:v>41258.694745370354</c:v>
                </c:pt>
                <c:pt idx="100">
                  <c:v>41260.720949074072</c:v>
                </c:pt>
                <c:pt idx="101">
                  <c:v>41261.182581018518</c:v>
                </c:pt>
                <c:pt idx="102">
                  <c:v>41261.421759259254</c:v>
                </c:pt>
                <c:pt idx="103">
                  <c:v>41266.520381944436</c:v>
                </c:pt>
                <c:pt idx="104">
                  <c:v>41269.42496527778</c:v>
                </c:pt>
                <c:pt idx="105">
                  <c:v>41270.178888888891</c:v>
                </c:pt>
                <c:pt idx="106">
                  <c:v>41270.334722222222</c:v>
                </c:pt>
                <c:pt idx="107">
                  <c:v>41277.577303240745</c:v>
                </c:pt>
                <c:pt idx="108">
                  <c:v>41277.703738425931</c:v>
                </c:pt>
                <c:pt idx="109">
                  <c:v>41278.075844907406</c:v>
                </c:pt>
                <c:pt idx="110">
                  <c:v>41278.296678240738</c:v>
                </c:pt>
                <c:pt idx="111">
                  <c:v>41284.035127314804</c:v>
                </c:pt>
                <c:pt idx="112">
                  <c:v>41288.544583333336</c:v>
                </c:pt>
                <c:pt idx="113">
                  <c:v>41292.38894675926</c:v>
                </c:pt>
                <c:pt idx="114">
                  <c:v>41293.628171296295</c:v>
                </c:pt>
                <c:pt idx="115">
                  <c:v>41298.419432870382</c:v>
                </c:pt>
                <c:pt idx="116">
                  <c:v>41299.789722222224</c:v>
                </c:pt>
                <c:pt idx="117">
                  <c:v>41299.807592592602</c:v>
                </c:pt>
                <c:pt idx="118">
                  <c:v>41299.811018518543</c:v>
                </c:pt>
                <c:pt idx="119">
                  <c:v>41299.833252314813</c:v>
                </c:pt>
                <c:pt idx="120">
                  <c:v>41300.118055555562</c:v>
                </c:pt>
                <c:pt idx="121">
                  <c:v>41301.446689814817</c:v>
                </c:pt>
                <c:pt idx="122">
                  <c:v>41302.544432870382</c:v>
                </c:pt>
                <c:pt idx="123">
                  <c:v>41302.710555555561</c:v>
                </c:pt>
                <c:pt idx="124">
                  <c:v>41303.518923611104</c:v>
                </c:pt>
                <c:pt idx="125">
                  <c:v>41304.449560185181</c:v>
                </c:pt>
                <c:pt idx="126">
                  <c:v>41304.485162037025</c:v>
                </c:pt>
                <c:pt idx="127">
                  <c:v>41308.664016203707</c:v>
                </c:pt>
                <c:pt idx="128">
                  <c:v>41309.200208333335</c:v>
                </c:pt>
                <c:pt idx="129">
                  <c:v>41309.601203703576</c:v>
                </c:pt>
                <c:pt idx="130">
                  <c:v>41309.625613425931</c:v>
                </c:pt>
                <c:pt idx="131">
                  <c:v>41313.451770833184</c:v>
                </c:pt>
                <c:pt idx="132">
                  <c:v>41315.558449074211</c:v>
                </c:pt>
                <c:pt idx="133">
                  <c:v>41315.560347222221</c:v>
                </c:pt>
                <c:pt idx="134">
                  <c:v>41319.895752314806</c:v>
                </c:pt>
                <c:pt idx="135">
                  <c:v>41321.50273148148</c:v>
                </c:pt>
                <c:pt idx="136">
                  <c:v>41324.212592592601</c:v>
                </c:pt>
                <c:pt idx="137">
                  <c:v>41324.447268518517</c:v>
                </c:pt>
                <c:pt idx="138">
                  <c:v>41324.479907407411</c:v>
                </c:pt>
                <c:pt idx="139">
                  <c:v>41324.731180554147</c:v>
                </c:pt>
                <c:pt idx="140">
                  <c:v>41324.75990740741</c:v>
                </c:pt>
                <c:pt idx="141">
                  <c:v>41325.021898148203</c:v>
                </c:pt>
                <c:pt idx="142">
                  <c:v>41328.539699074092</c:v>
                </c:pt>
                <c:pt idx="143">
                  <c:v>41332.705115740726</c:v>
                </c:pt>
                <c:pt idx="144">
                  <c:v>41334.199965277774</c:v>
                </c:pt>
                <c:pt idx="145">
                  <c:v>41335.762199074081</c:v>
                </c:pt>
                <c:pt idx="146">
                  <c:v>41344.096770833174</c:v>
                </c:pt>
                <c:pt idx="147">
                  <c:v>41348.253043981174</c:v>
                </c:pt>
                <c:pt idx="148">
                  <c:v>41349.667349536976</c:v>
                </c:pt>
                <c:pt idx="149">
                  <c:v>41355.469189814576</c:v>
                </c:pt>
                <c:pt idx="150">
                  <c:v>41403.223032407404</c:v>
                </c:pt>
                <c:pt idx="151">
                  <c:v>41440.20722222222</c:v>
                </c:pt>
                <c:pt idx="152">
                  <c:v>41441.637916666594</c:v>
                </c:pt>
                <c:pt idx="153">
                  <c:v>41442.523368055554</c:v>
                </c:pt>
                <c:pt idx="154">
                  <c:v>41443.302546297367</c:v>
                </c:pt>
                <c:pt idx="155">
                  <c:v>41443.341365740736</c:v>
                </c:pt>
                <c:pt idx="156">
                  <c:v>41443.343159722222</c:v>
                </c:pt>
                <c:pt idx="157">
                  <c:v>41443.557476851856</c:v>
                </c:pt>
                <c:pt idx="158">
                  <c:v>41450.226319444613</c:v>
                </c:pt>
                <c:pt idx="159">
                  <c:v>41455.264571759224</c:v>
                </c:pt>
                <c:pt idx="160">
                  <c:v>41459.271331018521</c:v>
                </c:pt>
                <c:pt idx="161">
                  <c:v>41459.50953703704</c:v>
                </c:pt>
                <c:pt idx="162">
                  <c:v>41463.17015046296</c:v>
                </c:pt>
                <c:pt idx="163">
                  <c:v>41472.321840277778</c:v>
                </c:pt>
              </c:numCache>
            </c:numRef>
          </c:cat>
          <c:val>
            <c:numRef>
              <c:f>opencart!$X$2:$X$165</c:f>
              <c:numCache>
                <c:formatCode>General</c:formatCode>
                <c:ptCount val="164"/>
                <c:pt idx="0">
                  <c:v>46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2</c:v>
                </c:pt>
                <c:pt idx="12">
                  <c:v>6</c:v>
                </c:pt>
                <c:pt idx="13">
                  <c:v>0</c:v>
                </c:pt>
                <c:pt idx="14">
                  <c:v>344</c:v>
                </c:pt>
                <c:pt idx="15">
                  <c:v>353</c:v>
                </c:pt>
                <c:pt idx="16">
                  <c:v>10</c:v>
                </c:pt>
                <c:pt idx="17">
                  <c:v>0</c:v>
                </c:pt>
                <c:pt idx="18">
                  <c:v>2</c:v>
                </c:pt>
                <c:pt idx="19">
                  <c:v>0</c:v>
                </c:pt>
                <c:pt idx="20">
                  <c:v>380</c:v>
                </c:pt>
                <c:pt idx="21">
                  <c:v>0</c:v>
                </c:pt>
                <c:pt idx="22">
                  <c:v>0</c:v>
                </c:pt>
                <c:pt idx="23">
                  <c:v>2</c:v>
                </c:pt>
                <c:pt idx="24">
                  <c:v>0</c:v>
                </c:pt>
                <c:pt idx="25">
                  <c:v>0</c:v>
                </c:pt>
                <c:pt idx="26">
                  <c:v>2</c:v>
                </c:pt>
                <c:pt idx="27">
                  <c:v>0</c:v>
                </c:pt>
                <c:pt idx="28">
                  <c:v>2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122</c:v>
                </c:pt>
                <c:pt idx="33">
                  <c:v>0</c:v>
                </c:pt>
                <c:pt idx="34">
                  <c:v>2</c:v>
                </c:pt>
                <c:pt idx="35">
                  <c:v>0</c:v>
                </c:pt>
                <c:pt idx="36">
                  <c:v>6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21</c:v>
                </c:pt>
                <c:pt idx="56">
                  <c:v>5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4</c:v>
                </c:pt>
                <c:pt idx="64">
                  <c:v>0</c:v>
                </c:pt>
                <c:pt idx="65">
                  <c:v>0</c:v>
                </c:pt>
                <c:pt idx="66">
                  <c:v>4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2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2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9</c:v>
                </c:pt>
                <c:pt idx="94">
                  <c:v>2</c:v>
                </c:pt>
                <c:pt idx="95">
                  <c:v>4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3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3</c:v>
                </c:pt>
                <c:pt idx="114">
                  <c:v>3</c:v>
                </c:pt>
                <c:pt idx="115">
                  <c:v>8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2</c:v>
                </c:pt>
                <c:pt idx="126">
                  <c:v>0</c:v>
                </c:pt>
                <c:pt idx="127">
                  <c:v>8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4</c:v>
                </c:pt>
                <c:pt idx="138">
                  <c:v>2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1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4</c:v>
                </c:pt>
                <c:pt idx="161">
                  <c:v>0</c:v>
                </c:pt>
                <c:pt idx="162">
                  <c:v>0</c:v>
                </c:pt>
                <c:pt idx="163">
                  <c:v>2</c:v>
                </c:pt>
              </c:numCache>
            </c:numRef>
          </c:val>
        </c:ser>
        <c:overlap val="100"/>
        <c:axId val="228097408"/>
        <c:axId val="228168832"/>
      </c:barChart>
      <c:dateAx>
        <c:axId val="228097408"/>
        <c:scaling>
          <c:orientation val="minMax"/>
        </c:scaling>
        <c:delete val="1"/>
        <c:axPos val="b"/>
        <c:numFmt formatCode="[$-409]yyyy;@" sourceLinked="0"/>
        <c:tickLblPos val="none"/>
        <c:crossAx val="228168832"/>
        <c:crosses val="autoZero"/>
        <c:auto val="1"/>
        <c:lblOffset val="100"/>
        <c:majorUnit val="1"/>
        <c:majorTimeUnit val="years"/>
      </c:dateAx>
      <c:valAx>
        <c:axId val="228168832"/>
        <c:scaling>
          <c:orientation val="minMax"/>
          <c:max val="900"/>
          <c:min val="0"/>
        </c:scaling>
        <c:axPos val="l"/>
        <c:numFmt formatCode="General" sourceLinked="1"/>
        <c:tickLblPos val="nextTo"/>
        <c:crossAx val="228097408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l-GR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plotArea>
      <c:layout/>
      <c:barChart>
        <c:barDir val="col"/>
        <c:grouping val="stacked"/>
        <c:ser>
          <c:idx val="0"/>
          <c:order val="0"/>
          <c:tx>
            <c:v>Alterations</c:v>
          </c:tx>
          <c:spPr>
            <a:solidFill>
              <a:srgbClr val="FFC000"/>
            </a:solidFill>
          </c:spPr>
          <c:cat>
            <c:numRef>
              <c:f>phpbb!$D$2:$D$134</c:f>
              <c:numCache>
                <c:formatCode>[$-409]d\-mmm\-yy;@</c:formatCode>
                <c:ptCount val="133"/>
                <c:pt idx="0">
                  <c:v>38977.918379629642</c:v>
                </c:pt>
                <c:pt idx="1">
                  <c:v>38983.527638888889</c:v>
                </c:pt>
                <c:pt idx="2">
                  <c:v>38991.367037037038</c:v>
                </c:pt>
                <c:pt idx="3">
                  <c:v>38993.774988425932</c:v>
                </c:pt>
                <c:pt idx="4">
                  <c:v>39000.074293981481</c:v>
                </c:pt>
                <c:pt idx="5">
                  <c:v>39001.830868055593</c:v>
                </c:pt>
                <c:pt idx="6">
                  <c:v>39003.923819445212</c:v>
                </c:pt>
                <c:pt idx="7">
                  <c:v>39031.576296297404</c:v>
                </c:pt>
                <c:pt idx="8">
                  <c:v>39045.624606481484</c:v>
                </c:pt>
                <c:pt idx="9">
                  <c:v>39046.833981481475</c:v>
                </c:pt>
                <c:pt idx="10">
                  <c:v>39054.7340162037</c:v>
                </c:pt>
                <c:pt idx="11">
                  <c:v>39061.739409722184</c:v>
                </c:pt>
                <c:pt idx="12">
                  <c:v>39074.743611110986</c:v>
                </c:pt>
                <c:pt idx="13">
                  <c:v>39078.004618055602</c:v>
                </c:pt>
                <c:pt idx="14">
                  <c:v>39091.590787036985</c:v>
                </c:pt>
                <c:pt idx="15">
                  <c:v>39099.779039351852</c:v>
                </c:pt>
                <c:pt idx="16">
                  <c:v>39100.417118055593</c:v>
                </c:pt>
                <c:pt idx="17">
                  <c:v>39135.832002314812</c:v>
                </c:pt>
                <c:pt idx="18">
                  <c:v>39138.877245370393</c:v>
                </c:pt>
                <c:pt idx="19">
                  <c:v>39145.670335648203</c:v>
                </c:pt>
                <c:pt idx="20">
                  <c:v>39154.917303240742</c:v>
                </c:pt>
                <c:pt idx="21">
                  <c:v>39158.105648148201</c:v>
                </c:pt>
                <c:pt idx="22">
                  <c:v>39159.504062500004</c:v>
                </c:pt>
                <c:pt idx="23">
                  <c:v>39180.736527777779</c:v>
                </c:pt>
                <c:pt idx="24">
                  <c:v>39181.215277777781</c:v>
                </c:pt>
                <c:pt idx="25">
                  <c:v>39201.872754629629</c:v>
                </c:pt>
                <c:pt idx="26">
                  <c:v>39207.203969907176</c:v>
                </c:pt>
                <c:pt idx="27">
                  <c:v>39209.555543981478</c:v>
                </c:pt>
                <c:pt idx="28">
                  <c:v>39225.984074075008</c:v>
                </c:pt>
                <c:pt idx="29">
                  <c:v>39227.515324074091</c:v>
                </c:pt>
                <c:pt idx="30">
                  <c:v>39227.792407407404</c:v>
                </c:pt>
                <c:pt idx="31">
                  <c:v>39266.217349536986</c:v>
                </c:pt>
                <c:pt idx="32">
                  <c:v>39275.726944444446</c:v>
                </c:pt>
                <c:pt idx="33">
                  <c:v>39291.490995370368</c:v>
                </c:pt>
                <c:pt idx="34">
                  <c:v>39294.852534723213</c:v>
                </c:pt>
                <c:pt idx="35">
                  <c:v>39358.62909722222</c:v>
                </c:pt>
                <c:pt idx="36">
                  <c:v>39359.196284722224</c:v>
                </c:pt>
                <c:pt idx="37">
                  <c:v>39361.472708333335</c:v>
                </c:pt>
                <c:pt idx="38">
                  <c:v>39369.508703703585</c:v>
                </c:pt>
                <c:pt idx="39">
                  <c:v>39369.657453703585</c:v>
                </c:pt>
                <c:pt idx="40">
                  <c:v>39421.637743054984</c:v>
                </c:pt>
                <c:pt idx="41">
                  <c:v>39481.954976851848</c:v>
                </c:pt>
                <c:pt idx="42">
                  <c:v>39529.521724535916</c:v>
                </c:pt>
                <c:pt idx="43">
                  <c:v>39620.669594907406</c:v>
                </c:pt>
                <c:pt idx="44">
                  <c:v>39658.525081018175</c:v>
                </c:pt>
                <c:pt idx="45">
                  <c:v>39659.599340277775</c:v>
                </c:pt>
                <c:pt idx="46">
                  <c:v>39714.544131944611</c:v>
                </c:pt>
                <c:pt idx="47">
                  <c:v>39778.832349537035</c:v>
                </c:pt>
                <c:pt idx="48">
                  <c:v>39779.572500000002</c:v>
                </c:pt>
                <c:pt idx="49">
                  <c:v>39892.557164351834</c:v>
                </c:pt>
                <c:pt idx="50">
                  <c:v>39972.525300925925</c:v>
                </c:pt>
                <c:pt idx="51">
                  <c:v>39983.410995370643</c:v>
                </c:pt>
                <c:pt idx="52">
                  <c:v>39987.340208333342</c:v>
                </c:pt>
                <c:pt idx="53">
                  <c:v>39991.3587962975</c:v>
                </c:pt>
                <c:pt idx="54">
                  <c:v>40015.874432870369</c:v>
                </c:pt>
                <c:pt idx="55">
                  <c:v>40028.657592592601</c:v>
                </c:pt>
                <c:pt idx="56">
                  <c:v>40030.644976851851</c:v>
                </c:pt>
                <c:pt idx="57">
                  <c:v>40037.625543980976</c:v>
                </c:pt>
                <c:pt idx="58">
                  <c:v>40060.655671296292</c:v>
                </c:pt>
                <c:pt idx="59">
                  <c:v>40060.727233796286</c:v>
                </c:pt>
                <c:pt idx="60">
                  <c:v>40090.760405092595</c:v>
                </c:pt>
                <c:pt idx="61">
                  <c:v>40203.779212962967</c:v>
                </c:pt>
                <c:pt idx="62">
                  <c:v>40206.969039351861</c:v>
                </c:pt>
                <c:pt idx="63">
                  <c:v>40240.938993055563</c:v>
                </c:pt>
                <c:pt idx="64">
                  <c:v>40366.932766203674</c:v>
                </c:pt>
                <c:pt idx="65">
                  <c:v>40470.629432870184</c:v>
                </c:pt>
                <c:pt idx="66">
                  <c:v>40554.716956018543</c:v>
                </c:pt>
                <c:pt idx="67">
                  <c:v>40583.835844907408</c:v>
                </c:pt>
                <c:pt idx="68">
                  <c:v>40598.127569444448</c:v>
                </c:pt>
                <c:pt idx="69">
                  <c:v>40603.914583333331</c:v>
                </c:pt>
                <c:pt idx="70">
                  <c:v>40703.134328703585</c:v>
                </c:pt>
                <c:pt idx="71">
                  <c:v>40704.418738427208</c:v>
                </c:pt>
                <c:pt idx="72">
                  <c:v>40705.737546296295</c:v>
                </c:pt>
                <c:pt idx="73">
                  <c:v>40706.994652777779</c:v>
                </c:pt>
                <c:pt idx="74">
                  <c:v>40707.014293981483</c:v>
                </c:pt>
                <c:pt idx="75">
                  <c:v>40727.260879629626</c:v>
                </c:pt>
                <c:pt idx="76">
                  <c:v>40728.963449074072</c:v>
                </c:pt>
                <c:pt idx="77">
                  <c:v>40739.665196759175</c:v>
                </c:pt>
                <c:pt idx="78">
                  <c:v>40776.296481480975</c:v>
                </c:pt>
                <c:pt idx="79">
                  <c:v>40784.887268518542</c:v>
                </c:pt>
                <c:pt idx="80">
                  <c:v>40789.663541666574</c:v>
                </c:pt>
                <c:pt idx="81">
                  <c:v>40806.797534722224</c:v>
                </c:pt>
                <c:pt idx="82">
                  <c:v>40830.070162037024</c:v>
                </c:pt>
                <c:pt idx="83">
                  <c:v>40830.103796296295</c:v>
                </c:pt>
                <c:pt idx="84">
                  <c:v>40830.110648148213</c:v>
                </c:pt>
                <c:pt idx="85">
                  <c:v>40865.759791666584</c:v>
                </c:pt>
                <c:pt idx="86">
                  <c:v>40942.871111111104</c:v>
                </c:pt>
                <c:pt idx="87">
                  <c:v>40954.919120370367</c:v>
                </c:pt>
                <c:pt idx="88">
                  <c:v>40982.887708333335</c:v>
                </c:pt>
                <c:pt idx="89">
                  <c:v>40992.83997685185</c:v>
                </c:pt>
                <c:pt idx="90">
                  <c:v>40997.818136574213</c:v>
                </c:pt>
                <c:pt idx="91">
                  <c:v>41003.936527777783</c:v>
                </c:pt>
                <c:pt idx="92">
                  <c:v>41007.591041665517</c:v>
                </c:pt>
                <c:pt idx="93">
                  <c:v>41025.401122684976</c:v>
                </c:pt>
                <c:pt idx="94">
                  <c:v>41064.673321759175</c:v>
                </c:pt>
                <c:pt idx="95">
                  <c:v>41107.700115740736</c:v>
                </c:pt>
                <c:pt idx="96">
                  <c:v>41110.942916666667</c:v>
                </c:pt>
                <c:pt idx="97">
                  <c:v>41113.577013888891</c:v>
                </c:pt>
                <c:pt idx="98">
                  <c:v>41187.075219907412</c:v>
                </c:pt>
                <c:pt idx="99">
                  <c:v>41196.183680554976</c:v>
                </c:pt>
                <c:pt idx="100">
                  <c:v>41203.079375000001</c:v>
                </c:pt>
                <c:pt idx="101">
                  <c:v>41211.964814814812</c:v>
                </c:pt>
                <c:pt idx="102">
                  <c:v>41219.89135416667</c:v>
                </c:pt>
                <c:pt idx="103">
                  <c:v>41223.707453702984</c:v>
                </c:pt>
                <c:pt idx="104">
                  <c:v>41225.581574074211</c:v>
                </c:pt>
                <c:pt idx="105">
                  <c:v>41226.437094907407</c:v>
                </c:pt>
                <c:pt idx="106">
                  <c:v>41226.641689814584</c:v>
                </c:pt>
                <c:pt idx="107">
                  <c:v>41243.566875000011</c:v>
                </c:pt>
                <c:pt idx="108">
                  <c:v>41245.907847222232</c:v>
                </c:pt>
                <c:pt idx="109">
                  <c:v>41251.841956018543</c:v>
                </c:pt>
                <c:pt idx="110">
                  <c:v>41259.054467592592</c:v>
                </c:pt>
                <c:pt idx="111">
                  <c:v>41259.126712962956</c:v>
                </c:pt>
                <c:pt idx="112">
                  <c:v>41259.130856481483</c:v>
                </c:pt>
                <c:pt idx="113">
                  <c:v>41259.136863425942</c:v>
                </c:pt>
                <c:pt idx="114">
                  <c:v>41283.173078703585</c:v>
                </c:pt>
                <c:pt idx="115">
                  <c:v>41284.881840277783</c:v>
                </c:pt>
                <c:pt idx="116">
                  <c:v>41284.986840278725</c:v>
                </c:pt>
                <c:pt idx="117">
                  <c:v>41285.560474536986</c:v>
                </c:pt>
                <c:pt idx="118">
                  <c:v>41289.730312500003</c:v>
                </c:pt>
                <c:pt idx="119">
                  <c:v>41290.037627314814</c:v>
                </c:pt>
                <c:pt idx="120">
                  <c:v>41305.676875000012</c:v>
                </c:pt>
                <c:pt idx="121">
                  <c:v>41309.020879629628</c:v>
                </c:pt>
                <c:pt idx="122">
                  <c:v>41311.725844907174</c:v>
                </c:pt>
                <c:pt idx="123">
                  <c:v>41311.963877314818</c:v>
                </c:pt>
                <c:pt idx="124">
                  <c:v>41317.150868055563</c:v>
                </c:pt>
                <c:pt idx="125">
                  <c:v>41330.835810185192</c:v>
                </c:pt>
                <c:pt idx="126">
                  <c:v>41336.973784722184</c:v>
                </c:pt>
                <c:pt idx="127">
                  <c:v>41337.809641203705</c:v>
                </c:pt>
                <c:pt idx="128">
                  <c:v>41337.815069445212</c:v>
                </c:pt>
                <c:pt idx="129">
                  <c:v>41338.057048611074</c:v>
                </c:pt>
                <c:pt idx="130">
                  <c:v>41338.902557870613</c:v>
                </c:pt>
                <c:pt idx="131">
                  <c:v>41393.161863425928</c:v>
                </c:pt>
                <c:pt idx="132">
                  <c:v>41394.098692129628</c:v>
                </c:pt>
              </c:numCache>
            </c:numRef>
          </c:cat>
          <c:val>
            <c:numRef>
              <c:f>phpbb!$S$2:$S$134</c:f>
              <c:numCache>
                <c:formatCode>General</c:formatCode>
                <c:ptCount val="133"/>
                <c:pt idx="0">
                  <c:v>2</c:v>
                </c:pt>
                <c:pt idx="1">
                  <c:v>1</c:v>
                </c:pt>
                <c:pt idx="2">
                  <c:v>43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3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3</c:v>
                </c:pt>
                <c:pt idx="13">
                  <c:v>0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2</c:v>
                </c:pt>
                <c:pt idx="18">
                  <c:v>0</c:v>
                </c:pt>
                <c:pt idx="19">
                  <c:v>0</c:v>
                </c:pt>
                <c:pt idx="20">
                  <c:v>1</c:v>
                </c:pt>
                <c:pt idx="21">
                  <c:v>1</c:v>
                </c:pt>
                <c:pt idx="22">
                  <c:v>2</c:v>
                </c:pt>
                <c:pt idx="23">
                  <c:v>1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3</c:v>
                </c:pt>
                <c:pt idx="28">
                  <c:v>0</c:v>
                </c:pt>
                <c:pt idx="29">
                  <c:v>1</c:v>
                </c:pt>
                <c:pt idx="30">
                  <c:v>2</c:v>
                </c:pt>
                <c:pt idx="31">
                  <c:v>3</c:v>
                </c:pt>
                <c:pt idx="32">
                  <c:v>19</c:v>
                </c:pt>
                <c:pt idx="33">
                  <c:v>4</c:v>
                </c:pt>
                <c:pt idx="34">
                  <c:v>0</c:v>
                </c:pt>
                <c:pt idx="35">
                  <c:v>1</c:v>
                </c:pt>
                <c:pt idx="36">
                  <c:v>2</c:v>
                </c:pt>
                <c:pt idx="37">
                  <c:v>4</c:v>
                </c:pt>
                <c:pt idx="38">
                  <c:v>5</c:v>
                </c:pt>
                <c:pt idx="39">
                  <c:v>2</c:v>
                </c:pt>
                <c:pt idx="40">
                  <c:v>3</c:v>
                </c:pt>
                <c:pt idx="41">
                  <c:v>1</c:v>
                </c:pt>
                <c:pt idx="42">
                  <c:v>1</c:v>
                </c:pt>
                <c:pt idx="43">
                  <c:v>11</c:v>
                </c:pt>
                <c:pt idx="44">
                  <c:v>1</c:v>
                </c:pt>
                <c:pt idx="45">
                  <c:v>0</c:v>
                </c:pt>
                <c:pt idx="46">
                  <c:v>1</c:v>
                </c:pt>
                <c:pt idx="47">
                  <c:v>1</c:v>
                </c:pt>
                <c:pt idx="48">
                  <c:v>20</c:v>
                </c:pt>
                <c:pt idx="49">
                  <c:v>0</c:v>
                </c:pt>
                <c:pt idx="50">
                  <c:v>0</c:v>
                </c:pt>
                <c:pt idx="51">
                  <c:v>1</c:v>
                </c:pt>
                <c:pt idx="52">
                  <c:v>2</c:v>
                </c:pt>
                <c:pt idx="53">
                  <c:v>0</c:v>
                </c:pt>
                <c:pt idx="54">
                  <c:v>2</c:v>
                </c:pt>
                <c:pt idx="55">
                  <c:v>2</c:v>
                </c:pt>
                <c:pt idx="56">
                  <c:v>0</c:v>
                </c:pt>
                <c:pt idx="57">
                  <c:v>1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10</c:v>
                </c:pt>
                <c:pt idx="65">
                  <c:v>5</c:v>
                </c:pt>
                <c:pt idx="66">
                  <c:v>3</c:v>
                </c:pt>
                <c:pt idx="67">
                  <c:v>4</c:v>
                </c:pt>
                <c:pt idx="68">
                  <c:v>4</c:v>
                </c:pt>
                <c:pt idx="69">
                  <c:v>2</c:v>
                </c:pt>
                <c:pt idx="70">
                  <c:v>4</c:v>
                </c:pt>
                <c:pt idx="71">
                  <c:v>7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4</c:v>
                </c:pt>
                <c:pt idx="76">
                  <c:v>3</c:v>
                </c:pt>
                <c:pt idx="77">
                  <c:v>5</c:v>
                </c:pt>
                <c:pt idx="78">
                  <c:v>6</c:v>
                </c:pt>
                <c:pt idx="79">
                  <c:v>1</c:v>
                </c:pt>
                <c:pt idx="80">
                  <c:v>2</c:v>
                </c:pt>
                <c:pt idx="81">
                  <c:v>2</c:v>
                </c:pt>
                <c:pt idx="82">
                  <c:v>6</c:v>
                </c:pt>
                <c:pt idx="83">
                  <c:v>0</c:v>
                </c:pt>
                <c:pt idx="84">
                  <c:v>6</c:v>
                </c:pt>
                <c:pt idx="85">
                  <c:v>0</c:v>
                </c:pt>
                <c:pt idx="86">
                  <c:v>1</c:v>
                </c:pt>
                <c:pt idx="87">
                  <c:v>1</c:v>
                </c:pt>
                <c:pt idx="88">
                  <c:v>2</c:v>
                </c:pt>
                <c:pt idx="89">
                  <c:v>2</c:v>
                </c:pt>
                <c:pt idx="90">
                  <c:v>1</c:v>
                </c:pt>
                <c:pt idx="91">
                  <c:v>0</c:v>
                </c:pt>
                <c:pt idx="92">
                  <c:v>4</c:v>
                </c:pt>
                <c:pt idx="93">
                  <c:v>5</c:v>
                </c:pt>
                <c:pt idx="94">
                  <c:v>3</c:v>
                </c:pt>
                <c:pt idx="95">
                  <c:v>7</c:v>
                </c:pt>
                <c:pt idx="96">
                  <c:v>9</c:v>
                </c:pt>
                <c:pt idx="97">
                  <c:v>5</c:v>
                </c:pt>
                <c:pt idx="98">
                  <c:v>0</c:v>
                </c:pt>
                <c:pt idx="99">
                  <c:v>1</c:v>
                </c:pt>
                <c:pt idx="100">
                  <c:v>5</c:v>
                </c:pt>
                <c:pt idx="101">
                  <c:v>1</c:v>
                </c:pt>
                <c:pt idx="102">
                  <c:v>1</c:v>
                </c:pt>
                <c:pt idx="103">
                  <c:v>0</c:v>
                </c:pt>
                <c:pt idx="104">
                  <c:v>4</c:v>
                </c:pt>
                <c:pt idx="105">
                  <c:v>4</c:v>
                </c:pt>
                <c:pt idx="106">
                  <c:v>1</c:v>
                </c:pt>
                <c:pt idx="107">
                  <c:v>4</c:v>
                </c:pt>
                <c:pt idx="108">
                  <c:v>5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0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0</c:v>
                </c:pt>
                <c:pt idx="122">
                  <c:v>0</c:v>
                </c:pt>
                <c:pt idx="123">
                  <c:v>4</c:v>
                </c:pt>
                <c:pt idx="124">
                  <c:v>4</c:v>
                </c:pt>
                <c:pt idx="125">
                  <c:v>1</c:v>
                </c:pt>
                <c:pt idx="126">
                  <c:v>4</c:v>
                </c:pt>
                <c:pt idx="127">
                  <c:v>4</c:v>
                </c:pt>
                <c:pt idx="128">
                  <c:v>4</c:v>
                </c:pt>
                <c:pt idx="129">
                  <c:v>0</c:v>
                </c:pt>
                <c:pt idx="130">
                  <c:v>2</c:v>
                </c:pt>
                <c:pt idx="131">
                  <c:v>5</c:v>
                </c:pt>
                <c:pt idx="132">
                  <c:v>1</c:v>
                </c:pt>
              </c:numCache>
            </c:numRef>
          </c:val>
        </c:ser>
        <c:ser>
          <c:idx val="1"/>
          <c:order val="1"/>
          <c:tx>
            <c:v>Insertions</c:v>
          </c:tx>
          <c:spPr>
            <a:solidFill>
              <a:srgbClr val="00B050"/>
            </a:solidFill>
          </c:spPr>
          <c:cat>
            <c:numRef>
              <c:f>phpbb!$D$2:$D$134</c:f>
              <c:numCache>
                <c:formatCode>[$-409]d\-mmm\-yy;@</c:formatCode>
                <c:ptCount val="133"/>
                <c:pt idx="0">
                  <c:v>38977.918379629642</c:v>
                </c:pt>
                <c:pt idx="1">
                  <c:v>38983.527638888889</c:v>
                </c:pt>
                <c:pt idx="2">
                  <c:v>38991.367037037038</c:v>
                </c:pt>
                <c:pt idx="3">
                  <c:v>38993.774988425932</c:v>
                </c:pt>
                <c:pt idx="4">
                  <c:v>39000.074293981481</c:v>
                </c:pt>
                <c:pt idx="5">
                  <c:v>39001.830868055593</c:v>
                </c:pt>
                <c:pt idx="6">
                  <c:v>39003.923819445212</c:v>
                </c:pt>
                <c:pt idx="7">
                  <c:v>39031.576296297404</c:v>
                </c:pt>
                <c:pt idx="8">
                  <c:v>39045.624606481484</c:v>
                </c:pt>
                <c:pt idx="9">
                  <c:v>39046.833981481475</c:v>
                </c:pt>
                <c:pt idx="10">
                  <c:v>39054.7340162037</c:v>
                </c:pt>
                <c:pt idx="11">
                  <c:v>39061.739409722184</c:v>
                </c:pt>
                <c:pt idx="12">
                  <c:v>39074.743611110986</c:v>
                </c:pt>
                <c:pt idx="13">
                  <c:v>39078.004618055602</c:v>
                </c:pt>
                <c:pt idx="14">
                  <c:v>39091.590787036985</c:v>
                </c:pt>
                <c:pt idx="15">
                  <c:v>39099.779039351852</c:v>
                </c:pt>
                <c:pt idx="16">
                  <c:v>39100.417118055593</c:v>
                </c:pt>
                <c:pt idx="17">
                  <c:v>39135.832002314812</c:v>
                </c:pt>
                <c:pt idx="18">
                  <c:v>39138.877245370393</c:v>
                </c:pt>
                <c:pt idx="19">
                  <c:v>39145.670335648203</c:v>
                </c:pt>
                <c:pt idx="20">
                  <c:v>39154.917303240742</c:v>
                </c:pt>
                <c:pt idx="21">
                  <c:v>39158.105648148201</c:v>
                </c:pt>
                <c:pt idx="22">
                  <c:v>39159.504062500004</c:v>
                </c:pt>
                <c:pt idx="23">
                  <c:v>39180.736527777779</c:v>
                </c:pt>
                <c:pt idx="24">
                  <c:v>39181.215277777781</c:v>
                </c:pt>
                <c:pt idx="25">
                  <c:v>39201.872754629629</c:v>
                </c:pt>
                <c:pt idx="26">
                  <c:v>39207.203969907176</c:v>
                </c:pt>
                <c:pt idx="27">
                  <c:v>39209.555543981478</c:v>
                </c:pt>
                <c:pt idx="28">
                  <c:v>39225.984074075008</c:v>
                </c:pt>
                <c:pt idx="29">
                  <c:v>39227.515324074091</c:v>
                </c:pt>
                <c:pt idx="30">
                  <c:v>39227.792407407404</c:v>
                </c:pt>
                <c:pt idx="31">
                  <c:v>39266.217349536986</c:v>
                </c:pt>
                <c:pt idx="32">
                  <c:v>39275.726944444446</c:v>
                </c:pt>
                <c:pt idx="33">
                  <c:v>39291.490995370368</c:v>
                </c:pt>
                <c:pt idx="34">
                  <c:v>39294.852534723213</c:v>
                </c:pt>
                <c:pt idx="35">
                  <c:v>39358.62909722222</c:v>
                </c:pt>
                <c:pt idx="36">
                  <c:v>39359.196284722224</c:v>
                </c:pt>
                <c:pt idx="37">
                  <c:v>39361.472708333335</c:v>
                </c:pt>
                <c:pt idx="38">
                  <c:v>39369.508703703585</c:v>
                </c:pt>
                <c:pt idx="39">
                  <c:v>39369.657453703585</c:v>
                </c:pt>
                <c:pt idx="40">
                  <c:v>39421.637743054984</c:v>
                </c:pt>
                <c:pt idx="41">
                  <c:v>39481.954976851848</c:v>
                </c:pt>
                <c:pt idx="42">
                  <c:v>39529.521724535916</c:v>
                </c:pt>
                <c:pt idx="43">
                  <c:v>39620.669594907406</c:v>
                </c:pt>
                <c:pt idx="44">
                  <c:v>39658.525081018175</c:v>
                </c:pt>
                <c:pt idx="45">
                  <c:v>39659.599340277775</c:v>
                </c:pt>
                <c:pt idx="46">
                  <c:v>39714.544131944611</c:v>
                </c:pt>
                <c:pt idx="47">
                  <c:v>39778.832349537035</c:v>
                </c:pt>
                <c:pt idx="48">
                  <c:v>39779.572500000002</c:v>
                </c:pt>
                <c:pt idx="49">
                  <c:v>39892.557164351834</c:v>
                </c:pt>
                <c:pt idx="50">
                  <c:v>39972.525300925925</c:v>
                </c:pt>
                <c:pt idx="51">
                  <c:v>39983.410995370643</c:v>
                </c:pt>
                <c:pt idx="52">
                  <c:v>39987.340208333342</c:v>
                </c:pt>
                <c:pt idx="53">
                  <c:v>39991.3587962975</c:v>
                </c:pt>
                <c:pt idx="54">
                  <c:v>40015.874432870369</c:v>
                </c:pt>
                <c:pt idx="55">
                  <c:v>40028.657592592601</c:v>
                </c:pt>
                <c:pt idx="56">
                  <c:v>40030.644976851851</c:v>
                </c:pt>
                <c:pt idx="57">
                  <c:v>40037.625543980976</c:v>
                </c:pt>
                <c:pt idx="58">
                  <c:v>40060.655671296292</c:v>
                </c:pt>
                <c:pt idx="59">
                  <c:v>40060.727233796286</c:v>
                </c:pt>
                <c:pt idx="60">
                  <c:v>40090.760405092595</c:v>
                </c:pt>
                <c:pt idx="61">
                  <c:v>40203.779212962967</c:v>
                </c:pt>
                <c:pt idx="62">
                  <c:v>40206.969039351861</c:v>
                </c:pt>
                <c:pt idx="63">
                  <c:v>40240.938993055563</c:v>
                </c:pt>
                <c:pt idx="64">
                  <c:v>40366.932766203674</c:v>
                </c:pt>
                <c:pt idx="65">
                  <c:v>40470.629432870184</c:v>
                </c:pt>
                <c:pt idx="66">
                  <c:v>40554.716956018543</c:v>
                </c:pt>
                <c:pt idx="67">
                  <c:v>40583.835844907408</c:v>
                </c:pt>
                <c:pt idx="68">
                  <c:v>40598.127569444448</c:v>
                </c:pt>
                <c:pt idx="69">
                  <c:v>40603.914583333331</c:v>
                </c:pt>
                <c:pt idx="70">
                  <c:v>40703.134328703585</c:v>
                </c:pt>
                <c:pt idx="71">
                  <c:v>40704.418738427208</c:v>
                </c:pt>
                <c:pt idx="72">
                  <c:v>40705.737546296295</c:v>
                </c:pt>
                <c:pt idx="73">
                  <c:v>40706.994652777779</c:v>
                </c:pt>
                <c:pt idx="74">
                  <c:v>40707.014293981483</c:v>
                </c:pt>
                <c:pt idx="75">
                  <c:v>40727.260879629626</c:v>
                </c:pt>
                <c:pt idx="76">
                  <c:v>40728.963449074072</c:v>
                </c:pt>
                <c:pt idx="77">
                  <c:v>40739.665196759175</c:v>
                </c:pt>
                <c:pt idx="78">
                  <c:v>40776.296481480975</c:v>
                </c:pt>
                <c:pt idx="79">
                  <c:v>40784.887268518542</c:v>
                </c:pt>
                <c:pt idx="80">
                  <c:v>40789.663541666574</c:v>
                </c:pt>
                <c:pt idx="81">
                  <c:v>40806.797534722224</c:v>
                </c:pt>
                <c:pt idx="82">
                  <c:v>40830.070162037024</c:v>
                </c:pt>
                <c:pt idx="83">
                  <c:v>40830.103796296295</c:v>
                </c:pt>
                <c:pt idx="84">
                  <c:v>40830.110648148213</c:v>
                </c:pt>
                <c:pt idx="85">
                  <c:v>40865.759791666584</c:v>
                </c:pt>
                <c:pt idx="86">
                  <c:v>40942.871111111104</c:v>
                </c:pt>
                <c:pt idx="87">
                  <c:v>40954.919120370367</c:v>
                </c:pt>
                <c:pt idx="88">
                  <c:v>40982.887708333335</c:v>
                </c:pt>
                <c:pt idx="89">
                  <c:v>40992.83997685185</c:v>
                </c:pt>
                <c:pt idx="90">
                  <c:v>40997.818136574213</c:v>
                </c:pt>
                <c:pt idx="91">
                  <c:v>41003.936527777783</c:v>
                </c:pt>
                <c:pt idx="92">
                  <c:v>41007.591041665517</c:v>
                </c:pt>
                <c:pt idx="93">
                  <c:v>41025.401122684976</c:v>
                </c:pt>
                <c:pt idx="94">
                  <c:v>41064.673321759175</c:v>
                </c:pt>
                <c:pt idx="95">
                  <c:v>41107.700115740736</c:v>
                </c:pt>
                <c:pt idx="96">
                  <c:v>41110.942916666667</c:v>
                </c:pt>
                <c:pt idx="97">
                  <c:v>41113.577013888891</c:v>
                </c:pt>
                <c:pt idx="98">
                  <c:v>41187.075219907412</c:v>
                </c:pt>
                <c:pt idx="99">
                  <c:v>41196.183680554976</c:v>
                </c:pt>
                <c:pt idx="100">
                  <c:v>41203.079375000001</c:v>
                </c:pt>
                <c:pt idx="101">
                  <c:v>41211.964814814812</c:v>
                </c:pt>
                <c:pt idx="102">
                  <c:v>41219.89135416667</c:v>
                </c:pt>
                <c:pt idx="103">
                  <c:v>41223.707453702984</c:v>
                </c:pt>
                <c:pt idx="104">
                  <c:v>41225.581574074211</c:v>
                </c:pt>
                <c:pt idx="105">
                  <c:v>41226.437094907407</c:v>
                </c:pt>
                <c:pt idx="106">
                  <c:v>41226.641689814584</c:v>
                </c:pt>
                <c:pt idx="107">
                  <c:v>41243.566875000011</c:v>
                </c:pt>
                <c:pt idx="108">
                  <c:v>41245.907847222232</c:v>
                </c:pt>
                <c:pt idx="109">
                  <c:v>41251.841956018543</c:v>
                </c:pt>
                <c:pt idx="110">
                  <c:v>41259.054467592592</c:v>
                </c:pt>
                <c:pt idx="111">
                  <c:v>41259.126712962956</c:v>
                </c:pt>
                <c:pt idx="112">
                  <c:v>41259.130856481483</c:v>
                </c:pt>
                <c:pt idx="113">
                  <c:v>41259.136863425942</c:v>
                </c:pt>
                <c:pt idx="114">
                  <c:v>41283.173078703585</c:v>
                </c:pt>
                <c:pt idx="115">
                  <c:v>41284.881840277783</c:v>
                </c:pt>
                <c:pt idx="116">
                  <c:v>41284.986840278725</c:v>
                </c:pt>
                <c:pt idx="117">
                  <c:v>41285.560474536986</c:v>
                </c:pt>
                <c:pt idx="118">
                  <c:v>41289.730312500003</c:v>
                </c:pt>
                <c:pt idx="119">
                  <c:v>41290.037627314814</c:v>
                </c:pt>
                <c:pt idx="120">
                  <c:v>41305.676875000012</c:v>
                </c:pt>
                <c:pt idx="121">
                  <c:v>41309.020879629628</c:v>
                </c:pt>
                <c:pt idx="122">
                  <c:v>41311.725844907174</c:v>
                </c:pt>
                <c:pt idx="123">
                  <c:v>41311.963877314818</c:v>
                </c:pt>
                <c:pt idx="124">
                  <c:v>41317.150868055563</c:v>
                </c:pt>
                <c:pt idx="125">
                  <c:v>41330.835810185192</c:v>
                </c:pt>
                <c:pt idx="126">
                  <c:v>41336.973784722184</c:v>
                </c:pt>
                <c:pt idx="127">
                  <c:v>41337.809641203705</c:v>
                </c:pt>
                <c:pt idx="128">
                  <c:v>41337.815069445212</c:v>
                </c:pt>
                <c:pt idx="129">
                  <c:v>41338.057048611074</c:v>
                </c:pt>
                <c:pt idx="130">
                  <c:v>41338.902557870613</c:v>
                </c:pt>
                <c:pt idx="131">
                  <c:v>41393.161863425928</c:v>
                </c:pt>
                <c:pt idx="132">
                  <c:v>41394.098692129628</c:v>
                </c:pt>
              </c:numCache>
            </c:numRef>
          </c:cat>
          <c:val>
            <c:numRef>
              <c:f>phpbb!$W$2:$W$134</c:f>
              <c:numCache>
                <c:formatCode>General</c:formatCode>
                <c:ptCount val="133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1</c:v>
                </c:pt>
                <c:pt idx="21">
                  <c:v>1</c:v>
                </c:pt>
                <c:pt idx="22">
                  <c:v>0</c:v>
                </c:pt>
                <c:pt idx="23">
                  <c:v>8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</c:v>
                </c:pt>
                <c:pt idx="30">
                  <c:v>1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1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1</c:v>
                </c:pt>
                <c:pt idx="42">
                  <c:v>1</c:v>
                </c:pt>
                <c:pt idx="43">
                  <c:v>0</c:v>
                </c:pt>
                <c:pt idx="44">
                  <c:v>2</c:v>
                </c:pt>
                <c:pt idx="45">
                  <c:v>0</c:v>
                </c:pt>
                <c:pt idx="46">
                  <c:v>1</c:v>
                </c:pt>
                <c:pt idx="47">
                  <c:v>1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1</c:v>
                </c:pt>
                <c:pt idx="52">
                  <c:v>2</c:v>
                </c:pt>
                <c:pt idx="53">
                  <c:v>0</c:v>
                </c:pt>
                <c:pt idx="54">
                  <c:v>2</c:v>
                </c:pt>
                <c:pt idx="55">
                  <c:v>3</c:v>
                </c:pt>
                <c:pt idx="56">
                  <c:v>0</c:v>
                </c:pt>
                <c:pt idx="57">
                  <c:v>1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14</c:v>
                </c:pt>
                <c:pt idx="65">
                  <c:v>25</c:v>
                </c:pt>
                <c:pt idx="66">
                  <c:v>0</c:v>
                </c:pt>
                <c:pt idx="67">
                  <c:v>1</c:v>
                </c:pt>
                <c:pt idx="68">
                  <c:v>0</c:v>
                </c:pt>
                <c:pt idx="69">
                  <c:v>1</c:v>
                </c:pt>
                <c:pt idx="70">
                  <c:v>12</c:v>
                </c:pt>
                <c:pt idx="71">
                  <c:v>25</c:v>
                </c:pt>
                <c:pt idx="72">
                  <c:v>2</c:v>
                </c:pt>
                <c:pt idx="73">
                  <c:v>0</c:v>
                </c:pt>
                <c:pt idx="74">
                  <c:v>2</c:v>
                </c:pt>
                <c:pt idx="75">
                  <c:v>0</c:v>
                </c:pt>
                <c:pt idx="76">
                  <c:v>2</c:v>
                </c:pt>
                <c:pt idx="77">
                  <c:v>19</c:v>
                </c:pt>
                <c:pt idx="78">
                  <c:v>16</c:v>
                </c:pt>
                <c:pt idx="79">
                  <c:v>1</c:v>
                </c:pt>
                <c:pt idx="80">
                  <c:v>10</c:v>
                </c:pt>
                <c:pt idx="81">
                  <c:v>0</c:v>
                </c:pt>
                <c:pt idx="82">
                  <c:v>24</c:v>
                </c:pt>
                <c:pt idx="83">
                  <c:v>0</c:v>
                </c:pt>
                <c:pt idx="84">
                  <c:v>2</c:v>
                </c:pt>
                <c:pt idx="85">
                  <c:v>4</c:v>
                </c:pt>
                <c:pt idx="86">
                  <c:v>1</c:v>
                </c:pt>
                <c:pt idx="87">
                  <c:v>1</c:v>
                </c:pt>
                <c:pt idx="88">
                  <c:v>4</c:v>
                </c:pt>
                <c:pt idx="89">
                  <c:v>2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2</c:v>
                </c:pt>
                <c:pt idx="94">
                  <c:v>0</c:v>
                </c:pt>
                <c:pt idx="95">
                  <c:v>41</c:v>
                </c:pt>
                <c:pt idx="96">
                  <c:v>11</c:v>
                </c:pt>
                <c:pt idx="97">
                  <c:v>1</c:v>
                </c:pt>
                <c:pt idx="98">
                  <c:v>14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2</c:v>
                </c:pt>
                <c:pt idx="103">
                  <c:v>16</c:v>
                </c:pt>
                <c:pt idx="104">
                  <c:v>0</c:v>
                </c:pt>
                <c:pt idx="105">
                  <c:v>6</c:v>
                </c:pt>
                <c:pt idx="106">
                  <c:v>0</c:v>
                </c:pt>
                <c:pt idx="107">
                  <c:v>1</c:v>
                </c:pt>
                <c:pt idx="108">
                  <c:v>3</c:v>
                </c:pt>
                <c:pt idx="109">
                  <c:v>16</c:v>
                </c:pt>
                <c:pt idx="110">
                  <c:v>3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7</c:v>
                </c:pt>
                <c:pt idx="115">
                  <c:v>1</c:v>
                </c:pt>
                <c:pt idx="116">
                  <c:v>0</c:v>
                </c:pt>
                <c:pt idx="117">
                  <c:v>1</c:v>
                </c:pt>
                <c:pt idx="118">
                  <c:v>21</c:v>
                </c:pt>
                <c:pt idx="119">
                  <c:v>0</c:v>
                </c:pt>
                <c:pt idx="120">
                  <c:v>19</c:v>
                </c:pt>
                <c:pt idx="121">
                  <c:v>0</c:v>
                </c:pt>
                <c:pt idx="122">
                  <c:v>8</c:v>
                </c:pt>
                <c:pt idx="123">
                  <c:v>0</c:v>
                </c:pt>
                <c:pt idx="124">
                  <c:v>18</c:v>
                </c:pt>
                <c:pt idx="125">
                  <c:v>6</c:v>
                </c:pt>
                <c:pt idx="126">
                  <c:v>19</c:v>
                </c:pt>
                <c:pt idx="127">
                  <c:v>6</c:v>
                </c:pt>
                <c:pt idx="128">
                  <c:v>0</c:v>
                </c:pt>
                <c:pt idx="129">
                  <c:v>3</c:v>
                </c:pt>
                <c:pt idx="130">
                  <c:v>0</c:v>
                </c:pt>
                <c:pt idx="131">
                  <c:v>4</c:v>
                </c:pt>
                <c:pt idx="132">
                  <c:v>1</c:v>
                </c:pt>
              </c:numCache>
            </c:numRef>
          </c:val>
        </c:ser>
        <c:ser>
          <c:idx val="2"/>
          <c:order val="2"/>
          <c:tx>
            <c:v>Deletions</c:v>
          </c:tx>
          <c:spPr>
            <a:solidFill>
              <a:srgbClr val="FF0000"/>
            </a:solidFill>
          </c:spPr>
          <c:cat>
            <c:numRef>
              <c:f>phpbb!$D$2:$D$134</c:f>
              <c:numCache>
                <c:formatCode>[$-409]d\-mmm\-yy;@</c:formatCode>
                <c:ptCount val="133"/>
                <c:pt idx="0">
                  <c:v>38977.918379629642</c:v>
                </c:pt>
                <c:pt idx="1">
                  <c:v>38983.527638888889</c:v>
                </c:pt>
                <c:pt idx="2">
                  <c:v>38991.367037037038</c:v>
                </c:pt>
                <c:pt idx="3">
                  <c:v>38993.774988425932</c:v>
                </c:pt>
                <c:pt idx="4">
                  <c:v>39000.074293981481</c:v>
                </c:pt>
                <c:pt idx="5">
                  <c:v>39001.830868055593</c:v>
                </c:pt>
                <c:pt idx="6">
                  <c:v>39003.923819445212</c:v>
                </c:pt>
                <c:pt idx="7">
                  <c:v>39031.576296297404</c:v>
                </c:pt>
                <c:pt idx="8">
                  <c:v>39045.624606481484</c:v>
                </c:pt>
                <c:pt idx="9">
                  <c:v>39046.833981481475</c:v>
                </c:pt>
                <c:pt idx="10">
                  <c:v>39054.7340162037</c:v>
                </c:pt>
                <c:pt idx="11">
                  <c:v>39061.739409722184</c:v>
                </c:pt>
                <c:pt idx="12">
                  <c:v>39074.743611110986</c:v>
                </c:pt>
                <c:pt idx="13">
                  <c:v>39078.004618055602</c:v>
                </c:pt>
                <c:pt idx="14">
                  <c:v>39091.590787036985</c:v>
                </c:pt>
                <c:pt idx="15">
                  <c:v>39099.779039351852</c:v>
                </c:pt>
                <c:pt idx="16">
                  <c:v>39100.417118055593</c:v>
                </c:pt>
                <c:pt idx="17">
                  <c:v>39135.832002314812</c:v>
                </c:pt>
                <c:pt idx="18">
                  <c:v>39138.877245370393</c:v>
                </c:pt>
                <c:pt idx="19">
                  <c:v>39145.670335648203</c:v>
                </c:pt>
                <c:pt idx="20">
                  <c:v>39154.917303240742</c:v>
                </c:pt>
                <c:pt idx="21">
                  <c:v>39158.105648148201</c:v>
                </c:pt>
                <c:pt idx="22">
                  <c:v>39159.504062500004</c:v>
                </c:pt>
                <c:pt idx="23">
                  <c:v>39180.736527777779</c:v>
                </c:pt>
                <c:pt idx="24">
                  <c:v>39181.215277777781</c:v>
                </c:pt>
                <c:pt idx="25">
                  <c:v>39201.872754629629</c:v>
                </c:pt>
                <c:pt idx="26">
                  <c:v>39207.203969907176</c:v>
                </c:pt>
                <c:pt idx="27">
                  <c:v>39209.555543981478</c:v>
                </c:pt>
                <c:pt idx="28">
                  <c:v>39225.984074075008</c:v>
                </c:pt>
                <c:pt idx="29">
                  <c:v>39227.515324074091</c:v>
                </c:pt>
                <c:pt idx="30">
                  <c:v>39227.792407407404</c:v>
                </c:pt>
                <c:pt idx="31">
                  <c:v>39266.217349536986</c:v>
                </c:pt>
                <c:pt idx="32">
                  <c:v>39275.726944444446</c:v>
                </c:pt>
                <c:pt idx="33">
                  <c:v>39291.490995370368</c:v>
                </c:pt>
                <c:pt idx="34">
                  <c:v>39294.852534723213</c:v>
                </c:pt>
                <c:pt idx="35">
                  <c:v>39358.62909722222</c:v>
                </c:pt>
                <c:pt idx="36">
                  <c:v>39359.196284722224</c:v>
                </c:pt>
                <c:pt idx="37">
                  <c:v>39361.472708333335</c:v>
                </c:pt>
                <c:pt idx="38">
                  <c:v>39369.508703703585</c:v>
                </c:pt>
                <c:pt idx="39">
                  <c:v>39369.657453703585</c:v>
                </c:pt>
                <c:pt idx="40">
                  <c:v>39421.637743054984</c:v>
                </c:pt>
                <c:pt idx="41">
                  <c:v>39481.954976851848</c:v>
                </c:pt>
                <c:pt idx="42">
                  <c:v>39529.521724535916</c:v>
                </c:pt>
                <c:pt idx="43">
                  <c:v>39620.669594907406</c:v>
                </c:pt>
                <c:pt idx="44">
                  <c:v>39658.525081018175</c:v>
                </c:pt>
                <c:pt idx="45">
                  <c:v>39659.599340277775</c:v>
                </c:pt>
                <c:pt idx="46">
                  <c:v>39714.544131944611</c:v>
                </c:pt>
                <c:pt idx="47">
                  <c:v>39778.832349537035</c:v>
                </c:pt>
                <c:pt idx="48">
                  <c:v>39779.572500000002</c:v>
                </c:pt>
                <c:pt idx="49">
                  <c:v>39892.557164351834</c:v>
                </c:pt>
                <c:pt idx="50">
                  <c:v>39972.525300925925</c:v>
                </c:pt>
                <c:pt idx="51">
                  <c:v>39983.410995370643</c:v>
                </c:pt>
                <c:pt idx="52">
                  <c:v>39987.340208333342</c:v>
                </c:pt>
                <c:pt idx="53">
                  <c:v>39991.3587962975</c:v>
                </c:pt>
                <c:pt idx="54">
                  <c:v>40015.874432870369</c:v>
                </c:pt>
                <c:pt idx="55">
                  <c:v>40028.657592592601</c:v>
                </c:pt>
                <c:pt idx="56">
                  <c:v>40030.644976851851</c:v>
                </c:pt>
                <c:pt idx="57">
                  <c:v>40037.625543980976</c:v>
                </c:pt>
                <c:pt idx="58">
                  <c:v>40060.655671296292</c:v>
                </c:pt>
                <c:pt idx="59">
                  <c:v>40060.727233796286</c:v>
                </c:pt>
                <c:pt idx="60">
                  <c:v>40090.760405092595</c:v>
                </c:pt>
                <c:pt idx="61">
                  <c:v>40203.779212962967</c:v>
                </c:pt>
                <c:pt idx="62">
                  <c:v>40206.969039351861</c:v>
                </c:pt>
                <c:pt idx="63">
                  <c:v>40240.938993055563</c:v>
                </c:pt>
                <c:pt idx="64">
                  <c:v>40366.932766203674</c:v>
                </c:pt>
                <c:pt idx="65">
                  <c:v>40470.629432870184</c:v>
                </c:pt>
                <c:pt idx="66">
                  <c:v>40554.716956018543</c:v>
                </c:pt>
                <c:pt idx="67">
                  <c:v>40583.835844907408</c:v>
                </c:pt>
                <c:pt idx="68">
                  <c:v>40598.127569444448</c:v>
                </c:pt>
                <c:pt idx="69">
                  <c:v>40603.914583333331</c:v>
                </c:pt>
                <c:pt idx="70">
                  <c:v>40703.134328703585</c:v>
                </c:pt>
                <c:pt idx="71">
                  <c:v>40704.418738427208</c:v>
                </c:pt>
                <c:pt idx="72">
                  <c:v>40705.737546296295</c:v>
                </c:pt>
                <c:pt idx="73">
                  <c:v>40706.994652777779</c:v>
                </c:pt>
                <c:pt idx="74">
                  <c:v>40707.014293981483</c:v>
                </c:pt>
                <c:pt idx="75">
                  <c:v>40727.260879629626</c:v>
                </c:pt>
                <c:pt idx="76">
                  <c:v>40728.963449074072</c:v>
                </c:pt>
                <c:pt idx="77">
                  <c:v>40739.665196759175</c:v>
                </c:pt>
                <c:pt idx="78">
                  <c:v>40776.296481480975</c:v>
                </c:pt>
                <c:pt idx="79">
                  <c:v>40784.887268518542</c:v>
                </c:pt>
                <c:pt idx="80">
                  <c:v>40789.663541666574</c:v>
                </c:pt>
                <c:pt idx="81">
                  <c:v>40806.797534722224</c:v>
                </c:pt>
                <c:pt idx="82">
                  <c:v>40830.070162037024</c:v>
                </c:pt>
                <c:pt idx="83">
                  <c:v>40830.103796296295</c:v>
                </c:pt>
                <c:pt idx="84">
                  <c:v>40830.110648148213</c:v>
                </c:pt>
                <c:pt idx="85">
                  <c:v>40865.759791666584</c:v>
                </c:pt>
                <c:pt idx="86">
                  <c:v>40942.871111111104</c:v>
                </c:pt>
                <c:pt idx="87">
                  <c:v>40954.919120370367</c:v>
                </c:pt>
                <c:pt idx="88">
                  <c:v>40982.887708333335</c:v>
                </c:pt>
                <c:pt idx="89">
                  <c:v>40992.83997685185</c:v>
                </c:pt>
                <c:pt idx="90">
                  <c:v>40997.818136574213</c:v>
                </c:pt>
                <c:pt idx="91">
                  <c:v>41003.936527777783</c:v>
                </c:pt>
                <c:pt idx="92">
                  <c:v>41007.591041665517</c:v>
                </c:pt>
                <c:pt idx="93">
                  <c:v>41025.401122684976</c:v>
                </c:pt>
                <c:pt idx="94">
                  <c:v>41064.673321759175</c:v>
                </c:pt>
                <c:pt idx="95">
                  <c:v>41107.700115740736</c:v>
                </c:pt>
                <c:pt idx="96">
                  <c:v>41110.942916666667</c:v>
                </c:pt>
                <c:pt idx="97">
                  <c:v>41113.577013888891</c:v>
                </c:pt>
                <c:pt idx="98">
                  <c:v>41187.075219907412</c:v>
                </c:pt>
                <c:pt idx="99">
                  <c:v>41196.183680554976</c:v>
                </c:pt>
                <c:pt idx="100">
                  <c:v>41203.079375000001</c:v>
                </c:pt>
                <c:pt idx="101">
                  <c:v>41211.964814814812</c:v>
                </c:pt>
                <c:pt idx="102">
                  <c:v>41219.89135416667</c:v>
                </c:pt>
                <c:pt idx="103">
                  <c:v>41223.707453702984</c:v>
                </c:pt>
                <c:pt idx="104">
                  <c:v>41225.581574074211</c:v>
                </c:pt>
                <c:pt idx="105">
                  <c:v>41226.437094907407</c:v>
                </c:pt>
                <c:pt idx="106">
                  <c:v>41226.641689814584</c:v>
                </c:pt>
                <c:pt idx="107">
                  <c:v>41243.566875000011</c:v>
                </c:pt>
                <c:pt idx="108">
                  <c:v>41245.907847222232</c:v>
                </c:pt>
                <c:pt idx="109">
                  <c:v>41251.841956018543</c:v>
                </c:pt>
                <c:pt idx="110">
                  <c:v>41259.054467592592</c:v>
                </c:pt>
                <c:pt idx="111">
                  <c:v>41259.126712962956</c:v>
                </c:pt>
                <c:pt idx="112">
                  <c:v>41259.130856481483</c:v>
                </c:pt>
                <c:pt idx="113">
                  <c:v>41259.136863425942</c:v>
                </c:pt>
                <c:pt idx="114">
                  <c:v>41283.173078703585</c:v>
                </c:pt>
                <c:pt idx="115">
                  <c:v>41284.881840277783</c:v>
                </c:pt>
                <c:pt idx="116">
                  <c:v>41284.986840278725</c:v>
                </c:pt>
                <c:pt idx="117">
                  <c:v>41285.560474536986</c:v>
                </c:pt>
                <c:pt idx="118">
                  <c:v>41289.730312500003</c:v>
                </c:pt>
                <c:pt idx="119">
                  <c:v>41290.037627314814</c:v>
                </c:pt>
                <c:pt idx="120">
                  <c:v>41305.676875000012</c:v>
                </c:pt>
                <c:pt idx="121">
                  <c:v>41309.020879629628</c:v>
                </c:pt>
                <c:pt idx="122">
                  <c:v>41311.725844907174</c:v>
                </c:pt>
                <c:pt idx="123">
                  <c:v>41311.963877314818</c:v>
                </c:pt>
                <c:pt idx="124">
                  <c:v>41317.150868055563</c:v>
                </c:pt>
                <c:pt idx="125">
                  <c:v>41330.835810185192</c:v>
                </c:pt>
                <c:pt idx="126">
                  <c:v>41336.973784722184</c:v>
                </c:pt>
                <c:pt idx="127">
                  <c:v>41337.809641203705</c:v>
                </c:pt>
                <c:pt idx="128">
                  <c:v>41337.815069445212</c:v>
                </c:pt>
                <c:pt idx="129">
                  <c:v>41338.057048611074</c:v>
                </c:pt>
                <c:pt idx="130">
                  <c:v>41338.902557870613</c:v>
                </c:pt>
                <c:pt idx="131">
                  <c:v>41393.161863425928</c:v>
                </c:pt>
                <c:pt idx="132">
                  <c:v>41394.098692129628</c:v>
                </c:pt>
              </c:numCache>
            </c:numRef>
          </c:cat>
          <c:val>
            <c:numRef>
              <c:f>phpbb!$X$2:$X$134</c:f>
              <c:numCache>
                <c:formatCode>General</c:formatCode>
                <c:ptCount val="133"/>
                <c:pt idx="0">
                  <c:v>4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150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2</c:v>
                </c:pt>
                <c:pt idx="28">
                  <c:v>0</c:v>
                </c:pt>
                <c:pt idx="29">
                  <c:v>0</c:v>
                </c:pt>
                <c:pt idx="30">
                  <c:v>2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29</c:v>
                </c:pt>
                <c:pt idx="65">
                  <c:v>12</c:v>
                </c:pt>
                <c:pt idx="66">
                  <c:v>4</c:v>
                </c:pt>
                <c:pt idx="67">
                  <c:v>0</c:v>
                </c:pt>
                <c:pt idx="68">
                  <c:v>2</c:v>
                </c:pt>
                <c:pt idx="69">
                  <c:v>0</c:v>
                </c:pt>
                <c:pt idx="70">
                  <c:v>27</c:v>
                </c:pt>
                <c:pt idx="71">
                  <c:v>7</c:v>
                </c:pt>
                <c:pt idx="72">
                  <c:v>0</c:v>
                </c:pt>
                <c:pt idx="73">
                  <c:v>4</c:v>
                </c:pt>
                <c:pt idx="74">
                  <c:v>0</c:v>
                </c:pt>
                <c:pt idx="75">
                  <c:v>6</c:v>
                </c:pt>
                <c:pt idx="76">
                  <c:v>0</c:v>
                </c:pt>
                <c:pt idx="77">
                  <c:v>42</c:v>
                </c:pt>
                <c:pt idx="78">
                  <c:v>24</c:v>
                </c:pt>
                <c:pt idx="79">
                  <c:v>0</c:v>
                </c:pt>
                <c:pt idx="80">
                  <c:v>4</c:v>
                </c:pt>
                <c:pt idx="81">
                  <c:v>12</c:v>
                </c:pt>
                <c:pt idx="82">
                  <c:v>4</c:v>
                </c:pt>
                <c:pt idx="83">
                  <c:v>0</c:v>
                </c:pt>
                <c:pt idx="84">
                  <c:v>27</c:v>
                </c:pt>
                <c:pt idx="85">
                  <c:v>0</c:v>
                </c:pt>
                <c:pt idx="86">
                  <c:v>0</c:v>
                </c:pt>
                <c:pt idx="87">
                  <c:v>2</c:v>
                </c:pt>
                <c:pt idx="88">
                  <c:v>17</c:v>
                </c:pt>
                <c:pt idx="89">
                  <c:v>0</c:v>
                </c:pt>
                <c:pt idx="90">
                  <c:v>2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6</c:v>
                </c:pt>
                <c:pt idx="95">
                  <c:v>18</c:v>
                </c:pt>
                <c:pt idx="96">
                  <c:v>44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2</c:v>
                </c:pt>
                <c:pt idx="101">
                  <c:v>0</c:v>
                </c:pt>
                <c:pt idx="102">
                  <c:v>16</c:v>
                </c:pt>
                <c:pt idx="103">
                  <c:v>0</c:v>
                </c:pt>
                <c:pt idx="104">
                  <c:v>16</c:v>
                </c:pt>
                <c:pt idx="105">
                  <c:v>0</c:v>
                </c:pt>
                <c:pt idx="106">
                  <c:v>2</c:v>
                </c:pt>
                <c:pt idx="107">
                  <c:v>6</c:v>
                </c:pt>
                <c:pt idx="108">
                  <c:v>0</c:v>
                </c:pt>
                <c:pt idx="109">
                  <c:v>6</c:v>
                </c:pt>
                <c:pt idx="110">
                  <c:v>2</c:v>
                </c:pt>
                <c:pt idx="111">
                  <c:v>2</c:v>
                </c:pt>
                <c:pt idx="112">
                  <c:v>2</c:v>
                </c:pt>
                <c:pt idx="113">
                  <c:v>2</c:v>
                </c:pt>
                <c:pt idx="114">
                  <c:v>18</c:v>
                </c:pt>
                <c:pt idx="115">
                  <c:v>0</c:v>
                </c:pt>
                <c:pt idx="116">
                  <c:v>10</c:v>
                </c:pt>
                <c:pt idx="117">
                  <c:v>0</c:v>
                </c:pt>
                <c:pt idx="118">
                  <c:v>0</c:v>
                </c:pt>
                <c:pt idx="119">
                  <c:v>20</c:v>
                </c:pt>
                <c:pt idx="120">
                  <c:v>0</c:v>
                </c:pt>
                <c:pt idx="121">
                  <c:v>18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20</c:v>
                </c:pt>
                <c:pt idx="126">
                  <c:v>6</c:v>
                </c:pt>
                <c:pt idx="127">
                  <c:v>2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6</c:v>
                </c:pt>
                <c:pt idx="132">
                  <c:v>2</c:v>
                </c:pt>
              </c:numCache>
            </c:numRef>
          </c:val>
        </c:ser>
        <c:gapWidth val="9"/>
        <c:overlap val="100"/>
        <c:axId val="228604928"/>
        <c:axId val="228659968"/>
      </c:barChart>
      <c:dateAx>
        <c:axId val="228604928"/>
        <c:scaling>
          <c:orientation val="minMax"/>
        </c:scaling>
        <c:delete val="1"/>
        <c:axPos val="b"/>
        <c:numFmt formatCode="[$-409]yyyy;@" sourceLinked="0"/>
        <c:majorTickMark val="none"/>
        <c:tickLblPos val="none"/>
        <c:crossAx val="228659968"/>
        <c:crosses val="autoZero"/>
        <c:auto val="1"/>
        <c:lblOffset val="100"/>
        <c:majorUnit val="1"/>
        <c:majorTimeUnit val="years"/>
      </c:dateAx>
      <c:valAx>
        <c:axId val="228659968"/>
        <c:scaling>
          <c:orientation val="minMax"/>
        </c:scaling>
        <c:axPos val="l"/>
        <c:numFmt formatCode="General" sourceLinked="1"/>
        <c:tickLblPos val="nextTo"/>
        <c:crossAx val="228604928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l-GR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plotArea>
      <c:layout>
        <c:manualLayout>
          <c:layoutTarget val="inner"/>
          <c:xMode val="edge"/>
          <c:yMode val="edge"/>
          <c:x val="7.9723447261185423E-2"/>
          <c:y val="8.9856368563689087E-2"/>
          <c:w val="0.88802262199181259"/>
          <c:h val="0.72604200542005415"/>
        </c:manualLayout>
      </c:layout>
      <c:barChart>
        <c:barDir val="col"/>
        <c:grouping val="stacked"/>
        <c:ser>
          <c:idx val="0"/>
          <c:order val="0"/>
          <c:tx>
            <c:v>Alterations</c:v>
          </c:tx>
          <c:spPr>
            <a:solidFill>
              <a:srgbClr val="FFC000"/>
            </a:solidFill>
          </c:spPr>
          <c:cat>
            <c:numRef>
              <c:f>typo3!$D$2:$D$97</c:f>
              <c:numCache>
                <c:formatCode>[$-409]d\-mmm\-yy;@</c:formatCode>
                <c:ptCount val="96"/>
                <c:pt idx="0">
                  <c:v>37920.713703702975</c:v>
                </c:pt>
                <c:pt idx="1">
                  <c:v>38068.636539352243</c:v>
                </c:pt>
                <c:pt idx="2">
                  <c:v>38069.384872685201</c:v>
                </c:pt>
                <c:pt idx="3">
                  <c:v>38100.429513888892</c:v>
                </c:pt>
                <c:pt idx="4">
                  <c:v>38107.527002314804</c:v>
                </c:pt>
                <c:pt idx="5">
                  <c:v>38146.306944445212</c:v>
                </c:pt>
                <c:pt idx="6">
                  <c:v>38206.894201389012</c:v>
                </c:pt>
                <c:pt idx="7">
                  <c:v>38222.918946759259</c:v>
                </c:pt>
                <c:pt idx="8">
                  <c:v>38306.450787037036</c:v>
                </c:pt>
                <c:pt idx="9">
                  <c:v>38374.502256945212</c:v>
                </c:pt>
                <c:pt idx="10">
                  <c:v>38448.638402777775</c:v>
                </c:pt>
                <c:pt idx="11">
                  <c:v>38459.901990740735</c:v>
                </c:pt>
                <c:pt idx="12">
                  <c:v>38469.415231481493</c:v>
                </c:pt>
                <c:pt idx="13">
                  <c:v>38629.502314814818</c:v>
                </c:pt>
                <c:pt idx="14">
                  <c:v>38651.401886574073</c:v>
                </c:pt>
                <c:pt idx="15">
                  <c:v>38653.804189814815</c:v>
                </c:pt>
                <c:pt idx="16">
                  <c:v>38668.818287037211</c:v>
                </c:pt>
                <c:pt idx="17">
                  <c:v>38703.601643518174</c:v>
                </c:pt>
                <c:pt idx="18">
                  <c:v>38817.393923610114</c:v>
                </c:pt>
                <c:pt idx="19">
                  <c:v>38896.476296297544</c:v>
                </c:pt>
                <c:pt idx="20">
                  <c:v>38960.964803240742</c:v>
                </c:pt>
                <c:pt idx="21">
                  <c:v>39015.435497685176</c:v>
                </c:pt>
                <c:pt idx="22">
                  <c:v>39037.898113426243</c:v>
                </c:pt>
                <c:pt idx="23">
                  <c:v>39054.685219907413</c:v>
                </c:pt>
                <c:pt idx="24">
                  <c:v>39063.498518518543</c:v>
                </c:pt>
                <c:pt idx="25">
                  <c:v>39066.468229166669</c:v>
                </c:pt>
                <c:pt idx="26">
                  <c:v>39086.365405092591</c:v>
                </c:pt>
                <c:pt idx="27">
                  <c:v>39111.343090277791</c:v>
                </c:pt>
                <c:pt idx="28">
                  <c:v>39111.533275462993</c:v>
                </c:pt>
                <c:pt idx="29">
                  <c:v>39112.670439814814</c:v>
                </c:pt>
                <c:pt idx="30">
                  <c:v>39117.706736111104</c:v>
                </c:pt>
                <c:pt idx="31">
                  <c:v>39133.763703702418</c:v>
                </c:pt>
                <c:pt idx="32">
                  <c:v>39133.858912037213</c:v>
                </c:pt>
                <c:pt idx="33">
                  <c:v>39146.996238427135</c:v>
                </c:pt>
                <c:pt idx="34">
                  <c:v>39153.832604166666</c:v>
                </c:pt>
                <c:pt idx="35">
                  <c:v>39174.800960648201</c:v>
                </c:pt>
                <c:pt idx="36">
                  <c:v>39323.661550925928</c:v>
                </c:pt>
                <c:pt idx="37">
                  <c:v>39523.682071759264</c:v>
                </c:pt>
                <c:pt idx="38">
                  <c:v>39582.311724536994</c:v>
                </c:pt>
                <c:pt idx="39">
                  <c:v>39604.716180554984</c:v>
                </c:pt>
                <c:pt idx="40">
                  <c:v>39741.860937500001</c:v>
                </c:pt>
                <c:pt idx="41">
                  <c:v>39749.752592592602</c:v>
                </c:pt>
                <c:pt idx="42">
                  <c:v>39752.474837963011</c:v>
                </c:pt>
                <c:pt idx="43">
                  <c:v>39760.730949074081</c:v>
                </c:pt>
                <c:pt idx="44">
                  <c:v>39802.730914351851</c:v>
                </c:pt>
                <c:pt idx="45">
                  <c:v>39880.652384259258</c:v>
                </c:pt>
                <c:pt idx="46">
                  <c:v>39882.858414352915</c:v>
                </c:pt>
                <c:pt idx="47">
                  <c:v>40000.657361110985</c:v>
                </c:pt>
                <c:pt idx="48">
                  <c:v>40024.751504629625</c:v>
                </c:pt>
                <c:pt idx="49">
                  <c:v>40036.566458333335</c:v>
                </c:pt>
                <c:pt idx="50">
                  <c:v>40039.370266203703</c:v>
                </c:pt>
                <c:pt idx="51">
                  <c:v>40058.663171296284</c:v>
                </c:pt>
                <c:pt idx="52">
                  <c:v>40074.532939814817</c:v>
                </c:pt>
                <c:pt idx="53">
                  <c:v>40075.874606481491</c:v>
                </c:pt>
                <c:pt idx="54">
                  <c:v>40077.549317129633</c:v>
                </c:pt>
                <c:pt idx="55">
                  <c:v>40105.493622684975</c:v>
                </c:pt>
                <c:pt idx="56">
                  <c:v>40142.477476851855</c:v>
                </c:pt>
                <c:pt idx="57">
                  <c:v>40230.787812500006</c:v>
                </c:pt>
                <c:pt idx="58">
                  <c:v>40288.479490740734</c:v>
                </c:pt>
                <c:pt idx="59">
                  <c:v>40400.485358796643</c:v>
                </c:pt>
                <c:pt idx="60">
                  <c:v>40445.520624999997</c:v>
                </c:pt>
                <c:pt idx="61">
                  <c:v>40449.413043981476</c:v>
                </c:pt>
                <c:pt idx="62">
                  <c:v>40466.534618055593</c:v>
                </c:pt>
                <c:pt idx="63">
                  <c:v>40494.993206018517</c:v>
                </c:pt>
                <c:pt idx="64">
                  <c:v>40495.692256944443</c:v>
                </c:pt>
                <c:pt idx="65">
                  <c:v>40498.491585648146</c:v>
                </c:pt>
                <c:pt idx="66">
                  <c:v>40538.415752314817</c:v>
                </c:pt>
                <c:pt idx="67">
                  <c:v>40557.438206018611</c:v>
                </c:pt>
                <c:pt idx="68">
                  <c:v>40563.691134259185</c:v>
                </c:pt>
                <c:pt idx="69">
                  <c:v>40563.961030092592</c:v>
                </c:pt>
                <c:pt idx="70">
                  <c:v>40564.471747684984</c:v>
                </c:pt>
                <c:pt idx="71">
                  <c:v>40627.374375000043</c:v>
                </c:pt>
                <c:pt idx="72">
                  <c:v>40712.875393518516</c:v>
                </c:pt>
                <c:pt idx="73">
                  <c:v>40717.916875000243</c:v>
                </c:pt>
                <c:pt idx="74">
                  <c:v>40738.951863426213</c:v>
                </c:pt>
                <c:pt idx="75">
                  <c:v>40741.461655092593</c:v>
                </c:pt>
                <c:pt idx="76">
                  <c:v>40741.750405092593</c:v>
                </c:pt>
                <c:pt idx="77">
                  <c:v>40754.833113425942</c:v>
                </c:pt>
                <c:pt idx="78">
                  <c:v>40769.563969907176</c:v>
                </c:pt>
                <c:pt idx="79">
                  <c:v>40802.508171296613</c:v>
                </c:pt>
                <c:pt idx="80">
                  <c:v>40876.271099536985</c:v>
                </c:pt>
                <c:pt idx="81">
                  <c:v>40938.552719907413</c:v>
                </c:pt>
                <c:pt idx="82">
                  <c:v>40947.649039351862</c:v>
                </c:pt>
                <c:pt idx="83">
                  <c:v>40966.884594907613</c:v>
                </c:pt>
                <c:pt idx="84">
                  <c:v>40981.298171296294</c:v>
                </c:pt>
                <c:pt idx="85">
                  <c:v>41019.679826388892</c:v>
                </c:pt>
                <c:pt idx="86">
                  <c:v>41093.820567129631</c:v>
                </c:pt>
                <c:pt idx="87">
                  <c:v>41096.524236111109</c:v>
                </c:pt>
                <c:pt idx="88">
                  <c:v>41119.380277779012</c:v>
                </c:pt>
                <c:pt idx="89">
                  <c:v>41130.365277777782</c:v>
                </c:pt>
                <c:pt idx="90">
                  <c:v>41133.079814814817</c:v>
                </c:pt>
                <c:pt idx="91">
                  <c:v>41134.849722222221</c:v>
                </c:pt>
                <c:pt idx="92">
                  <c:v>41153.681006944447</c:v>
                </c:pt>
                <c:pt idx="93">
                  <c:v>41156.572222222232</c:v>
                </c:pt>
                <c:pt idx="94">
                  <c:v>41201.639027777775</c:v>
                </c:pt>
                <c:pt idx="95">
                  <c:v>41233.703078703584</c:v>
                </c:pt>
              </c:numCache>
            </c:numRef>
          </c:cat>
          <c:val>
            <c:numRef>
              <c:f>typo3!$S$2:$S$97</c:f>
              <c:numCache>
                <c:formatCode>General</c:formatCode>
                <c:ptCount val="96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  <c:pt idx="8">
                  <c:v>2</c:v>
                </c:pt>
                <c:pt idx="9">
                  <c:v>0</c:v>
                </c:pt>
                <c:pt idx="10">
                  <c:v>0</c:v>
                </c:pt>
                <c:pt idx="11">
                  <c:v>2</c:v>
                </c:pt>
                <c:pt idx="12">
                  <c:v>0</c:v>
                </c:pt>
                <c:pt idx="13">
                  <c:v>3</c:v>
                </c:pt>
                <c:pt idx="14">
                  <c:v>3</c:v>
                </c:pt>
                <c:pt idx="15">
                  <c:v>1</c:v>
                </c:pt>
                <c:pt idx="16">
                  <c:v>1</c:v>
                </c:pt>
                <c:pt idx="17">
                  <c:v>0</c:v>
                </c:pt>
                <c:pt idx="18">
                  <c:v>2</c:v>
                </c:pt>
                <c:pt idx="19">
                  <c:v>2</c:v>
                </c:pt>
                <c:pt idx="20">
                  <c:v>42</c:v>
                </c:pt>
                <c:pt idx="21">
                  <c:v>1</c:v>
                </c:pt>
                <c:pt idx="22">
                  <c:v>0</c:v>
                </c:pt>
                <c:pt idx="23">
                  <c:v>4</c:v>
                </c:pt>
                <c:pt idx="24">
                  <c:v>0</c:v>
                </c:pt>
                <c:pt idx="25">
                  <c:v>0</c:v>
                </c:pt>
                <c:pt idx="26">
                  <c:v>2</c:v>
                </c:pt>
                <c:pt idx="27">
                  <c:v>0</c:v>
                </c:pt>
                <c:pt idx="28">
                  <c:v>0</c:v>
                </c:pt>
                <c:pt idx="29">
                  <c:v>2</c:v>
                </c:pt>
                <c:pt idx="30">
                  <c:v>9</c:v>
                </c:pt>
                <c:pt idx="31">
                  <c:v>2</c:v>
                </c:pt>
                <c:pt idx="32">
                  <c:v>0</c:v>
                </c:pt>
                <c:pt idx="33">
                  <c:v>0</c:v>
                </c:pt>
                <c:pt idx="34">
                  <c:v>24</c:v>
                </c:pt>
                <c:pt idx="35">
                  <c:v>2</c:v>
                </c:pt>
                <c:pt idx="36">
                  <c:v>1</c:v>
                </c:pt>
                <c:pt idx="37">
                  <c:v>0</c:v>
                </c:pt>
                <c:pt idx="38">
                  <c:v>0</c:v>
                </c:pt>
                <c:pt idx="39">
                  <c:v>1</c:v>
                </c:pt>
                <c:pt idx="40">
                  <c:v>2</c:v>
                </c:pt>
                <c:pt idx="41">
                  <c:v>1</c:v>
                </c:pt>
                <c:pt idx="42">
                  <c:v>11</c:v>
                </c:pt>
                <c:pt idx="43">
                  <c:v>0</c:v>
                </c:pt>
                <c:pt idx="44">
                  <c:v>1</c:v>
                </c:pt>
                <c:pt idx="45">
                  <c:v>2</c:v>
                </c:pt>
                <c:pt idx="46">
                  <c:v>0</c:v>
                </c:pt>
                <c:pt idx="47">
                  <c:v>0</c:v>
                </c:pt>
                <c:pt idx="48">
                  <c:v>2</c:v>
                </c:pt>
                <c:pt idx="49">
                  <c:v>0</c:v>
                </c:pt>
                <c:pt idx="50">
                  <c:v>0</c:v>
                </c:pt>
                <c:pt idx="51">
                  <c:v>2</c:v>
                </c:pt>
                <c:pt idx="52">
                  <c:v>1</c:v>
                </c:pt>
                <c:pt idx="53">
                  <c:v>0</c:v>
                </c:pt>
                <c:pt idx="54">
                  <c:v>2</c:v>
                </c:pt>
                <c:pt idx="55">
                  <c:v>0</c:v>
                </c:pt>
                <c:pt idx="56">
                  <c:v>2</c:v>
                </c:pt>
                <c:pt idx="57">
                  <c:v>1</c:v>
                </c:pt>
                <c:pt idx="58">
                  <c:v>2</c:v>
                </c:pt>
                <c:pt idx="59">
                  <c:v>2</c:v>
                </c:pt>
                <c:pt idx="60">
                  <c:v>2</c:v>
                </c:pt>
                <c:pt idx="61">
                  <c:v>0</c:v>
                </c:pt>
                <c:pt idx="62">
                  <c:v>1</c:v>
                </c:pt>
                <c:pt idx="63">
                  <c:v>0</c:v>
                </c:pt>
                <c:pt idx="64">
                  <c:v>2</c:v>
                </c:pt>
                <c:pt idx="65">
                  <c:v>1</c:v>
                </c:pt>
                <c:pt idx="66">
                  <c:v>2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1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2</c:v>
                </c:pt>
                <c:pt idx="75">
                  <c:v>2</c:v>
                </c:pt>
                <c:pt idx="76">
                  <c:v>2</c:v>
                </c:pt>
                <c:pt idx="77">
                  <c:v>2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2</c:v>
                </c:pt>
                <c:pt idx="82">
                  <c:v>0</c:v>
                </c:pt>
                <c:pt idx="83">
                  <c:v>1</c:v>
                </c:pt>
                <c:pt idx="84">
                  <c:v>2</c:v>
                </c:pt>
                <c:pt idx="85">
                  <c:v>1</c:v>
                </c:pt>
                <c:pt idx="86">
                  <c:v>1</c:v>
                </c:pt>
                <c:pt idx="87">
                  <c:v>0</c:v>
                </c:pt>
                <c:pt idx="88">
                  <c:v>2</c:v>
                </c:pt>
                <c:pt idx="89">
                  <c:v>2</c:v>
                </c:pt>
                <c:pt idx="90">
                  <c:v>6</c:v>
                </c:pt>
                <c:pt idx="91">
                  <c:v>1</c:v>
                </c:pt>
                <c:pt idx="92">
                  <c:v>2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</c:numCache>
            </c:numRef>
          </c:val>
        </c:ser>
        <c:ser>
          <c:idx val="1"/>
          <c:order val="1"/>
          <c:tx>
            <c:v>Insertions</c:v>
          </c:tx>
          <c:spPr>
            <a:solidFill>
              <a:srgbClr val="00B050"/>
            </a:solidFill>
          </c:spPr>
          <c:cat>
            <c:numRef>
              <c:f>typo3!$D$2:$D$97</c:f>
              <c:numCache>
                <c:formatCode>[$-409]d\-mmm\-yy;@</c:formatCode>
                <c:ptCount val="96"/>
                <c:pt idx="0">
                  <c:v>37920.713703702975</c:v>
                </c:pt>
                <c:pt idx="1">
                  <c:v>38068.636539352243</c:v>
                </c:pt>
                <c:pt idx="2">
                  <c:v>38069.384872685201</c:v>
                </c:pt>
                <c:pt idx="3">
                  <c:v>38100.429513888892</c:v>
                </c:pt>
                <c:pt idx="4">
                  <c:v>38107.527002314804</c:v>
                </c:pt>
                <c:pt idx="5">
                  <c:v>38146.306944445212</c:v>
                </c:pt>
                <c:pt idx="6">
                  <c:v>38206.894201389012</c:v>
                </c:pt>
                <c:pt idx="7">
                  <c:v>38222.918946759259</c:v>
                </c:pt>
                <c:pt idx="8">
                  <c:v>38306.450787037036</c:v>
                </c:pt>
                <c:pt idx="9">
                  <c:v>38374.502256945212</c:v>
                </c:pt>
                <c:pt idx="10">
                  <c:v>38448.638402777775</c:v>
                </c:pt>
                <c:pt idx="11">
                  <c:v>38459.901990740735</c:v>
                </c:pt>
                <c:pt idx="12">
                  <c:v>38469.415231481493</c:v>
                </c:pt>
                <c:pt idx="13">
                  <c:v>38629.502314814818</c:v>
                </c:pt>
                <c:pt idx="14">
                  <c:v>38651.401886574073</c:v>
                </c:pt>
                <c:pt idx="15">
                  <c:v>38653.804189814815</c:v>
                </c:pt>
                <c:pt idx="16">
                  <c:v>38668.818287037211</c:v>
                </c:pt>
                <c:pt idx="17">
                  <c:v>38703.601643518174</c:v>
                </c:pt>
                <c:pt idx="18">
                  <c:v>38817.393923610114</c:v>
                </c:pt>
                <c:pt idx="19">
                  <c:v>38896.476296297544</c:v>
                </c:pt>
                <c:pt idx="20">
                  <c:v>38960.964803240742</c:v>
                </c:pt>
                <c:pt idx="21">
                  <c:v>39015.435497685176</c:v>
                </c:pt>
                <c:pt idx="22">
                  <c:v>39037.898113426243</c:v>
                </c:pt>
                <c:pt idx="23">
                  <c:v>39054.685219907413</c:v>
                </c:pt>
                <c:pt idx="24">
                  <c:v>39063.498518518543</c:v>
                </c:pt>
                <c:pt idx="25">
                  <c:v>39066.468229166669</c:v>
                </c:pt>
                <c:pt idx="26">
                  <c:v>39086.365405092591</c:v>
                </c:pt>
                <c:pt idx="27">
                  <c:v>39111.343090277791</c:v>
                </c:pt>
                <c:pt idx="28">
                  <c:v>39111.533275462993</c:v>
                </c:pt>
                <c:pt idx="29">
                  <c:v>39112.670439814814</c:v>
                </c:pt>
                <c:pt idx="30">
                  <c:v>39117.706736111104</c:v>
                </c:pt>
                <c:pt idx="31">
                  <c:v>39133.763703702418</c:v>
                </c:pt>
                <c:pt idx="32">
                  <c:v>39133.858912037213</c:v>
                </c:pt>
                <c:pt idx="33">
                  <c:v>39146.996238427135</c:v>
                </c:pt>
                <c:pt idx="34">
                  <c:v>39153.832604166666</c:v>
                </c:pt>
                <c:pt idx="35">
                  <c:v>39174.800960648201</c:v>
                </c:pt>
                <c:pt idx="36">
                  <c:v>39323.661550925928</c:v>
                </c:pt>
                <c:pt idx="37">
                  <c:v>39523.682071759264</c:v>
                </c:pt>
                <c:pt idx="38">
                  <c:v>39582.311724536994</c:v>
                </c:pt>
                <c:pt idx="39">
                  <c:v>39604.716180554984</c:v>
                </c:pt>
                <c:pt idx="40">
                  <c:v>39741.860937500001</c:v>
                </c:pt>
                <c:pt idx="41">
                  <c:v>39749.752592592602</c:v>
                </c:pt>
                <c:pt idx="42">
                  <c:v>39752.474837963011</c:v>
                </c:pt>
                <c:pt idx="43">
                  <c:v>39760.730949074081</c:v>
                </c:pt>
                <c:pt idx="44">
                  <c:v>39802.730914351851</c:v>
                </c:pt>
                <c:pt idx="45">
                  <c:v>39880.652384259258</c:v>
                </c:pt>
                <c:pt idx="46">
                  <c:v>39882.858414352915</c:v>
                </c:pt>
                <c:pt idx="47">
                  <c:v>40000.657361110985</c:v>
                </c:pt>
                <c:pt idx="48">
                  <c:v>40024.751504629625</c:v>
                </c:pt>
                <c:pt idx="49">
                  <c:v>40036.566458333335</c:v>
                </c:pt>
                <c:pt idx="50">
                  <c:v>40039.370266203703</c:v>
                </c:pt>
                <c:pt idx="51">
                  <c:v>40058.663171296284</c:v>
                </c:pt>
                <c:pt idx="52">
                  <c:v>40074.532939814817</c:v>
                </c:pt>
                <c:pt idx="53">
                  <c:v>40075.874606481491</c:v>
                </c:pt>
                <c:pt idx="54">
                  <c:v>40077.549317129633</c:v>
                </c:pt>
                <c:pt idx="55">
                  <c:v>40105.493622684975</c:v>
                </c:pt>
                <c:pt idx="56">
                  <c:v>40142.477476851855</c:v>
                </c:pt>
                <c:pt idx="57">
                  <c:v>40230.787812500006</c:v>
                </c:pt>
                <c:pt idx="58">
                  <c:v>40288.479490740734</c:v>
                </c:pt>
                <c:pt idx="59">
                  <c:v>40400.485358796643</c:v>
                </c:pt>
                <c:pt idx="60">
                  <c:v>40445.520624999997</c:v>
                </c:pt>
                <c:pt idx="61">
                  <c:v>40449.413043981476</c:v>
                </c:pt>
                <c:pt idx="62">
                  <c:v>40466.534618055593</c:v>
                </c:pt>
                <c:pt idx="63">
                  <c:v>40494.993206018517</c:v>
                </c:pt>
                <c:pt idx="64">
                  <c:v>40495.692256944443</c:v>
                </c:pt>
                <c:pt idx="65">
                  <c:v>40498.491585648146</c:v>
                </c:pt>
                <c:pt idx="66">
                  <c:v>40538.415752314817</c:v>
                </c:pt>
                <c:pt idx="67">
                  <c:v>40557.438206018611</c:v>
                </c:pt>
                <c:pt idx="68">
                  <c:v>40563.691134259185</c:v>
                </c:pt>
                <c:pt idx="69">
                  <c:v>40563.961030092592</c:v>
                </c:pt>
                <c:pt idx="70">
                  <c:v>40564.471747684984</c:v>
                </c:pt>
                <c:pt idx="71">
                  <c:v>40627.374375000043</c:v>
                </c:pt>
                <c:pt idx="72">
                  <c:v>40712.875393518516</c:v>
                </c:pt>
                <c:pt idx="73">
                  <c:v>40717.916875000243</c:v>
                </c:pt>
                <c:pt idx="74">
                  <c:v>40738.951863426213</c:v>
                </c:pt>
                <c:pt idx="75">
                  <c:v>40741.461655092593</c:v>
                </c:pt>
                <c:pt idx="76">
                  <c:v>40741.750405092593</c:v>
                </c:pt>
                <c:pt idx="77">
                  <c:v>40754.833113425942</c:v>
                </c:pt>
                <c:pt idx="78">
                  <c:v>40769.563969907176</c:v>
                </c:pt>
                <c:pt idx="79">
                  <c:v>40802.508171296613</c:v>
                </c:pt>
                <c:pt idx="80">
                  <c:v>40876.271099536985</c:v>
                </c:pt>
                <c:pt idx="81">
                  <c:v>40938.552719907413</c:v>
                </c:pt>
                <c:pt idx="82">
                  <c:v>40947.649039351862</c:v>
                </c:pt>
                <c:pt idx="83">
                  <c:v>40966.884594907613</c:v>
                </c:pt>
                <c:pt idx="84">
                  <c:v>40981.298171296294</c:v>
                </c:pt>
                <c:pt idx="85">
                  <c:v>41019.679826388892</c:v>
                </c:pt>
                <c:pt idx="86">
                  <c:v>41093.820567129631</c:v>
                </c:pt>
                <c:pt idx="87">
                  <c:v>41096.524236111109</c:v>
                </c:pt>
                <c:pt idx="88">
                  <c:v>41119.380277779012</c:v>
                </c:pt>
                <c:pt idx="89">
                  <c:v>41130.365277777782</c:v>
                </c:pt>
                <c:pt idx="90">
                  <c:v>41133.079814814817</c:v>
                </c:pt>
                <c:pt idx="91">
                  <c:v>41134.849722222221</c:v>
                </c:pt>
                <c:pt idx="92">
                  <c:v>41153.681006944447</c:v>
                </c:pt>
                <c:pt idx="93">
                  <c:v>41156.572222222232</c:v>
                </c:pt>
                <c:pt idx="94">
                  <c:v>41201.639027777775</c:v>
                </c:pt>
                <c:pt idx="95">
                  <c:v>41233.703078703584</c:v>
                </c:pt>
              </c:numCache>
            </c:numRef>
          </c:cat>
          <c:val>
            <c:numRef>
              <c:f>typo3!$W$2:$W$97</c:f>
              <c:numCache>
                <c:formatCode>General</c:formatCode>
                <c:ptCount val="96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7</c:v>
                </c:pt>
                <c:pt idx="5">
                  <c:v>0</c:v>
                </c:pt>
                <c:pt idx="6">
                  <c:v>12</c:v>
                </c:pt>
                <c:pt idx="7">
                  <c:v>4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28</c:v>
                </c:pt>
                <c:pt idx="14">
                  <c:v>3</c:v>
                </c:pt>
                <c:pt idx="15">
                  <c:v>2</c:v>
                </c:pt>
                <c:pt idx="16">
                  <c:v>1</c:v>
                </c:pt>
                <c:pt idx="17">
                  <c:v>12</c:v>
                </c:pt>
                <c:pt idx="18">
                  <c:v>6</c:v>
                </c:pt>
                <c:pt idx="19">
                  <c:v>0</c:v>
                </c:pt>
                <c:pt idx="20">
                  <c:v>0</c:v>
                </c:pt>
                <c:pt idx="21">
                  <c:v>11</c:v>
                </c:pt>
                <c:pt idx="22">
                  <c:v>0</c:v>
                </c:pt>
                <c:pt idx="23">
                  <c:v>0</c:v>
                </c:pt>
                <c:pt idx="24">
                  <c:v>21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1</c:v>
                </c:pt>
                <c:pt idx="37">
                  <c:v>0</c:v>
                </c:pt>
                <c:pt idx="38">
                  <c:v>0</c:v>
                </c:pt>
                <c:pt idx="39">
                  <c:v>1</c:v>
                </c:pt>
                <c:pt idx="40">
                  <c:v>5</c:v>
                </c:pt>
                <c:pt idx="41">
                  <c:v>1</c:v>
                </c:pt>
                <c:pt idx="42">
                  <c:v>0</c:v>
                </c:pt>
                <c:pt idx="43">
                  <c:v>0</c:v>
                </c:pt>
                <c:pt idx="44">
                  <c:v>1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5</c:v>
                </c:pt>
                <c:pt idx="51">
                  <c:v>0</c:v>
                </c:pt>
                <c:pt idx="52">
                  <c:v>10</c:v>
                </c:pt>
                <c:pt idx="53">
                  <c:v>0</c:v>
                </c:pt>
                <c:pt idx="54">
                  <c:v>4</c:v>
                </c:pt>
                <c:pt idx="55">
                  <c:v>0</c:v>
                </c:pt>
                <c:pt idx="56">
                  <c:v>0</c:v>
                </c:pt>
                <c:pt idx="57">
                  <c:v>1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12</c:v>
                </c:pt>
                <c:pt idx="62">
                  <c:v>33</c:v>
                </c:pt>
                <c:pt idx="63">
                  <c:v>0</c:v>
                </c:pt>
                <c:pt idx="64">
                  <c:v>0</c:v>
                </c:pt>
                <c:pt idx="65">
                  <c:v>2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2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36</c:v>
                </c:pt>
                <c:pt idx="81">
                  <c:v>0</c:v>
                </c:pt>
                <c:pt idx="82">
                  <c:v>0</c:v>
                </c:pt>
                <c:pt idx="83">
                  <c:v>1</c:v>
                </c:pt>
                <c:pt idx="84">
                  <c:v>2</c:v>
                </c:pt>
                <c:pt idx="85">
                  <c:v>128</c:v>
                </c:pt>
                <c:pt idx="86">
                  <c:v>0</c:v>
                </c:pt>
                <c:pt idx="87">
                  <c:v>33</c:v>
                </c:pt>
                <c:pt idx="88">
                  <c:v>0</c:v>
                </c:pt>
                <c:pt idx="89">
                  <c:v>0</c:v>
                </c:pt>
                <c:pt idx="90">
                  <c:v>6</c:v>
                </c:pt>
                <c:pt idx="91">
                  <c:v>0</c:v>
                </c:pt>
                <c:pt idx="92">
                  <c:v>7</c:v>
                </c:pt>
                <c:pt idx="93">
                  <c:v>3</c:v>
                </c:pt>
                <c:pt idx="94">
                  <c:v>2</c:v>
                </c:pt>
                <c:pt idx="95">
                  <c:v>9</c:v>
                </c:pt>
              </c:numCache>
            </c:numRef>
          </c:val>
        </c:ser>
        <c:ser>
          <c:idx val="2"/>
          <c:order val="2"/>
          <c:tx>
            <c:v>Deletions</c:v>
          </c:tx>
          <c:spPr>
            <a:solidFill>
              <a:srgbClr val="FF0000"/>
            </a:solidFill>
          </c:spPr>
          <c:cat>
            <c:numRef>
              <c:f>typo3!$D$2:$D$97</c:f>
              <c:numCache>
                <c:formatCode>[$-409]d\-mmm\-yy;@</c:formatCode>
                <c:ptCount val="96"/>
                <c:pt idx="0">
                  <c:v>37920.713703702975</c:v>
                </c:pt>
                <c:pt idx="1">
                  <c:v>38068.636539352243</c:v>
                </c:pt>
                <c:pt idx="2">
                  <c:v>38069.384872685201</c:v>
                </c:pt>
                <c:pt idx="3">
                  <c:v>38100.429513888892</c:v>
                </c:pt>
                <c:pt idx="4">
                  <c:v>38107.527002314804</c:v>
                </c:pt>
                <c:pt idx="5">
                  <c:v>38146.306944445212</c:v>
                </c:pt>
                <c:pt idx="6">
                  <c:v>38206.894201389012</c:v>
                </c:pt>
                <c:pt idx="7">
                  <c:v>38222.918946759259</c:v>
                </c:pt>
                <c:pt idx="8">
                  <c:v>38306.450787037036</c:v>
                </c:pt>
                <c:pt idx="9">
                  <c:v>38374.502256945212</c:v>
                </c:pt>
                <c:pt idx="10">
                  <c:v>38448.638402777775</c:v>
                </c:pt>
                <c:pt idx="11">
                  <c:v>38459.901990740735</c:v>
                </c:pt>
                <c:pt idx="12">
                  <c:v>38469.415231481493</c:v>
                </c:pt>
                <c:pt idx="13">
                  <c:v>38629.502314814818</c:v>
                </c:pt>
                <c:pt idx="14">
                  <c:v>38651.401886574073</c:v>
                </c:pt>
                <c:pt idx="15">
                  <c:v>38653.804189814815</c:v>
                </c:pt>
                <c:pt idx="16">
                  <c:v>38668.818287037211</c:v>
                </c:pt>
                <c:pt idx="17">
                  <c:v>38703.601643518174</c:v>
                </c:pt>
                <c:pt idx="18">
                  <c:v>38817.393923610114</c:v>
                </c:pt>
                <c:pt idx="19">
                  <c:v>38896.476296297544</c:v>
                </c:pt>
                <c:pt idx="20">
                  <c:v>38960.964803240742</c:v>
                </c:pt>
                <c:pt idx="21">
                  <c:v>39015.435497685176</c:v>
                </c:pt>
                <c:pt idx="22">
                  <c:v>39037.898113426243</c:v>
                </c:pt>
                <c:pt idx="23">
                  <c:v>39054.685219907413</c:v>
                </c:pt>
                <c:pt idx="24">
                  <c:v>39063.498518518543</c:v>
                </c:pt>
                <c:pt idx="25">
                  <c:v>39066.468229166669</c:v>
                </c:pt>
                <c:pt idx="26">
                  <c:v>39086.365405092591</c:v>
                </c:pt>
                <c:pt idx="27">
                  <c:v>39111.343090277791</c:v>
                </c:pt>
                <c:pt idx="28">
                  <c:v>39111.533275462993</c:v>
                </c:pt>
                <c:pt idx="29">
                  <c:v>39112.670439814814</c:v>
                </c:pt>
                <c:pt idx="30">
                  <c:v>39117.706736111104</c:v>
                </c:pt>
                <c:pt idx="31">
                  <c:v>39133.763703702418</c:v>
                </c:pt>
                <c:pt idx="32">
                  <c:v>39133.858912037213</c:v>
                </c:pt>
                <c:pt idx="33">
                  <c:v>39146.996238427135</c:v>
                </c:pt>
                <c:pt idx="34">
                  <c:v>39153.832604166666</c:v>
                </c:pt>
                <c:pt idx="35">
                  <c:v>39174.800960648201</c:v>
                </c:pt>
                <c:pt idx="36">
                  <c:v>39323.661550925928</c:v>
                </c:pt>
                <c:pt idx="37">
                  <c:v>39523.682071759264</c:v>
                </c:pt>
                <c:pt idx="38">
                  <c:v>39582.311724536994</c:v>
                </c:pt>
                <c:pt idx="39">
                  <c:v>39604.716180554984</c:v>
                </c:pt>
                <c:pt idx="40">
                  <c:v>39741.860937500001</c:v>
                </c:pt>
                <c:pt idx="41">
                  <c:v>39749.752592592602</c:v>
                </c:pt>
                <c:pt idx="42">
                  <c:v>39752.474837963011</c:v>
                </c:pt>
                <c:pt idx="43">
                  <c:v>39760.730949074081</c:v>
                </c:pt>
                <c:pt idx="44">
                  <c:v>39802.730914351851</c:v>
                </c:pt>
                <c:pt idx="45">
                  <c:v>39880.652384259258</c:v>
                </c:pt>
                <c:pt idx="46">
                  <c:v>39882.858414352915</c:v>
                </c:pt>
                <c:pt idx="47">
                  <c:v>40000.657361110985</c:v>
                </c:pt>
                <c:pt idx="48">
                  <c:v>40024.751504629625</c:v>
                </c:pt>
                <c:pt idx="49">
                  <c:v>40036.566458333335</c:v>
                </c:pt>
                <c:pt idx="50">
                  <c:v>40039.370266203703</c:v>
                </c:pt>
                <c:pt idx="51">
                  <c:v>40058.663171296284</c:v>
                </c:pt>
                <c:pt idx="52">
                  <c:v>40074.532939814817</c:v>
                </c:pt>
                <c:pt idx="53">
                  <c:v>40075.874606481491</c:v>
                </c:pt>
                <c:pt idx="54">
                  <c:v>40077.549317129633</c:v>
                </c:pt>
                <c:pt idx="55">
                  <c:v>40105.493622684975</c:v>
                </c:pt>
                <c:pt idx="56">
                  <c:v>40142.477476851855</c:v>
                </c:pt>
                <c:pt idx="57">
                  <c:v>40230.787812500006</c:v>
                </c:pt>
                <c:pt idx="58">
                  <c:v>40288.479490740734</c:v>
                </c:pt>
                <c:pt idx="59">
                  <c:v>40400.485358796643</c:v>
                </c:pt>
                <c:pt idx="60">
                  <c:v>40445.520624999997</c:v>
                </c:pt>
                <c:pt idx="61">
                  <c:v>40449.413043981476</c:v>
                </c:pt>
                <c:pt idx="62">
                  <c:v>40466.534618055593</c:v>
                </c:pt>
                <c:pt idx="63">
                  <c:v>40494.993206018517</c:v>
                </c:pt>
                <c:pt idx="64">
                  <c:v>40495.692256944443</c:v>
                </c:pt>
                <c:pt idx="65">
                  <c:v>40498.491585648146</c:v>
                </c:pt>
                <c:pt idx="66">
                  <c:v>40538.415752314817</c:v>
                </c:pt>
                <c:pt idx="67">
                  <c:v>40557.438206018611</c:v>
                </c:pt>
                <c:pt idx="68">
                  <c:v>40563.691134259185</c:v>
                </c:pt>
                <c:pt idx="69">
                  <c:v>40563.961030092592</c:v>
                </c:pt>
                <c:pt idx="70">
                  <c:v>40564.471747684984</c:v>
                </c:pt>
                <c:pt idx="71">
                  <c:v>40627.374375000043</c:v>
                </c:pt>
                <c:pt idx="72">
                  <c:v>40712.875393518516</c:v>
                </c:pt>
                <c:pt idx="73">
                  <c:v>40717.916875000243</c:v>
                </c:pt>
                <c:pt idx="74">
                  <c:v>40738.951863426213</c:v>
                </c:pt>
                <c:pt idx="75">
                  <c:v>40741.461655092593</c:v>
                </c:pt>
                <c:pt idx="76">
                  <c:v>40741.750405092593</c:v>
                </c:pt>
                <c:pt idx="77">
                  <c:v>40754.833113425942</c:v>
                </c:pt>
                <c:pt idx="78">
                  <c:v>40769.563969907176</c:v>
                </c:pt>
                <c:pt idx="79">
                  <c:v>40802.508171296613</c:v>
                </c:pt>
                <c:pt idx="80">
                  <c:v>40876.271099536985</c:v>
                </c:pt>
                <c:pt idx="81">
                  <c:v>40938.552719907413</c:v>
                </c:pt>
                <c:pt idx="82">
                  <c:v>40947.649039351862</c:v>
                </c:pt>
                <c:pt idx="83">
                  <c:v>40966.884594907613</c:v>
                </c:pt>
                <c:pt idx="84">
                  <c:v>40981.298171296294</c:v>
                </c:pt>
                <c:pt idx="85">
                  <c:v>41019.679826388892</c:v>
                </c:pt>
                <c:pt idx="86">
                  <c:v>41093.820567129631</c:v>
                </c:pt>
                <c:pt idx="87">
                  <c:v>41096.524236111109</c:v>
                </c:pt>
                <c:pt idx="88">
                  <c:v>41119.380277779012</c:v>
                </c:pt>
                <c:pt idx="89">
                  <c:v>41130.365277777782</c:v>
                </c:pt>
                <c:pt idx="90">
                  <c:v>41133.079814814817</c:v>
                </c:pt>
                <c:pt idx="91">
                  <c:v>41134.849722222221</c:v>
                </c:pt>
                <c:pt idx="92">
                  <c:v>41153.681006944447</c:v>
                </c:pt>
                <c:pt idx="93">
                  <c:v>41156.572222222232</c:v>
                </c:pt>
                <c:pt idx="94">
                  <c:v>41201.639027777775</c:v>
                </c:pt>
                <c:pt idx="95">
                  <c:v>41233.703078703584</c:v>
                </c:pt>
              </c:numCache>
            </c:numRef>
          </c:cat>
          <c:val>
            <c:numRef>
              <c:f>typo3!$X$2:$X$97</c:f>
              <c:numCache>
                <c:formatCode>General</c:formatCode>
                <c:ptCount val="9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5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8</c:v>
                </c:pt>
                <c:pt idx="53">
                  <c:v>0</c:v>
                </c:pt>
                <c:pt idx="54">
                  <c:v>1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21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22</c:v>
                </c:pt>
                <c:pt idx="69">
                  <c:v>10</c:v>
                </c:pt>
                <c:pt idx="70">
                  <c:v>4</c:v>
                </c:pt>
                <c:pt idx="71">
                  <c:v>0</c:v>
                </c:pt>
                <c:pt idx="72">
                  <c:v>10</c:v>
                </c:pt>
                <c:pt idx="73">
                  <c:v>6</c:v>
                </c:pt>
                <c:pt idx="74">
                  <c:v>5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2</c:v>
                </c:pt>
                <c:pt idx="86">
                  <c:v>2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12</c:v>
                </c:pt>
                <c:pt idx="92">
                  <c:v>0</c:v>
                </c:pt>
                <c:pt idx="93">
                  <c:v>0</c:v>
                </c:pt>
                <c:pt idx="94">
                  <c:v>18</c:v>
                </c:pt>
                <c:pt idx="95">
                  <c:v>4</c:v>
                </c:pt>
              </c:numCache>
            </c:numRef>
          </c:val>
        </c:ser>
        <c:gapWidth val="9"/>
        <c:overlap val="100"/>
        <c:axId val="229196544"/>
        <c:axId val="229198464"/>
      </c:barChart>
      <c:dateAx>
        <c:axId val="229196544"/>
        <c:scaling>
          <c:orientation val="minMax"/>
        </c:scaling>
        <c:delete val="1"/>
        <c:axPos val="b"/>
        <c:numFmt formatCode="[$-409]yyyy;@" sourceLinked="0"/>
        <c:majorTickMark val="none"/>
        <c:tickLblPos val="none"/>
        <c:crossAx val="229198464"/>
        <c:crosses val="autoZero"/>
        <c:auto val="1"/>
        <c:lblOffset val="100"/>
      </c:dateAx>
      <c:valAx>
        <c:axId val="229198464"/>
        <c:scaling>
          <c:orientation val="minMax"/>
        </c:scaling>
        <c:axPos val="l"/>
        <c:numFmt formatCode="General" sourceLinked="1"/>
        <c:tickLblPos val="nextTo"/>
        <c:crossAx val="229196544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l-GR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plotArea>
      <c:layout/>
      <c:barChart>
        <c:barDir val="col"/>
        <c:grouping val="stacked"/>
        <c:ser>
          <c:idx val="0"/>
          <c:order val="0"/>
          <c:tx>
            <c:v>Alterations</c:v>
          </c:tx>
          <c:spPr>
            <a:solidFill>
              <a:srgbClr val="FFC000"/>
            </a:solidFill>
          </c:spPr>
          <c:cat>
            <c:numRef>
              <c:f>mediawiki!$D$2:$D$323</c:f>
              <c:numCache>
                <c:formatCode>[$-409]d\-mmm\-yy;@</c:formatCode>
                <c:ptCount val="322"/>
                <c:pt idx="0">
                  <c:v>37743.955289351863</c:v>
                </c:pt>
                <c:pt idx="1">
                  <c:v>37747.957511574212</c:v>
                </c:pt>
                <c:pt idx="2">
                  <c:v>37854.472662037035</c:v>
                </c:pt>
                <c:pt idx="3">
                  <c:v>37871.58084490741</c:v>
                </c:pt>
                <c:pt idx="4">
                  <c:v>37885.548726851834</c:v>
                </c:pt>
                <c:pt idx="5">
                  <c:v>37933.647546296299</c:v>
                </c:pt>
                <c:pt idx="6">
                  <c:v>37968.897592592592</c:v>
                </c:pt>
                <c:pt idx="7">
                  <c:v>38003.242812500001</c:v>
                </c:pt>
                <c:pt idx="8">
                  <c:v>38031.525983796186</c:v>
                </c:pt>
                <c:pt idx="9">
                  <c:v>38038.355208333342</c:v>
                </c:pt>
                <c:pt idx="10">
                  <c:v>38056.988819446138</c:v>
                </c:pt>
                <c:pt idx="11">
                  <c:v>38057.379317129642</c:v>
                </c:pt>
                <c:pt idx="12">
                  <c:v>38070.328067129631</c:v>
                </c:pt>
                <c:pt idx="13">
                  <c:v>38095.103182870174</c:v>
                </c:pt>
                <c:pt idx="14">
                  <c:v>38116.062893518516</c:v>
                </c:pt>
                <c:pt idx="15">
                  <c:v>38116.217303240745</c:v>
                </c:pt>
                <c:pt idx="16">
                  <c:v>38122.020590277782</c:v>
                </c:pt>
                <c:pt idx="17">
                  <c:v>38126.919953703706</c:v>
                </c:pt>
                <c:pt idx="18">
                  <c:v>38152.444722222222</c:v>
                </c:pt>
                <c:pt idx="19">
                  <c:v>38153.638078703705</c:v>
                </c:pt>
                <c:pt idx="20">
                  <c:v>38159.849293981482</c:v>
                </c:pt>
                <c:pt idx="21">
                  <c:v>38186.367164351854</c:v>
                </c:pt>
                <c:pt idx="22">
                  <c:v>38186.864907407413</c:v>
                </c:pt>
                <c:pt idx="23">
                  <c:v>38187.723043980288</c:v>
                </c:pt>
                <c:pt idx="24">
                  <c:v>38206.166203703586</c:v>
                </c:pt>
                <c:pt idx="25">
                  <c:v>38206.168923610974</c:v>
                </c:pt>
                <c:pt idx="26">
                  <c:v>38208.234849537024</c:v>
                </c:pt>
                <c:pt idx="27">
                  <c:v>38223.341504629629</c:v>
                </c:pt>
                <c:pt idx="28">
                  <c:v>38223.861886574072</c:v>
                </c:pt>
                <c:pt idx="29">
                  <c:v>38241.448923611104</c:v>
                </c:pt>
                <c:pt idx="30">
                  <c:v>38256.470532407613</c:v>
                </c:pt>
                <c:pt idx="31">
                  <c:v>38256.613333333335</c:v>
                </c:pt>
                <c:pt idx="32">
                  <c:v>38256.826203703706</c:v>
                </c:pt>
                <c:pt idx="33">
                  <c:v>38262.93472222222</c:v>
                </c:pt>
                <c:pt idx="34">
                  <c:v>38284.390196759254</c:v>
                </c:pt>
                <c:pt idx="35">
                  <c:v>38284.410567129642</c:v>
                </c:pt>
                <c:pt idx="36">
                  <c:v>38284.888819446343</c:v>
                </c:pt>
                <c:pt idx="37">
                  <c:v>38284.931157407409</c:v>
                </c:pt>
                <c:pt idx="38">
                  <c:v>38322.552233797243</c:v>
                </c:pt>
                <c:pt idx="39">
                  <c:v>38339.157766203585</c:v>
                </c:pt>
                <c:pt idx="40">
                  <c:v>38340.333912037036</c:v>
                </c:pt>
                <c:pt idx="41">
                  <c:v>38366.574525463002</c:v>
                </c:pt>
                <c:pt idx="42">
                  <c:v>38401.455532407643</c:v>
                </c:pt>
                <c:pt idx="43">
                  <c:v>38404.648587962962</c:v>
                </c:pt>
                <c:pt idx="44">
                  <c:v>38423.338032407613</c:v>
                </c:pt>
                <c:pt idx="45">
                  <c:v>38423.493773148148</c:v>
                </c:pt>
                <c:pt idx="46">
                  <c:v>38430.571250000001</c:v>
                </c:pt>
                <c:pt idx="47">
                  <c:v>38439.449444444443</c:v>
                </c:pt>
                <c:pt idx="48">
                  <c:v>38442.486168981479</c:v>
                </c:pt>
                <c:pt idx="49">
                  <c:v>38452.770486110974</c:v>
                </c:pt>
                <c:pt idx="50">
                  <c:v>38463.923703702974</c:v>
                </c:pt>
                <c:pt idx="51">
                  <c:v>38468.831886574073</c:v>
                </c:pt>
                <c:pt idx="52">
                  <c:v>38473.338483796295</c:v>
                </c:pt>
                <c:pt idx="53">
                  <c:v>38474.338634259293</c:v>
                </c:pt>
                <c:pt idx="54">
                  <c:v>38474.349722222221</c:v>
                </c:pt>
                <c:pt idx="55">
                  <c:v>38474.361307870371</c:v>
                </c:pt>
                <c:pt idx="56">
                  <c:v>38474.427106481475</c:v>
                </c:pt>
                <c:pt idx="57">
                  <c:v>38475.312731481492</c:v>
                </c:pt>
                <c:pt idx="58">
                  <c:v>38487.263055554984</c:v>
                </c:pt>
                <c:pt idx="59">
                  <c:v>38493.323807870373</c:v>
                </c:pt>
                <c:pt idx="60">
                  <c:v>38498.433055555557</c:v>
                </c:pt>
                <c:pt idx="61">
                  <c:v>38502.398622685185</c:v>
                </c:pt>
                <c:pt idx="62">
                  <c:v>38503.306608797175</c:v>
                </c:pt>
                <c:pt idx="63">
                  <c:v>38508.472129629634</c:v>
                </c:pt>
                <c:pt idx="64">
                  <c:v>38512.409143518504</c:v>
                </c:pt>
                <c:pt idx="65">
                  <c:v>38515.578217592643</c:v>
                </c:pt>
                <c:pt idx="66">
                  <c:v>38522.015150462961</c:v>
                </c:pt>
                <c:pt idx="67">
                  <c:v>38522.046076389212</c:v>
                </c:pt>
                <c:pt idx="68">
                  <c:v>38523.861932870372</c:v>
                </c:pt>
                <c:pt idx="69">
                  <c:v>38528.375567129631</c:v>
                </c:pt>
                <c:pt idx="70">
                  <c:v>38528.574513889012</c:v>
                </c:pt>
                <c:pt idx="71">
                  <c:v>38538.130891203706</c:v>
                </c:pt>
                <c:pt idx="72">
                  <c:v>38540.622835648202</c:v>
                </c:pt>
                <c:pt idx="73">
                  <c:v>38556.241261574076</c:v>
                </c:pt>
                <c:pt idx="74">
                  <c:v>38556.271134259194</c:v>
                </c:pt>
                <c:pt idx="75">
                  <c:v>38577.567893518521</c:v>
                </c:pt>
                <c:pt idx="76">
                  <c:v>38581.363750000004</c:v>
                </c:pt>
                <c:pt idx="77">
                  <c:v>38608.690162036975</c:v>
                </c:pt>
                <c:pt idx="78">
                  <c:v>38639.193043980413</c:v>
                </c:pt>
                <c:pt idx="79">
                  <c:v>38639.269247684984</c:v>
                </c:pt>
                <c:pt idx="80">
                  <c:v>38668.851076389212</c:v>
                </c:pt>
                <c:pt idx="81">
                  <c:v>38687.442905092612</c:v>
                </c:pt>
                <c:pt idx="82">
                  <c:v>38687.974791666624</c:v>
                </c:pt>
                <c:pt idx="83">
                  <c:v>38708.236875000002</c:v>
                </c:pt>
                <c:pt idx="84">
                  <c:v>38708.265694444446</c:v>
                </c:pt>
                <c:pt idx="85">
                  <c:v>38716.398043981484</c:v>
                </c:pt>
                <c:pt idx="86">
                  <c:v>38743.561967592585</c:v>
                </c:pt>
                <c:pt idx="87">
                  <c:v>38748.155648148211</c:v>
                </c:pt>
                <c:pt idx="88">
                  <c:v>38759.266342592586</c:v>
                </c:pt>
                <c:pt idx="89">
                  <c:v>38772.080914351893</c:v>
                </c:pt>
                <c:pt idx="90">
                  <c:v>38788.607673610975</c:v>
                </c:pt>
                <c:pt idx="91">
                  <c:v>38804.214965277773</c:v>
                </c:pt>
                <c:pt idx="92">
                  <c:v>38815.882789351861</c:v>
                </c:pt>
                <c:pt idx="93">
                  <c:v>38818.62226851852</c:v>
                </c:pt>
                <c:pt idx="94">
                  <c:v>38824.187951388893</c:v>
                </c:pt>
                <c:pt idx="95">
                  <c:v>38824.200138888889</c:v>
                </c:pt>
                <c:pt idx="96">
                  <c:v>38884.053298611107</c:v>
                </c:pt>
                <c:pt idx="97">
                  <c:v>38889.944907407611</c:v>
                </c:pt>
                <c:pt idx="98">
                  <c:v>38895.651099537034</c:v>
                </c:pt>
                <c:pt idx="99">
                  <c:v>38895.674849537034</c:v>
                </c:pt>
                <c:pt idx="100">
                  <c:v>38897.723611110974</c:v>
                </c:pt>
                <c:pt idx="101">
                  <c:v>38907.091157407405</c:v>
                </c:pt>
                <c:pt idx="102">
                  <c:v>38908.270868055552</c:v>
                </c:pt>
                <c:pt idx="103">
                  <c:v>38908.360277777792</c:v>
                </c:pt>
                <c:pt idx="104">
                  <c:v>38909.289201388892</c:v>
                </c:pt>
                <c:pt idx="105">
                  <c:v>38920.633645832975</c:v>
                </c:pt>
                <c:pt idx="106">
                  <c:v>38920.696851851855</c:v>
                </c:pt>
                <c:pt idx="107">
                  <c:v>38975.839131944442</c:v>
                </c:pt>
                <c:pt idx="108">
                  <c:v>38975.876793981479</c:v>
                </c:pt>
                <c:pt idx="109">
                  <c:v>39013.399652777778</c:v>
                </c:pt>
                <c:pt idx="110">
                  <c:v>39015.310405092612</c:v>
                </c:pt>
                <c:pt idx="111">
                  <c:v>39015.595810185187</c:v>
                </c:pt>
                <c:pt idx="112">
                  <c:v>39022.301053240742</c:v>
                </c:pt>
                <c:pt idx="113">
                  <c:v>39022.900034722232</c:v>
                </c:pt>
                <c:pt idx="114">
                  <c:v>39022.91479166667</c:v>
                </c:pt>
                <c:pt idx="115">
                  <c:v>39029.412569445645</c:v>
                </c:pt>
                <c:pt idx="116">
                  <c:v>39032.901597222233</c:v>
                </c:pt>
                <c:pt idx="117">
                  <c:v>39043.587500000001</c:v>
                </c:pt>
                <c:pt idx="118">
                  <c:v>39043.598530092611</c:v>
                </c:pt>
                <c:pt idx="119">
                  <c:v>39049.140416666654</c:v>
                </c:pt>
                <c:pt idx="120">
                  <c:v>39049.188599537039</c:v>
                </c:pt>
                <c:pt idx="121">
                  <c:v>39060.483738426243</c:v>
                </c:pt>
                <c:pt idx="122">
                  <c:v>39065.557546297212</c:v>
                </c:pt>
                <c:pt idx="123">
                  <c:v>39065.854166666664</c:v>
                </c:pt>
                <c:pt idx="124">
                  <c:v>39072.903275463003</c:v>
                </c:pt>
                <c:pt idx="125">
                  <c:v>39072.904872685183</c:v>
                </c:pt>
                <c:pt idx="126">
                  <c:v>39092.980995370643</c:v>
                </c:pt>
                <c:pt idx="127">
                  <c:v>39093.664872685185</c:v>
                </c:pt>
                <c:pt idx="128">
                  <c:v>39104.357592592612</c:v>
                </c:pt>
                <c:pt idx="129">
                  <c:v>39114.373854166668</c:v>
                </c:pt>
                <c:pt idx="130">
                  <c:v>39118.384444445212</c:v>
                </c:pt>
                <c:pt idx="131">
                  <c:v>39122.473761574074</c:v>
                </c:pt>
                <c:pt idx="132">
                  <c:v>39122.820497685185</c:v>
                </c:pt>
                <c:pt idx="133">
                  <c:v>39138.888564814813</c:v>
                </c:pt>
                <c:pt idx="134">
                  <c:v>39149.139247685176</c:v>
                </c:pt>
                <c:pt idx="135">
                  <c:v>39150.86818287037</c:v>
                </c:pt>
                <c:pt idx="136">
                  <c:v>39154.643043981174</c:v>
                </c:pt>
                <c:pt idx="137">
                  <c:v>39155.917349537034</c:v>
                </c:pt>
                <c:pt idx="138">
                  <c:v>39155.927129629585</c:v>
                </c:pt>
                <c:pt idx="139">
                  <c:v>39158.799282407374</c:v>
                </c:pt>
                <c:pt idx="140">
                  <c:v>39194.586180555554</c:v>
                </c:pt>
                <c:pt idx="141">
                  <c:v>39209.614270833335</c:v>
                </c:pt>
                <c:pt idx="142">
                  <c:v>39209.683472222227</c:v>
                </c:pt>
                <c:pt idx="143">
                  <c:v>39209.706168981174</c:v>
                </c:pt>
                <c:pt idx="144">
                  <c:v>39233.643229166664</c:v>
                </c:pt>
                <c:pt idx="145">
                  <c:v>39240.729953702976</c:v>
                </c:pt>
                <c:pt idx="146">
                  <c:v>39249.338946759257</c:v>
                </c:pt>
                <c:pt idx="147">
                  <c:v>39255.638831018543</c:v>
                </c:pt>
                <c:pt idx="148">
                  <c:v>39255.771805555174</c:v>
                </c:pt>
                <c:pt idx="149">
                  <c:v>39255.841458333336</c:v>
                </c:pt>
                <c:pt idx="150">
                  <c:v>39256.811111111107</c:v>
                </c:pt>
                <c:pt idx="151">
                  <c:v>39272.818958333613</c:v>
                </c:pt>
                <c:pt idx="152">
                  <c:v>39272.837060185186</c:v>
                </c:pt>
                <c:pt idx="153">
                  <c:v>39285.614722222221</c:v>
                </c:pt>
                <c:pt idx="154">
                  <c:v>39285.636087962965</c:v>
                </c:pt>
                <c:pt idx="155">
                  <c:v>39286.942962962959</c:v>
                </c:pt>
                <c:pt idx="156">
                  <c:v>39293.080983796295</c:v>
                </c:pt>
                <c:pt idx="157">
                  <c:v>39293.424803240741</c:v>
                </c:pt>
                <c:pt idx="158">
                  <c:v>39294.611516203702</c:v>
                </c:pt>
                <c:pt idx="159">
                  <c:v>39300.145601851575</c:v>
                </c:pt>
                <c:pt idx="160">
                  <c:v>39300.764583333184</c:v>
                </c:pt>
                <c:pt idx="161">
                  <c:v>39303.623634259224</c:v>
                </c:pt>
                <c:pt idx="162">
                  <c:v>39305.613738425942</c:v>
                </c:pt>
                <c:pt idx="163">
                  <c:v>39321.970046296643</c:v>
                </c:pt>
                <c:pt idx="164">
                  <c:v>39321.989270833335</c:v>
                </c:pt>
                <c:pt idx="165">
                  <c:v>39323.106400462959</c:v>
                </c:pt>
                <c:pt idx="166">
                  <c:v>39323.646377314813</c:v>
                </c:pt>
                <c:pt idx="167">
                  <c:v>39330.343263888892</c:v>
                </c:pt>
                <c:pt idx="168">
                  <c:v>39332.077916666654</c:v>
                </c:pt>
                <c:pt idx="169">
                  <c:v>39332.562824074092</c:v>
                </c:pt>
                <c:pt idx="170">
                  <c:v>39427.411064814805</c:v>
                </c:pt>
                <c:pt idx="171">
                  <c:v>39427.589884259258</c:v>
                </c:pt>
                <c:pt idx="172">
                  <c:v>39429.761608796274</c:v>
                </c:pt>
                <c:pt idx="173">
                  <c:v>39432.894409722227</c:v>
                </c:pt>
                <c:pt idx="174">
                  <c:v>39445.397476851824</c:v>
                </c:pt>
                <c:pt idx="175">
                  <c:v>39447.852002315012</c:v>
                </c:pt>
                <c:pt idx="176">
                  <c:v>39496.511377314819</c:v>
                </c:pt>
                <c:pt idx="177">
                  <c:v>39498.37027777882</c:v>
                </c:pt>
                <c:pt idx="178">
                  <c:v>39499.806053241213</c:v>
                </c:pt>
                <c:pt idx="179">
                  <c:v>39501.707210648201</c:v>
                </c:pt>
                <c:pt idx="180">
                  <c:v>39525.004236111112</c:v>
                </c:pt>
                <c:pt idx="181">
                  <c:v>39525.012129629627</c:v>
                </c:pt>
                <c:pt idx="182">
                  <c:v>39526.538321759224</c:v>
                </c:pt>
                <c:pt idx="183">
                  <c:v>39527.590474536984</c:v>
                </c:pt>
                <c:pt idx="184">
                  <c:v>39547.63881944563</c:v>
                </c:pt>
                <c:pt idx="185">
                  <c:v>39549.956261574203</c:v>
                </c:pt>
                <c:pt idx="186">
                  <c:v>39555.612581018519</c:v>
                </c:pt>
                <c:pt idx="187">
                  <c:v>39555.621458333175</c:v>
                </c:pt>
                <c:pt idx="188">
                  <c:v>39555.78634259259</c:v>
                </c:pt>
                <c:pt idx="189">
                  <c:v>39555.799722222175</c:v>
                </c:pt>
                <c:pt idx="190">
                  <c:v>39555.887129629627</c:v>
                </c:pt>
                <c:pt idx="191">
                  <c:v>39578.294618055559</c:v>
                </c:pt>
                <c:pt idx="192">
                  <c:v>39580.191064813567</c:v>
                </c:pt>
                <c:pt idx="193">
                  <c:v>39625.860023148212</c:v>
                </c:pt>
                <c:pt idx="194">
                  <c:v>39625.862268518518</c:v>
                </c:pt>
                <c:pt idx="195">
                  <c:v>39636.683333333334</c:v>
                </c:pt>
                <c:pt idx="196">
                  <c:v>39637.626469907176</c:v>
                </c:pt>
                <c:pt idx="197">
                  <c:v>39638.7966087963</c:v>
                </c:pt>
                <c:pt idx="198">
                  <c:v>39638.814444445212</c:v>
                </c:pt>
                <c:pt idx="199">
                  <c:v>39639.916712962993</c:v>
                </c:pt>
                <c:pt idx="200">
                  <c:v>39639.924432870372</c:v>
                </c:pt>
                <c:pt idx="201">
                  <c:v>39660.103344907184</c:v>
                </c:pt>
                <c:pt idx="202">
                  <c:v>39660.114537037043</c:v>
                </c:pt>
                <c:pt idx="203">
                  <c:v>39689.508159722223</c:v>
                </c:pt>
                <c:pt idx="204">
                  <c:v>39691.812233797587</c:v>
                </c:pt>
                <c:pt idx="205">
                  <c:v>39709.768680554975</c:v>
                </c:pt>
                <c:pt idx="206">
                  <c:v>39709.818703703706</c:v>
                </c:pt>
                <c:pt idx="207">
                  <c:v>39716.489884259259</c:v>
                </c:pt>
                <c:pt idx="208">
                  <c:v>39717.803449074083</c:v>
                </c:pt>
                <c:pt idx="209">
                  <c:v>39719.672430555554</c:v>
                </c:pt>
                <c:pt idx="210">
                  <c:v>39721.004907407412</c:v>
                </c:pt>
                <c:pt idx="211">
                  <c:v>39783.718402777777</c:v>
                </c:pt>
                <c:pt idx="212">
                  <c:v>39813.726238426243</c:v>
                </c:pt>
                <c:pt idx="213">
                  <c:v>39813.757523148211</c:v>
                </c:pt>
                <c:pt idx="214">
                  <c:v>39813.789074074091</c:v>
                </c:pt>
                <c:pt idx="215">
                  <c:v>39828.289560185185</c:v>
                </c:pt>
                <c:pt idx="216">
                  <c:v>39828.597546296296</c:v>
                </c:pt>
                <c:pt idx="217">
                  <c:v>39829.960231481491</c:v>
                </c:pt>
                <c:pt idx="218">
                  <c:v>39829.968796296293</c:v>
                </c:pt>
                <c:pt idx="219">
                  <c:v>39832.580648148243</c:v>
                </c:pt>
                <c:pt idx="220">
                  <c:v>39832.592349536986</c:v>
                </c:pt>
                <c:pt idx="221">
                  <c:v>39832.648171296343</c:v>
                </c:pt>
                <c:pt idx="222">
                  <c:v>39841.797430554405</c:v>
                </c:pt>
                <c:pt idx="223">
                  <c:v>39841.816898149744</c:v>
                </c:pt>
                <c:pt idx="224">
                  <c:v>39842.65347222222</c:v>
                </c:pt>
                <c:pt idx="225">
                  <c:v>39850.887303240743</c:v>
                </c:pt>
                <c:pt idx="226">
                  <c:v>39855.346342592602</c:v>
                </c:pt>
                <c:pt idx="227">
                  <c:v>39858.257430555554</c:v>
                </c:pt>
                <c:pt idx="228">
                  <c:v>39871.701064813788</c:v>
                </c:pt>
                <c:pt idx="229">
                  <c:v>39881.414664351862</c:v>
                </c:pt>
                <c:pt idx="230">
                  <c:v>39882.655034722222</c:v>
                </c:pt>
                <c:pt idx="231">
                  <c:v>39892.052557871211</c:v>
                </c:pt>
                <c:pt idx="232">
                  <c:v>39892.472673611104</c:v>
                </c:pt>
                <c:pt idx="233">
                  <c:v>39927.063391203585</c:v>
                </c:pt>
                <c:pt idx="234">
                  <c:v>39928.47457175926</c:v>
                </c:pt>
                <c:pt idx="235">
                  <c:v>39930.718761574077</c:v>
                </c:pt>
                <c:pt idx="236">
                  <c:v>39946.919120370367</c:v>
                </c:pt>
                <c:pt idx="237">
                  <c:v>39947.947187500002</c:v>
                </c:pt>
                <c:pt idx="238">
                  <c:v>39952.871863425942</c:v>
                </c:pt>
                <c:pt idx="239">
                  <c:v>39968.539837962962</c:v>
                </c:pt>
                <c:pt idx="240">
                  <c:v>39972.299652777576</c:v>
                </c:pt>
                <c:pt idx="241">
                  <c:v>39992.299803240734</c:v>
                </c:pt>
                <c:pt idx="242">
                  <c:v>39993.822824074203</c:v>
                </c:pt>
                <c:pt idx="243">
                  <c:v>39995.038715277791</c:v>
                </c:pt>
                <c:pt idx="244">
                  <c:v>40011.740196759194</c:v>
                </c:pt>
                <c:pt idx="245">
                  <c:v>40011.743379629625</c:v>
                </c:pt>
                <c:pt idx="246">
                  <c:v>40013.918055555601</c:v>
                </c:pt>
                <c:pt idx="247">
                  <c:v>40096.385312500002</c:v>
                </c:pt>
                <c:pt idx="248">
                  <c:v>40107.115729166624</c:v>
                </c:pt>
                <c:pt idx="249">
                  <c:v>40155.814085648213</c:v>
                </c:pt>
                <c:pt idx="250">
                  <c:v>40157.235937500001</c:v>
                </c:pt>
                <c:pt idx="251">
                  <c:v>40232.475462962924</c:v>
                </c:pt>
                <c:pt idx="252">
                  <c:v>40256.925347222204</c:v>
                </c:pt>
                <c:pt idx="253">
                  <c:v>40284.069502314815</c:v>
                </c:pt>
                <c:pt idx="254">
                  <c:v>40321.596759259257</c:v>
                </c:pt>
                <c:pt idx="255">
                  <c:v>40322.520937500005</c:v>
                </c:pt>
                <c:pt idx="256">
                  <c:v>40322.521874999999</c:v>
                </c:pt>
                <c:pt idx="257">
                  <c:v>40323.859259260367</c:v>
                </c:pt>
                <c:pt idx="258">
                  <c:v>40367.582430555558</c:v>
                </c:pt>
                <c:pt idx="259">
                  <c:v>40378.496875000012</c:v>
                </c:pt>
                <c:pt idx="260">
                  <c:v>40381.370115740741</c:v>
                </c:pt>
                <c:pt idx="261">
                  <c:v>40398.702187499999</c:v>
                </c:pt>
                <c:pt idx="262">
                  <c:v>40424.869537037041</c:v>
                </c:pt>
                <c:pt idx="263">
                  <c:v>40425.166770832984</c:v>
                </c:pt>
                <c:pt idx="264">
                  <c:v>40460.565497684984</c:v>
                </c:pt>
                <c:pt idx="265">
                  <c:v>40465.907662037025</c:v>
                </c:pt>
                <c:pt idx="266">
                  <c:v>40487.927754629585</c:v>
                </c:pt>
                <c:pt idx="267">
                  <c:v>40516.139050925922</c:v>
                </c:pt>
                <c:pt idx="268">
                  <c:v>40539.720659722225</c:v>
                </c:pt>
                <c:pt idx="269">
                  <c:v>40549.094363425931</c:v>
                </c:pt>
                <c:pt idx="270">
                  <c:v>40549.810613427297</c:v>
                </c:pt>
                <c:pt idx="271">
                  <c:v>40549.923587962956</c:v>
                </c:pt>
                <c:pt idx="272">
                  <c:v>40560.584976851853</c:v>
                </c:pt>
                <c:pt idx="273">
                  <c:v>40562.049548611074</c:v>
                </c:pt>
                <c:pt idx="274">
                  <c:v>40563.997766203574</c:v>
                </c:pt>
                <c:pt idx="275">
                  <c:v>40605.269942129584</c:v>
                </c:pt>
                <c:pt idx="276">
                  <c:v>40615.441041666585</c:v>
                </c:pt>
                <c:pt idx="277">
                  <c:v>40617.120138888888</c:v>
                </c:pt>
                <c:pt idx="278">
                  <c:v>40618.009143518175</c:v>
                </c:pt>
                <c:pt idx="279">
                  <c:v>40622.68818287037</c:v>
                </c:pt>
                <c:pt idx="280">
                  <c:v>40653.793645832127</c:v>
                </c:pt>
                <c:pt idx="281">
                  <c:v>40655.900879629633</c:v>
                </c:pt>
                <c:pt idx="282">
                  <c:v>40666.881064814814</c:v>
                </c:pt>
                <c:pt idx="283">
                  <c:v>40679.878414351893</c:v>
                </c:pt>
                <c:pt idx="284">
                  <c:v>40680.497835648202</c:v>
                </c:pt>
                <c:pt idx="285">
                  <c:v>40719.119791666584</c:v>
                </c:pt>
                <c:pt idx="286">
                  <c:v>40719.174537037041</c:v>
                </c:pt>
                <c:pt idx="287">
                  <c:v>40736.883136574092</c:v>
                </c:pt>
                <c:pt idx="288">
                  <c:v>40737.014606481483</c:v>
                </c:pt>
                <c:pt idx="289">
                  <c:v>40737.026435185187</c:v>
                </c:pt>
                <c:pt idx="290">
                  <c:v>40737.797812500001</c:v>
                </c:pt>
                <c:pt idx="291">
                  <c:v>40747.343877315012</c:v>
                </c:pt>
                <c:pt idx="292">
                  <c:v>40750.7105787037</c:v>
                </c:pt>
                <c:pt idx="293">
                  <c:v>40754.645844907405</c:v>
                </c:pt>
                <c:pt idx="294">
                  <c:v>40754.664513888893</c:v>
                </c:pt>
                <c:pt idx="295">
                  <c:v>40766.534375000003</c:v>
                </c:pt>
                <c:pt idx="296">
                  <c:v>40766.911736111106</c:v>
                </c:pt>
                <c:pt idx="297">
                  <c:v>40770.767106480984</c:v>
                </c:pt>
                <c:pt idx="298">
                  <c:v>40779.543784722184</c:v>
                </c:pt>
                <c:pt idx="299">
                  <c:v>40814.756111111114</c:v>
                </c:pt>
                <c:pt idx="300">
                  <c:v>40815.922222222223</c:v>
                </c:pt>
                <c:pt idx="301">
                  <c:v>40843.780671296292</c:v>
                </c:pt>
                <c:pt idx="302">
                  <c:v>40845.412442129629</c:v>
                </c:pt>
                <c:pt idx="303">
                  <c:v>40846.025347222225</c:v>
                </c:pt>
                <c:pt idx="304">
                  <c:v>40857.877349537026</c:v>
                </c:pt>
                <c:pt idx="305">
                  <c:v>40858.603287037025</c:v>
                </c:pt>
                <c:pt idx="306">
                  <c:v>40858.692800925928</c:v>
                </c:pt>
                <c:pt idx="307">
                  <c:v>40866.685046296298</c:v>
                </c:pt>
                <c:pt idx="308">
                  <c:v>40870.718090277791</c:v>
                </c:pt>
                <c:pt idx="309">
                  <c:v>40877.371712962966</c:v>
                </c:pt>
                <c:pt idx="310">
                  <c:v>40877.579571759255</c:v>
                </c:pt>
                <c:pt idx="311">
                  <c:v>40877.622685185175</c:v>
                </c:pt>
                <c:pt idx="312">
                  <c:v>40899.554733796293</c:v>
                </c:pt>
                <c:pt idx="313">
                  <c:v>40911.630613425943</c:v>
                </c:pt>
                <c:pt idx="314">
                  <c:v>40911.635127314774</c:v>
                </c:pt>
                <c:pt idx="315">
                  <c:v>40911.773217592592</c:v>
                </c:pt>
                <c:pt idx="316">
                  <c:v>40918.960451388892</c:v>
                </c:pt>
                <c:pt idx="317">
                  <c:v>40919.379120370373</c:v>
                </c:pt>
                <c:pt idx="318">
                  <c:v>40945.672129629624</c:v>
                </c:pt>
                <c:pt idx="319">
                  <c:v>40954.945937500001</c:v>
                </c:pt>
                <c:pt idx="320">
                  <c:v>40955.897835648211</c:v>
                </c:pt>
                <c:pt idx="321">
                  <c:v>40974.00645833333</c:v>
                </c:pt>
              </c:numCache>
            </c:numRef>
          </c:cat>
          <c:val>
            <c:numRef>
              <c:f>mediawiki!$S$2:$S$323</c:f>
              <c:numCache>
                <c:formatCode>General</c:formatCode>
                <c:ptCount val="32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5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1</c:v>
                </c:pt>
                <c:pt idx="25">
                  <c:v>2</c:v>
                </c:pt>
                <c:pt idx="26">
                  <c:v>1</c:v>
                </c:pt>
                <c:pt idx="27">
                  <c:v>0</c:v>
                </c:pt>
                <c:pt idx="28">
                  <c:v>1</c:v>
                </c:pt>
                <c:pt idx="29">
                  <c:v>10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0</c:v>
                </c:pt>
                <c:pt idx="34">
                  <c:v>2</c:v>
                </c:pt>
                <c:pt idx="35">
                  <c:v>2</c:v>
                </c:pt>
                <c:pt idx="36">
                  <c:v>0</c:v>
                </c:pt>
                <c:pt idx="37">
                  <c:v>1</c:v>
                </c:pt>
                <c:pt idx="38">
                  <c:v>0</c:v>
                </c:pt>
                <c:pt idx="39">
                  <c:v>2</c:v>
                </c:pt>
                <c:pt idx="40">
                  <c:v>0</c:v>
                </c:pt>
                <c:pt idx="41">
                  <c:v>1</c:v>
                </c:pt>
                <c:pt idx="42">
                  <c:v>0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2</c:v>
                </c:pt>
                <c:pt idx="47">
                  <c:v>1</c:v>
                </c:pt>
                <c:pt idx="48">
                  <c:v>1</c:v>
                </c:pt>
                <c:pt idx="49">
                  <c:v>2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0</c:v>
                </c:pt>
                <c:pt idx="55">
                  <c:v>0</c:v>
                </c:pt>
                <c:pt idx="56">
                  <c:v>12</c:v>
                </c:pt>
                <c:pt idx="57">
                  <c:v>0</c:v>
                </c:pt>
                <c:pt idx="58">
                  <c:v>0</c:v>
                </c:pt>
                <c:pt idx="59">
                  <c:v>2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2</c:v>
                </c:pt>
                <c:pt idx="65">
                  <c:v>2</c:v>
                </c:pt>
                <c:pt idx="66">
                  <c:v>1</c:v>
                </c:pt>
                <c:pt idx="67">
                  <c:v>0</c:v>
                </c:pt>
                <c:pt idx="68">
                  <c:v>1</c:v>
                </c:pt>
                <c:pt idx="69">
                  <c:v>4</c:v>
                </c:pt>
                <c:pt idx="70">
                  <c:v>0</c:v>
                </c:pt>
                <c:pt idx="71">
                  <c:v>1</c:v>
                </c:pt>
                <c:pt idx="72">
                  <c:v>0</c:v>
                </c:pt>
                <c:pt idx="73">
                  <c:v>0</c:v>
                </c:pt>
                <c:pt idx="74">
                  <c:v>2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1</c:v>
                </c:pt>
                <c:pt idx="82">
                  <c:v>0</c:v>
                </c:pt>
                <c:pt idx="83">
                  <c:v>1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1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2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5</c:v>
                </c:pt>
                <c:pt idx="103">
                  <c:v>0</c:v>
                </c:pt>
                <c:pt idx="104">
                  <c:v>4</c:v>
                </c:pt>
                <c:pt idx="105">
                  <c:v>0</c:v>
                </c:pt>
                <c:pt idx="106">
                  <c:v>5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0</c:v>
                </c:pt>
                <c:pt idx="111">
                  <c:v>0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1</c:v>
                </c:pt>
                <c:pt idx="122">
                  <c:v>1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2</c:v>
                </c:pt>
                <c:pt idx="130">
                  <c:v>0</c:v>
                </c:pt>
                <c:pt idx="131">
                  <c:v>1</c:v>
                </c:pt>
                <c:pt idx="132">
                  <c:v>1</c:v>
                </c:pt>
                <c:pt idx="133">
                  <c:v>0</c:v>
                </c:pt>
                <c:pt idx="134">
                  <c:v>1</c:v>
                </c:pt>
                <c:pt idx="135">
                  <c:v>1</c:v>
                </c:pt>
                <c:pt idx="136">
                  <c:v>0</c:v>
                </c:pt>
                <c:pt idx="137">
                  <c:v>5</c:v>
                </c:pt>
                <c:pt idx="138">
                  <c:v>1</c:v>
                </c:pt>
                <c:pt idx="139">
                  <c:v>0</c:v>
                </c:pt>
                <c:pt idx="140">
                  <c:v>0</c:v>
                </c:pt>
                <c:pt idx="141">
                  <c:v>1</c:v>
                </c:pt>
                <c:pt idx="142">
                  <c:v>1</c:v>
                </c:pt>
                <c:pt idx="143">
                  <c:v>0</c:v>
                </c:pt>
                <c:pt idx="144">
                  <c:v>1</c:v>
                </c:pt>
                <c:pt idx="145">
                  <c:v>1</c:v>
                </c:pt>
                <c:pt idx="146">
                  <c:v>11</c:v>
                </c:pt>
                <c:pt idx="147">
                  <c:v>0</c:v>
                </c:pt>
                <c:pt idx="148">
                  <c:v>161</c:v>
                </c:pt>
                <c:pt idx="149">
                  <c:v>12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2</c:v>
                </c:pt>
                <c:pt idx="154">
                  <c:v>0</c:v>
                </c:pt>
                <c:pt idx="155">
                  <c:v>1</c:v>
                </c:pt>
                <c:pt idx="156">
                  <c:v>1</c:v>
                </c:pt>
                <c:pt idx="157">
                  <c:v>0</c:v>
                </c:pt>
                <c:pt idx="158">
                  <c:v>1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1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1</c:v>
                </c:pt>
                <c:pt idx="169">
                  <c:v>1</c:v>
                </c:pt>
                <c:pt idx="170">
                  <c:v>0</c:v>
                </c:pt>
                <c:pt idx="171">
                  <c:v>0</c:v>
                </c:pt>
                <c:pt idx="172">
                  <c:v>3</c:v>
                </c:pt>
                <c:pt idx="173">
                  <c:v>1</c:v>
                </c:pt>
                <c:pt idx="174">
                  <c:v>0</c:v>
                </c:pt>
                <c:pt idx="175">
                  <c:v>0</c:v>
                </c:pt>
                <c:pt idx="176">
                  <c:v>1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2</c:v>
                </c:pt>
                <c:pt idx="183">
                  <c:v>0</c:v>
                </c:pt>
                <c:pt idx="184">
                  <c:v>0</c:v>
                </c:pt>
                <c:pt idx="185">
                  <c:v>1</c:v>
                </c:pt>
                <c:pt idx="186">
                  <c:v>1</c:v>
                </c:pt>
                <c:pt idx="187">
                  <c:v>0</c:v>
                </c:pt>
                <c:pt idx="188">
                  <c:v>1</c:v>
                </c:pt>
                <c:pt idx="189">
                  <c:v>0</c:v>
                </c:pt>
                <c:pt idx="190">
                  <c:v>1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2</c:v>
                </c:pt>
                <c:pt idx="199">
                  <c:v>0</c:v>
                </c:pt>
                <c:pt idx="200">
                  <c:v>0</c:v>
                </c:pt>
                <c:pt idx="201">
                  <c:v>1</c:v>
                </c:pt>
                <c:pt idx="202">
                  <c:v>1</c:v>
                </c:pt>
                <c:pt idx="203">
                  <c:v>0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2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4</c:v>
                </c:pt>
                <c:pt idx="214">
                  <c:v>0</c:v>
                </c:pt>
                <c:pt idx="215">
                  <c:v>17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1</c:v>
                </c:pt>
                <c:pt idx="230">
                  <c:v>0</c:v>
                </c:pt>
                <c:pt idx="231">
                  <c:v>1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4</c:v>
                </c:pt>
                <c:pt idx="240">
                  <c:v>1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1</c:v>
                </c:pt>
                <c:pt idx="245">
                  <c:v>3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1</c:v>
                </c:pt>
                <c:pt idx="250">
                  <c:v>2</c:v>
                </c:pt>
                <c:pt idx="251">
                  <c:v>6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1</c:v>
                </c:pt>
                <c:pt idx="259">
                  <c:v>1</c:v>
                </c:pt>
                <c:pt idx="260">
                  <c:v>0</c:v>
                </c:pt>
                <c:pt idx="261">
                  <c:v>1</c:v>
                </c:pt>
                <c:pt idx="262">
                  <c:v>3</c:v>
                </c:pt>
                <c:pt idx="263">
                  <c:v>0</c:v>
                </c:pt>
                <c:pt idx="264">
                  <c:v>0</c:v>
                </c:pt>
                <c:pt idx="265">
                  <c:v>2</c:v>
                </c:pt>
                <c:pt idx="266">
                  <c:v>8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82</c:v>
                </c:pt>
                <c:pt idx="274">
                  <c:v>82</c:v>
                </c:pt>
                <c:pt idx="275">
                  <c:v>2</c:v>
                </c:pt>
                <c:pt idx="276">
                  <c:v>2</c:v>
                </c:pt>
                <c:pt idx="277">
                  <c:v>2</c:v>
                </c:pt>
                <c:pt idx="278">
                  <c:v>2</c:v>
                </c:pt>
                <c:pt idx="279">
                  <c:v>2</c:v>
                </c:pt>
                <c:pt idx="280">
                  <c:v>0</c:v>
                </c:pt>
                <c:pt idx="281">
                  <c:v>0</c:v>
                </c:pt>
                <c:pt idx="282">
                  <c:v>2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3</c:v>
                </c:pt>
                <c:pt idx="289">
                  <c:v>0</c:v>
                </c:pt>
                <c:pt idx="290">
                  <c:v>3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2</c:v>
                </c:pt>
                <c:pt idx="297">
                  <c:v>2</c:v>
                </c:pt>
                <c:pt idx="298">
                  <c:v>0</c:v>
                </c:pt>
                <c:pt idx="299">
                  <c:v>1</c:v>
                </c:pt>
                <c:pt idx="300">
                  <c:v>0</c:v>
                </c:pt>
                <c:pt idx="301">
                  <c:v>2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2</c:v>
                </c:pt>
                <c:pt idx="308">
                  <c:v>0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0</c:v>
                </c:pt>
                <c:pt idx="313">
                  <c:v>1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2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</c:numCache>
            </c:numRef>
          </c:val>
        </c:ser>
        <c:ser>
          <c:idx val="1"/>
          <c:order val="1"/>
          <c:tx>
            <c:v>Insertions</c:v>
          </c:tx>
          <c:spPr>
            <a:solidFill>
              <a:srgbClr val="00B050"/>
            </a:solidFill>
          </c:spPr>
          <c:cat>
            <c:numRef>
              <c:f>mediawiki!$D$2:$D$323</c:f>
              <c:numCache>
                <c:formatCode>[$-409]d\-mmm\-yy;@</c:formatCode>
                <c:ptCount val="322"/>
                <c:pt idx="0">
                  <c:v>37743.955289351863</c:v>
                </c:pt>
                <c:pt idx="1">
                  <c:v>37747.957511574212</c:v>
                </c:pt>
                <c:pt idx="2">
                  <c:v>37854.472662037035</c:v>
                </c:pt>
                <c:pt idx="3">
                  <c:v>37871.58084490741</c:v>
                </c:pt>
                <c:pt idx="4">
                  <c:v>37885.548726851834</c:v>
                </c:pt>
                <c:pt idx="5">
                  <c:v>37933.647546296299</c:v>
                </c:pt>
                <c:pt idx="6">
                  <c:v>37968.897592592592</c:v>
                </c:pt>
                <c:pt idx="7">
                  <c:v>38003.242812500001</c:v>
                </c:pt>
                <c:pt idx="8">
                  <c:v>38031.525983796186</c:v>
                </c:pt>
                <c:pt idx="9">
                  <c:v>38038.355208333342</c:v>
                </c:pt>
                <c:pt idx="10">
                  <c:v>38056.988819446138</c:v>
                </c:pt>
                <c:pt idx="11">
                  <c:v>38057.379317129642</c:v>
                </c:pt>
                <c:pt idx="12">
                  <c:v>38070.328067129631</c:v>
                </c:pt>
                <c:pt idx="13">
                  <c:v>38095.103182870174</c:v>
                </c:pt>
                <c:pt idx="14">
                  <c:v>38116.062893518516</c:v>
                </c:pt>
                <c:pt idx="15">
                  <c:v>38116.217303240745</c:v>
                </c:pt>
                <c:pt idx="16">
                  <c:v>38122.020590277782</c:v>
                </c:pt>
                <c:pt idx="17">
                  <c:v>38126.919953703706</c:v>
                </c:pt>
                <c:pt idx="18">
                  <c:v>38152.444722222222</c:v>
                </c:pt>
                <c:pt idx="19">
                  <c:v>38153.638078703705</c:v>
                </c:pt>
                <c:pt idx="20">
                  <c:v>38159.849293981482</c:v>
                </c:pt>
                <c:pt idx="21">
                  <c:v>38186.367164351854</c:v>
                </c:pt>
                <c:pt idx="22">
                  <c:v>38186.864907407413</c:v>
                </c:pt>
                <c:pt idx="23">
                  <c:v>38187.723043980288</c:v>
                </c:pt>
                <c:pt idx="24">
                  <c:v>38206.166203703586</c:v>
                </c:pt>
                <c:pt idx="25">
                  <c:v>38206.168923610974</c:v>
                </c:pt>
                <c:pt idx="26">
                  <c:v>38208.234849537024</c:v>
                </c:pt>
                <c:pt idx="27">
                  <c:v>38223.341504629629</c:v>
                </c:pt>
                <c:pt idx="28">
                  <c:v>38223.861886574072</c:v>
                </c:pt>
                <c:pt idx="29">
                  <c:v>38241.448923611104</c:v>
                </c:pt>
                <c:pt idx="30">
                  <c:v>38256.470532407613</c:v>
                </c:pt>
                <c:pt idx="31">
                  <c:v>38256.613333333335</c:v>
                </c:pt>
                <c:pt idx="32">
                  <c:v>38256.826203703706</c:v>
                </c:pt>
                <c:pt idx="33">
                  <c:v>38262.93472222222</c:v>
                </c:pt>
                <c:pt idx="34">
                  <c:v>38284.390196759254</c:v>
                </c:pt>
                <c:pt idx="35">
                  <c:v>38284.410567129642</c:v>
                </c:pt>
                <c:pt idx="36">
                  <c:v>38284.888819446343</c:v>
                </c:pt>
                <c:pt idx="37">
                  <c:v>38284.931157407409</c:v>
                </c:pt>
                <c:pt idx="38">
                  <c:v>38322.552233797243</c:v>
                </c:pt>
                <c:pt idx="39">
                  <c:v>38339.157766203585</c:v>
                </c:pt>
                <c:pt idx="40">
                  <c:v>38340.333912037036</c:v>
                </c:pt>
                <c:pt idx="41">
                  <c:v>38366.574525463002</c:v>
                </c:pt>
                <c:pt idx="42">
                  <c:v>38401.455532407643</c:v>
                </c:pt>
                <c:pt idx="43">
                  <c:v>38404.648587962962</c:v>
                </c:pt>
                <c:pt idx="44">
                  <c:v>38423.338032407613</c:v>
                </c:pt>
                <c:pt idx="45">
                  <c:v>38423.493773148148</c:v>
                </c:pt>
                <c:pt idx="46">
                  <c:v>38430.571250000001</c:v>
                </c:pt>
                <c:pt idx="47">
                  <c:v>38439.449444444443</c:v>
                </c:pt>
                <c:pt idx="48">
                  <c:v>38442.486168981479</c:v>
                </c:pt>
                <c:pt idx="49">
                  <c:v>38452.770486110974</c:v>
                </c:pt>
                <c:pt idx="50">
                  <c:v>38463.923703702974</c:v>
                </c:pt>
                <c:pt idx="51">
                  <c:v>38468.831886574073</c:v>
                </c:pt>
                <c:pt idx="52">
                  <c:v>38473.338483796295</c:v>
                </c:pt>
                <c:pt idx="53">
                  <c:v>38474.338634259293</c:v>
                </c:pt>
                <c:pt idx="54">
                  <c:v>38474.349722222221</c:v>
                </c:pt>
                <c:pt idx="55">
                  <c:v>38474.361307870371</c:v>
                </c:pt>
                <c:pt idx="56">
                  <c:v>38474.427106481475</c:v>
                </c:pt>
                <c:pt idx="57">
                  <c:v>38475.312731481492</c:v>
                </c:pt>
                <c:pt idx="58">
                  <c:v>38487.263055554984</c:v>
                </c:pt>
                <c:pt idx="59">
                  <c:v>38493.323807870373</c:v>
                </c:pt>
                <c:pt idx="60">
                  <c:v>38498.433055555557</c:v>
                </c:pt>
                <c:pt idx="61">
                  <c:v>38502.398622685185</c:v>
                </c:pt>
                <c:pt idx="62">
                  <c:v>38503.306608797175</c:v>
                </c:pt>
                <c:pt idx="63">
                  <c:v>38508.472129629634</c:v>
                </c:pt>
                <c:pt idx="64">
                  <c:v>38512.409143518504</c:v>
                </c:pt>
                <c:pt idx="65">
                  <c:v>38515.578217592643</c:v>
                </c:pt>
                <c:pt idx="66">
                  <c:v>38522.015150462961</c:v>
                </c:pt>
                <c:pt idx="67">
                  <c:v>38522.046076389212</c:v>
                </c:pt>
                <c:pt idx="68">
                  <c:v>38523.861932870372</c:v>
                </c:pt>
                <c:pt idx="69">
                  <c:v>38528.375567129631</c:v>
                </c:pt>
                <c:pt idx="70">
                  <c:v>38528.574513889012</c:v>
                </c:pt>
                <c:pt idx="71">
                  <c:v>38538.130891203706</c:v>
                </c:pt>
                <c:pt idx="72">
                  <c:v>38540.622835648202</c:v>
                </c:pt>
                <c:pt idx="73">
                  <c:v>38556.241261574076</c:v>
                </c:pt>
                <c:pt idx="74">
                  <c:v>38556.271134259194</c:v>
                </c:pt>
                <c:pt idx="75">
                  <c:v>38577.567893518521</c:v>
                </c:pt>
                <c:pt idx="76">
                  <c:v>38581.363750000004</c:v>
                </c:pt>
                <c:pt idx="77">
                  <c:v>38608.690162036975</c:v>
                </c:pt>
                <c:pt idx="78">
                  <c:v>38639.193043980413</c:v>
                </c:pt>
                <c:pt idx="79">
                  <c:v>38639.269247684984</c:v>
                </c:pt>
                <c:pt idx="80">
                  <c:v>38668.851076389212</c:v>
                </c:pt>
                <c:pt idx="81">
                  <c:v>38687.442905092612</c:v>
                </c:pt>
                <c:pt idx="82">
                  <c:v>38687.974791666624</c:v>
                </c:pt>
                <c:pt idx="83">
                  <c:v>38708.236875000002</c:v>
                </c:pt>
                <c:pt idx="84">
                  <c:v>38708.265694444446</c:v>
                </c:pt>
                <c:pt idx="85">
                  <c:v>38716.398043981484</c:v>
                </c:pt>
                <c:pt idx="86">
                  <c:v>38743.561967592585</c:v>
                </c:pt>
                <c:pt idx="87">
                  <c:v>38748.155648148211</c:v>
                </c:pt>
                <c:pt idx="88">
                  <c:v>38759.266342592586</c:v>
                </c:pt>
                <c:pt idx="89">
                  <c:v>38772.080914351893</c:v>
                </c:pt>
                <c:pt idx="90">
                  <c:v>38788.607673610975</c:v>
                </c:pt>
                <c:pt idx="91">
                  <c:v>38804.214965277773</c:v>
                </c:pt>
                <c:pt idx="92">
                  <c:v>38815.882789351861</c:v>
                </c:pt>
                <c:pt idx="93">
                  <c:v>38818.62226851852</c:v>
                </c:pt>
                <c:pt idx="94">
                  <c:v>38824.187951388893</c:v>
                </c:pt>
                <c:pt idx="95">
                  <c:v>38824.200138888889</c:v>
                </c:pt>
                <c:pt idx="96">
                  <c:v>38884.053298611107</c:v>
                </c:pt>
                <c:pt idx="97">
                  <c:v>38889.944907407611</c:v>
                </c:pt>
                <c:pt idx="98">
                  <c:v>38895.651099537034</c:v>
                </c:pt>
                <c:pt idx="99">
                  <c:v>38895.674849537034</c:v>
                </c:pt>
                <c:pt idx="100">
                  <c:v>38897.723611110974</c:v>
                </c:pt>
                <c:pt idx="101">
                  <c:v>38907.091157407405</c:v>
                </c:pt>
                <c:pt idx="102">
                  <c:v>38908.270868055552</c:v>
                </c:pt>
                <c:pt idx="103">
                  <c:v>38908.360277777792</c:v>
                </c:pt>
                <c:pt idx="104">
                  <c:v>38909.289201388892</c:v>
                </c:pt>
                <c:pt idx="105">
                  <c:v>38920.633645832975</c:v>
                </c:pt>
                <c:pt idx="106">
                  <c:v>38920.696851851855</c:v>
                </c:pt>
                <c:pt idx="107">
                  <c:v>38975.839131944442</c:v>
                </c:pt>
                <c:pt idx="108">
                  <c:v>38975.876793981479</c:v>
                </c:pt>
                <c:pt idx="109">
                  <c:v>39013.399652777778</c:v>
                </c:pt>
                <c:pt idx="110">
                  <c:v>39015.310405092612</c:v>
                </c:pt>
                <c:pt idx="111">
                  <c:v>39015.595810185187</c:v>
                </c:pt>
                <c:pt idx="112">
                  <c:v>39022.301053240742</c:v>
                </c:pt>
                <c:pt idx="113">
                  <c:v>39022.900034722232</c:v>
                </c:pt>
                <c:pt idx="114">
                  <c:v>39022.91479166667</c:v>
                </c:pt>
                <c:pt idx="115">
                  <c:v>39029.412569445645</c:v>
                </c:pt>
                <c:pt idx="116">
                  <c:v>39032.901597222233</c:v>
                </c:pt>
                <c:pt idx="117">
                  <c:v>39043.587500000001</c:v>
                </c:pt>
                <c:pt idx="118">
                  <c:v>39043.598530092611</c:v>
                </c:pt>
                <c:pt idx="119">
                  <c:v>39049.140416666654</c:v>
                </c:pt>
                <c:pt idx="120">
                  <c:v>39049.188599537039</c:v>
                </c:pt>
                <c:pt idx="121">
                  <c:v>39060.483738426243</c:v>
                </c:pt>
                <c:pt idx="122">
                  <c:v>39065.557546297212</c:v>
                </c:pt>
                <c:pt idx="123">
                  <c:v>39065.854166666664</c:v>
                </c:pt>
                <c:pt idx="124">
                  <c:v>39072.903275463003</c:v>
                </c:pt>
                <c:pt idx="125">
                  <c:v>39072.904872685183</c:v>
                </c:pt>
                <c:pt idx="126">
                  <c:v>39092.980995370643</c:v>
                </c:pt>
                <c:pt idx="127">
                  <c:v>39093.664872685185</c:v>
                </c:pt>
                <c:pt idx="128">
                  <c:v>39104.357592592612</c:v>
                </c:pt>
                <c:pt idx="129">
                  <c:v>39114.373854166668</c:v>
                </c:pt>
                <c:pt idx="130">
                  <c:v>39118.384444445212</c:v>
                </c:pt>
                <c:pt idx="131">
                  <c:v>39122.473761574074</c:v>
                </c:pt>
                <c:pt idx="132">
                  <c:v>39122.820497685185</c:v>
                </c:pt>
                <c:pt idx="133">
                  <c:v>39138.888564814813</c:v>
                </c:pt>
                <c:pt idx="134">
                  <c:v>39149.139247685176</c:v>
                </c:pt>
                <c:pt idx="135">
                  <c:v>39150.86818287037</c:v>
                </c:pt>
                <c:pt idx="136">
                  <c:v>39154.643043981174</c:v>
                </c:pt>
                <c:pt idx="137">
                  <c:v>39155.917349537034</c:v>
                </c:pt>
                <c:pt idx="138">
                  <c:v>39155.927129629585</c:v>
                </c:pt>
                <c:pt idx="139">
                  <c:v>39158.799282407374</c:v>
                </c:pt>
                <c:pt idx="140">
                  <c:v>39194.586180555554</c:v>
                </c:pt>
                <c:pt idx="141">
                  <c:v>39209.614270833335</c:v>
                </c:pt>
                <c:pt idx="142">
                  <c:v>39209.683472222227</c:v>
                </c:pt>
                <c:pt idx="143">
                  <c:v>39209.706168981174</c:v>
                </c:pt>
                <c:pt idx="144">
                  <c:v>39233.643229166664</c:v>
                </c:pt>
                <c:pt idx="145">
                  <c:v>39240.729953702976</c:v>
                </c:pt>
                <c:pt idx="146">
                  <c:v>39249.338946759257</c:v>
                </c:pt>
                <c:pt idx="147">
                  <c:v>39255.638831018543</c:v>
                </c:pt>
                <c:pt idx="148">
                  <c:v>39255.771805555174</c:v>
                </c:pt>
                <c:pt idx="149">
                  <c:v>39255.841458333336</c:v>
                </c:pt>
                <c:pt idx="150">
                  <c:v>39256.811111111107</c:v>
                </c:pt>
                <c:pt idx="151">
                  <c:v>39272.818958333613</c:v>
                </c:pt>
                <c:pt idx="152">
                  <c:v>39272.837060185186</c:v>
                </c:pt>
                <c:pt idx="153">
                  <c:v>39285.614722222221</c:v>
                </c:pt>
                <c:pt idx="154">
                  <c:v>39285.636087962965</c:v>
                </c:pt>
                <c:pt idx="155">
                  <c:v>39286.942962962959</c:v>
                </c:pt>
                <c:pt idx="156">
                  <c:v>39293.080983796295</c:v>
                </c:pt>
                <c:pt idx="157">
                  <c:v>39293.424803240741</c:v>
                </c:pt>
                <c:pt idx="158">
                  <c:v>39294.611516203702</c:v>
                </c:pt>
                <c:pt idx="159">
                  <c:v>39300.145601851575</c:v>
                </c:pt>
                <c:pt idx="160">
                  <c:v>39300.764583333184</c:v>
                </c:pt>
                <c:pt idx="161">
                  <c:v>39303.623634259224</c:v>
                </c:pt>
                <c:pt idx="162">
                  <c:v>39305.613738425942</c:v>
                </c:pt>
                <c:pt idx="163">
                  <c:v>39321.970046296643</c:v>
                </c:pt>
                <c:pt idx="164">
                  <c:v>39321.989270833335</c:v>
                </c:pt>
                <c:pt idx="165">
                  <c:v>39323.106400462959</c:v>
                </c:pt>
                <c:pt idx="166">
                  <c:v>39323.646377314813</c:v>
                </c:pt>
                <c:pt idx="167">
                  <c:v>39330.343263888892</c:v>
                </c:pt>
                <c:pt idx="168">
                  <c:v>39332.077916666654</c:v>
                </c:pt>
                <c:pt idx="169">
                  <c:v>39332.562824074092</c:v>
                </c:pt>
                <c:pt idx="170">
                  <c:v>39427.411064814805</c:v>
                </c:pt>
                <c:pt idx="171">
                  <c:v>39427.589884259258</c:v>
                </c:pt>
                <c:pt idx="172">
                  <c:v>39429.761608796274</c:v>
                </c:pt>
                <c:pt idx="173">
                  <c:v>39432.894409722227</c:v>
                </c:pt>
                <c:pt idx="174">
                  <c:v>39445.397476851824</c:v>
                </c:pt>
                <c:pt idx="175">
                  <c:v>39447.852002315012</c:v>
                </c:pt>
                <c:pt idx="176">
                  <c:v>39496.511377314819</c:v>
                </c:pt>
                <c:pt idx="177">
                  <c:v>39498.37027777882</c:v>
                </c:pt>
                <c:pt idx="178">
                  <c:v>39499.806053241213</c:v>
                </c:pt>
                <c:pt idx="179">
                  <c:v>39501.707210648201</c:v>
                </c:pt>
                <c:pt idx="180">
                  <c:v>39525.004236111112</c:v>
                </c:pt>
                <c:pt idx="181">
                  <c:v>39525.012129629627</c:v>
                </c:pt>
                <c:pt idx="182">
                  <c:v>39526.538321759224</c:v>
                </c:pt>
                <c:pt idx="183">
                  <c:v>39527.590474536984</c:v>
                </c:pt>
                <c:pt idx="184">
                  <c:v>39547.63881944563</c:v>
                </c:pt>
                <c:pt idx="185">
                  <c:v>39549.956261574203</c:v>
                </c:pt>
                <c:pt idx="186">
                  <c:v>39555.612581018519</c:v>
                </c:pt>
                <c:pt idx="187">
                  <c:v>39555.621458333175</c:v>
                </c:pt>
                <c:pt idx="188">
                  <c:v>39555.78634259259</c:v>
                </c:pt>
                <c:pt idx="189">
                  <c:v>39555.799722222175</c:v>
                </c:pt>
                <c:pt idx="190">
                  <c:v>39555.887129629627</c:v>
                </c:pt>
                <c:pt idx="191">
                  <c:v>39578.294618055559</c:v>
                </c:pt>
                <c:pt idx="192">
                  <c:v>39580.191064813567</c:v>
                </c:pt>
                <c:pt idx="193">
                  <c:v>39625.860023148212</c:v>
                </c:pt>
                <c:pt idx="194">
                  <c:v>39625.862268518518</c:v>
                </c:pt>
                <c:pt idx="195">
                  <c:v>39636.683333333334</c:v>
                </c:pt>
                <c:pt idx="196">
                  <c:v>39637.626469907176</c:v>
                </c:pt>
                <c:pt idx="197">
                  <c:v>39638.7966087963</c:v>
                </c:pt>
                <c:pt idx="198">
                  <c:v>39638.814444445212</c:v>
                </c:pt>
                <c:pt idx="199">
                  <c:v>39639.916712962993</c:v>
                </c:pt>
                <c:pt idx="200">
                  <c:v>39639.924432870372</c:v>
                </c:pt>
                <c:pt idx="201">
                  <c:v>39660.103344907184</c:v>
                </c:pt>
                <c:pt idx="202">
                  <c:v>39660.114537037043</c:v>
                </c:pt>
                <c:pt idx="203">
                  <c:v>39689.508159722223</c:v>
                </c:pt>
                <c:pt idx="204">
                  <c:v>39691.812233797587</c:v>
                </c:pt>
                <c:pt idx="205">
                  <c:v>39709.768680554975</c:v>
                </c:pt>
                <c:pt idx="206">
                  <c:v>39709.818703703706</c:v>
                </c:pt>
                <c:pt idx="207">
                  <c:v>39716.489884259259</c:v>
                </c:pt>
                <c:pt idx="208">
                  <c:v>39717.803449074083</c:v>
                </c:pt>
                <c:pt idx="209">
                  <c:v>39719.672430555554</c:v>
                </c:pt>
                <c:pt idx="210">
                  <c:v>39721.004907407412</c:v>
                </c:pt>
                <c:pt idx="211">
                  <c:v>39783.718402777777</c:v>
                </c:pt>
                <c:pt idx="212">
                  <c:v>39813.726238426243</c:v>
                </c:pt>
                <c:pt idx="213">
                  <c:v>39813.757523148211</c:v>
                </c:pt>
                <c:pt idx="214">
                  <c:v>39813.789074074091</c:v>
                </c:pt>
                <c:pt idx="215">
                  <c:v>39828.289560185185</c:v>
                </c:pt>
                <c:pt idx="216">
                  <c:v>39828.597546296296</c:v>
                </c:pt>
                <c:pt idx="217">
                  <c:v>39829.960231481491</c:v>
                </c:pt>
                <c:pt idx="218">
                  <c:v>39829.968796296293</c:v>
                </c:pt>
                <c:pt idx="219">
                  <c:v>39832.580648148243</c:v>
                </c:pt>
                <c:pt idx="220">
                  <c:v>39832.592349536986</c:v>
                </c:pt>
                <c:pt idx="221">
                  <c:v>39832.648171296343</c:v>
                </c:pt>
                <c:pt idx="222">
                  <c:v>39841.797430554405</c:v>
                </c:pt>
                <c:pt idx="223">
                  <c:v>39841.816898149744</c:v>
                </c:pt>
                <c:pt idx="224">
                  <c:v>39842.65347222222</c:v>
                </c:pt>
                <c:pt idx="225">
                  <c:v>39850.887303240743</c:v>
                </c:pt>
                <c:pt idx="226">
                  <c:v>39855.346342592602</c:v>
                </c:pt>
                <c:pt idx="227">
                  <c:v>39858.257430555554</c:v>
                </c:pt>
                <c:pt idx="228">
                  <c:v>39871.701064813788</c:v>
                </c:pt>
                <c:pt idx="229">
                  <c:v>39881.414664351862</c:v>
                </c:pt>
                <c:pt idx="230">
                  <c:v>39882.655034722222</c:v>
                </c:pt>
                <c:pt idx="231">
                  <c:v>39892.052557871211</c:v>
                </c:pt>
                <c:pt idx="232">
                  <c:v>39892.472673611104</c:v>
                </c:pt>
                <c:pt idx="233">
                  <c:v>39927.063391203585</c:v>
                </c:pt>
                <c:pt idx="234">
                  <c:v>39928.47457175926</c:v>
                </c:pt>
                <c:pt idx="235">
                  <c:v>39930.718761574077</c:v>
                </c:pt>
                <c:pt idx="236">
                  <c:v>39946.919120370367</c:v>
                </c:pt>
                <c:pt idx="237">
                  <c:v>39947.947187500002</c:v>
                </c:pt>
                <c:pt idx="238">
                  <c:v>39952.871863425942</c:v>
                </c:pt>
                <c:pt idx="239">
                  <c:v>39968.539837962962</c:v>
                </c:pt>
                <c:pt idx="240">
                  <c:v>39972.299652777576</c:v>
                </c:pt>
                <c:pt idx="241">
                  <c:v>39992.299803240734</c:v>
                </c:pt>
                <c:pt idx="242">
                  <c:v>39993.822824074203</c:v>
                </c:pt>
                <c:pt idx="243">
                  <c:v>39995.038715277791</c:v>
                </c:pt>
                <c:pt idx="244">
                  <c:v>40011.740196759194</c:v>
                </c:pt>
                <c:pt idx="245">
                  <c:v>40011.743379629625</c:v>
                </c:pt>
                <c:pt idx="246">
                  <c:v>40013.918055555601</c:v>
                </c:pt>
                <c:pt idx="247">
                  <c:v>40096.385312500002</c:v>
                </c:pt>
                <c:pt idx="248">
                  <c:v>40107.115729166624</c:v>
                </c:pt>
                <c:pt idx="249">
                  <c:v>40155.814085648213</c:v>
                </c:pt>
                <c:pt idx="250">
                  <c:v>40157.235937500001</c:v>
                </c:pt>
                <c:pt idx="251">
                  <c:v>40232.475462962924</c:v>
                </c:pt>
                <c:pt idx="252">
                  <c:v>40256.925347222204</c:v>
                </c:pt>
                <c:pt idx="253">
                  <c:v>40284.069502314815</c:v>
                </c:pt>
                <c:pt idx="254">
                  <c:v>40321.596759259257</c:v>
                </c:pt>
                <c:pt idx="255">
                  <c:v>40322.520937500005</c:v>
                </c:pt>
                <c:pt idx="256">
                  <c:v>40322.521874999999</c:v>
                </c:pt>
                <c:pt idx="257">
                  <c:v>40323.859259260367</c:v>
                </c:pt>
                <c:pt idx="258">
                  <c:v>40367.582430555558</c:v>
                </c:pt>
                <c:pt idx="259">
                  <c:v>40378.496875000012</c:v>
                </c:pt>
                <c:pt idx="260">
                  <c:v>40381.370115740741</c:v>
                </c:pt>
                <c:pt idx="261">
                  <c:v>40398.702187499999</c:v>
                </c:pt>
                <c:pt idx="262">
                  <c:v>40424.869537037041</c:v>
                </c:pt>
                <c:pt idx="263">
                  <c:v>40425.166770832984</c:v>
                </c:pt>
                <c:pt idx="264">
                  <c:v>40460.565497684984</c:v>
                </c:pt>
                <c:pt idx="265">
                  <c:v>40465.907662037025</c:v>
                </c:pt>
                <c:pt idx="266">
                  <c:v>40487.927754629585</c:v>
                </c:pt>
                <c:pt idx="267">
                  <c:v>40516.139050925922</c:v>
                </c:pt>
                <c:pt idx="268">
                  <c:v>40539.720659722225</c:v>
                </c:pt>
                <c:pt idx="269">
                  <c:v>40549.094363425931</c:v>
                </c:pt>
                <c:pt idx="270">
                  <c:v>40549.810613427297</c:v>
                </c:pt>
                <c:pt idx="271">
                  <c:v>40549.923587962956</c:v>
                </c:pt>
                <c:pt idx="272">
                  <c:v>40560.584976851853</c:v>
                </c:pt>
                <c:pt idx="273">
                  <c:v>40562.049548611074</c:v>
                </c:pt>
                <c:pt idx="274">
                  <c:v>40563.997766203574</c:v>
                </c:pt>
                <c:pt idx="275">
                  <c:v>40605.269942129584</c:v>
                </c:pt>
                <c:pt idx="276">
                  <c:v>40615.441041666585</c:v>
                </c:pt>
                <c:pt idx="277">
                  <c:v>40617.120138888888</c:v>
                </c:pt>
                <c:pt idx="278">
                  <c:v>40618.009143518175</c:v>
                </c:pt>
                <c:pt idx="279">
                  <c:v>40622.68818287037</c:v>
                </c:pt>
                <c:pt idx="280">
                  <c:v>40653.793645832127</c:v>
                </c:pt>
                <c:pt idx="281">
                  <c:v>40655.900879629633</c:v>
                </c:pt>
                <c:pt idx="282">
                  <c:v>40666.881064814814</c:v>
                </c:pt>
                <c:pt idx="283">
                  <c:v>40679.878414351893</c:v>
                </c:pt>
                <c:pt idx="284">
                  <c:v>40680.497835648202</c:v>
                </c:pt>
                <c:pt idx="285">
                  <c:v>40719.119791666584</c:v>
                </c:pt>
                <c:pt idx="286">
                  <c:v>40719.174537037041</c:v>
                </c:pt>
                <c:pt idx="287">
                  <c:v>40736.883136574092</c:v>
                </c:pt>
                <c:pt idx="288">
                  <c:v>40737.014606481483</c:v>
                </c:pt>
                <c:pt idx="289">
                  <c:v>40737.026435185187</c:v>
                </c:pt>
                <c:pt idx="290">
                  <c:v>40737.797812500001</c:v>
                </c:pt>
                <c:pt idx="291">
                  <c:v>40747.343877315012</c:v>
                </c:pt>
                <c:pt idx="292">
                  <c:v>40750.7105787037</c:v>
                </c:pt>
                <c:pt idx="293">
                  <c:v>40754.645844907405</c:v>
                </c:pt>
                <c:pt idx="294">
                  <c:v>40754.664513888893</c:v>
                </c:pt>
                <c:pt idx="295">
                  <c:v>40766.534375000003</c:v>
                </c:pt>
                <c:pt idx="296">
                  <c:v>40766.911736111106</c:v>
                </c:pt>
                <c:pt idx="297">
                  <c:v>40770.767106480984</c:v>
                </c:pt>
                <c:pt idx="298">
                  <c:v>40779.543784722184</c:v>
                </c:pt>
                <c:pt idx="299">
                  <c:v>40814.756111111114</c:v>
                </c:pt>
                <c:pt idx="300">
                  <c:v>40815.922222222223</c:v>
                </c:pt>
                <c:pt idx="301">
                  <c:v>40843.780671296292</c:v>
                </c:pt>
                <c:pt idx="302">
                  <c:v>40845.412442129629</c:v>
                </c:pt>
                <c:pt idx="303">
                  <c:v>40846.025347222225</c:v>
                </c:pt>
                <c:pt idx="304">
                  <c:v>40857.877349537026</c:v>
                </c:pt>
                <c:pt idx="305">
                  <c:v>40858.603287037025</c:v>
                </c:pt>
                <c:pt idx="306">
                  <c:v>40858.692800925928</c:v>
                </c:pt>
                <c:pt idx="307">
                  <c:v>40866.685046296298</c:v>
                </c:pt>
                <c:pt idx="308">
                  <c:v>40870.718090277791</c:v>
                </c:pt>
                <c:pt idx="309">
                  <c:v>40877.371712962966</c:v>
                </c:pt>
                <c:pt idx="310">
                  <c:v>40877.579571759255</c:v>
                </c:pt>
                <c:pt idx="311">
                  <c:v>40877.622685185175</c:v>
                </c:pt>
                <c:pt idx="312">
                  <c:v>40899.554733796293</c:v>
                </c:pt>
                <c:pt idx="313">
                  <c:v>40911.630613425943</c:v>
                </c:pt>
                <c:pt idx="314">
                  <c:v>40911.635127314774</c:v>
                </c:pt>
                <c:pt idx="315">
                  <c:v>40911.773217592592</c:v>
                </c:pt>
                <c:pt idx="316">
                  <c:v>40918.960451388892</c:v>
                </c:pt>
                <c:pt idx="317">
                  <c:v>40919.379120370373</c:v>
                </c:pt>
                <c:pt idx="318">
                  <c:v>40945.672129629624</c:v>
                </c:pt>
                <c:pt idx="319">
                  <c:v>40954.945937500001</c:v>
                </c:pt>
                <c:pt idx="320">
                  <c:v>40955.897835648211</c:v>
                </c:pt>
                <c:pt idx="321">
                  <c:v>40974.00645833333</c:v>
                </c:pt>
              </c:numCache>
            </c:numRef>
          </c:cat>
          <c:val>
            <c:numRef>
              <c:f>mediawiki!$W$2:$W$323</c:f>
              <c:numCache>
                <c:formatCode>General</c:formatCode>
                <c:ptCount val="322"/>
                <c:pt idx="0">
                  <c:v>0</c:v>
                </c:pt>
                <c:pt idx="1">
                  <c:v>0</c:v>
                </c:pt>
                <c:pt idx="2">
                  <c:v>4</c:v>
                </c:pt>
                <c:pt idx="3">
                  <c:v>2</c:v>
                </c:pt>
                <c:pt idx="4">
                  <c:v>0</c:v>
                </c:pt>
                <c:pt idx="5">
                  <c:v>4</c:v>
                </c:pt>
                <c:pt idx="6">
                  <c:v>2</c:v>
                </c:pt>
                <c:pt idx="7">
                  <c:v>3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5</c:v>
                </c:pt>
                <c:pt idx="15">
                  <c:v>4</c:v>
                </c:pt>
                <c:pt idx="16">
                  <c:v>5</c:v>
                </c:pt>
                <c:pt idx="17">
                  <c:v>0</c:v>
                </c:pt>
                <c:pt idx="18">
                  <c:v>1</c:v>
                </c:pt>
                <c:pt idx="19">
                  <c:v>3</c:v>
                </c:pt>
                <c:pt idx="20">
                  <c:v>0</c:v>
                </c:pt>
                <c:pt idx="21">
                  <c:v>0</c:v>
                </c:pt>
                <c:pt idx="22">
                  <c:v>6</c:v>
                </c:pt>
                <c:pt idx="23">
                  <c:v>1</c:v>
                </c:pt>
                <c:pt idx="24">
                  <c:v>1</c:v>
                </c:pt>
                <c:pt idx="25">
                  <c:v>0</c:v>
                </c:pt>
                <c:pt idx="26">
                  <c:v>1</c:v>
                </c:pt>
                <c:pt idx="27">
                  <c:v>8</c:v>
                </c:pt>
                <c:pt idx="28">
                  <c:v>3</c:v>
                </c:pt>
                <c:pt idx="29">
                  <c:v>0</c:v>
                </c:pt>
                <c:pt idx="30">
                  <c:v>1</c:v>
                </c:pt>
                <c:pt idx="31">
                  <c:v>1</c:v>
                </c:pt>
                <c:pt idx="32">
                  <c:v>2</c:v>
                </c:pt>
                <c:pt idx="33">
                  <c:v>7</c:v>
                </c:pt>
                <c:pt idx="34">
                  <c:v>4</c:v>
                </c:pt>
                <c:pt idx="35">
                  <c:v>3</c:v>
                </c:pt>
                <c:pt idx="36">
                  <c:v>0</c:v>
                </c:pt>
                <c:pt idx="37">
                  <c:v>1</c:v>
                </c:pt>
                <c:pt idx="38">
                  <c:v>0</c:v>
                </c:pt>
                <c:pt idx="39">
                  <c:v>2</c:v>
                </c:pt>
                <c:pt idx="40">
                  <c:v>24</c:v>
                </c:pt>
                <c:pt idx="41">
                  <c:v>1</c:v>
                </c:pt>
                <c:pt idx="42">
                  <c:v>0</c:v>
                </c:pt>
                <c:pt idx="43">
                  <c:v>0</c:v>
                </c:pt>
                <c:pt idx="44">
                  <c:v>1</c:v>
                </c:pt>
                <c:pt idx="45">
                  <c:v>1</c:v>
                </c:pt>
                <c:pt idx="46">
                  <c:v>2</c:v>
                </c:pt>
                <c:pt idx="47">
                  <c:v>1</c:v>
                </c:pt>
                <c:pt idx="48">
                  <c:v>1</c:v>
                </c:pt>
                <c:pt idx="49">
                  <c:v>8</c:v>
                </c:pt>
                <c:pt idx="50">
                  <c:v>1</c:v>
                </c:pt>
                <c:pt idx="51">
                  <c:v>3</c:v>
                </c:pt>
                <c:pt idx="52">
                  <c:v>1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5</c:v>
                </c:pt>
                <c:pt idx="59">
                  <c:v>3</c:v>
                </c:pt>
                <c:pt idx="60">
                  <c:v>4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3</c:v>
                </c:pt>
                <c:pt idx="67">
                  <c:v>0</c:v>
                </c:pt>
                <c:pt idx="68">
                  <c:v>1</c:v>
                </c:pt>
                <c:pt idx="69">
                  <c:v>0</c:v>
                </c:pt>
                <c:pt idx="70">
                  <c:v>3</c:v>
                </c:pt>
                <c:pt idx="71">
                  <c:v>1</c:v>
                </c:pt>
                <c:pt idx="72">
                  <c:v>0</c:v>
                </c:pt>
                <c:pt idx="73">
                  <c:v>6</c:v>
                </c:pt>
                <c:pt idx="74">
                  <c:v>1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2</c:v>
                </c:pt>
                <c:pt idx="82">
                  <c:v>0</c:v>
                </c:pt>
                <c:pt idx="83">
                  <c:v>1</c:v>
                </c:pt>
                <c:pt idx="84">
                  <c:v>0</c:v>
                </c:pt>
                <c:pt idx="85">
                  <c:v>4</c:v>
                </c:pt>
                <c:pt idx="86">
                  <c:v>4</c:v>
                </c:pt>
                <c:pt idx="87">
                  <c:v>4</c:v>
                </c:pt>
                <c:pt idx="88">
                  <c:v>0</c:v>
                </c:pt>
                <c:pt idx="89">
                  <c:v>6</c:v>
                </c:pt>
                <c:pt idx="90">
                  <c:v>0</c:v>
                </c:pt>
                <c:pt idx="91">
                  <c:v>1</c:v>
                </c:pt>
                <c:pt idx="92">
                  <c:v>0</c:v>
                </c:pt>
                <c:pt idx="93">
                  <c:v>4</c:v>
                </c:pt>
                <c:pt idx="94">
                  <c:v>3</c:v>
                </c:pt>
                <c:pt idx="95">
                  <c:v>0</c:v>
                </c:pt>
                <c:pt idx="96">
                  <c:v>21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2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1</c:v>
                </c:pt>
                <c:pt idx="108">
                  <c:v>0</c:v>
                </c:pt>
                <c:pt idx="109">
                  <c:v>1</c:v>
                </c:pt>
                <c:pt idx="110">
                  <c:v>4</c:v>
                </c:pt>
                <c:pt idx="111">
                  <c:v>7</c:v>
                </c:pt>
                <c:pt idx="112">
                  <c:v>1</c:v>
                </c:pt>
                <c:pt idx="113">
                  <c:v>0</c:v>
                </c:pt>
                <c:pt idx="114">
                  <c:v>1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2</c:v>
                </c:pt>
                <c:pt idx="122">
                  <c:v>1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7</c:v>
                </c:pt>
                <c:pt idx="127">
                  <c:v>0</c:v>
                </c:pt>
                <c:pt idx="128">
                  <c:v>0</c:v>
                </c:pt>
                <c:pt idx="129">
                  <c:v>2</c:v>
                </c:pt>
                <c:pt idx="130">
                  <c:v>0</c:v>
                </c:pt>
                <c:pt idx="131">
                  <c:v>1</c:v>
                </c:pt>
                <c:pt idx="132">
                  <c:v>0</c:v>
                </c:pt>
                <c:pt idx="133">
                  <c:v>0</c:v>
                </c:pt>
                <c:pt idx="134">
                  <c:v>1</c:v>
                </c:pt>
                <c:pt idx="135">
                  <c:v>1</c:v>
                </c:pt>
                <c:pt idx="136">
                  <c:v>0</c:v>
                </c:pt>
                <c:pt idx="137">
                  <c:v>9</c:v>
                </c:pt>
                <c:pt idx="138">
                  <c:v>1</c:v>
                </c:pt>
                <c:pt idx="139">
                  <c:v>0</c:v>
                </c:pt>
                <c:pt idx="140">
                  <c:v>0</c:v>
                </c:pt>
                <c:pt idx="141">
                  <c:v>5</c:v>
                </c:pt>
                <c:pt idx="142">
                  <c:v>0</c:v>
                </c:pt>
                <c:pt idx="143">
                  <c:v>0</c:v>
                </c:pt>
                <c:pt idx="144">
                  <c:v>5</c:v>
                </c:pt>
                <c:pt idx="145">
                  <c:v>1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2</c:v>
                </c:pt>
                <c:pt idx="154">
                  <c:v>0</c:v>
                </c:pt>
                <c:pt idx="155">
                  <c:v>1</c:v>
                </c:pt>
                <c:pt idx="156">
                  <c:v>1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1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1</c:v>
                </c:pt>
                <c:pt idx="169">
                  <c:v>0</c:v>
                </c:pt>
                <c:pt idx="170">
                  <c:v>8</c:v>
                </c:pt>
                <c:pt idx="171">
                  <c:v>8</c:v>
                </c:pt>
                <c:pt idx="172">
                  <c:v>0</c:v>
                </c:pt>
                <c:pt idx="173">
                  <c:v>1</c:v>
                </c:pt>
                <c:pt idx="174">
                  <c:v>3</c:v>
                </c:pt>
                <c:pt idx="175">
                  <c:v>0</c:v>
                </c:pt>
                <c:pt idx="176">
                  <c:v>1</c:v>
                </c:pt>
                <c:pt idx="177">
                  <c:v>4</c:v>
                </c:pt>
                <c:pt idx="178">
                  <c:v>0</c:v>
                </c:pt>
                <c:pt idx="179">
                  <c:v>0</c:v>
                </c:pt>
                <c:pt idx="180">
                  <c:v>2</c:v>
                </c:pt>
                <c:pt idx="181">
                  <c:v>7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1</c:v>
                </c:pt>
                <c:pt idx="186">
                  <c:v>1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1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9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2</c:v>
                </c:pt>
                <c:pt idx="202">
                  <c:v>0</c:v>
                </c:pt>
                <c:pt idx="203">
                  <c:v>0</c:v>
                </c:pt>
                <c:pt idx="204">
                  <c:v>1</c:v>
                </c:pt>
                <c:pt idx="205">
                  <c:v>1</c:v>
                </c:pt>
                <c:pt idx="206">
                  <c:v>0</c:v>
                </c:pt>
                <c:pt idx="207">
                  <c:v>1</c:v>
                </c:pt>
                <c:pt idx="208">
                  <c:v>0</c:v>
                </c:pt>
                <c:pt idx="209">
                  <c:v>13</c:v>
                </c:pt>
                <c:pt idx="210">
                  <c:v>0</c:v>
                </c:pt>
                <c:pt idx="211">
                  <c:v>0</c:v>
                </c:pt>
                <c:pt idx="212">
                  <c:v>13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7</c:v>
                </c:pt>
                <c:pt idx="223">
                  <c:v>6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1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4</c:v>
                </c:pt>
                <c:pt idx="234">
                  <c:v>0</c:v>
                </c:pt>
                <c:pt idx="235">
                  <c:v>0</c:v>
                </c:pt>
                <c:pt idx="236">
                  <c:v>4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2</c:v>
                </c:pt>
                <c:pt idx="241">
                  <c:v>4</c:v>
                </c:pt>
                <c:pt idx="242">
                  <c:v>0</c:v>
                </c:pt>
                <c:pt idx="243">
                  <c:v>0</c:v>
                </c:pt>
                <c:pt idx="244">
                  <c:v>2</c:v>
                </c:pt>
                <c:pt idx="245">
                  <c:v>0</c:v>
                </c:pt>
                <c:pt idx="246">
                  <c:v>3</c:v>
                </c:pt>
                <c:pt idx="247">
                  <c:v>0</c:v>
                </c:pt>
                <c:pt idx="248">
                  <c:v>0</c:v>
                </c:pt>
                <c:pt idx="249">
                  <c:v>1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4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1</c:v>
                </c:pt>
                <c:pt idx="259">
                  <c:v>2</c:v>
                </c:pt>
                <c:pt idx="260">
                  <c:v>0</c:v>
                </c:pt>
                <c:pt idx="261">
                  <c:v>3</c:v>
                </c:pt>
                <c:pt idx="262">
                  <c:v>0</c:v>
                </c:pt>
                <c:pt idx="263">
                  <c:v>12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3</c:v>
                </c:pt>
                <c:pt idx="284">
                  <c:v>0</c:v>
                </c:pt>
                <c:pt idx="285">
                  <c:v>3</c:v>
                </c:pt>
                <c:pt idx="286">
                  <c:v>0</c:v>
                </c:pt>
                <c:pt idx="287">
                  <c:v>15</c:v>
                </c:pt>
                <c:pt idx="288">
                  <c:v>0</c:v>
                </c:pt>
                <c:pt idx="289">
                  <c:v>0</c:v>
                </c:pt>
                <c:pt idx="290">
                  <c:v>1</c:v>
                </c:pt>
                <c:pt idx="291">
                  <c:v>0</c:v>
                </c:pt>
                <c:pt idx="292">
                  <c:v>0</c:v>
                </c:pt>
                <c:pt idx="293">
                  <c:v>16</c:v>
                </c:pt>
                <c:pt idx="294">
                  <c:v>0</c:v>
                </c:pt>
                <c:pt idx="295">
                  <c:v>0</c:v>
                </c:pt>
                <c:pt idx="296">
                  <c:v>2</c:v>
                </c:pt>
                <c:pt idx="297">
                  <c:v>0</c:v>
                </c:pt>
                <c:pt idx="298">
                  <c:v>16</c:v>
                </c:pt>
                <c:pt idx="299">
                  <c:v>0</c:v>
                </c:pt>
                <c:pt idx="300">
                  <c:v>0</c:v>
                </c:pt>
                <c:pt idx="301">
                  <c:v>2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1</c:v>
                </c:pt>
                <c:pt idx="310">
                  <c:v>0</c:v>
                </c:pt>
                <c:pt idx="311">
                  <c:v>1</c:v>
                </c:pt>
                <c:pt idx="312">
                  <c:v>0</c:v>
                </c:pt>
                <c:pt idx="313">
                  <c:v>1</c:v>
                </c:pt>
                <c:pt idx="314">
                  <c:v>0</c:v>
                </c:pt>
                <c:pt idx="315">
                  <c:v>0</c:v>
                </c:pt>
                <c:pt idx="316">
                  <c:v>5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</c:numCache>
            </c:numRef>
          </c:val>
        </c:ser>
        <c:ser>
          <c:idx val="2"/>
          <c:order val="2"/>
          <c:tx>
            <c:v>Deletions</c:v>
          </c:tx>
          <c:spPr>
            <a:solidFill>
              <a:srgbClr val="FF0000"/>
            </a:solidFill>
          </c:spPr>
          <c:cat>
            <c:numRef>
              <c:f>mediawiki!$D$2:$D$323</c:f>
              <c:numCache>
                <c:formatCode>[$-409]d\-mmm\-yy;@</c:formatCode>
                <c:ptCount val="322"/>
                <c:pt idx="0">
                  <c:v>37743.955289351863</c:v>
                </c:pt>
                <c:pt idx="1">
                  <c:v>37747.957511574212</c:v>
                </c:pt>
                <c:pt idx="2">
                  <c:v>37854.472662037035</c:v>
                </c:pt>
                <c:pt idx="3">
                  <c:v>37871.58084490741</c:v>
                </c:pt>
                <c:pt idx="4">
                  <c:v>37885.548726851834</c:v>
                </c:pt>
                <c:pt idx="5">
                  <c:v>37933.647546296299</c:v>
                </c:pt>
                <c:pt idx="6">
                  <c:v>37968.897592592592</c:v>
                </c:pt>
                <c:pt idx="7">
                  <c:v>38003.242812500001</c:v>
                </c:pt>
                <c:pt idx="8">
                  <c:v>38031.525983796186</c:v>
                </c:pt>
                <c:pt idx="9">
                  <c:v>38038.355208333342</c:v>
                </c:pt>
                <c:pt idx="10">
                  <c:v>38056.988819446138</c:v>
                </c:pt>
                <c:pt idx="11">
                  <c:v>38057.379317129642</c:v>
                </c:pt>
                <c:pt idx="12">
                  <c:v>38070.328067129631</c:v>
                </c:pt>
                <c:pt idx="13">
                  <c:v>38095.103182870174</c:v>
                </c:pt>
                <c:pt idx="14">
                  <c:v>38116.062893518516</c:v>
                </c:pt>
                <c:pt idx="15">
                  <c:v>38116.217303240745</c:v>
                </c:pt>
                <c:pt idx="16">
                  <c:v>38122.020590277782</c:v>
                </c:pt>
                <c:pt idx="17">
                  <c:v>38126.919953703706</c:v>
                </c:pt>
                <c:pt idx="18">
                  <c:v>38152.444722222222</c:v>
                </c:pt>
                <c:pt idx="19">
                  <c:v>38153.638078703705</c:v>
                </c:pt>
                <c:pt idx="20">
                  <c:v>38159.849293981482</c:v>
                </c:pt>
                <c:pt idx="21">
                  <c:v>38186.367164351854</c:v>
                </c:pt>
                <c:pt idx="22">
                  <c:v>38186.864907407413</c:v>
                </c:pt>
                <c:pt idx="23">
                  <c:v>38187.723043980288</c:v>
                </c:pt>
                <c:pt idx="24">
                  <c:v>38206.166203703586</c:v>
                </c:pt>
                <c:pt idx="25">
                  <c:v>38206.168923610974</c:v>
                </c:pt>
                <c:pt idx="26">
                  <c:v>38208.234849537024</c:v>
                </c:pt>
                <c:pt idx="27">
                  <c:v>38223.341504629629</c:v>
                </c:pt>
                <c:pt idx="28">
                  <c:v>38223.861886574072</c:v>
                </c:pt>
                <c:pt idx="29">
                  <c:v>38241.448923611104</c:v>
                </c:pt>
                <c:pt idx="30">
                  <c:v>38256.470532407613</c:v>
                </c:pt>
                <c:pt idx="31">
                  <c:v>38256.613333333335</c:v>
                </c:pt>
                <c:pt idx="32">
                  <c:v>38256.826203703706</c:v>
                </c:pt>
                <c:pt idx="33">
                  <c:v>38262.93472222222</c:v>
                </c:pt>
                <c:pt idx="34">
                  <c:v>38284.390196759254</c:v>
                </c:pt>
                <c:pt idx="35">
                  <c:v>38284.410567129642</c:v>
                </c:pt>
                <c:pt idx="36">
                  <c:v>38284.888819446343</c:v>
                </c:pt>
                <c:pt idx="37">
                  <c:v>38284.931157407409</c:v>
                </c:pt>
                <c:pt idx="38">
                  <c:v>38322.552233797243</c:v>
                </c:pt>
                <c:pt idx="39">
                  <c:v>38339.157766203585</c:v>
                </c:pt>
                <c:pt idx="40">
                  <c:v>38340.333912037036</c:v>
                </c:pt>
                <c:pt idx="41">
                  <c:v>38366.574525463002</c:v>
                </c:pt>
                <c:pt idx="42">
                  <c:v>38401.455532407643</c:v>
                </c:pt>
                <c:pt idx="43">
                  <c:v>38404.648587962962</c:v>
                </c:pt>
                <c:pt idx="44">
                  <c:v>38423.338032407613</c:v>
                </c:pt>
                <c:pt idx="45">
                  <c:v>38423.493773148148</c:v>
                </c:pt>
                <c:pt idx="46">
                  <c:v>38430.571250000001</c:v>
                </c:pt>
                <c:pt idx="47">
                  <c:v>38439.449444444443</c:v>
                </c:pt>
                <c:pt idx="48">
                  <c:v>38442.486168981479</c:v>
                </c:pt>
                <c:pt idx="49">
                  <c:v>38452.770486110974</c:v>
                </c:pt>
                <c:pt idx="50">
                  <c:v>38463.923703702974</c:v>
                </c:pt>
                <c:pt idx="51">
                  <c:v>38468.831886574073</c:v>
                </c:pt>
                <c:pt idx="52">
                  <c:v>38473.338483796295</c:v>
                </c:pt>
                <c:pt idx="53">
                  <c:v>38474.338634259293</c:v>
                </c:pt>
                <c:pt idx="54">
                  <c:v>38474.349722222221</c:v>
                </c:pt>
                <c:pt idx="55">
                  <c:v>38474.361307870371</c:v>
                </c:pt>
                <c:pt idx="56">
                  <c:v>38474.427106481475</c:v>
                </c:pt>
                <c:pt idx="57">
                  <c:v>38475.312731481492</c:v>
                </c:pt>
                <c:pt idx="58">
                  <c:v>38487.263055554984</c:v>
                </c:pt>
                <c:pt idx="59">
                  <c:v>38493.323807870373</c:v>
                </c:pt>
                <c:pt idx="60">
                  <c:v>38498.433055555557</c:v>
                </c:pt>
                <c:pt idx="61">
                  <c:v>38502.398622685185</c:v>
                </c:pt>
                <c:pt idx="62">
                  <c:v>38503.306608797175</c:v>
                </c:pt>
                <c:pt idx="63">
                  <c:v>38508.472129629634</c:v>
                </c:pt>
                <c:pt idx="64">
                  <c:v>38512.409143518504</c:v>
                </c:pt>
                <c:pt idx="65">
                  <c:v>38515.578217592643</c:v>
                </c:pt>
                <c:pt idx="66">
                  <c:v>38522.015150462961</c:v>
                </c:pt>
                <c:pt idx="67">
                  <c:v>38522.046076389212</c:v>
                </c:pt>
                <c:pt idx="68">
                  <c:v>38523.861932870372</c:v>
                </c:pt>
                <c:pt idx="69">
                  <c:v>38528.375567129631</c:v>
                </c:pt>
                <c:pt idx="70">
                  <c:v>38528.574513889012</c:v>
                </c:pt>
                <c:pt idx="71">
                  <c:v>38538.130891203706</c:v>
                </c:pt>
                <c:pt idx="72">
                  <c:v>38540.622835648202</c:v>
                </c:pt>
                <c:pt idx="73">
                  <c:v>38556.241261574076</c:v>
                </c:pt>
                <c:pt idx="74">
                  <c:v>38556.271134259194</c:v>
                </c:pt>
                <c:pt idx="75">
                  <c:v>38577.567893518521</c:v>
                </c:pt>
                <c:pt idx="76">
                  <c:v>38581.363750000004</c:v>
                </c:pt>
                <c:pt idx="77">
                  <c:v>38608.690162036975</c:v>
                </c:pt>
                <c:pt idx="78">
                  <c:v>38639.193043980413</c:v>
                </c:pt>
                <c:pt idx="79">
                  <c:v>38639.269247684984</c:v>
                </c:pt>
                <c:pt idx="80">
                  <c:v>38668.851076389212</c:v>
                </c:pt>
                <c:pt idx="81">
                  <c:v>38687.442905092612</c:v>
                </c:pt>
                <c:pt idx="82">
                  <c:v>38687.974791666624</c:v>
                </c:pt>
                <c:pt idx="83">
                  <c:v>38708.236875000002</c:v>
                </c:pt>
                <c:pt idx="84">
                  <c:v>38708.265694444446</c:v>
                </c:pt>
                <c:pt idx="85">
                  <c:v>38716.398043981484</c:v>
                </c:pt>
                <c:pt idx="86">
                  <c:v>38743.561967592585</c:v>
                </c:pt>
                <c:pt idx="87">
                  <c:v>38748.155648148211</c:v>
                </c:pt>
                <c:pt idx="88">
                  <c:v>38759.266342592586</c:v>
                </c:pt>
                <c:pt idx="89">
                  <c:v>38772.080914351893</c:v>
                </c:pt>
                <c:pt idx="90">
                  <c:v>38788.607673610975</c:v>
                </c:pt>
                <c:pt idx="91">
                  <c:v>38804.214965277773</c:v>
                </c:pt>
                <c:pt idx="92">
                  <c:v>38815.882789351861</c:v>
                </c:pt>
                <c:pt idx="93">
                  <c:v>38818.62226851852</c:v>
                </c:pt>
                <c:pt idx="94">
                  <c:v>38824.187951388893</c:v>
                </c:pt>
                <c:pt idx="95">
                  <c:v>38824.200138888889</c:v>
                </c:pt>
                <c:pt idx="96">
                  <c:v>38884.053298611107</c:v>
                </c:pt>
                <c:pt idx="97">
                  <c:v>38889.944907407611</c:v>
                </c:pt>
                <c:pt idx="98">
                  <c:v>38895.651099537034</c:v>
                </c:pt>
                <c:pt idx="99">
                  <c:v>38895.674849537034</c:v>
                </c:pt>
                <c:pt idx="100">
                  <c:v>38897.723611110974</c:v>
                </c:pt>
                <c:pt idx="101">
                  <c:v>38907.091157407405</c:v>
                </c:pt>
                <c:pt idx="102">
                  <c:v>38908.270868055552</c:v>
                </c:pt>
                <c:pt idx="103">
                  <c:v>38908.360277777792</c:v>
                </c:pt>
                <c:pt idx="104">
                  <c:v>38909.289201388892</c:v>
                </c:pt>
                <c:pt idx="105">
                  <c:v>38920.633645832975</c:v>
                </c:pt>
                <c:pt idx="106">
                  <c:v>38920.696851851855</c:v>
                </c:pt>
                <c:pt idx="107">
                  <c:v>38975.839131944442</c:v>
                </c:pt>
                <c:pt idx="108">
                  <c:v>38975.876793981479</c:v>
                </c:pt>
                <c:pt idx="109">
                  <c:v>39013.399652777778</c:v>
                </c:pt>
                <c:pt idx="110">
                  <c:v>39015.310405092612</c:v>
                </c:pt>
                <c:pt idx="111">
                  <c:v>39015.595810185187</c:v>
                </c:pt>
                <c:pt idx="112">
                  <c:v>39022.301053240742</c:v>
                </c:pt>
                <c:pt idx="113">
                  <c:v>39022.900034722232</c:v>
                </c:pt>
                <c:pt idx="114">
                  <c:v>39022.91479166667</c:v>
                </c:pt>
                <c:pt idx="115">
                  <c:v>39029.412569445645</c:v>
                </c:pt>
                <c:pt idx="116">
                  <c:v>39032.901597222233</c:v>
                </c:pt>
                <c:pt idx="117">
                  <c:v>39043.587500000001</c:v>
                </c:pt>
                <c:pt idx="118">
                  <c:v>39043.598530092611</c:v>
                </c:pt>
                <c:pt idx="119">
                  <c:v>39049.140416666654</c:v>
                </c:pt>
                <c:pt idx="120">
                  <c:v>39049.188599537039</c:v>
                </c:pt>
                <c:pt idx="121">
                  <c:v>39060.483738426243</c:v>
                </c:pt>
                <c:pt idx="122">
                  <c:v>39065.557546297212</c:v>
                </c:pt>
                <c:pt idx="123">
                  <c:v>39065.854166666664</c:v>
                </c:pt>
                <c:pt idx="124">
                  <c:v>39072.903275463003</c:v>
                </c:pt>
                <c:pt idx="125">
                  <c:v>39072.904872685183</c:v>
                </c:pt>
                <c:pt idx="126">
                  <c:v>39092.980995370643</c:v>
                </c:pt>
                <c:pt idx="127">
                  <c:v>39093.664872685185</c:v>
                </c:pt>
                <c:pt idx="128">
                  <c:v>39104.357592592612</c:v>
                </c:pt>
                <c:pt idx="129">
                  <c:v>39114.373854166668</c:v>
                </c:pt>
                <c:pt idx="130">
                  <c:v>39118.384444445212</c:v>
                </c:pt>
                <c:pt idx="131">
                  <c:v>39122.473761574074</c:v>
                </c:pt>
                <c:pt idx="132">
                  <c:v>39122.820497685185</c:v>
                </c:pt>
                <c:pt idx="133">
                  <c:v>39138.888564814813</c:v>
                </c:pt>
                <c:pt idx="134">
                  <c:v>39149.139247685176</c:v>
                </c:pt>
                <c:pt idx="135">
                  <c:v>39150.86818287037</c:v>
                </c:pt>
                <c:pt idx="136">
                  <c:v>39154.643043981174</c:v>
                </c:pt>
                <c:pt idx="137">
                  <c:v>39155.917349537034</c:v>
                </c:pt>
                <c:pt idx="138">
                  <c:v>39155.927129629585</c:v>
                </c:pt>
                <c:pt idx="139">
                  <c:v>39158.799282407374</c:v>
                </c:pt>
                <c:pt idx="140">
                  <c:v>39194.586180555554</c:v>
                </c:pt>
                <c:pt idx="141">
                  <c:v>39209.614270833335</c:v>
                </c:pt>
                <c:pt idx="142">
                  <c:v>39209.683472222227</c:v>
                </c:pt>
                <c:pt idx="143">
                  <c:v>39209.706168981174</c:v>
                </c:pt>
                <c:pt idx="144">
                  <c:v>39233.643229166664</c:v>
                </c:pt>
                <c:pt idx="145">
                  <c:v>39240.729953702976</c:v>
                </c:pt>
                <c:pt idx="146">
                  <c:v>39249.338946759257</c:v>
                </c:pt>
                <c:pt idx="147">
                  <c:v>39255.638831018543</c:v>
                </c:pt>
                <c:pt idx="148">
                  <c:v>39255.771805555174</c:v>
                </c:pt>
                <c:pt idx="149">
                  <c:v>39255.841458333336</c:v>
                </c:pt>
                <c:pt idx="150">
                  <c:v>39256.811111111107</c:v>
                </c:pt>
                <c:pt idx="151">
                  <c:v>39272.818958333613</c:v>
                </c:pt>
                <c:pt idx="152">
                  <c:v>39272.837060185186</c:v>
                </c:pt>
                <c:pt idx="153">
                  <c:v>39285.614722222221</c:v>
                </c:pt>
                <c:pt idx="154">
                  <c:v>39285.636087962965</c:v>
                </c:pt>
                <c:pt idx="155">
                  <c:v>39286.942962962959</c:v>
                </c:pt>
                <c:pt idx="156">
                  <c:v>39293.080983796295</c:v>
                </c:pt>
                <c:pt idx="157">
                  <c:v>39293.424803240741</c:v>
                </c:pt>
                <c:pt idx="158">
                  <c:v>39294.611516203702</c:v>
                </c:pt>
                <c:pt idx="159">
                  <c:v>39300.145601851575</c:v>
                </c:pt>
                <c:pt idx="160">
                  <c:v>39300.764583333184</c:v>
                </c:pt>
                <c:pt idx="161">
                  <c:v>39303.623634259224</c:v>
                </c:pt>
                <c:pt idx="162">
                  <c:v>39305.613738425942</c:v>
                </c:pt>
                <c:pt idx="163">
                  <c:v>39321.970046296643</c:v>
                </c:pt>
                <c:pt idx="164">
                  <c:v>39321.989270833335</c:v>
                </c:pt>
                <c:pt idx="165">
                  <c:v>39323.106400462959</c:v>
                </c:pt>
                <c:pt idx="166">
                  <c:v>39323.646377314813</c:v>
                </c:pt>
                <c:pt idx="167">
                  <c:v>39330.343263888892</c:v>
                </c:pt>
                <c:pt idx="168">
                  <c:v>39332.077916666654</c:v>
                </c:pt>
                <c:pt idx="169">
                  <c:v>39332.562824074092</c:v>
                </c:pt>
                <c:pt idx="170">
                  <c:v>39427.411064814805</c:v>
                </c:pt>
                <c:pt idx="171">
                  <c:v>39427.589884259258</c:v>
                </c:pt>
                <c:pt idx="172">
                  <c:v>39429.761608796274</c:v>
                </c:pt>
                <c:pt idx="173">
                  <c:v>39432.894409722227</c:v>
                </c:pt>
                <c:pt idx="174">
                  <c:v>39445.397476851824</c:v>
                </c:pt>
                <c:pt idx="175">
                  <c:v>39447.852002315012</c:v>
                </c:pt>
                <c:pt idx="176">
                  <c:v>39496.511377314819</c:v>
                </c:pt>
                <c:pt idx="177">
                  <c:v>39498.37027777882</c:v>
                </c:pt>
                <c:pt idx="178">
                  <c:v>39499.806053241213</c:v>
                </c:pt>
                <c:pt idx="179">
                  <c:v>39501.707210648201</c:v>
                </c:pt>
                <c:pt idx="180">
                  <c:v>39525.004236111112</c:v>
                </c:pt>
                <c:pt idx="181">
                  <c:v>39525.012129629627</c:v>
                </c:pt>
                <c:pt idx="182">
                  <c:v>39526.538321759224</c:v>
                </c:pt>
                <c:pt idx="183">
                  <c:v>39527.590474536984</c:v>
                </c:pt>
                <c:pt idx="184">
                  <c:v>39547.63881944563</c:v>
                </c:pt>
                <c:pt idx="185">
                  <c:v>39549.956261574203</c:v>
                </c:pt>
                <c:pt idx="186">
                  <c:v>39555.612581018519</c:v>
                </c:pt>
                <c:pt idx="187">
                  <c:v>39555.621458333175</c:v>
                </c:pt>
                <c:pt idx="188">
                  <c:v>39555.78634259259</c:v>
                </c:pt>
                <c:pt idx="189">
                  <c:v>39555.799722222175</c:v>
                </c:pt>
                <c:pt idx="190">
                  <c:v>39555.887129629627</c:v>
                </c:pt>
                <c:pt idx="191">
                  <c:v>39578.294618055559</c:v>
                </c:pt>
                <c:pt idx="192">
                  <c:v>39580.191064813567</c:v>
                </c:pt>
                <c:pt idx="193">
                  <c:v>39625.860023148212</c:v>
                </c:pt>
                <c:pt idx="194">
                  <c:v>39625.862268518518</c:v>
                </c:pt>
                <c:pt idx="195">
                  <c:v>39636.683333333334</c:v>
                </c:pt>
                <c:pt idx="196">
                  <c:v>39637.626469907176</c:v>
                </c:pt>
                <c:pt idx="197">
                  <c:v>39638.7966087963</c:v>
                </c:pt>
                <c:pt idx="198">
                  <c:v>39638.814444445212</c:v>
                </c:pt>
                <c:pt idx="199">
                  <c:v>39639.916712962993</c:v>
                </c:pt>
                <c:pt idx="200">
                  <c:v>39639.924432870372</c:v>
                </c:pt>
                <c:pt idx="201">
                  <c:v>39660.103344907184</c:v>
                </c:pt>
                <c:pt idx="202">
                  <c:v>39660.114537037043</c:v>
                </c:pt>
                <c:pt idx="203">
                  <c:v>39689.508159722223</c:v>
                </c:pt>
                <c:pt idx="204">
                  <c:v>39691.812233797587</c:v>
                </c:pt>
                <c:pt idx="205">
                  <c:v>39709.768680554975</c:v>
                </c:pt>
                <c:pt idx="206">
                  <c:v>39709.818703703706</c:v>
                </c:pt>
                <c:pt idx="207">
                  <c:v>39716.489884259259</c:v>
                </c:pt>
                <c:pt idx="208">
                  <c:v>39717.803449074083</c:v>
                </c:pt>
                <c:pt idx="209">
                  <c:v>39719.672430555554</c:v>
                </c:pt>
                <c:pt idx="210">
                  <c:v>39721.004907407412</c:v>
                </c:pt>
                <c:pt idx="211">
                  <c:v>39783.718402777777</c:v>
                </c:pt>
                <c:pt idx="212">
                  <c:v>39813.726238426243</c:v>
                </c:pt>
                <c:pt idx="213">
                  <c:v>39813.757523148211</c:v>
                </c:pt>
                <c:pt idx="214">
                  <c:v>39813.789074074091</c:v>
                </c:pt>
                <c:pt idx="215">
                  <c:v>39828.289560185185</c:v>
                </c:pt>
                <c:pt idx="216">
                  <c:v>39828.597546296296</c:v>
                </c:pt>
                <c:pt idx="217">
                  <c:v>39829.960231481491</c:v>
                </c:pt>
                <c:pt idx="218">
                  <c:v>39829.968796296293</c:v>
                </c:pt>
                <c:pt idx="219">
                  <c:v>39832.580648148243</c:v>
                </c:pt>
                <c:pt idx="220">
                  <c:v>39832.592349536986</c:v>
                </c:pt>
                <c:pt idx="221">
                  <c:v>39832.648171296343</c:v>
                </c:pt>
                <c:pt idx="222">
                  <c:v>39841.797430554405</c:v>
                </c:pt>
                <c:pt idx="223">
                  <c:v>39841.816898149744</c:v>
                </c:pt>
                <c:pt idx="224">
                  <c:v>39842.65347222222</c:v>
                </c:pt>
                <c:pt idx="225">
                  <c:v>39850.887303240743</c:v>
                </c:pt>
                <c:pt idx="226">
                  <c:v>39855.346342592602</c:v>
                </c:pt>
                <c:pt idx="227">
                  <c:v>39858.257430555554</c:v>
                </c:pt>
                <c:pt idx="228">
                  <c:v>39871.701064813788</c:v>
                </c:pt>
                <c:pt idx="229">
                  <c:v>39881.414664351862</c:v>
                </c:pt>
                <c:pt idx="230">
                  <c:v>39882.655034722222</c:v>
                </c:pt>
                <c:pt idx="231">
                  <c:v>39892.052557871211</c:v>
                </c:pt>
                <c:pt idx="232">
                  <c:v>39892.472673611104</c:v>
                </c:pt>
                <c:pt idx="233">
                  <c:v>39927.063391203585</c:v>
                </c:pt>
                <c:pt idx="234">
                  <c:v>39928.47457175926</c:v>
                </c:pt>
                <c:pt idx="235">
                  <c:v>39930.718761574077</c:v>
                </c:pt>
                <c:pt idx="236">
                  <c:v>39946.919120370367</c:v>
                </c:pt>
                <c:pt idx="237">
                  <c:v>39947.947187500002</c:v>
                </c:pt>
                <c:pt idx="238">
                  <c:v>39952.871863425942</c:v>
                </c:pt>
                <c:pt idx="239">
                  <c:v>39968.539837962962</c:v>
                </c:pt>
                <c:pt idx="240">
                  <c:v>39972.299652777576</c:v>
                </c:pt>
                <c:pt idx="241">
                  <c:v>39992.299803240734</c:v>
                </c:pt>
                <c:pt idx="242">
                  <c:v>39993.822824074203</c:v>
                </c:pt>
                <c:pt idx="243">
                  <c:v>39995.038715277791</c:v>
                </c:pt>
                <c:pt idx="244">
                  <c:v>40011.740196759194</c:v>
                </c:pt>
                <c:pt idx="245">
                  <c:v>40011.743379629625</c:v>
                </c:pt>
                <c:pt idx="246">
                  <c:v>40013.918055555601</c:v>
                </c:pt>
                <c:pt idx="247">
                  <c:v>40096.385312500002</c:v>
                </c:pt>
                <c:pt idx="248">
                  <c:v>40107.115729166624</c:v>
                </c:pt>
                <c:pt idx="249">
                  <c:v>40155.814085648213</c:v>
                </c:pt>
                <c:pt idx="250">
                  <c:v>40157.235937500001</c:v>
                </c:pt>
                <c:pt idx="251">
                  <c:v>40232.475462962924</c:v>
                </c:pt>
                <c:pt idx="252">
                  <c:v>40256.925347222204</c:v>
                </c:pt>
                <c:pt idx="253">
                  <c:v>40284.069502314815</c:v>
                </c:pt>
                <c:pt idx="254">
                  <c:v>40321.596759259257</c:v>
                </c:pt>
                <c:pt idx="255">
                  <c:v>40322.520937500005</c:v>
                </c:pt>
                <c:pt idx="256">
                  <c:v>40322.521874999999</c:v>
                </c:pt>
                <c:pt idx="257">
                  <c:v>40323.859259260367</c:v>
                </c:pt>
                <c:pt idx="258">
                  <c:v>40367.582430555558</c:v>
                </c:pt>
                <c:pt idx="259">
                  <c:v>40378.496875000012</c:v>
                </c:pt>
                <c:pt idx="260">
                  <c:v>40381.370115740741</c:v>
                </c:pt>
                <c:pt idx="261">
                  <c:v>40398.702187499999</c:v>
                </c:pt>
                <c:pt idx="262">
                  <c:v>40424.869537037041</c:v>
                </c:pt>
                <c:pt idx="263">
                  <c:v>40425.166770832984</c:v>
                </c:pt>
                <c:pt idx="264">
                  <c:v>40460.565497684984</c:v>
                </c:pt>
                <c:pt idx="265">
                  <c:v>40465.907662037025</c:v>
                </c:pt>
                <c:pt idx="266">
                  <c:v>40487.927754629585</c:v>
                </c:pt>
                <c:pt idx="267">
                  <c:v>40516.139050925922</c:v>
                </c:pt>
                <c:pt idx="268">
                  <c:v>40539.720659722225</c:v>
                </c:pt>
                <c:pt idx="269">
                  <c:v>40549.094363425931</c:v>
                </c:pt>
                <c:pt idx="270">
                  <c:v>40549.810613427297</c:v>
                </c:pt>
                <c:pt idx="271">
                  <c:v>40549.923587962956</c:v>
                </c:pt>
                <c:pt idx="272">
                  <c:v>40560.584976851853</c:v>
                </c:pt>
                <c:pt idx="273">
                  <c:v>40562.049548611074</c:v>
                </c:pt>
                <c:pt idx="274">
                  <c:v>40563.997766203574</c:v>
                </c:pt>
                <c:pt idx="275">
                  <c:v>40605.269942129584</c:v>
                </c:pt>
                <c:pt idx="276">
                  <c:v>40615.441041666585</c:v>
                </c:pt>
                <c:pt idx="277">
                  <c:v>40617.120138888888</c:v>
                </c:pt>
                <c:pt idx="278">
                  <c:v>40618.009143518175</c:v>
                </c:pt>
                <c:pt idx="279">
                  <c:v>40622.68818287037</c:v>
                </c:pt>
                <c:pt idx="280">
                  <c:v>40653.793645832127</c:v>
                </c:pt>
                <c:pt idx="281">
                  <c:v>40655.900879629633</c:v>
                </c:pt>
                <c:pt idx="282">
                  <c:v>40666.881064814814</c:v>
                </c:pt>
                <c:pt idx="283">
                  <c:v>40679.878414351893</c:v>
                </c:pt>
                <c:pt idx="284">
                  <c:v>40680.497835648202</c:v>
                </c:pt>
                <c:pt idx="285">
                  <c:v>40719.119791666584</c:v>
                </c:pt>
                <c:pt idx="286">
                  <c:v>40719.174537037041</c:v>
                </c:pt>
                <c:pt idx="287">
                  <c:v>40736.883136574092</c:v>
                </c:pt>
                <c:pt idx="288">
                  <c:v>40737.014606481483</c:v>
                </c:pt>
                <c:pt idx="289">
                  <c:v>40737.026435185187</c:v>
                </c:pt>
                <c:pt idx="290">
                  <c:v>40737.797812500001</c:v>
                </c:pt>
                <c:pt idx="291">
                  <c:v>40747.343877315012</c:v>
                </c:pt>
                <c:pt idx="292">
                  <c:v>40750.7105787037</c:v>
                </c:pt>
                <c:pt idx="293">
                  <c:v>40754.645844907405</c:v>
                </c:pt>
                <c:pt idx="294">
                  <c:v>40754.664513888893</c:v>
                </c:pt>
                <c:pt idx="295">
                  <c:v>40766.534375000003</c:v>
                </c:pt>
                <c:pt idx="296">
                  <c:v>40766.911736111106</c:v>
                </c:pt>
                <c:pt idx="297">
                  <c:v>40770.767106480984</c:v>
                </c:pt>
                <c:pt idx="298">
                  <c:v>40779.543784722184</c:v>
                </c:pt>
                <c:pt idx="299">
                  <c:v>40814.756111111114</c:v>
                </c:pt>
                <c:pt idx="300">
                  <c:v>40815.922222222223</c:v>
                </c:pt>
                <c:pt idx="301">
                  <c:v>40843.780671296292</c:v>
                </c:pt>
                <c:pt idx="302">
                  <c:v>40845.412442129629</c:v>
                </c:pt>
                <c:pt idx="303">
                  <c:v>40846.025347222225</c:v>
                </c:pt>
                <c:pt idx="304">
                  <c:v>40857.877349537026</c:v>
                </c:pt>
                <c:pt idx="305">
                  <c:v>40858.603287037025</c:v>
                </c:pt>
                <c:pt idx="306">
                  <c:v>40858.692800925928</c:v>
                </c:pt>
                <c:pt idx="307">
                  <c:v>40866.685046296298</c:v>
                </c:pt>
                <c:pt idx="308">
                  <c:v>40870.718090277791</c:v>
                </c:pt>
                <c:pt idx="309">
                  <c:v>40877.371712962966</c:v>
                </c:pt>
                <c:pt idx="310">
                  <c:v>40877.579571759255</c:v>
                </c:pt>
                <c:pt idx="311">
                  <c:v>40877.622685185175</c:v>
                </c:pt>
                <c:pt idx="312">
                  <c:v>40899.554733796293</c:v>
                </c:pt>
                <c:pt idx="313">
                  <c:v>40911.630613425943</c:v>
                </c:pt>
                <c:pt idx="314">
                  <c:v>40911.635127314774</c:v>
                </c:pt>
                <c:pt idx="315">
                  <c:v>40911.773217592592</c:v>
                </c:pt>
                <c:pt idx="316">
                  <c:v>40918.960451388892</c:v>
                </c:pt>
                <c:pt idx="317">
                  <c:v>40919.379120370373</c:v>
                </c:pt>
                <c:pt idx="318">
                  <c:v>40945.672129629624</c:v>
                </c:pt>
                <c:pt idx="319">
                  <c:v>40954.945937500001</c:v>
                </c:pt>
                <c:pt idx="320">
                  <c:v>40955.897835648211</c:v>
                </c:pt>
                <c:pt idx="321">
                  <c:v>40974.00645833333</c:v>
                </c:pt>
              </c:numCache>
            </c:numRef>
          </c:cat>
          <c:val>
            <c:numRef>
              <c:f>mediawiki!$X$2:$X$323</c:f>
              <c:numCache>
                <c:formatCode>General</c:formatCode>
                <c:ptCount val="322"/>
                <c:pt idx="0">
                  <c:v>0</c:v>
                </c:pt>
                <c:pt idx="1">
                  <c:v>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2</c:v>
                </c:pt>
                <c:pt idx="29">
                  <c:v>0</c:v>
                </c:pt>
                <c:pt idx="30">
                  <c:v>0</c:v>
                </c:pt>
                <c:pt idx="31">
                  <c:v>4</c:v>
                </c:pt>
                <c:pt idx="32">
                  <c:v>2</c:v>
                </c:pt>
                <c:pt idx="33">
                  <c:v>0</c:v>
                </c:pt>
                <c:pt idx="34">
                  <c:v>5</c:v>
                </c:pt>
                <c:pt idx="35">
                  <c:v>6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3</c:v>
                </c:pt>
                <c:pt idx="40">
                  <c:v>29</c:v>
                </c:pt>
                <c:pt idx="41">
                  <c:v>0</c:v>
                </c:pt>
                <c:pt idx="42">
                  <c:v>0</c:v>
                </c:pt>
                <c:pt idx="43">
                  <c:v>2</c:v>
                </c:pt>
                <c:pt idx="44">
                  <c:v>0</c:v>
                </c:pt>
                <c:pt idx="45">
                  <c:v>0</c:v>
                </c:pt>
                <c:pt idx="46">
                  <c:v>4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2</c:v>
                </c:pt>
                <c:pt idx="54">
                  <c:v>3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5</c:v>
                </c:pt>
                <c:pt idx="59">
                  <c:v>4</c:v>
                </c:pt>
                <c:pt idx="60">
                  <c:v>0</c:v>
                </c:pt>
                <c:pt idx="61">
                  <c:v>6</c:v>
                </c:pt>
                <c:pt idx="62">
                  <c:v>3</c:v>
                </c:pt>
                <c:pt idx="63">
                  <c:v>0</c:v>
                </c:pt>
                <c:pt idx="64">
                  <c:v>8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8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2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2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2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10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2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2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2</c:v>
                </c:pt>
                <c:pt idx="170">
                  <c:v>0</c:v>
                </c:pt>
                <c:pt idx="171">
                  <c:v>8</c:v>
                </c:pt>
                <c:pt idx="172">
                  <c:v>0</c:v>
                </c:pt>
                <c:pt idx="173">
                  <c:v>2</c:v>
                </c:pt>
                <c:pt idx="174">
                  <c:v>0</c:v>
                </c:pt>
                <c:pt idx="175">
                  <c:v>3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1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9</c:v>
                </c:pt>
                <c:pt idx="201">
                  <c:v>0</c:v>
                </c:pt>
                <c:pt idx="202">
                  <c:v>4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1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13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13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2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1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6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16</c:v>
                </c:pt>
                <c:pt idx="295">
                  <c:v>0</c:v>
                </c:pt>
                <c:pt idx="296">
                  <c:v>0</c:v>
                </c:pt>
                <c:pt idx="297">
                  <c:v>4</c:v>
                </c:pt>
                <c:pt idx="298">
                  <c:v>0</c:v>
                </c:pt>
                <c:pt idx="299">
                  <c:v>2</c:v>
                </c:pt>
                <c:pt idx="300">
                  <c:v>16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7</c:v>
                </c:pt>
                <c:pt idx="309">
                  <c:v>0</c:v>
                </c:pt>
                <c:pt idx="310">
                  <c:v>2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5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</c:numCache>
            </c:numRef>
          </c:val>
        </c:ser>
        <c:gapWidth val="9"/>
        <c:overlap val="100"/>
        <c:axId val="233999360"/>
        <c:axId val="234182528"/>
      </c:barChart>
      <c:dateAx>
        <c:axId val="233999360"/>
        <c:scaling>
          <c:orientation val="minMax"/>
        </c:scaling>
        <c:delete val="1"/>
        <c:axPos val="b"/>
        <c:numFmt formatCode="[$-409]yyyy;@" sourceLinked="0"/>
        <c:majorTickMark val="none"/>
        <c:tickLblPos val="none"/>
        <c:crossAx val="234182528"/>
        <c:crosses val="autoZero"/>
        <c:auto val="1"/>
        <c:lblOffset val="100"/>
      </c:dateAx>
      <c:valAx>
        <c:axId val="234182528"/>
        <c:scaling>
          <c:orientation val="minMax"/>
        </c:scaling>
        <c:axPos val="l"/>
        <c:numFmt formatCode="General" sourceLinked="1"/>
        <c:tickLblPos val="nextTo"/>
        <c:crossAx val="233999360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l-G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0"/>
          <c:order val="0"/>
          <c:tx>
            <c:v>Actual size</c:v>
          </c:tx>
          <c:spPr>
            <a:ln w="2540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coppermine!$A$2:$A$118</c:f>
              <c:numCache>
                <c:formatCode>General</c:formatCode>
                <c:ptCount val="1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</c:numCache>
            </c:numRef>
          </c:cat>
          <c:val>
            <c:numRef>
              <c:f>coppermine!$H$2:$H$118</c:f>
              <c:numCache>
                <c:formatCode>General</c:formatCode>
                <c:ptCount val="117"/>
                <c:pt idx="0">
                  <c:v>8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12</c:v>
                </c:pt>
                <c:pt idx="7">
                  <c:v>12</c:v>
                </c:pt>
                <c:pt idx="8">
                  <c:v>13</c:v>
                </c:pt>
                <c:pt idx="9">
                  <c:v>13</c:v>
                </c:pt>
                <c:pt idx="10">
                  <c:v>13</c:v>
                </c:pt>
                <c:pt idx="11">
                  <c:v>13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15</c:v>
                </c:pt>
                <c:pt idx="16">
                  <c:v>15</c:v>
                </c:pt>
                <c:pt idx="17">
                  <c:v>15</c:v>
                </c:pt>
                <c:pt idx="18">
                  <c:v>15</c:v>
                </c:pt>
                <c:pt idx="19">
                  <c:v>16</c:v>
                </c:pt>
                <c:pt idx="20">
                  <c:v>16</c:v>
                </c:pt>
                <c:pt idx="21">
                  <c:v>16</c:v>
                </c:pt>
                <c:pt idx="22">
                  <c:v>16</c:v>
                </c:pt>
                <c:pt idx="23">
                  <c:v>16</c:v>
                </c:pt>
                <c:pt idx="24">
                  <c:v>16</c:v>
                </c:pt>
                <c:pt idx="25">
                  <c:v>17</c:v>
                </c:pt>
                <c:pt idx="26">
                  <c:v>19</c:v>
                </c:pt>
                <c:pt idx="27">
                  <c:v>19</c:v>
                </c:pt>
                <c:pt idx="28">
                  <c:v>19</c:v>
                </c:pt>
                <c:pt idx="29">
                  <c:v>17</c:v>
                </c:pt>
                <c:pt idx="30">
                  <c:v>19</c:v>
                </c:pt>
                <c:pt idx="31">
                  <c:v>19</c:v>
                </c:pt>
                <c:pt idx="32">
                  <c:v>19</c:v>
                </c:pt>
                <c:pt idx="33">
                  <c:v>19</c:v>
                </c:pt>
                <c:pt idx="34">
                  <c:v>20</c:v>
                </c:pt>
                <c:pt idx="35">
                  <c:v>20</c:v>
                </c:pt>
                <c:pt idx="36">
                  <c:v>20</c:v>
                </c:pt>
                <c:pt idx="37">
                  <c:v>20</c:v>
                </c:pt>
                <c:pt idx="38">
                  <c:v>20</c:v>
                </c:pt>
                <c:pt idx="39">
                  <c:v>20</c:v>
                </c:pt>
                <c:pt idx="40">
                  <c:v>20</c:v>
                </c:pt>
                <c:pt idx="41">
                  <c:v>20</c:v>
                </c:pt>
                <c:pt idx="42">
                  <c:v>20</c:v>
                </c:pt>
                <c:pt idx="43">
                  <c:v>20</c:v>
                </c:pt>
                <c:pt idx="44">
                  <c:v>20</c:v>
                </c:pt>
                <c:pt idx="45">
                  <c:v>20</c:v>
                </c:pt>
                <c:pt idx="46">
                  <c:v>20</c:v>
                </c:pt>
                <c:pt idx="47">
                  <c:v>20</c:v>
                </c:pt>
                <c:pt idx="48">
                  <c:v>20</c:v>
                </c:pt>
                <c:pt idx="49">
                  <c:v>20</c:v>
                </c:pt>
                <c:pt idx="50">
                  <c:v>20</c:v>
                </c:pt>
                <c:pt idx="51">
                  <c:v>20</c:v>
                </c:pt>
                <c:pt idx="52">
                  <c:v>20</c:v>
                </c:pt>
                <c:pt idx="53">
                  <c:v>20</c:v>
                </c:pt>
                <c:pt idx="54">
                  <c:v>20</c:v>
                </c:pt>
                <c:pt idx="55">
                  <c:v>21</c:v>
                </c:pt>
                <c:pt idx="56">
                  <c:v>21</c:v>
                </c:pt>
                <c:pt idx="57">
                  <c:v>21</c:v>
                </c:pt>
                <c:pt idx="58">
                  <c:v>21</c:v>
                </c:pt>
                <c:pt idx="59">
                  <c:v>21</c:v>
                </c:pt>
                <c:pt idx="60">
                  <c:v>21</c:v>
                </c:pt>
                <c:pt idx="61">
                  <c:v>21</c:v>
                </c:pt>
                <c:pt idx="62">
                  <c:v>21</c:v>
                </c:pt>
                <c:pt idx="63">
                  <c:v>21</c:v>
                </c:pt>
                <c:pt idx="64">
                  <c:v>22</c:v>
                </c:pt>
                <c:pt idx="65">
                  <c:v>22</c:v>
                </c:pt>
                <c:pt idx="66">
                  <c:v>22</c:v>
                </c:pt>
                <c:pt idx="67">
                  <c:v>22</c:v>
                </c:pt>
                <c:pt idx="68">
                  <c:v>22</c:v>
                </c:pt>
                <c:pt idx="69">
                  <c:v>22</c:v>
                </c:pt>
                <c:pt idx="70">
                  <c:v>23</c:v>
                </c:pt>
                <c:pt idx="71">
                  <c:v>23</c:v>
                </c:pt>
                <c:pt idx="72">
                  <c:v>23</c:v>
                </c:pt>
                <c:pt idx="73">
                  <c:v>23</c:v>
                </c:pt>
                <c:pt idx="74">
                  <c:v>23</c:v>
                </c:pt>
                <c:pt idx="75">
                  <c:v>23</c:v>
                </c:pt>
                <c:pt idx="76">
                  <c:v>23</c:v>
                </c:pt>
                <c:pt idx="77">
                  <c:v>23</c:v>
                </c:pt>
                <c:pt idx="78">
                  <c:v>23</c:v>
                </c:pt>
                <c:pt idx="79">
                  <c:v>23</c:v>
                </c:pt>
                <c:pt idx="80">
                  <c:v>23</c:v>
                </c:pt>
                <c:pt idx="81">
                  <c:v>23</c:v>
                </c:pt>
                <c:pt idx="82">
                  <c:v>23</c:v>
                </c:pt>
                <c:pt idx="83">
                  <c:v>23</c:v>
                </c:pt>
                <c:pt idx="84">
                  <c:v>23</c:v>
                </c:pt>
                <c:pt idx="85">
                  <c:v>23</c:v>
                </c:pt>
                <c:pt idx="86">
                  <c:v>23</c:v>
                </c:pt>
                <c:pt idx="87">
                  <c:v>22</c:v>
                </c:pt>
                <c:pt idx="88">
                  <c:v>22</c:v>
                </c:pt>
                <c:pt idx="89">
                  <c:v>22</c:v>
                </c:pt>
                <c:pt idx="90">
                  <c:v>22</c:v>
                </c:pt>
                <c:pt idx="91">
                  <c:v>22</c:v>
                </c:pt>
                <c:pt idx="92">
                  <c:v>22</c:v>
                </c:pt>
                <c:pt idx="93">
                  <c:v>22</c:v>
                </c:pt>
                <c:pt idx="94">
                  <c:v>22</c:v>
                </c:pt>
                <c:pt idx="95">
                  <c:v>22</c:v>
                </c:pt>
                <c:pt idx="96">
                  <c:v>22</c:v>
                </c:pt>
                <c:pt idx="97">
                  <c:v>22</c:v>
                </c:pt>
                <c:pt idx="98">
                  <c:v>22</c:v>
                </c:pt>
                <c:pt idx="99">
                  <c:v>22</c:v>
                </c:pt>
                <c:pt idx="100">
                  <c:v>22</c:v>
                </c:pt>
                <c:pt idx="101">
                  <c:v>22</c:v>
                </c:pt>
                <c:pt idx="102">
                  <c:v>22</c:v>
                </c:pt>
                <c:pt idx="103">
                  <c:v>22</c:v>
                </c:pt>
                <c:pt idx="104">
                  <c:v>22</c:v>
                </c:pt>
                <c:pt idx="105">
                  <c:v>22</c:v>
                </c:pt>
                <c:pt idx="106">
                  <c:v>22</c:v>
                </c:pt>
                <c:pt idx="107">
                  <c:v>22</c:v>
                </c:pt>
                <c:pt idx="108">
                  <c:v>22</c:v>
                </c:pt>
                <c:pt idx="109">
                  <c:v>22</c:v>
                </c:pt>
                <c:pt idx="110">
                  <c:v>22</c:v>
                </c:pt>
                <c:pt idx="111">
                  <c:v>22</c:v>
                </c:pt>
                <c:pt idx="112">
                  <c:v>22</c:v>
                </c:pt>
                <c:pt idx="113">
                  <c:v>22</c:v>
                </c:pt>
                <c:pt idx="114">
                  <c:v>22</c:v>
                </c:pt>
                <c:pt idx="115">
                  <c:v>22</c:v>
                </c:pt>
                <c:pt idx="116">
                  <c:v>22</c:v>
                </c:pt>
              </c:numCache>
            </c:numRef>
          </c:val>
        </c:ser>
        <c:marker val="1"/>
        <c:axId val="61409536"/>
        <c:axId val="61424384"/>
      </c:lineChart>
      <c:catAx>
        <c:axId val="61409536"/>
        <c:scaling>
          <c:orientation val="minMax"/>
        </c:scaling>
        <c:axPos val="b"/>
        <c:numFmt formatCode="#,##0" sourceLinked="0"/>
        <c:majorTickMark val="none"/>
        <c:tickLblPos val="nextTo"/>
        <c:crossAx val="61424384"/>
        <c:crosses val="autoZero"/>
        <c:auto val="1"/>
        <c:lblAlgn val="ctr"/>
        <c:lblOffset val="100"/>
        <c:tickLblSkip val="10"/>
      </c:catAx>
      <c:valAx>
        <c:axId val="61424384"/>
        <c:scaling>
          <c:orientation val="minMax"/>
          <c:max val="24"/>
          <c:min val="5"/>
        </c:scaling>
        <c:axPos val="l"/>
        <c:numFmt formatCode="General" sourceLinked="1"/>
        <c:majorTickMark val="none"/>
        <c:tickLblPos val="nextTo"/>
        <c:crossAx val="61409536"/>
        <c:crosses val="autoZero"/>
        <c:crossBetween val="between"/>
      </c:valAx>
    </c:plotArea>
    <c:plotVisOnly val="1"/>
  </c:chart>
  <c:spPr>
    <a:solidFill>
      <a:srgbClr val="FFFFFF"/>
    </a:solidFill>
    <a:ln w="25400" cap="flat" cmpd="sng" algn="ctr">
      <a:solidFill>
        <a:srgbClr val="000000"/>
      </a:solidFill>
      <a:prstDash val="solid"/>
    </a:ln>
    <a:effectLst/>
  </c:spPr>
  <c:txPr>
    <a:bodyPr/>
    <a:lstStyle/>
    <a:p>
      <a:pPr>
        <a:defRPr>
          <a:solidFill>
            <a:srgbClr val="000000"/>
          </a:solidFill>
          <a:latin typeface="+mn-lt"/>
          <a:ea typeface="+mn-ea"/>
          <a:cs typeface="+mn-cs"/>
        </a:defRPr>
      </a:pPr>
      <a:endParaRPr lang="el-GR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0"/>
          <c:order val="0"/>
          <c:tx>
            <c:v>Actual size</c:v>
          </c:tx>
          <c:spPr>
            <a:ln w="2540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ensembl!$A$2:$A$529</c:f>
              <c:numCache>
                <c:formatCode>General</c:formatCode>
                <c:ptCount val="52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</c:numCache>
            </c:numRef>
          </c:cat>
          <c:val>
            <c:numRef>
              <c:f>ensembl!$H$2:$H$529</c:f>
              <c:numCache>
                <c:formatCode>General</c:formatCode>
                <c:ptCount val="528"/>
                <c:pt idx="0">
                  <c:v>17</c:v>
                </c:pt>
                <c:pt idx="1">
                  <c:v>18</c:v>
                </c:pt>
                <c:pt idx="2">
                  <c:v>18</c:v>
                </c:pt>
                <c:pt idx="3">
                  <c:v>18</c:v>
                </c:pt>
                <c:pt idx="4">
                  <c:v>18</c:v>
                </c:pt>
                <c:pt idx="5">
                  <c:v>18</c:v>
                </c:pt>
                <c:pt idx="6">
                  <c:v>18</c:v>
                </c:pt>
                <c:pt idx="7">
                  <c:v>18</c:v>
                </c:pt>
                <c:pt idx="8">
                  <c:v>20</c:v>
                </c:pt>
                <c:pt idx="9">
                  <c:v>20</c:v>
                </c:pt>
                <c:pt idx="10">
                  <c:v>20</c:v>
                </c:pt>
                <c:pt idx="11">
                  <c:v>20</c:v>
                </c:pt>
                <c:pt idx="12">
                  <c:v>21</c:v>
                </c:pt>
                <c:pt idx="13">
                  <c:v>21</c:v>
                </c:pt>
                <c:pt idx="14">
                  <c:v>21</c:v>
                </c:pt>
                <c:pt idx="15">
                  <c:v>21</c:v>
                </c:pt>
                <c:pt idx="16">
                  <c:v>21</c:v>
                </c:pt>
                <c:pt idx="17">
                  <c:v>20</c:v>
                </c:pt>
                <c:pt idx="18">
                  <c:v>20</c:v>
                </c:pt>
                <c:pt idx="19">
                  <c:v>21</c:v>
                </c:pt>
                <c:pt idx="20">
                  <c:v>21</c:v>
                </c:pt>
                <c:pt idx="21">
                  <c:v>21</c:v>
                </c:pt>
                <c:pt idx="22">
                  <c:v>21</c:v>
                </c:pt>
                <c:pt idx="23">
                  <c:v>21</c:v>
                </c:pt>
                <c:pt idx="24">
                  <c:v>21</c:v>
                </c:pt>
                <c:pt idx="25">
                  <c:v>21</c:v>
                </c:pt>
                <c:pt idx="26">
                  <c:v>21</c:v>
                </c:pt>
                <c:pt idx="27">
                  <c:v>22</c:v>
                </c:pt>
                <c:pt idx="28">
                  <c:v>20</c:v>
                </c:pt>
                <c:pt idx="29">
                  <c:v>20</c:v>
                </c:pt>
                <c:pt idx="30">
                  <c:v>20</c:v>
                </c:pt>
                <c:pt idx="31">
                  <c:v>21</c:v>
                </c:pt>
                <c:pt idx="32">
                  <c:v>20</c:v>
                </c:pt>
                <c:pt idx="33">
                  <c:v>20</c:v>
                </c:pt>
                <c:pt idx="34">
                  <c:v>21</c:v>
                </c:pt>
                <c:pt idx="35">
                  <c:v>21</c:v>
                </c:pt>
                <c:pt idx="36">
                  <c:v>21</c:v>
                </c:pt>
                <c:pt idx="37">
                  <c:v>21</c:v>
                </c:pt>
                <c:pt idx="38">
                  <c:v>23</c:v>
                </c:pt>
                <c:pt idx="39">
                  <c:v>23</c:v>
                </c:pt>
                <c:pt idx="40">
                  <c:v>23</c:v>
                </c:pt>
                <c:pt idx="41">
                  <c:v>23</c:v>
                </c:pt>
                <c:pt idx="42">
                  <c:v>23</c:v>
                </c:pt>
                <c:pt idx="43">
                  <c:v>23</c:v>
                </c:pt>
                <c:pt idx="44">
                  <c:v>23</c:v>
                </c:pt>
                <c:pt idx="45">
                  <c:v>23</c:v>
                </c:pt>
                <c:pt idx="46">
                  <c:v>23</c:v>
                </c:pt>
                <c:pt idx="47">
                  <c:v>23</c:v>
                </c:pt>
                <c:pt idx="48">
                  <c:v>24</c:v>
                </c:pt>
                <c:pt idx="49">
                  <c:v>25</c:v>
                </c:pt>
                <c:pt idx="50">
                  <c:v>26</c:v>
                </c:pt>
                <c:pt idx="51">
                  <c:v>26</c:v>
                </c:pt>
                <c:pt idx="52">
                  <c:v>28</c:v>
                </c:pt>
                <c:pt idx="53">
                  <c:v>32</c:v>
                </c:pt>
                <c:pt idx="54">
                  <c:v>33</c:v>
                </c:pt>
                <c:pt idx="55">
                  <c:v>23</c:v>
                </c:pt>
                <c:pt idx="56">
                  <c:v>23</c:v>
                </c:pt>
                <c:pt idx="57">
                  <c:v>23</c:v>
                </c:pt>
                <c:pt idx="58">
                  <c:v>24</c:v>
                </c:pt>
                <c:pt idx="59">
                  <c:v>25</c:v>
                </c:pt>
                <c:pt idx="60">
                  <c:v>25</c:v>
                </c:pt>
                <c:pt idx="61">
                  <c:v>25</c:v>
                </c:pt>
                <c:pt idx="62">
                  <c:v>27</c:v>
                </c:pt>
                <c:pt idx="63">
                  <c:v>27</c:v>
                </c:pt>
                <c:pt idx="64">
                  <c:v>28</c:v>
                </c:pt>
                <c:pt idx="65">
                  <c:v>29</c:v>
                </c:pt>
                <c:pt idx="66">
                  <c:v>29</c:v>
                </c:pt>
                <c:pt idx="67">
                  <c:v>29</c:v>
                </c:pt>
                <c:pt idx="68">
                  <c:v>30</c:v>
                </c:pt>
                <c:pt idx="69">
                  <c:v>31</c:v>
                </c:pt>
                <c:pt idx="70">
                  <c:v>31</c:v>
                </c:pt>
                <c:pt idx="71">
                  <c:v>32</c:v>
                </c:pt>
                <c:pt idx="72">
                  <c:v>33</c:v>
                </c:pt>
                <c:pt idx="73">
                  <c:v>33</c:v>
                </c:pt>
                <c:pt idx="74">
                  <c:v>33</c:v>
                </c:pt>
                <c:pt idx="75">
                  <c:v>34</c:v>
                </c:pt>
                <c:pt idx="76">
                  <c:v>35</c:v>
                </c:pt>
                <c:pt idx="77">
                  <c:v>35</c:v>
                </c:pt>
                <c:pt idx="78">
                  <c:v>36</c:v>
                </c:pt>
                <c:pt idx="79">
                  <c:v>35</c:v>
                </c:pt>
                <c:pt idx="80">
                  <c:v>39</c:v>
                </c:pt>
                <c:pt idx="81">
                  <c:v>39</c:v>
                </c:pt>
                <c:pt idx="82">
                  <c:v>39</c:v>
                </c:pt>
                <c:pt idx="83">
                  <c:v>40</c:v>
                </c:pt>
                <c:pt idx="84">
                  <c:v>41</c:v>
                </c:pt>
                <c:pt idx="85">
                  <c:v>41</c:v>
                </c:pt>
                <c:pt idx="86">
                  <c:v>41</c:v>
                </c:pt>
                <c:pt idx="87">
                  <c:v>41</c:v>
                </c:pt>
                <c:pt idx="88">
                  <c:v>41</c:v>
                </c:pt>
                <c:pt idx="89">
                  <c:v>41</c:v>
                </c:pt>
                <c:pt idx="90">
                  <c:v>41</c:v>
                </c:pt>
                <c:pt idx="91">
                  <c:v>41</c:v>
                </c:pt>
                <c:pt idx="92">
                  <c:v>30</c:v>
                </c:pt>
                <c:pt idx="93">
                  <c:v>29</c:v>
                </c:pt>
                <c:pt idx="94">
                  <c:v>29</c:v>
                </c:pt>
                <c:pt idx="95">
                  <c:v>31</c:v>
                </c:pt>
                <c:pt idx="96">
                  <c:v>31</c:v>
                </c:pt>
                <c:pt idx="97">
                  <c:v>30</c:v>
                </c:pt>
                <c:pt idx="98">
                  <c:v>30</c:v>
                </c:pt>
                <c:pt idx="99">
                  <c:v>30</c:v>
                </c:pt>
                <c:pt idx="100">
                  <c:v>30</c:v>
                </c:pt>
                <c:pt idx="101">
                  <c:v>31</c:v>
                </c:pt>
                <c:pt idx="102">
                  <c:v>31</c:v>
                </c:pt>
                <c:pt idx="103">
                  <c:v>31</c:v>
                </c:pt>
                <c:pt idx="104">
                  <c:v>31</c:v>
                </c:pt>
                <c:pt idx="105">
                  <c:v>31</c:v>
                </c:pt>
                <c:pt idx="106">
                  <c:v>31</c:v>
                </c:pt>
                <c:pt idx="107">
                  <c:v>31</c:v>
                </c:pt>
                <c:pt idx="108">
                  <c:v>34</c:v>
                </c:pt>
                <c:pt idx="109">
                  <c:v>34</c:v>
                </c:pt>
                <c:pt idx="110">
                  <c:v>34</c:v>
                </c:pt>
                <c:pt idx="111">
                  <c:v>34</c:v>
                </c:pt>
                <c:pt idx="112">
                  <c:v>34</c:v>
                </c:pt>
                <c:pt idx="113">
                  <c:v>34</c:v>
                </c:pt>
                <c:pt idx="114">
                  <c:v>34</c:v>
                </c:pt>
                <c:pt idx="115">
                  <c:v>34</c:v>
                </c:pt>
                <c:pt idx="116">
                  <c:v>34</c:v>
                </c:pt>
                <c:pt idx="117">
                  <c:v>34</c:v>
                </c:pt>
                <c:pt idx="118">
                  <c:v>34</c:v>
                </c:pt>
                <c:pt idx="119">
                  <c:v>34</c:v>
                </c:pt>
                <c:pt idx="120">
                  <c:v>34</c:v>
                </c:pt>
                <c:pt idx="121">
                  <c:v>34</c:v>
                </c:pt>
                <c:pt idx="122">
                  <c:v>34</c:v>
                </c:pt>
                <c:pt idx="123">
                  <c:v>34</c:v>
                </c:pt>
                <c:pt idx="124">
                  <c:v>34</c:v>
                </c:pt>
                <c:pt idx="125">
                  <c:v>35</c:v>
                </c:pt>
                <c:pt idx="126">
                  <c:v>33</c:v>
                </c:pt>
                <c:pt idx="127">
                  <c:v>33</c:v>
                </c:pt>
                <c:pt idx="128">
                  <c:v>33</c:v>
                </c:pt>
                <c:pt idx="129">
                  <c:v>33</c:v>
                </c:pt>
                <c:pt idx="130">
                  <c:v>33</c:v>
                </c:pt>
                <c:pt idx="131">
                  <c:v>39</c:v>
                </c:pt>
                <c:pt idx="132">
                  <c:v>35</c:v>
                </c:pt>
                <c:pt idx="133">
                  <c:v>35</c:v>
                </c:pt>
                <c:pt idx="134">
                  <c:v>35</c:v>
                </c:pt>
                <c:pt idx="135">
                  <c:v>35</c:v>
                </c:pt>
                <c:pt idx="136">
                  <c:v>35</c:v>
                </c:pt>
                <c:pt idx="137">
                  <c:v>35</c:v>
                </c:pt>
                <c:pt idx="138">
                  <c:v>35</c:v>
                </c:pt>
                <c:pt idx="139">
                  <c:v>35</c:v>
                </c:pt>
                <c:pt idx="140">
                  <c:v>35</c:v>
                </c:pt>
                <c:pt idx="141">
                  <c:v>35</c:v>
                </c:pt>
                <c:pt idx="142">
                  <c:v>36</c:v>
                </c:pt>
                <c:pt idx="143">
                  <c:v>36</c:v>
                </c:pt>
                <c:pt idx="144">
                  <c:v>36</c:v>
                </c:pt>
                <c:pt idx="145">
                  <c:v>43</c:v>
                </c:pt>
                <c:pt idx="146">
                  <c:v>43</c:v>
                </c:pt>
                <c:pt idx="147">
                  <c:v>43</c:v>
                </c:pt>
                <c:pt idx="148">
                  <c:v>43</c:v>
                </c:pt>
                <c:pt idx="149">
                  <c:v>43</c:v>
                </c:pt>
                <c:pt idx="150">
                  <c:v>43</c:v>
                </c:pt>
                <c:pt idx="151">
                  <c:v>42</c:v>
                </c:pt>
                <c:pt idx="152">
                  <c:v>42</c:v>
                </c:pt>
                <c:pt idx="153">
                  <c:v>42</c:v>
                </c:pt>
                <c:pt idx="154">
                  <c:v>42</c:v>
                </c:pt>
                <c:pt idx="155">
                  <c:v>42</c:v>
                </c:pt>
                <c:pt idx="156">
                  <c:v>40</c:v>
                </c:pt>
                <c:pt idx="157">
                  <c:v>39</c:v>
                </c:pt>
                <c:pt idx="158">
                  <c:v>39</c:v>
                </c:pt>
                <c:pt idx="159">
                  <c:v>39</c:v>
                </c:pt>
                <c:pt idx="160">
                  <c:v>39</c:v>
                </c:pt>
                <c:pt idx="161">
                  <c:v>39</c:v>
                </c:pt>
                <c:pt idx="162">
                  <c:v>39</c:v>
                </c:pt>
                <c:pt idx="163">
                  <c:v>39</c:v>
                </c:pt>
                <c:pt idx="164">
                  <c:v>39</c:v>
                </c:pt>
                <c:pt idx="165">
                  <c:v>39</c:v>
                </c:pt>
                <c:pt idx="166">
                  <c:v>39</c:v>
                </c:pt>
                <c:pt idx="167">
                  <c:v>39</c:v>
                </c:pt>
                <c:pt idx="168">
                  <c:v>39</c:v>
                </c:pt>
                <c:pt idx="169">
                  <c:v>39</c:v>
                </c:pt>
                <c:pt idx="170">
                  <c:v>39</c:v>
                </c:pt>
                <c:pt idx="171">
                  <c:v>39</c:v>
                </c:pt>
                <c:pt idx="172">
                  <c:v>39</c:v>
                </c:pt>
                <c:pt idx="173">
                  <c:v>39</c:v>
                </c:pt>
                <c:pt idx="174">
                  <c:v>39</c:v>
                </c:pt>
                <c:pt idx="175">
                  <c:v>39</c:v>
                </c:pt>
                <c:pt idx="176">
                  <c:v>44</c:v>
                </c:pt>
                <c:pt idx="177">
                  <c:v>44</c:v>
                </c:pt>
                <c:pt idx="178">
                  <c:v>44</c:v>
                </c:pt>
                <c:pt idx="179">
                  <c:v>44</c:v>
                </c:pt>
                <c:pt idx="180">
                  <c:v>44</c:v>
                </c:pt>
                <c:pt idx="181">
                  <c:v>44</c:v>
                </c:pt>
                <c:pt idx="182">
                  <c:v>44</c:v>
                </c:pt>
                <c:pt idx="183">
                  <c:v>44</c:v>
                </c:pt>
                <c:pt idx="184">
                  <c:v>44</c:v>
                </c:pt>
                <c:pt idx="185">
                  <c:v>44</c:v>
                </c:pt>
                <c:pt idx="186">
                  <c:v>44</c:v>
                </c:pt>
                <c:pt idx="187">
                  <c:v>44</c:v>
                </c:pt>
                <c:pt idx="188">
                  <c:v>46</c:v>
                </c:pt>
                <c:pt idx="189">
                  <c:v>46</c:v>
                </c:pt>
                <c:pt idx="190">
                  <c:v>47</c:v>
                </c:pt>
                <c:pt idx="191">
                  <c:v>47</c:v>
                </c:pt>
                <c:pt idx="192">
                  <c:v>47</c:v>
                </c:pt>
                <c:pt idx="193">
                  <c:v>47</c:v>
                </c:pt>
                <c:pt idx="194">
                  <c:v>49</c:v>
                </c:pt>
                <c:pt idx="195">
                  <c:v>51</c:v>
                </c:pt>
                <c:pt idx="196">
                  <c:v>51</c:v>
                </c:pt>
                <c:pt idx="197">
                  <c:v>51</c:v>
                </c:pt>
                <c:pt idx="198">
                  <c:v>52</c:v>
                </c:pt>
                <c:pt idx="199">
                  <c:v>52</c:v>
                </c:pt>
                <c:pt idx="200">
                  <c:v>53</c:v>
                </c:pt>
                <c:pt idx="201">
                  <c:v>53</c:v>
                </c:pt>
                <c:pt idx="202">
                  <c:v>53</c:v>
                </c:pt>
                <c:pt idx="203">
                  <c:v>53</c:v>
                </c:pt>
                <c:pt idx="204">
                  <c:v>53</c:v>
                </c:pt>
                <c:pt idx="205">
                  <c:v>49</c:v>
                </c:pt>
                <c:pt idx="206">
                  <c:v>49</c:v>
                </c:pt>
                <c:pt idx="207">
                  <c:v>52</c:v>
                </c:pt>
                <c:pt idx="208">
                  <c:v>53</c:v>
                </c:pt>
                <c:pt idx="209">
                  <c:v>53</c:v>
                </c:pt>
                <c:pt idx="210">
                  <c:v>53</c:v>
                </c:pt>
                <c:pt idx="211">
                  <c:v>53</c:v>
                </c:pt>
                <c:pt idx="212">
                  <c:v>53</c:v>
                </c:pt>
                <c:pt idx="213">
                  <c:v>53</c:v>
                </c:pt>
                <c:pt idx="214">
                  <c:v>53</c:v>
                </c:pt>
                <c:pt idx="215">
                  <c:v>53</c:v>
                </c:pt>
                <c:pt idx="216">
                  <c:v>53</c:v>
                </c:pt>
                <c:pt idx="217">
                  <c:v>53</c:v>
                </c:pt>
                <c:pt idx="218">
                  <c:v>54</c:v>
                </c:pt>
                <c:pt idx="219">
                  <c:v>54</c:v>
                </c:pt>
                <c:pt idx="220">
                  <c:v>54</c:v>
                </c:pt>
                <c:pt idx="221">
                  <c:v>54</c:v>
                </c:pt>
                <c:pt idx="222">
                  <c:v>54</c:v>
                </c:pt>
                <c:pt idx="223">
                  <c:v>54</c:v>
                </c:pt>
                <c:pt idx="224">
                  <c:v>54</c:v>
                </c:pt>
                <c:pt idx="225">
                  <c:v>53</c:v>
                </c:pt>
                <c:pt idx="226">
                  <c:v>55</c:v>
                </c:pt>
                <c:pt idx="227">
                  <c:v>55</c:v>
                </c:pt>
                <c:pt idx="228">
                  <c:v>55</c:v>
                </c:pt>
                <c:pt idx="229">
                  <c:v>55</c:v>
                </c:pt>
                <c:pt idx="230">
                  <c:v>55</c:v>
                </c:pt>
                <c:pt idx="231">
                  <c:v>55</c:v>
                </c:pt>
                <c:pt idx="232">
                  <c:v>55</c:v>
                </c:pt>
                <c:pt idx="233">
                  <c:v>55</c:v>
                </c:pt>
                <c:pt idx="234">
                  <c:v>55</c:v>
                </c:pt>
                <c:pt idx="235">
                  <c:v>55</c:v>
                </c:pt>
                <c:pt idx="236">
                  <c:v>55</c:v>
                </c:pt>
                <c:pt idx="237">
                  <c:v>55</c:v>
                </c:pt>
                <c:pt idx="238">
                  <c:v>55</c:v>
                </c:pt>
                <c:pt idx="239">
                  <c:v>56</c:v>
                </c:pt>
                <c:pt idx="240">
                  <c:v>56</c:v>
                </c:pt>
                <c:pt idx="241">
                  <c:v>58</c:v>
                </c:pt>
                <c:pt idx="242">
                  <c:v>53</c:v>
                </c:pt>
                <c:pt idx="243">
                  <c:v>53</c:v>
                </c:pt>
                <c:pt idx="244">
                  <c:v>53</c:v>
                </c:pt>
                <c:pt idx="245">
                  <c:v>53</c:v>
                </c:pt>
                <c:pt idx="246">
                  <c:v>53</c:v>
                </c:pt>
                <c:pt idx="247">
                  <c:v>53</c:v>
                </c:pt>
                <c:pt idx="248">
                  <c:v>58</c:v>
                </c:pt>
                <c:pt idx="249">
                  <c:v>57</c:v>
                </c:pt>
                <c:pt idx="250">
                  <c:v>57</c:v>
                </c:pt>
                <c:pt idx="251">
                  <c:v>57</c:v>
                </c:pt>
                <c:pt idx="252">
                  <c:v>57</c:v>
                </c:pt>
                <c:pt idx="253">
                  <c:v>57</c:v>
                </c:pt>
                <c:pt idx="254">
                  <c:v>57</c:v>
                </c:pt>
                <c:pt idx="255">
                  <c:v>57</c:v>
                </c:pt>
                <c:pt idx="256">
                  <c:v>57</c:v>
                </c:pt>
                <c:pt idx="257">
                  <c:v>57</c:v>
                </c:pt>
                <c:pt idx="258">
                  <c:v>57</c:v>
                </c:pt>
                <c:pt idx="259">
                  <c:v>57</c:v>
                </c:pt>
                <c:pt idx="260">
                  <c:v>57</c:v>
                </c:pt>
                <c:pt idx="261">
                  <c:v>57</c:v>
                </c:pt>
                <c:pt idx="262">
                  <c:v>59</c:v>
                </c:pt>
                <c:pt idx="263">
                  <c:v>59</c:v>
                </c:pt>
                <c:pt idx="264">
                  <c:v>59</c:v>
                </c:pt>
                <c:pt idx="265">
                  <c:v>59</c:v>
                </c:pt>
                <c:pt idx="266">
                  <c:v>59</c:v>
                </c:pt>
                <c:pt idx="267">
                  <c:v>59</c:v>
                </c:pt>
                <c:pt idx="268">
                  <c:v>59</c:v>
                </c:pt>
                <c:pt idx="269">
                  <c:v>59</c:v>
                </c:pt>
                <c:pt idx="270">
                  <c:v>59</c:v>
                </c:pt>
                <c:pt idx="271">
                  <c:v>62</c:v>
                </c:pt>
                <c:pt idx="272">
                  <c:v>62</c:v>
                </c:pt>
                <c:pt idx="273">
                  <c:v>62</c:v>
                </c:pt>
                <c:pt idx="274">
                  <c:v>62</c:v>
                </c:pt>
                <c:pt idx="275">
                  <c:v>62</c:v>
                </c:pt>
                <c:pt idx="276">
                  <c:v>63</c:v>
                </c:pt>
                <c:pt idx="277">
                  <c:v>63</c:v>
                </c:pt>
                <c:pt idx="278">
                  <c:v>67</c:v>
                </c:pt>
                <c:pt idx="279">
                  <c:v>63</c:v>
                </c:pt>
                <c:pt idx="280">
                  <c:v>63</c:v>
                </c:pt>
                <c:pt idx="281">
                  <c:v>67</c:v>
                </c:pt>
                <c:pt idx="282">
                  <c:v>68</c:v>
                </c:pt>
                <c:pt idx="283">
                  <c:v>67</c:v>
                </c:pt>
                <c:pt idx="284">
                  <c:v>67</c:v>
                </c:pt>
                <c:pt idx="285">
                  <c:v>67</c:v>
                </c:pt>
                <c:pt idx="286">
                  <c:v>67</c:v>
                </c:pt>
                <c:pt idx="287">
                  <c:v>67</c:v>
                </c:pt>
                <c:pt idx="288">
                  <c:v>67</c:v>
                </c:pt>
                <c:pt idx="289">
                  <c:v>67</c:v>
                </c:pt>
                <c:pt idx="290">
                  <c:v>67</c:v>
                </c:pt>
                <c:pt idx="291">
                  <c:v>67</c:v>
                </c:pt>
                <c:pt idx="292">
                  <c:v>67</c:v>
                </c:pt>
                <c:pt idx="293">
                  <c:v>68</c:v>
                </c:pt>
                <c:pt idx="294">
                  <c:v>69</c:v>
                </c:pt>
                <c:pt idx="295">
                  <c:v>68</c:v>
                </c:pt>
                <c:pt idx="296">
                  <c:v>68</c:v>
                </c:pt>
                <c:pt idx="297">
                  <c:v>68</c:v>
                </c:pt>
                <c:pt idx="298">
                  <c:v>68</c:v>
                </c:pt>
                <c:pt idx="299">
                  <c:v>68</c:v>
                </c:pt>
                <c:pt idx="300">
                  <c:v>68</c:v>
                </c:pt>
                <c:pt idx="301">
                  <c:v>68</c:v>
                </c:pt>
                <c:pt idx="302">
                  <c:v>68</c:v>
                </c:pt>
                <c:pt idx="303">
                  <c:v>68</c:v>
                </c:pt>
                <c:pt idx="304">
                  <c:v>68</c:v>
                </c:pt>
                <c:pt idx="305">
                  <c:v>68</c:v>
                </c:pt>
                <c:pt idx="306">
                  <c:v>69</c:v>
                </c:pt>
                <c:pt idx="307">
                  <c:v>69</c:v>
                </c:pt>
                <c:pt idx="308">
                  <c:v>71</c:v>
                </c:pt>
                <c:pt idx="309">
                  <c:v>71</c:v>
                </c:pt>
                <c:pt idx="310">
                  <c:v>71</c:v>
                </c:pt>
                <c:pt idx="311">
                  <c:v>71</c:v>
                </c:pt>
                <c:pt idx="312">
                  <c:v>71</c:v>
                </c:pt>
                <c:pt idx="313">
                  <c:v>69</c:v>
                </c:pt>
                <c:pt idx="314">
                  <c:v>71</c:v>
                </c:pt>
                <c:pt idx="315">
                  <c:v>71</c:v>
                </c:pt>
                <c:pt idx="316">
                  <c:v>71</c:v>
                </c:pt>
                <c:pt idx="317">
                  <c:v>71</c:v>
                </c:pt>
                <c:pt idx="318">
                  <c:v>71</c:v>
                </c:pt>
                <c:pt idx="319">
                  <c:v>71</c:v>
                </c:pt>
                <c:pt idx="320">
                  <c:v>71</c:v>
                </c:pt>
                <c:pt idx="321">
                  <c:v>71</c:v>
                </c:pt>
                <c:pt idx="322">
                  <c:v>71</c:v>
                </c:pt>
                <c:pt idx="323">
                  <c:v>71</c:v>
                </c:pt>
                <c:pt idx="324">
                  <c:v>71</c:v>
                </c:pt>
                <c:pt idx="325">
                  <c:v>71</c:v>
                </c:pt>
                <c:pt idx="326">
                  <c:v>71</c:v>
                </c:pt>
                <c:pt idx="327">
                  <c:v>71</c:v>
                </c:pt>
                <c:pt idx="328">
                  <c:v>71</c:v>
                </c:pt>
                <c:pt idx="329">
                  <c:v>71</c:v>
                </c:pt>
                <c:pt idx="330">
                  <c:v>71</c:v>
                </c:pt>
                <c:pt idx="331">
                  <c:v>73</c:v>
                </c:pt>
                <c:pt idx="332">
                  <c:v>73</c:v>
                </c:pt>
                <c:pt idx="333">
                  <c:v>73</c:v>
                </c:pt>
                <c:pt idx="334">
                  <c:v>73</c:v>
                </c:pt>
                <c:pt idx="335">
                  <c:v>73</c:v>
                </c:pt>
                <c:pt idx="336">
                  <c:v>73</c:v>
                </c:pt>
                <c:pt idx="337">
                  <c:v>73</c:v>
                </c:pt>
                <c:pt idx="338">
                  <c:v>73</c:v>
                </c:pt>
                <c:pt idx="339">
                  <c:v>73</c:v>
                </c:pt>
                <c:pt idx="340">
                  <c:v>73</c:v>
                </c:pt>
                <c:pt idx="341">
                  <c:v>73</c:v>
                </c:pt>
                <c:pt idx="342">
                  <c:v>74</c:v>
                </c:pt>
                <c:pt idx="343">
                  <c:v>74</c:v>
                </c:pt>
                <c:pt idx="344">
                  <c:v>74</c:v>
                </c:pt>
                <c:pt idx="345">
                  <c:v>74</c:v>
                </c:pt>
                <c:pt idx="346">
                  <c:v>74</c:v>
                </c:pt>
                <c:pt idx="347">
                  <c:v>74</c:v>
                </c:pt>
                <c:pt idx="348">
                  <c:v>74</c:v>
                </c:pt>
                <c:pt idx="349">
                  <c:v>74</c:v>
                </c:pt>
                <c:pt idx="350">
                  <c:v>74</c:v>
                </c:pt>
                <c:pt idx="351">
                  <c:v>74</c:v>
                </c:pt>
                <c:pt idx="352">
                  <c:v>74</c:v>
                </c:pt>
                <c:pt idx="353">
                  <c:v>74</c:v>
                </c:pt>
                <c:pt idx="354">
                  <c:v>74</c:v>
                </c:pt>
                <c:pt idx="355">
                  <c:v>74</c:v>
                </c:pt>
                <c:pt idx="356">
                  <c:v>74</c:v>
                </c:pt>
                <c:pt idx="357">
                  <c:v>74</c:v>
                </c:pt>
                <c:pt idx="358">
                  <c:v>74</c:v>
                </c:pt>
                <c:pt idx="359">
                  <c:v>74</c:v>
                </c:pt>
                <c:pt idx="360">
                  <c:v>74</c:v>
                </c:pt>
                <c:pt idx="361">
                  <c:v>74</c:v>
                </c:pt>
                <c:pt idx="362">
                  <c:v>74</c:v>
                </c:pt>
                <c:pt idx="363">
                  <c:v>74</c:v>
                </c:pt>
                <c:pt idx="364">
                  <c:v>74</c:v>
                </c:pt>
                <c:pt idx="365">
                  <c:v>74</c:v>
                </c:pt>
                <c:pt idx="366">
                  <c:v>74</c:v>
                </c:pt>
                <c:pt idx="367">
                  <c:v>74</c:v>
                </c:pt>
                <c:pt idx="368">
                  <c:v>74</c:v>
                </c:pt>
                <c:pt idx="369">
                  <c:v>74</c:v>
                </c:pt>
                <c:pt idx="370">
                  <c:v>74</c:v>
                </c:pt>
                <c:pt idx="371">
                  <c:v>74</c:v>
                </c:pt>
                <c:pt idx="372">
                  <c:v>74</c:v>
                </c:pt>
                <c:pt idx="373">
                  <c:v>74</c:v>
                </c:pt>
                <c:pt idx="374">
                  <c:v>74</c:v>
                </c:pt>
                <c:pt idx="375">
                  <c:v>74</c:v>
                </c:pt>
                <c:pt idx="376">
                  <c:v>74</c:v>
                </c:pt>
                <c:pt idx="377">
                  <c:v>69</c:v>
                </c:pt>
                <c:pt idx="378">
                  <c:v>69</c:v>
                </c:pt>
                <c:pt idx="379">
                  <c:v>69</c:v>
                </c:pt>
                <c:pt idx="380">
                  <c:v>71</c:v>
                </c:pt>
                <c:pt idx="381">
                  <c:v>69</c:v>
                </c:pt>
                <c:pt idx="382">
                  <c:v>69</c:v>
                </c:pt>
                <c:pt idx="383">
                  <c:v>70</c:v>
                </c:pt>
                <c:pt idx="384">
                  <c:v>70</c:v>
                </c:pt>
                <c:pt idx="385">
                  <c:v>70</c:v>
                </c:pt>
                <c:pt idx="386">
                  <c:v>70</c:v>
                </c:pt>
                <c:pt idx="387">
                  <c:v>70</c:v>
                </c:pt>
                <c:pt idx="388">
                  <c:v>70</c:v>
                </c:pt>
                <c:pt idx="389">
                  <c:v>70</c:v>
                </c:pt>
                <c:pt idx="390">
                  <c:v>69</c:v>
                </c:pt>
                <c:pt idx="391">
                  <c:v>69</c:v>
                </c:pt>
                <c:pt idx="392">
                  <c:v>69</c:v>
                </c:pt>
                <c:pt idx="393">
                  <c:v>69</c:v>
                </c:pt>
                <c:pt idx="394">
                  <c:v>71</c:v>
                </c:pt>
                <c:pt idx="395">
                  <c:v>71</c:v>
                </c:pt>
                <c:pt idx="396">
                  <c:v>71</c:v>
                </c:pt>
                <c:pt idx="397">
                  <c:v>71</c:v>
                </c:pt>
                <c:pt idx="398">
                  <c:v>71</c:v>
                </c:pt>
                <c:pt idx="399">
                  <c:v>71</c:v>
                </c:pt>
                <c:pt idx="400">
                  <c:v>71</c:v>
                </c:pt>
                <c:pt idx="401">
                  <c:v>71</c:v>
                </c:pt>
                <c:pt idx="402">
                  <c:v>71</c:v>
                </c:pt>
                <c:pt idx="403">
                  <c:v>71</c:v>
                </c:pt>
                <c:pt idx="404">
                  <c:v>71</c:v>
                </c:pt>
                <c:pt idx="405">
                  <c:v>71</c:v>
                </c:pt>
                <c:pt idx="406">
                  <c:v>71</c:v>
                </c:pt>
                <c:pt idx="407">
                  <c:v>71</c:v>
                </c:pt>
                <c:pt idx="408">
                  <c:v>71</c:v>
                </c:pt>
                <c:pt idx="409">
                  <c:v>71</c:v>
                </c:pt>
                <c:pt idx="410">
                  <c:v>71</c:v>
                </c:pt>
                <c:pt idx="411">
                  <c:v>71</c:v>
                </c:pt>
                <c:pt idx="412">
                  <c:v>71</c:v>
                </c:pt>
                <c:pt idx="413">
                  <c:v>71</c:v>
                </c:pt>
                <c:pt idx="414">
                  <c:v>75</c:v>
                </c:pt>
                <c:pt idx="415">
                  <c:v>75</c:v>
                </c:pt>
                <c:pt idx="416">
                  <c:v>75</c:v>
                </c:pt>
                <c:pt idx="417">
                  <c:v>75</c:v>
                </c:pt>
                <c:pt idx="418">
                  <c:v>75</c:v>
                </c:pt>
                <c:pt idx="419">
                  <c:v>75</c:v>
                </c:pt>
                <c:pt idx="420">
                  <c:v>75</c:v>
                </c:pt>
                <c:pt idx="421">
                  <c:v>75</c:v>
                </c:pt>
                <c:pt idx="422">
                  <c:v>75</c:v>
                </c:pt>
                <c:pt idx="423">
                  <c:v>75</c:v>
                </c:pt>
                <c:pt idx="424">
                  <c:v>72</c:v>
                </c:pt>
                <c:pt idx="425">
                  <c:v>72</c:v>
                </c:pt>
                <c:pt idx="426">
                  <c:v>72</c:v>
                </c:pt>
                <c:pt idx="427">
                  <c:v>72</c:v>
                </c:pt>
                <c:pt idx="428">
                  <c:v>72</c:v>
                </c:pt>
                <c:pt idx="429">
                  <c:v>72</c:v>
                </c:pt>
                <c:pt idx="430">
                  <c:v>72</c:v>
                </c:pt>
                <c:pt idx="431">
                  <c:v>72</c:v>
                </c:pt>
                <c:pt idx="432">
                  <c:v>72</c:v>
                </c:pt>
                <c:pt idx="433">
                  <c:v>72</c:v>
                </c:pt>
                <c:pt idx="434">
                  <c:v>72</c:v>
                </c:pt>
                <c:pt idx="435">
                  <c:v>72</c:v>
                </c:pt>
                <c:pt idx="436">
                  <c:v>72</c:v>
                </c:pt>
                <c:pt idx="437">
                  <c:v>72</c:v>
                </c:pt>
                <c:pt idx="438">
                  <c:v>72</c:v>
                </c:pt>
                <c:pt idx="439">
                  <c:v>72</c:v>
                </c:pt>
                <c:pt idx="440">
                  <c:v>72</c:v>
                </c:pt>
                <c:pt idx="441">
                  <c:v>72</c:v>
                </c:pt>
                <c:pt idx="442">
                  <c:v>72</c:v>
                </c:pt>
                <c:pt idx="443">
                  <c:v>72</c:v>
                </c:pt>
                <c:pt idx="444">
                  <c:v>72</c:v>
                </c:pt>
                <c:pt idx="445">
                  <c:v>72</c:v>
                </c:pt>
                <c:pt idx="446">
                  <c:v>72</c:v>
                </c:pt>
                <c:pt idx="447">
                  <c:v>72</c:v>
                </c:pt>
                <c:pt idx="448">
                  <c:v>72</c:v>
                </c:pt>
                <c:pt idx="449">
                  <c:v>73</c:v>
                </c:pt>
                <c:pt idx="450">
                  <c:v>73</c:v>
                </c:pt>
                <c:pt idx="451">
                  <c:v>73</c:v>
                </c:pt>
                <c:pt idx="452">
                  <c:v>73</c:v>
                </c:pt>
                <c:pt idx="453">
                  <c:v>73</c:v>
                </c:pt>
                <c:pt idx="454">
                  <c:v>73</c:v>
                </c:pt>
                <c:pt idx="455">
                  <c:v>73</c:v>
                </c:pt>
                <c:pt idx="456">
                  <c:v>73</c:v>
                </c:pt>
                <c:pt idx="457">
                  <c:v>73</c:v>
                </c:pt>
                <c:pt idx="458">
                  <c:v>73</c:v>
                </c:pt>
                <c:pt idx="459">
                  <c:v>73</c:v>
                </c:pt>
                <c:pt idx="460">
                  <c:v>73</c:v>
                </c:pt>
                <c:pt idx="461">
                  <c:v>73</c:v>
                </c:pt>
                <c:pt idx="462">
                  <c:v>73</c:v>
                </c:pt>
                <c:pt idx="463">
                  <c:v>73</c:v>
                </c:pt>
                <c:pt idx="464">
                  <c:v>73</c:v>
                </c:pt>
                <c:pt idx="465">
                  <c:v>73</c:v>
                </c:pt>
                <c:pt idx="466">
                  <c:v>73</c:v>
                </c:pt>
                <c:pt idx="467">
                  <c:v>73</c:v>
                </c:pt>
                <c:pt idx="468">
                  <c:v>73</c:v>
                </c:pt>
                <c:pt idx="469">
                  <c:v>73</c:v>
                </c:pt>
                <c:pt idx="470">
                  <c:v>73</c:v>
                </c:pt>
                <c:pt idx="471">
                  <c:v>73</c:v>
                </c:pt>
                <c:pt idx="472">
                  <c:v>73</c:v>
                </c:pt>
                <c:pt idx="473">
                  <c:v>73</c:v>
                </c:pt>
                <c:pt idx="474">
                  <c:v>73</c:v>
                </c:pt>
                <c:pt idx="475">
                  <c:v>73</c:v>
                </c:pt>
                <c:pt idx="476">
                  <c:v>73</c:v>
                </c:pt>
                <c:pt idx="477">
                  <c:v>73</c:v>
                </c:pt>
                <c:pt idx="478">
                  <c:v>73</c:v>
                </c:pt>
                <c:pt idx="479">
                  <c:v>73</c:v>
                </c:pt>
                <c:pt idx="480">
                  <c:v>78</c:v>
                </c:pt>
                <c:pt idx="481">
                  <c:v>78</c:v>
                </c:pt>
                <c:pt idx="482">
                  <c:v>78</c:v>
                </c:pt>
                <c:pt idx="483">
                  <c:v>78</c:v>
                </c:pt>
                <c:pt idx="484">
                  <c:v>78</c:v>
                </c:pt>
                <c:pt idx="485">
                  <c:v>78</c:v>
                </c:pt>
                <c:pt idx="486">
                  <c:v>78</c:v>
                </c:pt>
                <c:pt idx="487">
                  <c:v>78</c:v>
                </c:pt>
                <c:pt idx="488">
                  <c:v>78</c:v>
                </c:pt>
                <c:pt idx="489">
                  <c:v>78</c:v>
                </c:pt>
                <c:pt idx="490">
                  <c:v>78</c:v>
                </c:pt>
                <c:pt idx="491">
                  <c:v>78</c:v>
                </c:pt>
                <c:pt idx="492">
                  <c:v>72</c:v>
                </c:pt>
                <c:pt idx="493">
                  <c:v>73</c:v>
                </c:pt>
                <c:pt idx="494">
                  <c:v>73</c:v>
                </c:pt>
                <c:pt idx="495">
                  <c:v>73</c:v>
                </c:pt>
                <c:pt idx="496">
                  <c:v>73</c:v>
                </c:pt>
                <c:pt idx="497">
                  <c:v>73</c:v>
                </c:pt>
                <c:pt idx="498">
                  <c:v>73</c:v>
                </c:pt>
                <c:pt idx="499">
                  <c:v>73</c:v>
                </c:pt>
                <c:pt idx="500">
                  <c:v>73</c:v>
                </c:pt>
                <c:pt idx="501">
                  <c:v>73</c:v>
                </c:pt>
                <c:pt idx="502">
                  <c:v>73</c:v>
                </c:pt>
                <c:pt idx="503">
                  <c:v>73</c:v>
                </c:pt>
                <c:pt idx="504">
                  <c:v>74</c:v>
                </c:pt>
                <c:pt idx="505">
                  <c:v>74</c:v>
                </c:pt>
                <c:pt idx="506">
                  <c:v>74</c:v>
                </c:pt>
                <c:pt idx="507">
                  <c:v>74</c:v>
                </c:pt>
                <c:pt idx="508">
                  <c:v>74</c:v>
                </c:pt>
                <c:pt idx="509">
                  <c:v>75</c:v>
                </c:pt>
                <c:pt idx="510">
                  <c:v>75</c:v>
                </c:pt>
                <c:pt idx="511">
                  <c:v>75</c:v>
                </c:pt>
                <c:pt idx="512">
                  <c:v>75</c:v>
                </c:pt>
                <c:pt idx="513">
                  <c:v>75</c:v>
                </c:pt>
                <c:pt idx="514">
                  <c:v>75</c:v>
                </c:pt>
                <c:pt idx="515">
                  <c:v>75</c:v>
                </c:pt>
                <c:pt idx="516">
                  <c:v>75</c:v>
                </c:pt>
                <c:pt idx="517">
                  <c:v>75</c:v>
                </c:pt>
                <c:pt idx="518">
                  <c:v>75</c:v>
                </c:pt>
                <c:pt idx="519">
                  <c:v>75</c:v>
                </c:pt>
                <c:pt idx="520">
                  <c:v>75</c:v>
                </c:pt>
                <c:pt idx="521">
                  <c:v>75</c:v>
                </c:pt>
                <c:pt idx="522">
                  <c:v>75</c:v>
                </c:pt>
                <c:pt idx="523">
                  <c:v>75</c:v>
                </c:pt>
                <c:pt idx="524">
                  <c:v>75</c:v>
                </c:pt>
                <c:pt idx="525">
                  <c:v>75</c:v>
                </c:pt>
                <c:pt idx="526">
                  <c:v>75</c:v>
                </c:pt>
                <c:pt idx="527">
                  <c:v>75</c:v>
                </c:pt>
              </c:numCache>
            </c:numRef>
          </c:val>
        </c:ser>
        <c:marker val="1"/>
        <c:axId val="61462784"/>
        <c:axId val="61707008"/>
      </c:lineChart>
      <c:catAx>
        <c:axId val="61462784"/>
        <c:scaling>
          <c:orientation val="minMax"/>
        </c:scaling>
        <c:axPos val="b"/>
        <c:numFmt formatCode="#,##0" sourceLinked="0"/>
        <c:majorTickMark val="none"/>
        <c:tickLblPos val="nextTo"/>
        <c:crossAx val="61707008"/>
        <c:crosses val="autoZero"/>
        <c:auto val="1"/>
        <c:lblAlgn val="ctr"/>
        <c:lblOffset val="100"/>
      </c:catAx>
      <c:valAx>
        <c:axId val="61707008"/>
        <c:scaling>
          <c:orientation val="minMax"/>
          <c:max val="80"/>
          <c:min val="10"/>
        </c:scaling>
        <c:axPos val="l"/>
        <c:numFmt formatCode="General" sourceLinked="1"/>
        <c:majorTickMark val="none"/>
        <c:tickLblPos val="nextTo"/>
        <c:crossAx val="61462784"/>
        <c:crosses val="autoZero"/>
        <c:crossBetween val="between"/>
      </c:valAx>
    </c:plotArea>
    <c:plotVisOnly val="1"/>
  </c:chart>
  <c:spPr>
    <a:solidFill>
      <a:srgbClr val="FFFFFF"/>
    </a:solidFill>
    <a:ln w="25400" cap="flat" cmpd="sng" algn="ctr">
      <a:solidFill>
        <a:srgbClr val="000000"/>
      </a:solidFill>
      <a:prstDash val="solid"/>
    </a:ln>
    <a:effectLst/>
  </c:spPr>
  <c:txPr>
    <a:bodyPr/>
    <a:lstStyle/>
    <a:p>
      <a:pPr>
        <a:defRPr>
          <a:solidFill>
            <a:srgbClr val="000000"/>
          </a:solidFill>
          <a:latin typeface="+mn-lt"/>
          <a:ea typeface="+mn-ea"/>
          <a:cs typeface="+mn-cs"/>
        </a:defRPr>
      </a:pPr>
      <a:endParaRPr lang="el-GR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0"/>
          <c:order val="0"/>
          <c:tx>
            <c:v>Actual size</c:v>
          </c:tx>
          <c:spPr>
            <a:ln w="2540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opencart!$A$2:$A$165</c:f>
              <c:numCache>
                <c:formatCode>General</c:formatCode>
                <c:ptCount val="16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21</c:v>
                </c:pt>
                <c:pt idx="19">
                  <c:v>22</c:v>
                </c:pt>
                <c:pt idx="20">
                  <c:v>23</c:v>
                </c:pt>
                <c:pt idx="21">
                  <c:v>24</c:v>
                </c:pt>
                <c:pt idx="22">
                  <c:v>25</c:v>
                </c:pt>
                <c:pt idx="23">
                  <c:v>26</c:v>
                </c:pt>
                <c:pt idx="24">
                  <c:v>27</c:v>
                </c:pt>
                <c:pt idx="25">
                  <c:v>28</c:v>
                </c:pt>
                <c:pt idx="26">
                  <c:v>29</c:v>
                </c:pt>
                <c:pt idx="27">
                  <c:v>30</c:v>
                </c:pt>
                <c:pt idx="28">
                  <c:v>31</c:v>
                </c:pt>
                <c:pt idx="29">
                  <c:v>32</c:v>
                </c:pt>
                <c:pt idx="30">
                  <c:v>33</c:v>
                </c:pt>
                <c:pt idx="31">
                  <c:v>34</c:v>
                </c:pt>
                <c:pt idx="32">
                  <c:v>35</c:v>
                </c:pt>
                <c:pt idx="33">
                  <c:v>36</c:v>
                </c:pt>
                <c:pt idx="34">
                  <c:v>37</c:v>
                </c:pt>
                <c:pt idx="35">
                  <c:v>38</c:v>
                </c:pt>
                <c:pt idx="36">
                  <c:v>39</c:v>
                </c:pt>
                <c:pt idx="37">
                  <c:v>40</c:v>
                </c:pt>
                <c:pt idx="38">
                  <c:v>41</c:v>
                </c:pt>
                <c:pt idx="39">
                  <c:v>42</c:v>
                </c:pt>
                <c:pt idx="40">
                  <c:v>43</c:v>
                </c:pt>
                <c:pt idx="41">
                  <c:v>44</c:v>
                </c:pt>
                <c:pt idx="42">
                  <c:v>45</c:v>
                </c:pt>
                <c:pt idx="43">
                  <c:v>46</c:v>
                </c:pt>
                <c:pt idx="44">
                  <c:v>47</c:v>
                </c:pt>
                <c:pt idx="45">
                  <c:v>48</c:v>
                </c:pt>
                <c:pt idx="46">
                  <c:v>49</c:v>
                </c:pt>
                <c:pt idx="47">
                  <c:v>50</c:v>
                </c:pt>
                <c:pt idx="48">
                  <c:v>51</c:v>
                </c:pt>
                <c:pt idx="49">
                  <c:v>52</c:v>
                </c:pt>
                <c:pt idx="50">
                  <c:v>53</c:v>
                </c:pt>
                <c:pt idx="51">
                  <c:v>54</c:v>
                </c:pt>
                <c:pt idx="52">
                  <c:v>55</c:v>
                </c:pt>
                <c:pt idx="53">
                  <c:v>56</c:v>
                </c:pt>
                <c:pt idx="54">
                  <c:v>57</c:v>
                </c:pt>
                <c:pt idx="55">
                  <c:v>58</c:v>
                </c:pt>
                <c:pt idx="56">
                  <c:v>59</c:v>
                </c:pt>
                <c:pt idx="57">
                  <c:v>60</c:v>
                </c:pt>
                <c:pt idx="58">
                  <c:v>61</c:v>
                </c:pt>
                <c:pt idx="59">
                  <c:v>62</c:v>
                </c:pt>
                <c:pt idx="60">
                  <c:v>63</c:v>
                </c:pt>
                <c:pt idx="61">
                  <c:v>64</c:v>
                </c:pt>
                <c:pt idx="62">
                  <c:v>65</c:v>
                </c:pt>
                <c:pt idx="63">
                  <c:v>66</c:v>
                </c:pt>
                <c:pt idx="64">
                  <c:v>67</c:v>
                </c:pt>
                <c:pt idx="65">
                  <c:v>68</c:v>
                </c:pt>
                <c:pt idx="66">
                  <c:v>69</c:v>
                </c:pt>
                <c:pt idx="67">
                  <c:v>70</c:v>
                </c:pt>
                <c:pt idx="68">
                  <c:v>71</c:v>
                </c:pt>
                <c:pt idx="69">
                  <c:v>72</c:v>
                </c:pt>
                <c:pt idx="70">
                  <c:v>73</c:v>
                </c:pt>
                <c:pt idx="71">
                  <c:v>74</c:v>
                </c:pt>
                <c:pt idx="72">
                  <c:v>75</c:v>
                </c:pt>
                <c:pt idx="73">
                  <c:v>76</c:v>
                </c:pt>
                <c:pt idx="74">
                  <c:v>77</c:v>
                </c:pt>
                <c:pt idx="75">
                  <c:v>78</c:v>
                </c:pt>
                <c:pt idx="76">
                  <c:v>79</c:v>
                </c:pt>
                <c:pt idx="77">
                  <c:v>80</c:v>
                </c:pt>
                <c:pt idx="78">
                  <c:v>81</c:v>
                </c:pt>
                <c:pt idx="79">
                  <c:v>82</c:v>
                </c:pt>
                <c:pt idx="80">
                  <c:v>83</c:v>
                </c:pt>
                <c:pt idx="81">
                  <c:v>84</c:v>
                </c:pt>
                <c:pt idx="82">
                  <c:v>85</c:v>
                </c:pt>
                <c:pt idx="83">
                  <c:v>86</c:v>
                </c:pt>
                <c:pt idx="84">
                  <c:v>87</c:v>
                </c:pt>
                <c:pt idx="85">
                  <c:v>88</c:v>
                </c:pt>
                <c:pt idx="86">
                  <c:v>89</c:v>
                </c:pt>
                <c:pt idx="87">
                  <c:v>90</c:v>
                </c:pt>
                <c:pt idx="88">
                  <c:v>91</c:v>
                </c:pt>
                <c:pt idx="89">
                  <c:v>92</c:v>
                </c:pt>
                <c:pt idx="90">
                  <c:v>93</c:v>
                </c:pt>
                <c:pt idx="91">
                  <c:v>94</c:v>
                </c:pt>
                <c:pt idx="92">
                  <c:v>95</c:v>
                </c:pt>
                <c:pt idx="93">
                  <c:v>96</c:v>
                </c:pt>
                <c:pt idx="94">
                  <c:v>97</c:v>
                </c:pt>
                <c:pt idx="95">
                  <c:v>98</c:v>
                </c:pt>
                <c:pt idx="96">
                  <c:v>99</c:v>
                </c:pt>
                <c:pt idx="97">
                  <c:v>100</c:v>
                </c:pt>
                <c:pt idx="98">
                  <c:v>101</c:v>
                </c:pt>
                <c:pt idx="99">
                  <c:v>102</c:v>
                </c:pt>
                <c:pt idx="100">
                  <c:v>103</c:v>
                </c:pt>
                <c:pt idx="101">
                  <c:v>104</c:v>
                </c:pt>
                <c:pt idx="102">
                  <c:v>105</c:v>
                </c:pt>
                <c:pt idx="103">
                  <c:v>106</c:v>
                </c:pt>
                <c:pt idx="104">
                  <c:v>107</c:v>
                </c:pt>
                <c:pt idx="105">
                  <c:v>108</c:v>
                </c:pt>
                <c:pt idx="106">
                  <c:v>109</c:v>
                </c:pt>
                <c:pt idx="107">
                  <c:v>110</c:v>
                </c:pt>
                <c:pt idx="108">
                  <c:v>111</c:v>
                </c:pt>
                <c:pt idx="109">
                  <c:v>112</c:v>
                </c:pt>
                <c:pt idx="110">
                  <c:v>113</c:v>
                </c:pt>
                <c:pt idx="111">
                  <c:v>114</c:v>
                </c:pt>
                <c:pt idx="112">
                  <c:v>115</c:v>
                </c:pt>
                <c:pt idx="113">
                  <c:v>116</c:v>
                </c:pt>
                <c:pt idx="114">
                  <c:v>117</c:v>
                </c:pt>
                <c:pt idx="115">
                  <c:v>118</c:v>
                </c:pt>
                <c:pt idx="116">
                  <c:v>119</c:v>
                </c:pt>
                <c:pt idx="117">
                  <c:v>120</c:v>
                </c:pt>
                <c:pt idx="118">
                  <c:v>121</c:v>
                </c:pt>
                <c:pt idx="119">
                  <c:v>122</c:v>
                </c:pt>
                <c:pt idx="120">
                  <c:v>123</c:v>
                </c:pt>
                <c:pt idx="121">
                  <c:v>124</c:v>
                </c:pt>
                <c:pt idx="122">
                  <c:v>125</c:v>
                </c:pt>
                <c:pt idx="123">
                  <c:v>126</c:v>
                </c:pt>
                <c:pt idx="124">
                  <c:v>127</c:v>
                </c:pt>
                <c:pt idx="125">
                  <c:v>128</c:v>
                </c:pt>
                <c:pt idx="126">
                  <c:v>129</c:v>
                </c:pt>
                <c:pt idx="127">
                  <c:v>130</c:v>
                </c:pt>
                <c:pt idx="128">
                  <c:v>131</c:v>
                </c:pt>
                <c:pt idx="129">
                  <c:v>132</c:v>
                </c:pt>
                <c:pt idx="130">
                  <c:v>133</c:v>
                </c:pt>
                <c:pt idx="131">
                  <c:v>134</c:v>
                </c:pt>
                <c:pt idx="132">
                  <c:v>135</c:v>
                </c:pt>
                <c:pt idx="133">
                  <c:v>136</c:v>
                </c:pt>
                <c:pt idx="134">
                  <c:v>137</c:v>
                </c:pt>
                <c:pt idx="135">
                  <c:v>138</c:v>
                </c:pt>
                <c:pt idx="136">
                  <c:v>139</c:v>
                </c:pt>
                <c:pt idx="137">
                  <c:v>140</c:v>
                </c:pt>
                <c:pt idx="138">
                  <c:v>141</c:v>
                </c:pt>
                <c:pt idx="139">
                  <c:v>142</c:v>
                </c:pt>
                <c:pt idx="140">
                  <c:v>143</c:v>
                </c:pt>
                <c:pt idx="141">
                  <c:v>144</c:v>
                </c:pt>
                <c:pt idx="142">
                  <c:v>145</c:v>
                </c:pt>
                <c:pt idx="143">
                  <c:v>146</c:v>
                </c:pt>
                <c:pt idx="144">
                  <c:v>147</c:v>
                </c:pt>
                <c:pt idx="145">
                  <c:v>148</c:v>
                </c:pt>
                <c:pt idx="146">
                  <c:v>149</c:v>
                </c:pt>
                <c:pt idx="147">
                  <c:v>150</c:v>
                </c:pt>
                <c:pt idx="148">
                  <c:v>151</c:v>
                </c:pt>
                <c:pt idx="149">
                  <c:v>152</c:v>
                </c:pt>
                <c:pt idx="150">
                  <c:v>153</c:v>
                </c:pt>
                <c:pt idx="151">
                  <c:v>154</c:v>
                </c:pt>
                <c:pt idx="152">
                  <c:v>155</c:v>
                </c:pt>
                <c:pt idx="153">
                  <c:v>156</c:v>
                </c:pt>
                <c:pt idx="154">
                  <c:v>157</c:v>
                </c:pt>
                <c:pt idx="155">
                  <c:v>158</c:v>
                </c:pt>
                <c:pt idx="156">
                  <c:v>159</c:v>
                </c:pt>
                <c:pt idx="157">
                  <c:v>160</c:v>
                </c:pt>
                <c:pt idx="158">
                  <c:v>161</c:v>
                </c:pt>
                <c:pt idx="159">
                  <c:v>162</c:v>
                </c:pt>
                <c:pt idx="160">
                  <c:v>163</c:v>
                </c:pt>
                <c:pt idx="161">
                  <c:v>164</c:v>
                </c:pt>
                <c:pt idx="162">
                  <c:v>165</c:v>
                </c:pt>
                <c:pt idx="163">
                  <c:v>166</c:v>
                </c:pt>
              </c:numCache>
            </c:numRef>
          </c:cat>
          <c:val>
            <c:numRef>
              <c:f>opencart!$H$2:$H$165</c:f>
              <c:numCache>
                <c:formatCode>General</c:formatCode>
                <c:ptCount val="164"/>
                <c:pt idx="0">
                  <c:v>46</c:v>
                </c:pt>
                <c:pt idx="1">
                  <c:v>46</c:v>
                </c:pt>
                <c:pt idx="2">
                  <c:v>46</c:v>
                </c:pt>
                <c:pt idx="3">
                  <c:v>46</c:v>
                </c:pt>
                <c:pt idx="4">
                  <c:v>46</c:v>
                </c:pt>
                <c:pt idx="5">
                  <c:v>46</c:v>
                </c:pt>
                <c:pt idx="6">
                  <c:v>46</c:v>
                </c:pt>
                <c:pt idx="7">
                  <c:v>46</c:v>
                </c:pt>
                <c:pt idx="8">
                  <c:v>46</c:v>
                </c:pt>
                <c:pt idx="9">
                  <c:v>46</c:v>
                </c:pt>
                <c:pt idx="10">
                  <c:v>47</c:v>
                </c:pt>
                <c:pt idx="11">
                  <c:v>48</c:v>
                </c:pt>
                <c:pt idx="12">
                  <c:v>47</c:v>
                </c:pt>
                <c:pt idx="13">
                  <c:v>47</c:v>
                </c:pt>
                <c:pt idx="14">
                  <c:v>48</c:v>
                </c:pt>
                <c:pt idx="15">
                  <c:v>48</c:v>
                </c:pt>
                <c:pt idx="16">
                  <c:v>50</c:v>
                </c:pt>
                <c:pt idx="17">
                  <c:v>51</c:v>
                </c:pt>
                <c:pt idx="18">
                  <c:v>51</c:v>
                </c:pt>
                <c:pt idx="19">
                  <c:v>51</c:v>
                </c:pt>
                <c:pt idx="20">
                  <c:v>57</c:v>
                </c:pt>
                <c:pt idx="21">
                  <c:v>57</c:v>
                </c:pt>
                <c:pt idx="22">
                  <c:v>57</c:v>
                </c:pt>
                <c:pt idx="23">
                  <c:v>57</c:v>
                </c:pt>
                <c:pt idx="24">
                  <c:v>57</c:v>
                </c:pt>
                <c:pt idx="25">
                  <c:v>59</c:v>
                </c:pt>
                <c:pt idx="26">
                  <c:v>59</c:v>
                </c:pt>
                <c:pt idx="27">
                  <c:v>59</c:v>
                </c:pt>
                <c:pt idx="28">
                  <c:v>59</c:v>
                </c:pt>
                <c:pt idx="29">
                  <c:v>59</c:v>
                </c:pt>
                <c:pt idx="30">
                  <c:v>59</c:v>
                </c:pt>
                <c:pt idx="31">
                  <c:v>59</c:v>
                </c:pt>
                <c:pt idx="32">
                  <c:v>85</c:v>
                </c:pt>
                <c:pt idx="33">
                  <c:v>85</c:v>
                </c:pt>
                <c:pt idx="34">
                  <c:v>88</c:v>
                </c:pt>
                <c:pt idx="35">
                  <c:v>88</c:v>
                </c:pt>
                <c:pt idx="36">
                  <c:v>88</c:v>
                </c:pt>
                <c:pt idx="37">
                  <c:v>88</c:v>
                </c:pt>
                <c:pt idx="38">
                  <c:v>88</c:v>
                </c:pt>
                <c:pt idx="39">
                  <c:v>88</c:v>
                </c:pt>
                <c:pt idx="40">
                  <c:v>88</c:v>
                </c:pt>
                <c:pt idx="41">
                  <c:v>88</c:v>
                </c:pt>
                <c:pt idx="42">
                  <c:v>88</c:v>
                </c:pt>
                <c:pt idx="43">
                  <c:v>88</c:v>
                </c:pt>
                <c:pt idx="44">
                  <c:v>88</c:v>
                </c:pt>
                <c:pt idx="45">
                  <c:v>88</c:v>
                </c:pt>
                <c:pt idx="46">
                  <c:v>88</c:v>
                </c:pt>
                <c:pt idx="47">
                  <c:v>88</c:v>
                </c:pt>
                <c:pt idx="48">
                  <c:v>88</c:v>
                </c:pt>
                <c:pt idx="49">
                  <c:v>88</c:v>
                </c:pt>
                <c:pt idx="50">
                  <c:v>88</c:v>
                </c:pt>
                <c:pt idx="51">
                  <c:v>88</c:v>
                </c:pt>
                <c:pt idx="52">
                  <c:v>88</c:v>
                </c:pt>
                <c:pt idx="53">
                  <c:v>88</c:v>
                </c:pt>
                <c:pt idx="54">
                  <c:v>88</c:v>
                </c:pt>
                <c:pt idx="55">
                  <c:v>95</c:v>
                </c:pt>
                <c:pt idx="56">
                  <c:v>94</c:v>
                </c:pt>
                <c:pt idx="57">
                  <c:v>94</c:v>
                </c:pt>
                <c:pt idx="58">
                  <c:v>94</c:v>
                </c:pt>
                <c:pt idx="59">
                  <c:v>94</c:v>
                </c:pt>
                <c:pt idx="60">
                  <c:v>94</c:v>
                </c:pt>
                <c:pt idx="61">
                  <c:v>94</c:v>
                </c:pt>
                <c:pt idx="62">
                  <c:v>94</c:v>
                </c:pt>
                <c:pt idx="63">
                  <c:v>93</c:v>
                </c:pt>
                <c:pt idx="64">
                  <c:v>94</c:v>
                </c:pt>
                <c:pt idx="65">
                  <c:v>94</c:v>
                </c:pt>
                <c:pt idx="66">
                  <c:v>93</c:v>
                </c:pt>
                <c:pt idx="67">
                  <c:v>93</c:v>
                </c:pt>
                <c:pt idx="68">
                  <c:v>93</c:v>
                </c:pt>
                <c:pt idx="69">
                  <c:v>93</c:v>
                </c:pt>
                <c:pt idx="70">
                  <c:v>93</c:v>
                </c:pt>
                <c:pt idx="71">
                  <c:v>93</c:v>
                </c:pt>
                <c:pt idx="72">
                  <c:v>93</c:v>
                </c:pt>
                <c:pt idx="73">
                  <c:v>93</c:v>
                </c:pt>
                <c:pt idx="74">
                  <c:v>93</c:v>
                </c:pt>
                <c:pt idx="75">
                  <c:v>93</c:v>
                </c:pt>
                <c:pt idx="76">
                  <c:v>93</c:v>
                </c:pt>
                <c:pt idx="77">
                  <c:v>93</c:v>
                </c:pt>
                <c:pt idx="78">
                  <c:v>93</c:v>
                </c:pt>
                <c:pt idx="79">
                  <c:v>93</c:v>
                </c:pt>
                <c:pt idx="80">
                  <c:v>93</c:v>
                </c:pt>
                <c:pt idx="81">
                  <c:v>98</c:v>
                </c:pt>
                <c:pt idx="82">
                  <c:v>99</c:v>
                </c:pt>
                <c:pt idx="83">
                  <c:v>99</c:v>
                </c:pt>
                <c:pt idx="84">
                  <c:v>99</c:v>
                </c:pt>
                <c:pt idx="85">
                  <c:v>99</c:v>
                </c:pt>
                <c:pt idx="86">
                  <c:v>99</c:v>
                </c:pt>
                <c:pt idx="87">
                  <c:v>99</c:v>
                </c:pt>
                <c:pt idx="88">
                  <c:v>100</c:v>
                </c:pt>
                <c:pt idx="89">
                  <c:v>100</c:v>
                </c:pt>
                <c:pt idx="90">
                  <c:v>100</c:v>
                </c:pt>
                <c:pt idx="91">
                  <c:v>100</c:v>
                </c:pt>
                <c:pt idx="92">
                  <c:v>100</c:v>
                </c:pt>
                <c:pt idx="93">
                  <c:v>101</c:v>
                </c:pt>
                <c:pt idx="94">
                  <c:v>101</c:v>
                </c:pt>
                <c:pt idx="95">
                  <c:v>101</c:v>
                </c:pt>
                <c:pt idx="96">
                  <c:v>101</c:v>
                </c:pt>
                <c:pt idx="97">
                  <c:v>101</c:v>
                </c:pt>
                <c:pt idx="98">
                  <c:v>102</c:v>
                </c:pt>
                <c:pt idx="99">
                  <c:v>109</c:v>
                </c:pt>
                <c:pt idx="100">
                  <c:v>109</c:v>
                </c:pt>
                <c:pt idx="101">
                  <c:v>109</c:v>
                </c:pt>
                <c:pt idx="102">
                  <c:v>109</c:v>
                </c:pt>
                <c:pt idx="103">
                  <c:v>109</c:v>
                </c:pt>
                <c:pt idx="104">
                  <c:v>109</c:v>
                </c:pt>
                <c:pt idx="105">
                  <c:v>109</c:v>
                </c:pt>
                <c:pt idx="106">
                  <c:v>109</c:v>
                </c:pt>
                <c:pt idx="107">
                  <c:v>110</c:v>
                </c:pt>
                <c:pt idx="108">
                  <c:v>110</c:v>
                </c:pt>
                <c:pt idx="109">
                  <c:v>110</c:v>
                </c:pt>
                <c:pt idx="110">
                  <c:v>110</c:v>
                </c:pt>
                <c:pt idx="111">
                  <c:v>110</c:v>
                </c:pt>
                <c:pt idx="112">
                  <c:v>110</c:v>
                </c:pt>
                <c:pt idx="113">
                  <c:v>109</c:v>
                </c:pt>
                <c:pt idx="114">
                  <c:v>109</c:v>
                </c:pt>
                <c:pt idx="115">
                  <c:v>110</c:v>
                </c:pt>
                <c:pt idx="116">
                  <c:v>110</c:v>
                </c:pt>
                <c:pt idx="117">
                  <c:v>110</c:v>
                </c:pt>
                <c:pt idx="118">
                  <c:v>110</c:v>
                </c:pt>
                <c:pt idx="119">
                  <c:v>110</c:v>
                </c:pt>
                <c:pt idx="120">
                  <c:v>110</c:v>
                </c:pt>
                <c:pt idx="121">
                  <c:v>110</c:v>
                </c:pt>
                <c:pt idx="122">
                  <c:v>110</c:v>
                </c:pt>
                <c:pt idx="123">
                  <c:v>110</c:v>
                </c:pt>
                <c:pt idx="124">
                  <c:v>110</c:v>
                </c:pt>
                <c:pt idx="125">
                  <c:v>110</c:v>
                </c:pt>
                <c:pt idx="126">
                  <c:v>110</c:v>
                </c:pt>
                <c:pt idx="127">
                  <c:v>110</c:v>
                </c:pt>
                <c:pt idx="128">
                  <c:v>110</c:v>
                </c:pt>
                <c:pt idx="129">
                  <c:v>110</c:v>
                </c:pt>
                <c:pt idx="130">
                  <c:v>110</c:v>
                </c:pt>
                <c:pt idx="131">
                  <c:v>110</c:v>
                </c:pt>
                <c:pt idx="132">
                  <c:v>110</c:v>
                </c:pt>
                <c:pt idx="133">
                  <c:v>110</c:v>
                </c:pt>
                <c:pt idx="134">
                  <c:v>110</c:v>
                </c:pt>
                <c:pt idx="135">
                  <c:v>110</c:v>
                </c:pt>
                <c:pt idx="136">
                  <c:v>111</c:v>
                </c:pt>
                <c:pt idx="137">
                  <c:v>111</c:v>
                </c:pt>
                <c:pt idx="138">
                  <c:v>111</c:v>
                </c:pt>
                <c:pt idx="139">
                  <c:v>111</c:v>
                </c:pt>
                <c:pt idx="140">
                  <c:v>111</c:v>
                </c:pt>
                <c:pt idx="141">
                  <c:v>111</c:v>
                </c:pt>
                <c:pt idx="142">
                  <c:v>111</c:v>
                </c:pt>
                <c:pt idx="143">
                  <c:v>112</c:v>
                </c:pt>
                <c:pt idx="144">
                  <c:v>112</c:v>
                </c:pt>
                <c:pt idx="145">
                  <c:v>112</c:v>
                </c:pt>
                <c:pt idx="146">
                  <c:v>112</c:v>
                </c:pt>
                <c:pt idx="147">
                  <c:v>112</c:v>
                </c:pt>
                <c:pt idx="148">
                  <c:v>112</c:v>
                </c:pt>
                <c:pt idx="149">
                  <c:v>112</c:v>
                </c:pt>
                <c:pt idx="150">
                  <c:v>112</c:v>
                </c:pt>
                <c:pt idx="151">
                  <c:v>112</c:v>
                </c:pt>
                <c:pt idx="152">
                  <c:v>113</c:v>
                </c:pt>
                <c:pt idx="153">
                  <c:v>113</c:v>
                </c:pt>
                <c:pt idx="154">
                  <c:v>113</c:v>
                </c:pt>
                <c:pt idx="155">
                  <c:v>113</c:v>
                </c:pt>
                <c:pt idx="156">
                  <c:v>113</c:v>
                </c:pt>
                <c:pt idx="157">
                  <c:v>113</c:v>
                </c:pt>
                <c:pt idx="158">
                  <c:v>113</c:v>
                </c:pt>
                <c:pt idx="159">
                  <c:v>113</c:v>
                </c:pt>
                <c:pt idx="160">
                  <c:v>113</c:v>
                </c:pt>
                <c:pt idx="161">
                  <c:v>113</c:v>
                </c:pt>
                <c:pt idx="162">
                  <c:v>114</c:v>
                </c:pt>
                <c:pt idx="163">
                  <c:v>114</c:v>
                </c:pt>
              </c:numCache>
            </c:numRef>
          </c:val>
        </c:ser>
        <c:marker val="1"/>
        <c:axId val="61729024"/>
        <c:axId val="62304640"/>
      </c:lineChart>
      <c:catAx>
        <c:axId val="61729024"/>
        <c:scaling>
          <c:orientation val="minMax"/>
        </c:scaling>
        <c:axPos val="b"/>
        <c:numFmt formatCode="#,##0" sourceLinked="0"/>
        <c:majorTickMark val="none"/>
        <c:tickLblPos val="nextTo"/>
        <c:crossAx val="62304640"/>
        <c:crosses val="autoZero"/>
        <c:auto val="1"/>
        <c:lblAlgn val="ctr"/>
        <c:lblOffset val="100"/>
      </c:catAx>
      <c:valAx>
        <c:axId val="62304640"/>
        <c:scaling>
          <c:orientation val="minMax"/>
          <c:max val="120"/>
          <c:min val="40"/>
        </c:scaling>
        <c:axPos val="l"/>
        <c:numFmt formatCode="General" sourceLinked="1"/>
        <c:majorTickMark val="none"/>
        <c:tickLblPos val="nextTo"/>
        <c:crossAx val="61729024"/>
        <c:crosses val="autoZero"/>
        <c:crossBetween val="between"/>
      </c:valAx>
    </c:plotArea>
    <c:plotVisOnly val="1"/>
  </c:chart>
  <c:spPr>
    <a:solidFill>
      <a:srgbClr val="FFFFFF"/>
    </a:solidFill>
    <a:ln w="25400" cap="flat" cmpd="sng" algn="ctr">
      <a:solidFill>
        <a:srgbClr val="000000"/>
      </a:solidFill>
      <a:prstDash val="solid"/>
    </a:ln>
    <a:effectLst/>
  </c:spPr>
  <c:txPr>
    <a:bodyPr/>
    <a:lstStyle/>
    <a:p>
      <a:pPr>
        <a:defRPr>
          <a:solidFill>
            <a:srgbClr val="000000"/>
          </a:solidFill>
          <a:latin typeface="+mn-lt"/>
          <a:ea typeface="+mn-ea"/>
          <a:cs typeface="+mn-cs"/>
        </a:defRPr>
      </a:pPr>
      <a:endParaRPr lang="el-GR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0"/>
          <c:order val="0"/>
          <c:tx>
            <c:v>Actual size</c:v>
          </c:tx>
          <c:spPr>
            <a:ln w="2540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phpbb!$A$2:$A$134</c:f>
              <c:numCache>
                <c:formatCode>General</c:formatCode>
                <c:ptCount val="13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</c:numCache>
            </c:numRef>
          </c:cat>
          <c:val>
            <c:numRef>
              <c:f>phpbb!$H$2:$H$134</c:f>
              <c:numCache>
                <c:formatCode>General</c:formatCode>
                <c:ptCount val="133"/>
                <c:pt idx="0">
                  <c:v>61</c:v>
                </c:pt>
                <c:pt idx="1">
                  <c:v>61</c:v>
                </c:pt>
                <c:pt idx="2">
                  <c:v>61</c:v>
                </c:pt>
                <c:pt idx="3">
                  <c:v>61</c:v>
                </c:pt>
                <c:pt idx="4">
                  <c:v>61</c:v>
                </c:pt>
                <c:pt idx="5">
                  <c:v>61</c:v>
                </c:pt>
                <c:pt idx="6">
                  <c:v>61</c:v>
                </c:pt>
                <c:pt idx="7">
                  <c:v>61</c:v>
                </c:pt>
                <c:pt idx="8">
                  <c:v>61</c:v>
                </c:pt>
                <c:pt idx="9">
                  <c:v>61</c:v>
                </c:pt>
                <c:pt idx="10">
                  <c:v>61</c:v>
                </c:pt>
                <c:pt idx="11">
                  <c:v>61</c:v>
                </c:pt>
                <c:pt idx="12">
                  <c:v>61</c:v>
                </c:pt>
                <c:pt idx="13">
                  <c:v>61</c:v>
                </c:pt>
                <c:pt idx="14">
                  <c:v>61</c:v>
                </c:pt>
                <c:pt idx="15">
                  <c:v>61</c:v>
                </c:pt>
                <c:pt idx="16">
                  <c:v>61</c:v>
                </c:pt>
                <c:pt idx="17">
                  <c:v>61</c:v>
                </c:pt>
                <c:pt idx="18">
                  <c:v>61</c:v>
                </c:pt>
                <c:pt idx="19">
                  <c:v>61</c:v>
                </c:pt>
                <c:pt idx="20">
                  <c:v>61</c:v>
                </c:pt>
                <c:pt idx="21">
                  <c:v>61</c:v>
                </c:pt>
                <c:pt idx="22">
                  <c:v>61</c:v>
                </c:pt>
                <c:pt idx="23">
                  <c:v>62</c:v>
                </c:pt>
                <c:pt idx="24">
                  <c:v>62</c:v>
                </c:pt>
                <c:pt idx="25">
                  <c:v>62</c:v>
                </c:pt>
                <c:pt idx="26">
                  <c:v>62</c:v>
                </c:pt>
                <c:pt idx="27">
                  <c:v>62</c:v>
                </c:pt>
                <c:pt idx="28">
                  <c:v>62</c:v>
                </c:pt>
                <c:pt idx="29">
                  <c:v>62</c:v>
                </c:pt>
                <c:pt idx="30">
                  <c:v>62</c:v>
                </c:pt>
                <c:pt idx="31">
                  <c:v>62</c:v>
                </c:pt>
                <c:pt idx="32">
                  <c:v>62</c:v>
                </c:pt>
                <c:pt idx="33">
                  <c:v>62</c:v>
                </c:pt>
                <c:pt idx="34">
                  <c:v>62</c:v>
                </c:pt>
                <c:pt idx="35">
                  <c:v>62</c:v>
                </c:pt>
                <c:pt idx="36">
                  <c:v>62</c:v>
                </c:pt>
                <c:pt idx="37">
                  <c:v>62</c:v>
                </c:pt>
                <c:pt idx="38">
                  <c:v>62</c:v>
                </c:pt>
                <c:pt idx="39">
                  <c:v>62</c:v>
                </c:pt>
                <c:pt idx="40">
                  <c:v>62</c:v>
                </c:pt>
                <c:pt idx="41">
                  <c:v>62</c:v>
                </c:pt>
                <c:pt idx="42">
                  <c:v>62</c:v>
                </c:pt>
                <c:pt idx="43">
                  <c:v>62</c:v>
                </c:pt>
                <c:pt idx="44">
                  <c:v>62</c:v>
                </c:pt>
                <c:pt idx="45">
                  <c:v>62</c:v>
                </c:pt>
                <c:pt idx="46">
                  <c:v>62</c:v>
                </c:pt>
                <c:pt idx="47">
                  <c:v>62</c:v>
                </c:pt>
                <c:pt idx="48">
                  <c:v>62</c:v>
                </c:pt>
                <c:pt idx="49">
                  <c:v>62</c:v>
                </c:pt>
                <c:pt idx="50">
                  <c:v>62</c:v>
                </c:pt>
                <c:pt idx="51">
                  <c:v>62</c:v>
                </c:pt>
                <c:pt idx="52">
                  <c:v>62</c:v>
                </c:pt>
                <c:pt idx="53">
                  <c:v>62</c:v>
                </c:pt>
                <c:pt idx="54">
                  <c:v>62</c:v>
                </c:pt>
                <c:pt idx="55">
                  <c:v>62</c:v>
                </c:pt>
                <c:pt idx="56">
                  <c:v>62</c:v>
                </c:pt>
                <c:pt idx="57">
                  <c:v>62</c:v>
                </c:pt>
                <c:pt idx="58">
                  <c:v>62</c:v>
                </c:pt>
                <c:pt idx="59">
                  <c:v>62</c:v>
                </c:pt>
                <c:pt idx="60">
                  <c:v>62</c:v>
                </c:pt>
                <c:pt idx="61">
                  <c:v>62</c:v>
                </c:pt>
                <c:pt idx="62">
                  <c:v>62</c:v>
                </c:pt>
                <c:pt idx="63">
                  <c:v>62</c:v>
                </c:pt>
                <c:pt idx="64">
                  <c:v>61</c:v>
                </c:pt>
                <c:pt idx="65">
                  <c:v>62</c:v>
                </c:pt>
                <c:pt idx="66">
                  <c:v>62</c:v>
                </c:pt>
                <c:pt idx="67">
                  <c:v>62</c:v>
                </c:pt>
                <c:pt idx="68">
                  <c:v>62</c:v>
                </c:pt>
                <c:pt idx="69">
                  <c:v>62</c:v>
                </c:pt>
                <c:pt idx="70">
                  <c:v>61</c:v>
                </c:pt>
                <c:pt idx="71">
                  <c:v>63</c:v>
                </c:pt>
                <c:pt idx="72">
                  <c:v>63</c:v>
                </c:pt>
                <c:pt idx="73">
                  <c:v>63</c:v>
                </c:pt>
                <c:pt idx="74">
                  <c:v>63</c:v>
                </c:pt>
                <c:pt idx="75">
                  <c:v>63</c:v>
                </c:pt>
                <c:pt idx="76">
                  <c:v>63</c:v>
                </c:pt>
                <c:pt idx="77">
                  <c:v>60</c:v>
                </c:pt>
                <c:pt idx="78">
                  <c:v>61</c:v>
                </c:pt>
                <c:pt idx="79">
                  <c:v>61</c:v>
                </c:pt>
                <c:pt idx="80">
                  <c:v>61</c:v>
                </c:pt>
                <c:pt idx="81">
                  <c:v>60</c:v>
                </c:pt>
                <c:pt idx="82">
                  <c:v>63</c:v>
                </c:pt>
                <c:pt idx="83">
                  <c:v>63</c:v>
                </c:pt>
                <c:pt idx="84">
                  <c:v>60</c:v>
                </c:pt>
                <c:pt idx="85">
                  <c:v>61</c:v>
                </c:pt>
                <c:pt idx="86">
                  <c:v>61</c:v>
                </c:pt>
                <c:pt idx="87">
                  <c:v>61</c:v>
                </c:pt>
                <c:pt idx="88">
                  <c:v>59</c:v>
                </c:pt>
                <c:pt idx="89">
                  <c:v>59</c:v>
                </c:pt>
                <c:pt idx="90">
                  <c:v>59</c:v>
                </c:pt>
                <c:pt idx="91">
                  <c:v>59</c:v>
                </c:pt>
                <c:pt idx="92">
                  <c:v>59</c:v>
                </c:pt>
                <c:pt idx="93">
                  <c:v>59</c:v>
                </c:pt>
                <c:pt idx="94">
                  <c:v>59</c:v>
                </c:pt>
                <c:pt idx="95">
                  <c:v>63</c:v>
                </c:pt>
                <c:pt idx="96">
                  <c:v>59</c:v>
                </c:pt>
                <c:pt idx="97">
                  <c:v>59</c:v>
                </c:pt>
                <c:pt idx="98">
                  <c:v>61</c:v>
                </c:pt>
                <c:pt idx="99">
                  <c:v>61</c:v>
                </c:pt>
                <c:pt idx="100">
                  <c:v>61</c:v>
                </c:pt>
                <c:pt idx="101">
                  <c:v>61</c:v>
                </c:pt>
                <c:pt idx="102">
                  <c:v>59</c:v>
                </c:pt>
                <c:pt idx="103">
                  <c:v>61</c:v>
                </c:pt>
                <c:pt idx="104">
                  <c:v>59</c:v>
                </c:pt>
                <c:pt idx="105">
                  <c:v>60</c:v>
                </c:pt>
                <c:pt idx="106">
                  <c:v>60</c:v>
                </c:pt>
                <c:pt idx="107">
                  <c:v>59</c:v>
                </c:pt>
                <c:pt idx="108">
                  <c:v>59</c:v>
                </c:pt>
                <c:pt idx="109">
                  <c:v>61</c:v>
                </c:pt>
                <c:pt idx="110">
                  <c:v>62</c:v>
                </c:pt>
                <c:pt idx="111">
                  <c:v>62</c:v>
                </c:pt>
                <c:pt idx="112">
                  <c:v>62</c:v>
                </c:pt>
                <c:pt idx="113">
                  <c:v>62</c:v>
                </c:pt>
                <c:pt idx="114">
                  <c:v>60</c:v>
                </c:pt>
                <c:pt idx="115">
                  <c:v>60</c:v>
                </c:pt>
                <c:pt idx="116">
                  <c:v>59</c:v>
                </c:pt>
                <c:pt idx="117">
                  <c:v>59</c:v>
                </c:pt>
                <c:pt idx="118">
                  <c:v>62</c:v>
                </c:pt>
                <c:pt idx="119">
                  <c:v>59</c:v>
                </c:pt>
                <c:pt idx="120">
                  <c:v>62</c:v>
                </c:pt>
                <c:pt idx="121">
                  <c:v>59</c:v>
                </c:pt>
                <c:pt idx="122">
                  <c:v>60</c:v>
                </c:pt>
                <c:pt idx="123">
                  <c:v>60</c:v>
                </c:pt>
                <c:pt idx="124">
                  <c:v>63</c:v>
                </c:pt>
                <c:pt idx="125">
                  <c:v>61</c:v>
                </c:pt>
                <c:pt idx="126">
                  <c:v>63</c:v>
                </c:pt>
                <c:pt idx="127">
                  <c:v>64</c:v>
                </c:pt>
                <c:pt idx="128">
                  <c:v>64</c:v>
                </c:pt>
                <c:pt idx="129">
                  <c:v>65</c:v>
                </c:pt>
                <c:pt idx="130">
                  <c:v>65</c:v>
                </c:pt>
                <c:pt idx="131">
                  <c:v>65</c:v>
                </c:pt>
                <c:pt idx="132">
                  <c:v>65</c:v>
                </c:pt>
              </c:numCache>
            </c:numRef>
          </c:val>
        </c:ser>
        <c:marker val="1"/>
        <c:axId val="93077888"/>
        <c:axId val="93080576"/>
      </c:lineChart>
      <c:catAx>
        <c:axId val="93077888"/>
        <c:scaling>
          <c:orientation val="minMax"/>
        </c:scaling>
        <c:axPos val="b"/>
        <c:numFmt formatCode="#,##0" sourceLinked="0"/>
        <c:majorTickMark val="none"/>
        <c:tickLblPos val="nextTo"/>
        <c:crossAx val="93080576"/>
        <c:crosses val="autoZero"/>
        <c:auto val="1"/>
        <c:lblAlgn val="ctr"/>
        <c:lblOffset val="100"/>
      </c:catAx>
      <c:valAx>
        <c:axId val="93080576"/>
        <c:scaling>
          <c:orientation val="minMax"/>
          <c:max val="66"/>
          <c:min val="58"/>
        </c:scaling>
        <c:axPos val="l"/>
        <c:numFmt formatCode="General" sourceLinked="1"/>
        <c:majorTickMark val="none"/>
        <c:tickLblPos val="nextTo"/>
        <c:crossAx val="93077888"/>
        <c:crosses val="autoZero"/>
        <c:crossBetween val="between"/>
      </c:valAx>
    </c:plotArea>
    <c:plotVisOnly val="1"/>
  </c:chart>
  <c:spPr>
    <a:solidFill>
      <a:srgbClr val="FFFFFF"/>
    </a:solidFill>
    <a:ln w="25400" cap="flat" cmpd="sng" algn="ctr">
      <a:solidFill>
        <a:srgbClr val="000000"/>
      </a:solidFill>
      <a:prstDash val="solid"/>
    </a:ln>
    <a:effectLst/>
  </c:spPr>
  <c:txPr>
    <a:bodyPr/>
    <a:lstStyle/>
    <a:p>
      <a:pPr>
        <a:defRPr>
          <a:solidFill>
            <a:srgbClr val="000000"/>
          </a:solidFill>
          <a:latin typeface="+mn-lt"/>
          <a:ea typeface="+mn-ea"/>
          <a:cs typeface="+mn-cs"/>
        </a:defRPr>
      </a:pPr>
      <a:endParaRPr lang="el-GR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0"/>
          <c:order val="0"/>
          <c:tx>
            <c:v>Actual size</c:v>
          </c:tx>
          <c:spPr>
            <a:ln w="2540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typo3!$A$2:$A$97</c:f>
              <c:numCache>
                <c:formatCode>General</c:formatCode>
                <c:ptCount val="9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</c:numCache>
            </c:numRef>
          </c:cat>
          <c:val>
            <c:numRef>
              <c:f>typo3!$H$2:$H$97</c:f>
              <c:numCache>
                <c:formatCode>General</c:formatCode>
                <c:ptCount val="96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11</c:v>
                </c:pt>
                <c:pt idx="5">
                  <c:v>11</c:v>
                </c:pt>
                <c:pt idx="6">
                  <c:v>12</c:v>
                </c:pt>
                <c:pt idx="7">
                  <c:v>12</c:v>
                </c:pt>
                <c:pt idx="8">
                  <c:v>12</c:v>
                </c:pt>
                <c:pt idx="9">
                  <c:v>12</c:v>
                </c:pt>
                <c:pt idx="10">
                  <c:v>12</c:v>
                </c:pt>
                <c:pt idx="11">
                  <c:v>12</c:v>
                </c:pt>
                <c:pt idx="12">
                  <c:v>12</c:v>
                </c:pt>
                <c:pt idx="13">
                  <c:v>13</c:v>
                </c:pt>
                <c:pt idx="14">
                  <c:v>13</c:v>
                </c:pt>
                <c:pt idx="15">
                  <c:v>13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15</c:v>
                </c:pt>
                <c:pt idx="20">
                  <c:v>15</c:v>
                </c:pt>
                <c:pt idx="21">
                  <c:v>18</c:v>
                </c:pt>
                <c:pt idx="22">
                  <c:v>18</c:v>
                </c:pt>
                <c:pt idx="23">
                  <c:v>18</c:v>
                </c:pt>
                <c:pt idx="24">
                  <c:v>19</c:v>
                </c:pt>
                <c:pt idx="25">
                  <c:v>19</c:v>
                </c:pt>
                <c:pt idx="26">
                  <c:v>19</c:v>
                </c:pt>
                <c:pt idx="27">
                  <c:v>19</c:v>
                </c:pt>
                <c:pt idx="28">
                  <c:v>19</c:v>
                </c:pt>
                <c:pt idx="29">
                  <c:v>19</c:v>
                </c:pt>
                <c:pt idx="30">
                  <c:v>19</c:v>
                </c:pt>
                <c:pt idx="31">
                  <c:v>19</c:v>
                </c:pt>
                <c:pt idx="32">
                  <c:v>19</c:v>
                </c:pt>
                <c:pt idx="33">
                  <c:v>19</c:v>
                </c:pt>
                <c:pt idx="34">
                  <c:v>19</c:v>
                </c:pt>
                <c:pt idx="35">
                  <c:v>19</c:v>
                </c:pt>
                <c:pt idx="36">
                  <c:v>19</c:v>
                </c:pt>
                <c:pt idx="37">
                  <c:v>19</c:v>
                </c:pt>
                <c:pt idx="38">
                  <c:v>19</c:v>
                </c:pt>
                <c:pt idx="39">
                  <c:v>19</c:v>
                </c:pt>
                <c:pt idx="40">
                  <c:v>19</c:v>
                </c:pt>
                <c:pt idx="41">
                  <c:v>19</c:v>
                </c:pt>
                <c:pt idx="42">
                  <c:v>19</c:v>
                </c:pt>
                <c:pt idx="43">
                  <c:v>19</c:v>
                </c:pt>
                <c:pt idx="44">
                  <c:v>19</c:v>
                </c:pt>
                <c:pt idx="45">
                  <c:v>19</c:v>
                </c:pt>
                <c:pt idx="46">
                  <c:v>19</c:v>
                </c:pt>
                <c:pt idx="47">
                  <c:v>19</c:v>
                </c:pt>
                <c:pt idx="48">
                  <c:v>19</c:v>
                </c:pt>
                <c:pt idx="49">
                  <c:v>19</c:v>
                </c:pt>
                <c:pt idx="50">
                  <c:v>20</c:v>
                </c:pt>
                <c:pt idx="51">
                  <c:v>20</c:v>
                </c:pt>
                <c:pt idx="52">
                  <c:v>21</c:v>
                </c:pt>
                <c:pt idx="53">
                  <c:v>21</c:v>
                </c:pt>
                <c:pt idx="54">
                  <c:v>22</c:v>
                </c:pt>
                <c:pt idx="55">
                  <c:v>22</c:v>
                </c:pt>
                <c:pt idx="56">
                  <c:v>22</c:v>
                </c:pt>
                <c:pt idx="57">
                  <c:v>22</c:v>
                </c:pt>
                <c:pt idx="58">
                  <c:v>22</c:v>
                </c:pt>
                <c:pt idx="59">
                  <c:v>22</c:v>
                </c:pt>
                <c:pt idx="60">
                  <c:v>22</c:v>
                </c:pt>
                <c:pt idx="61">
                  <c:v>23</c:v>
                </c:pt>
                <c:pt idx="62">
                  <c:v>23</c:v>
                </c:pt>
                <c:pt idx="63">
                  <c:v>22</c:v>
                </c:pt>
                <c:pt idx="64">
                  <c:v>22</c:v>
                </c:pt>
                <c:pt idx="65">
                  <c:v>22</c:v>
                </c:pt>
                <c:pt idx="66">
                  <c:v>22</c:v>
                </c:pt>
                <c:pt idx="67">
                  <c:v>22</c:v>
                </c:pt>
                <c:pt idx="68">
                  <c:v>21</c:v>
                </c:pt>
                <c:pt idx="69">
                  <c:v>18</c:v>
                </c:pt>
                <c:pt idx="70">
                  <c:v>18</c:v>
                </c:pt>
                <c:pt idx="71">
                  <c:v>18</c:v>
                </c:pt>
                <c:pt idx="72">
                  <c:v>16</c:v>
                </c:pt>
                <c:pt idx="73">
                  <c:v>15</c:v>
                </c:pt>
                <c:pt idx="74">
                  <c:v>14</c:v>
                </c:pt>
                <c:pt idx="75">
                  <c:v>14</c:v>
                </c:pt>
                <c:pt idx="76">
                  <c:v>14</c:v>
                </c:pt>
                <c:pt idx="77">
                  <c:v>14</c:v>
                </c:pt>
                <c:pt idx="78">
                  <c:v>14</c:v>
                </c:pt>
                <c:pt idx="79">
                  <c:v>14</c:v>
                </c:pt>
                <c:pt idx="80">
                  <c:v>16</c:v>
                </c:pt>
                <c:pt idx="81">
                  <c:v>16</c:v>
                </c:pt>
                <c:pt idx="82">
                  <c:v>16</c:v>
                </c:pt>
                <c:pt idx="83">
                  <c:v>16</c:v>
                </c:pt>
                <c:pt idx="84">
                  <c:v>16</c:v>
                </c:pt>
                <c:pt idx="85">
                  <c:v>21</c:v>
                </c:pt>
                <c:pt idx="86">
                  <c:v>21</c:v>
                </c:pt>
                <c:pt idx="87">
                  <c:v>23</c:v>
                </c:pt>
                <c:pt idx="88">
                  <c:v>23</c:v>
                </c:pt>
                <c:pt idx="89">
                  <c:v>23</c:v>
                </c:pt>
                <c:pt idx="90">
                  <c:v>23</c:v>
                </c:pt>
                <c:pt idx="91">
                  <c:v>23</c:v>
                </c:pt>
                <c:pt idx="92">
                  <c:v>23</c:v>
                </c:pt>
                <c:pt idx="93">
                  <c:v>23</c:v>
                </c:pt>
                <c:pt idx="94">
                  <c:v>23</c:v>
                </c:pt>
                <c:pt idx="95">
                  <c:v>23</c:v>
                </c:pt>
              </c:numCache>
            </c:numRef>
          </c:val>
        </c:ser>
        <c:marker val="1"/>
        <c:axId val="95976448"/>
        <c:axId val="99198080"/>
      </c:lineChart>
      <c:catAx>
        <c:axId val="95976448"/>
        <c:scaling>
          <c:orientation val="minMax"/>
        </c:scaling>
        <c:axPos val="b"/>
        <c:numFmt formatCode="#,##0" sourceLinked="0"/>
        <c:majorTickMark val="none"/>
        <c:tickLblPos val="nextTo"/>
        <c:crossAx val="99198080"/>
        <c:crosses val="autoZero"/>
        <c:auto val="1"/>
        <c:lblAlgn val="ctr"/>
        <c:lblOffset val="100"/>
        <c:tickLblSkip val="9"/>
      </c:catAx>
      <c:valAx>
        <c:axId val="99198080"/>
        <c:scaling>
          <c:orientation val="minMax"/>
          <c:max val="24"/>
          <c:min val="9"/>
        </c:scaling>
        <c:axPos val="l"/>
        <c:numFmt formatCode="General" sourceLinked="1"/>
        <c:majorTickMark val="none"/>
        <c:tickLblPos val="nextTo"/>
        <c:crossAx val="95976448"/>
        <c:crosses val="autoZero"/>
        <c:crossBetween val="between"/>
      </c:valAx>
    </c:plotArea>
    <c:plotVisOnly val="1"/>
  </c:chart>
  <c:spPr>
    <a:solidFill>
      <a:srgbClr val="FFFFFF"/>
    </a:solidFill>
    <a:ln w="25400" cap="flat" cmpd="sng" algn="ctr">
      <a:solidFill>
        <a:srgbClr val="000000"/>
      </a:solidFill>
      <a:prstDash val="solid"/>
    </a:ln>
    <a:effectLst/>
  </c:spPr>
  <c:txPr>
    <a:bodyPr/>
    <a:lstStyle/>
    <a:p>
      <a:pPr>
        <a:defRPr>
          <a:solidFill>
            <a:srgbClr val="000000"/>
          </a:solidFill>
          <a:latin typeface="+mn-lt"/>
          <a:ea typeface="+mn-ea"/>
          <a:cs typeface="+mn-cs"/>
        </a:defRPr>
      </a:pPr>
      <a:endParaRPr lang="el-GR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0"/>
          <c:order val="0"/>
          <c:tx>
            <c:v>Actual size</c:v>
          </c:tx>
          <c:spPr>
            <a:ln w="2540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mediawiki!$A$2:$A$323</c:f>
              <c:numCache>
                <c:formatCode>General</c:formatCode>
                <c:ptCount val="32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</c:numCache>
            </c:numRef>
          </c:cat>
          <c:val>
            <c:numRef>
              <c:f>mediawiki!$H$2:$H$323</c:f>
              <c:numCache>
                <c:formatCode>General</c:formatCode>
                <c:ptCount val="322"/>
                <c:pt idx="0">
                  <c:v>17</c:v>
                </c:pt>
                <c:pt idx="1">
                  <c:v>16</c:v>
                </c:pt>
                <c:pt idx="2">
                  <c:v>17</c:v>
                </c:pt>
                <c:pt idx="3">
                  <c:v>17</c:v>
                </c:pt>
                <c:pt idx="4">
                  <c:v>17</c:v>
                </c:pt>
                <c:pt idx="5">
                  <c:v>18</c:v>
                </c:pt>
                <c:pt idx="6">
                  <c:v>19</c:v>
                </c:pt>
                <c:pt idx="7">
                  <c:v>19</c:v>
                </c:pt>
                <c:pt idx="8">
                  <c:v>19</c:v>
                </c:pt>
                <c:pt idx="9">
                  <c:v>19</c:v>
                </c:pt>
                <c:pt idx="10">
                  <c:v>19</c:v>
                </c:pt>
                <c:pt idx="11">
                  <c:v>19</c:v>
                </c:pt>
                <c:pt idx="12">
                  <c:v>19</c:v>
                </c:pt>
                <c:pt idx="13">
                  <c:v>19</c:v>
                </c:pt>
                <c:pt idx="14">
                  <c:v>20</c:v>
                </c:pt>
                <c:pt idx="15">
                  <c:v>21</c:v>
                </c:pt>
                <c:pt idx="16">
                  <c:v>22</c:v>
                </c:pt>
                <c:pt idx="17">
                  <c:v>22</c:v>
                </c:pt>
                <c:pt idx="18">
                  <c:v>22</c:v>
                </c:pt>
                <c:pt idx="19">
                  <c:v>23</c:v>
                </c:pt>
                <c:pt idx="20">
                  <c:v>23</c:v>
                </c:pt>
                <c:pt idx="21">
                  <c:v>23</c:v>
                </c:pt>
                <c:pt idx="22">
                  <c:v>24</c:v>
                </c:pt>
                <c:pt idx="23">
                  <c:v>24</c:v>
                </c:pt>
                <c:pt idx="24">
                  <c:v>24</c:v>
                </c:pt>
                <c:pt idx="25">
                  <c:v>24</c:v>
                </c:pt>
                <c:pt idx="26">
                  <c:v>24</c:v>
                </c:pt>
                <c:pt idx="27">
                  <c:v>25</c:v>
                </c:pt>
                <c:pt idx="28">
                  <c:v>26</c:v>
                </c:pt>
                <c:pt idx="29">
                  <c:v>26</c:v>
                </c:pt>
                <c:pt idx="30">
                  <c:v>26</c:v>
                </c:pt>
                <c:pt idx="31">
                  <c:v>26</c:v>
                </c:pt>
                <c:pt idx="32">
                  <c:v>26</c:v>
                </c:pt>
                <c:pt idx="33">
                  <c:v>28</c:v>
                </c:pt>
                <c:pt idx="34">
                  <c:v>28</c:v>
                </c:pt>
                <c:pt idx="35">
                  <c:v>28</c:v>
                </c:pt>
                <c:pt idx="36">
                  <c:v>28</c:v>
                </c:pt>
                <c:pt idx="37">
                  <c:v>28</c:v>
                </c:pt>
                <c:pt idx="38">
                  <c:v>28</c:v>
                </c:pt>
                <c:pt idx="39">
                  <c:v>27</c:v>
                </c:pt>
                <c:pt idx="40">
                  <c:v>28</c:v>
                </c:pt>
                <c:pt idx="41">
                  <c:v>28</c:v>
                </c:pt>
                <c:pt idx="42">
                  <c:v>28</c:v>
                </c:pt>
                <c:pt idx="43">
                  <c:v>28</c:v>
                </c:pt>
                <c:pt idx="44">
                  <c:v>28</c:v>
                </c:pt>
                <c:pt idx="45">
                  <c:v>28</c:v>
                </c:pt>
                <c:pt idx="46">
                  <c:v>28</c:v>
                </c:pt>
                <c:pt idx="47">
                  <c:v>28</c:v>
                </c:pt>
                <c:pt idx="48">
                  <c:v>28</c:v>
                </c:pt>
                <c:pt idx="49">
                  <c:v>28</c:v>
                </c:pt>
                <c:pt idx="50">
                  <c:v>28</c:v>
                </c:pt>
                <c:pt idx="51">
                  <c:v>28</c:v>
                </c:pt>
                <c:pt idx="52">
                  <c:v>28</c:v>
                </c:pt>
                <c:pt idx="53">
                  <c:v>28</c:v>
                </c:pt>
                <c:pt idx="54">
                  <c:v>27</c:v>
                </c:pt>
                <c:pt idx="55">
                  <c:v>27</c:v>
                </c:pt>
                <c:pt idx="56">
                  <c:v>27</c:v>
                </c:pt>
                <c:pt idx="57">
                  <c:v>27</c:v>
                </c:pt>
                <c:pt idx="58">
                  <c:v>27</c:v>
                </c:pt>
                <c:pt idx="59">
                  <c:v>27</c:v>
                </c:pt>
                <c:pt idx="60">
                  <c:v>28</c:v>
                </c:pt>
                <c:pt idx="61">
                  <c:v>26</c:v>
                </c:pt>
                <c:pt idx="62">
                  <c:v>25</c:v>
                </c:pt>
                <c:pt idx="63">
                  <c:v>25</c:v>
                </c:pt>
                <c:pt idx="64">
                  <c:v>23</c:v>
                </c:pt>
                <c:pt idx="65">
                  <c:v>23</c:v>
                </c:pt>
                <c:pt idx="66">
                  <c:v>23</c:v>
                </c:pt>
                <c:pt idx="67">
                  <c:v>23</c:v>
                </c:pt>
                <c:pt idx="68">
                  <c:v>23</c:v>
                </c:pt>
                <c:pt idx="69">
                  <c:v>23</c:v>
                </c:pt>
                <c:pt idx="70">
                  <c:v>24</c:v>
                </c:pt>
                <c:pt idx="71">
                  <c:v>24</c:v>
                </c:pt>
                <c:pt idx="72">
                  <c:v>24</c:v>
                </c:pt>
                <c:pt idx="73">
                  <c:v>25</c:v>
                </c:pt>
                <c:pt idx="74">
                  <c:v>25</c:v>
                </c:pt>
                <c:pt idx="75">
                  <c:v>25</c:v>
                </c:pt>
                <c:pt idx="76">
                  <c:v>25</c:v>
                </c:pt>
                <c:pt idx="77">
                  <c:v>25</c:v>
                </c:pt>
                <c:pt idx="78">
                  <c:v>25</c:v>
                </c:pt>
                <c:pt idx="79">
                  <c:v>25</c:v>
                </c:pt>
                <c:pt idx="80">
                  <c:v>25</c:v>
                </c:pt>
                <c:pt idx="81">
                  <c:v>25</c:v>
                </c:pt>
                <c:pt idx="82">
                  <c:v>25</c:v>
                </c:pt>
                <c:pt idx="83">
                  <c:v>25</c:v>
                </c:pt>
                <c:pt idx="84">
                  <c:v>25</c:v>
                </c:pt>
                <c:pt idx="85">
                  <c:v>26</c:v>
                </c:pt>
                <c:pt idx="86">
                  <c:v>27</c:v>
                </c:pt>
                <c:pt idx="87">
                  <c:v>28</c:v>
                </c:pt>
                <c:pt idx="88">
                  <c:v>28</c:v>
                </c:pt>
                <c:pt idx="89">
                  <c:v>29</c:v>
                </c:pt>
                <c:pt idx="90">
                  <c:v>29</c:v>
                </c:pt>
                <c:pt idx="91">
                  <c:v>29</c:v>
                </c:pt>
                <c:pt idx="92">
                  <c:v>29</c:v>
                </c:pt>
                <c:pt idx="93">
                  <c:v>30</c:v>
                </c:pt>
                <c:pt idx="94">
                  <c:v>31</c:v>
                </c:pt>
                <c:pt idx="95">
                  <c:v>31</c:v>
                </c:pt>
                <c:pt idx="96">
                  <c:v>32</c:v>
                </c:pt>
                <c:pt idx="97">
                  <c:v>31</c:v>
                </c:pt>
                <c:pt idx="98">
                  <c:v>31</c:v>
                </c:pt>
                <c:pt idx="99">
                  <c:v>31</c:v>
                </c:pt>
                <c:pt idx="100">
                  <c:v>31</c:v>
                </c:pt>
                <c:pt idx="101">
                  <c:v>31</c:v>
                </c:pt>
                <c:pt idx="102">
                  <c:v>31</c:v>
                </c:pt>
                <c:pt idx="103">
                  <c:v>31</c:v>
                </c:pt>
                <c:pt idx="104">
                  <c:v>31</c:v>
                </c:pt>
                <c:pt idx="105">
                  <c:v>31</c:v>
                </c:pt>
                <c:pt idx="106">
                  <c:v>31</c:v>
                </c:pt>
                <c:pt idx="107">
                  <c:v>31</c:v>
                </c:pt>
                <c:pt idx="108">
                  <c:v>31</c:v>
                </c:pt>
                <c:pt idx="109">
                  <c:v>31</c:v>
                </c:pt>
                <c:pt idx="110">
                  <c:v>32</c:v>
                </c:pt>
                <c:pt idx="111">
                  <c:v>33</c:v>
                </c:pt>
                <c:pt idx="112">
                  <c:v>33</c:v>
                </c:pt>
                <c:pt idx="113">
                  <c:v>33</c:v>
                </c:pt>
                <c:pt idx="114">
                  <c:v>33</c:v>
                </c:pt>
                <c:pt idx="115">
                  <c:v>33</c:v>
                </c:pt>
                <c:pt idx="116">
                  <c:v>33</c:v>
                </c:pt>
                <c:pt idx="117">
                  <c:v>33</c:v>
                </c:pt>
                <c:pt idx="118">
                  <c:v>33</c:v>
                </c:pt>
                <c:pt idx="119">
                  <c:v>33</c:v>
                </c:pt>
                <c:pt idx="120">
                  <c:v>33</c:v>
                </c:pt>
                <c:pt idx="121">
                  <c:v>33</c:v>
                </c:pt>
                <c:pt idx="122">
                  <c:v>33</c:v>
                </c:pt>
                <c:pt idx="123">
                  <c:v>33</c:v>
                </c:pt>
                <c:pt idx="124">
                  <c:v>33</c:v>
                </c:pt>
                <c:pt idx="125">
                  <c:v>33</c:v>
                </c:pt>
                <c:pt idx="126">
                  <c:v>34</c:v>
                </c:pt>
                <c:pt idx="127">
                  <c:v>34</c:v>
                </c:pt>
                <c:pt idx="128">
                  <c:v>34</c:v>
                </c:pt>
                <c:pt idx="129">
                  <c:v>34</c:v>
                </c:pt>
                <c:pt idx="130">
                  <c:v>34</c:v>
                </c:pt>
                <c:pt idx="131">
                  <c:v>34</c:v>
                </c:pt>
                <c:pt idx="132">
                  <c:v>34</c:v>
                </c:pt>
                <c:pt idx="133">
                  <c:v>34</c:v>
                </c:pt>
                <c:pt idx="134">
                  <c:v>34</c:v>
                </c:pt>
                <c:pt idx="135">
                  <c:v>34</c:v>
                </c:pt>
                <c:pt idx="136">
                  <c:v>34</c:v>
                </c:pt>
                <c:pt idx="137">
                  <c:v>34</c:v>
                </c:pt>
                <c:pt idx="138">
                  <c:v>34</c:v>
                </c:pt>
                <c:pt idx="139">
                  <c:v>34</c:v>
                </c:pt>
                <c:pt idx="140">
                  <c:v>34</c:v>
                </c:pt>
                <c:pt idx="141">
                  <c:v>34</c:v>
                </c:pt>
                <c:pt idx="142">
                  <c:v>34</c:v>
                </c:pt>
                <c:pt idx="143">
                  <c:v>34</c:v>
                </c:pt>
                <c:pt idx="144">
                  <c:v>34</c:v>
                </c:pt>
                <c:pt idx="145">
                  <c:v>34</c:v>
                </c:pt>
                <c:pt idx="146">
                  <c:v>34</c:v>
                </c:pt>
                <c:pt idx="147">
                  <c:v>34</c:v>
                </c:pt>
                <c:pt idx="148">
                  <c:v>34</c:v>
                </c:pt>
                <c:pt idx="149">
                  <c:v>34</c:v>
                </c:pt>
                <c:pt idx="150">
                  <c:v>34</c:v>
                </c:pt>
                <c:pt idx="151">
                  <c:v>34</c:v>
                </c:pt>
                <c:pt idx="152">
                  <c:v>34</c:v>
                </c:pt>
                <c:pt idx="153">
                  <c:v>34</c:v>
                </c:pt>
                <c:pt idx="154">
                  <c:v>34</c:v>
                </c:pt>
                <c:pt idx="155">
                  <c:v>34</c:v>
                </c:pt>
                <c:pt idx="156">
                  <c:v>34</c:v>
                </c:pt>
                <c:pt idx="157">
                  <c:v>34</c:v>
                </c:pt>
                <c:pt idx="158">
                  <c:v>34</c:v>
                </c:pt>
                <c:pt idx="159">
                  <c:v>34</c:v>
                </c:pt>
                <c:pt idx="160">
                  <c:v>34</c:v>
                </c:pt>
                <c:pt idx="161">
                  <c:v>34</c:v>
                </c:pt>
                <c:pt idx="162">
                  <c:v>34</c:v>
                </c:pt>
                <c:pt idx="163">
                  <c:v>34</c:v>
                </c:pt>
                <c:pt idx="164">
                  <c:v>34</c:v>
                </c:pt>
                <c:pt idx="165">
                  <c:v>34</c:v>
                </c:pt>
                <c:pt idx="166">
                  <c:v>34</c:v>
                </c:pt>
                <c:pt idx="167">
                  <c:v>34</c:v>
                </c:pt>
                <c:pt idx="168">
                  <c:v>34</c:v>
                </c:pt>
                <c:pt idx="169">
                  <c:v>34</c:v>
                </c:pt>
                <c:pt idx="170">
                  <c:v>35</c:v>
                </c:pt>
                <c:pt idx="171">
                  <c:v>35</c:v>
                </c:pt>
                <c:pt idx="172">
                  <c:v>35</c:v>
                </c:pt>
                <c:pt idx="173">
                  <c:v>35</c:v>
                </c:pt>
                <c:pt idx="174">
                  <c:v>36</c:v>
                </c:pt>
                <c:pt idx="175">
                  <c:v>35</c:v>
                </c:pt>
                <c:pt idx="176">
                  <c:v>35</c:v>
                </c:pt>
                <c:pt idx="177">
                  <c:v>36</c:v>
                </c:pt>
                <c:pt idx="178">
                  <c:v>36</c:v>
                </c:pt>
                <c:pt idx="179">
                  <c:v>36</c:v>
                </c:pt>
                <c:pt idx="180">
                  <c:v>37</c:v>
                </c:pt>
                <c:pt idx="181">
                  <c:v>38</c:v>
                </c:pt>
                <c:pt idx="182">
                  <c:v>38</c:v>
                </c:pt>
                <c:pt idx="183">
                  <c:v>38</c:v>
                </c:pt>
                <c:pt idx="184">
                  <c:v>38</c:v>
                </c:pt>
                <c:pt idx="185">
                  <c:v>38</c:v>
                </c:pt>
                <c:pt idx="186">
                  <c:v>38</c:v>
                </c:pt>
                <c:pt idx="187">
                  <c:v>38</c:v>
                </c:pt>
                <c:pt idx="188">
                  <c:v>38</c:v>
                </c:pt>
                <c:pt idx="189">
                  <c:v>38</c:v>
                </c:pt>
                <c:pt idx="190">
                  <c:v>38</c:v>
                </c:pt>
                <c:pt idx="191">
                  <c:v>38</c:v>
                </c:pt>
                <c:pt idx="192">
                  <c:v>38</c:v>
                </c:pt>
                <c:pt idx="193">
                  <c:v>38</c:v>
                </c:pt>
                <c:pt idx="194">
                  <c:v>38</c:v>
                </c:pt>
                <c:pt idx="195">
                  <c:v>38</c:v>
                </c:pt>
                <c:pt idx="196">
                  <c:v>39</c:v>
                </c:pt>
                <c:pt idx="197">
                  <c:v>39</c:v>
                </c:pt>
                <c:pt idx="198">
                  <c:v>39</c:v>
                </c:pt>
                <c:pt idx="199">
                  <c:v>39</c:v>
                </c:pt>
                <c:pt idx="200">
                  <c:v>38</c:v>
                </c:pt>
                <c:pt idx="201">
                  <c:v>38</c:v>
                </c:pt>
                <c:pt idx="202">
                  <c:v>38</c:v>
                </c:pt>
                <c:pt idx="203">
                  <c:v>38</c:v>
                </c:pt>
                <c:pt idx="204">
                  <c:v>38</c:v>
                </c:pt>
                <c:pt idx="205">
                  <c:v>38</c:v>
                </c:pt>
                <c:pt idx="206">
                  <c:v>38</c:v>
                </c:pt>
                <c:pt idx="207">
                  <c:v>38</c:v>
                </c:pt>
                <c:pt idx="208">
                  <c:v>38</c:v>
                </c:pt>
                <c:pt idx="209">
                  <c:v>39</c:v>
                </c:pt>
                <c:pt idx="210">
                  <c:v>38</c:v>
                </c:pt>
                <c:pt idx="211">
                  <c:v>38</c:v>
                </c:pt>
                <c:pt idx="212">
                  <c:v>39</c:v>
                </c:pt>
                <c:pt idx="213">
                  <c:v>39</c:v>
                </c:pt>
                <c:pt idx="214">
                  <c:v>38</c:v>
                </c:pt>
                <c:pt idx="215">
                  <c:v>38</c:v>
                </c:pt>
                <c:pt idx="216">
                  <c:v>38</c:v>
                </c:pt>
                <c:pt idx="217">
                  <c:v>38</c:v>
                </c:pt>
                <c:pt idx="218">
                  <c:v>38</c:v>
                </c:pt>
                <c:pt idx="219">
                  <c:v>38</c:v>
                </c:pt>
                <c:pt idx="220">
                  <c:v>38</c:v>
                </c:pt>
                <c:pt idx="221">
                  <c:v>38</c:v>
                </c:pt>
                <c:pt idx="222">
                  <c:v>40</c:v>
                </c:pt>
                <c:pt idx="223">
                  <c:v>41</c:v>
                </c:pt>
                <c:pt idx="224">
                  <c:v>41</c:v>
                </c:pt>
                <c:pt idx="225">
                  <c:v>41</c:v>
                </c:pt>
                <c:pt idx="226">
                  <c:v>41</c:v>
                </c:pt>
                <c:pt idx="227">
                  <c:v>41</c:v>
                </c:pt>
                <c:pt idx="228">
                  <c:v>41</c:v>
                </c:pt>
                <c:pt idx="229">
                  <c:v>41</c:v>
                </c:pt>
                <c:pt idx="230">
                  <c:v>41</c:v>
                </c:pt>
                <c:pt idx="231">
                  <c:v>41</c:v>
                </c:pt>
                <c:pt idx="232">
                  <c:v>41</c:v>
                </c:pt>
                <c:pt idx="233">
                  <c:v>42</c:v>
                </c:pt>
                <c:pt idx="234">
                  <c:v>42</c:v>
                </c:pt>
                <c:pt idx="235">
                  <c:v>42</c:v>
                </c:pt>
                <c:pt idx="236">
                  <c:v>43</c:v>
                </c:pt>
                <c:pt idx="237">
                  <c:v>43</c:v>
                </c:pt>
                <c:pt idx="238">
                  <c:v>43</c:v>
                </c:pt>
                <c:pt idx="239">
                  <c:v>43</c:v>
                </c:pt>
                <c:pt idx="240">
                  <c:v>43</c:v>
                </c:pt>
                <c:pt idx="241">
                  <c:v>44</c:v>
                </c:pt>
                <c:pt idx="242">
                  <c:v>44</c:v>
                </c:pt>
                <c:pt idx="243">
                  <c:v>44</c:v>
                </c:pt>
                <c:pt idx="244">
                  <c:v>44</c:v>
                </c:pt>
                <c:pt idx="245">
                  <c:v>44</c:v>
                </c:pt>
                <c:pt idx="246">
                  <c:v>45</c:v>
                </c:pt>
                <c:pt idx="247">
                  <c:v>45</c:v>
                </c:pt>
                <c:pt idx="248">
                  <c:v>45</c:v>
                </c:pt>
                <c:pt idx="249">
                  <c:v>45</c:v>
                </c:pt>
                <c:pt idx="250">
                  <c:v>45</c:v>
                </c:pt>
                <c:pt idx="251">
                  <c:v>45</c:v>
                </c:pt>
                <c:pt idx="252">
                  <c:v>45</c:v>
                </c:pt>
                <c:pt idx="253">
                  <c:v>46</c:v>
                </c:pt>
                <c:pt idx="254">
                  <c:v>46</c:v>
                </c:pt>
                <c:pt idx="255">
                  <c:v>46</c:v>
                </c:pt>
                <c:pt idx="256">
                  <c:v>46</c:v>
                </c:pt>
                <c:pt idx="257">
                  <c:v>46</c:v>
                </c:pt>
                <c:pt idx="258">
                  <c:v>46</c:v>
                </c:pt>
                <c:pt idx="259">
                  <c:v>46</c:v>
                </c:pt>
                <c:pt idx="260">
                  <c:v>46</c:v>
                </c:pt>
                <c:pt idx="261">
                  <c:v>46</c:v>
                </c:pt>
                <c:pt idx="262">
                  <c:v>46</c:v>
                </c:pt>
                <c:pt idx="263">
                  <c:v>49</c:v>
                </c:pt>
                <c:pt idx="264">
                  <c:v>49</c:v>
                </c:pt>
                <c:pt idx="265">
                  <c:v>49</c:v>
                </c:pt>
                <c:pt idx="266">
                  <c:v>49</c:v>
                </c:pt>
                <c:pt idx="267">
                  <c:v>49</c:v>
                </c:pt>
                <c:pt idx="268">
                  <c:v>49</c:v>
                </c:pt>
                <c:pt idx="269">
                  <c:v>49</c:v>
                </c:pt>
                <c:pt idx="270">
                  <c:v>49</c:v>
                </c:pt>
                <c:pt idx="271">
                  <c:v>49</c:v>
                </c:pt>
                <c:pt idx="272">
                  <c:v>49</c:v>
                </c:pt>
                <c:pt idx="273">
                  <c:v>49</c:v>
                </c:pt>
                <c:pt idx="274">
                  <c:v>49</c:v>
                </c:pt>
                <c:pt idx="275">
                  <c:v>49</c:v>
                </c:pt>
                <c:pt idx="276">
                  <c:v>49</c:v>
                </c:pt>
                <c:pt idx="277">
                  <c:v>49</c:v>
                </c:pt>
                <c:pt idx="278">
                  <c:v>49</c:v>
                </c:pt>
                <c:pt idx="279">
                  <c:v>49</c:v>
                </c:pt>
                <c:pt idx="280">
                  <c:v>49</c:v>
                </c:pt>
                <c:pt idx="281">
                  <c:v>48</c:v>
                </c:pt>
                <c:pt idx="282">
                  <c:v>48</c:v>
                </c:pt>
                <c:pt idx="283">
                  <c:v>49</c:v>
                </c:pt>
                <c:pt idx="284">
                  <c:v>49</c:v>
                </c:pt>
                <c:pt idx="285">
                  <c:v>50</c:v>
                </c:pt>
                <c:pt idx="286">
                  <c:v>50</c:v>
                </c:pt>
                <c:pt idx="287">
                  <c:v>51</c:v>
                </c:pt>
                <c:pt idx="288">
                  <c:v>51</c:v>
                </c:pt>
                <c:pt idx="289">
                  <c:v>51</c:v>
                </c:pt>
                <c:pt idx="290">
                  <c:v>51</c:v>
                </c:pt>
                <c:pt idx="291">
                  <c:v>51</c:v>
                </c:pt>
                <c:pt idx="292">
                  <c:v>51</c:v>
                </c:pt>
                <c:pt idx="293">
                  <c:v>54</c:v>
                </c:pt>
                <c:pt idx="294">
                  <c:v>51</c:v>
                </c:pt>
                <c:pt idx="295">
                  <c:v>51</c:v>
                </c:pt>
                <c:pt idx="296">
                  <c:v>51</c:v>
                </c:pt>
                <c:pt idx="297">
                  <c:v>51</c:v>
                </c:pt>
                <c:pt idx="298">
                  <c:v>54</c:v>
                </c:pt>
                <c:pt idx="299">
                  <c:v>54</c:v>
                </c:pt>
                <c:pt idx="300">
                  <c:v>51</c:v>
                </c:pt>
                <c:pt idx="301">
                  <c:v>51</c:v>
                </c:pt>
                <c:pt idx="302">
                  <c:v>51</c:v>
                </c:pt>
                <c:pt idx="303">
                  <c:v>51</c:v>
                </c:pt>
                <c:pt idx="304">
                  <c:v>51</c:v>
                </c:pt>
                <c:pt idx="305">
                  <c:v>51</c:v>
                </c:pt>
                <c:pt idx="306">
                  <c:v>51</c:v>
                </c:pt>
                <c:pt idx="307">
                  <c:v>51</c:v>
                </c:pt>
                <c:pt idx="308">
                  <c:v>50</c:v>
                </c:pt>
                <c:pt idx="309">
                  <c:v>50</c:v>
                </c:pt>
                <c:pt idx="310">
                  <c:v>50</c:v>
                </c:pt>
                <c:pt idx="311">
                  <c:v>50</c:v>
                </c:pt>
                <c:pt idx="312">
                  <c:v>50</c:v>
                </c:pt>
                <c:pt idx="313">
                  <c:v>50</c:v>
                </c:pt>
                <c:pt idx="314">
                  <c:v>50</c:v>
                </c:pt>
                <c:pt idx="315">
                  <c:v>50</c:v>
                </c:pt>
                <c:pt idx="316">
                  <c:v>51</c:v>
                </c:pt>
                <c:pt idx="317">
                  <c:v>50</c:v>
                </c:pt>
                <c:pt idx="318">
                  <c:v>50</c:v>
                </c:pt>
                <c:pt idx="319">
                  <c:v>50</c:v>
                </c:pt>
                <c:pt idx="320">
                  <c:v>50</c:v>
                </c:pt>
                <c:pt idx="321">
                  <c:v>50</c:v>
                </c:pt>
              </c:numCache>
            </c:numRef>
          </c:val>
        </c:ser>
        <c:marker val="1"/>
        <c:axId val="112984448"/>
        <c:axId val="112985984"/>
      </c:lineChart>
      <c:catAx>
        <c:axId val="112984448"/>
        <c:scaling>
          <c:orientation val="minMax"/>
        </c:scaling>
        <c:axPos val="b"/>
        <c:numFmt formatCode="#,##0" sourceLinked="0"/>
        <c:majorTickMark val="none"/>
        <c:tickLblPos val="nextTo"/>
        <c:crossAx val="112985984"/>
        <c:crosses val="autoZero"/>
        <c:auto val="1"/>
        <c:lblAlgn val="ctr"/>
        <c:lblOffset val="100"/>
      </c:catAx>
      <c:valAx>
        <c:axId val="112985984"/>
        <c:scaling>
          <c:orientation val="minMax"/>
          <c:max val="56"/>
          <c:min val="10"/>
        </c:scaling>
        <c:axPos val="l"/>
        <c:numFmt formatCode="General" sourceLinked="1"/>
        <c:majorTickMark val="none"/>
        <c:tickLblPos val="nextTo"/>
        <c:crossAx val="112984448"/>
        <c:crosses val="autoZero"/>
        <c:crossBetween val="between"/>
      </c:valAx>
    </c:plotArea>
    <c:plotVisOnly val="1"/>
  </c:chart>
  <c:spPr>
    <a:solidFill>
      <a:srgbClr val="FFFFFF"/>
    </a:solidFill>
    <a:ln w="25400" cap="flat" cmpd="sng" algn="ctr">
      <a:solidFill>
        <a:srgbClr val="000000"/>
      </a:solidFill>
      <a:prstDash val="solid"/>
    </a:ln>
    <a:effectLst/>
  </c:spPr>
  <c:txPr>
    <a:bodyPr/>
    <a:lstStyle/>
    <a:p>
      <a:pPr>
        <a:defRPr>
          <a:solidFill>
            <a:srgbClr val="000000"/>
          </a:solidFill>
          <a:latin typeface="+mn-lt"/>
          <a:ea typeface="+mn-ea"/>
          <a:cs typeface="+mn-cs"/>
        </a:defRPr>
      </a:pPr>
      <a:endParaRPr lang="el-GR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/>
      <c:lineChart>
        <c:grouping val="standard"/>
        <c:ser>
          <c:idx val="0"/>
          <c:order val="0"/>
          <c:tx>
            <c:strRef>
              <c:f>atlas!$Z$1</c:f>
              <c:strCache>
                <c:ptCount val="1"/>
                <c:pt idx="0">
                  <c:v>growth T</c:v>
                </c:pt>
              </c:strCache>
            </c:strRef>
          </c:tx>
          <c:spPr>
            <a:ln w="25400"/>
          </c:spPr>
          <c:marker>
            <c:symbol val="none"/>
          </c:marker>
          <c:trendline>
            <c:trendlineType val="linear"/>
          </c:trendline>
          <c:val>
            <c:numRef>
              <c:f>atlas!$Z$2:$Z$85</c:f>
              <c:numCache>
                <c:formatCode>General</c:formatCode>
                <c:ptCount val="84"/>
                <c:pt idx="0">
                  <c:v>0</c:v>
                </c:pt>
                <c:pt idx="1">
                  <c:v>-1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-8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1</c:v>
                </c:pt>
                <c:pt idx="28">
                  <c:v>0</c:v>
                </c:pt>
                <c:pt idx="29">
                  <c:v>1</c:v>
                </c:pt>
                <c:pt idx="30">
                  <c:v>0</c:v>
                </c:pt>
                <c:pt idx="31">
                  <c:v>0</c:v>
                </c:pt>
                <c:pt idx="32">
                  <c:v>2</c:v>
                </c:pt>
                <c:pt idx="33">
                  <c:v>0</c:v>
                </c:pt>
                <c:pt idx="34">
                  <c:v>1</c:v>
                </c:pt>
                <c:pt idx="35">
                  <c:v>0</c:v>
                </c:pt>
                <c:pt idx="36">
                  <c:v>0</c:v>
                </c:pt>
                <c:pt idx="37">
                  <c:v>-1</c:v>
                </c:pt>
                <c:pt idx="38">
                  <c:v>0</c:v>
                </c:pt>
                <c:pt idx="39">
                  <c:v>2</c:v>
                </c:pt>
                <c:pt idx="40">
                  <c:v>0</c:v>
                </c:pt>
                <c:pt idx="41">
                  <c:v>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1</c:v>
                </c:pt>
                <c:pt idx="51">
                  <c:v>0</c:v>
                </c:pt>
                <c:pt idx="52">
                  <c:v>2</c:v>
                </c:pt>
                <c:pt idx="53">
                  <c:v>-2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1</c:v>
                </c:pt>
                <c:pt idx="66">
                  <c:v>2</c:v>
                </c:pt>
                <c:pt idx="67">
                  <c:v>0</c:v>
                </c:pt>
                <c:pt idx="68">
                  <c:v>0</c:v>
                </c:pt>
                <c:pt idx="69">
                  <c:v>7</c:v>
                </c:pt>
                <c:pt idx="70">
                  <c:v>0</c:v>
                </c:pt>
                <c:pt idx="71">
                  <c:v>0</c:v>
                </c:pt>
                <c:pt idx="72">
                  <c:v>1</c:v>
                </c:pt>
                <c:pt idx="73">
                  <c:v>-1</c:v>
                </c:pt>
                <c:pt idx="74">
                  <c:v>1</c:v>
                </c:pt>
                <c:pt idx="75">
                  <c:v>0</c:v>
                </c:pt>
                <c:pt idx="76">
                  <c:v>1</c:v>
                </c:pt>
                <c:pt idx="77">
                  <c:v>0</c:v>
                </c:pt>
                <c:pt idx="78">
                  <c:v>0</c:v>
                </c:pt>
                <c:pt idx="79">
                  <c:v>1</c:v>
                </c:pt>
                <c:pt idx="80">
                  <c:v>0</c:v>
                </c:pt>
                <c:pt idx="81">
                  <c:v>0</c:v>
                </c:pt>
                <c:pt idx="82">
                  <c:v>1</c:v>
                </c:pt>
                <c:pt idx="83">
                  <c:v>0</c:v>
                </c:pt>
              </c:numCache>
            </c:numRef>
          </c:val>
        </c:ser>
        <c:marker val="1"/>
        <c:axId val="145605760"/>
        <c:axId val="145607296"/>
      </c:lineChart>
      <c:catAx>
        <c:axId val="145605760"/>
        <c:scaling>
          <c:orientation val="minMax"/>
        </c:scaling>
        <c:delete val="1"/>
        <c:axPos val="b"/>
        <c:majorTickMark val="none"/>
        <c:tickLblPos val="none"/>
        <c:crossAx val="145607296"/>
        <c:crosses val="autoZero"/>
        <c:auto val="1"/>
        <c:lblAlgn val="ctr"/>
        <c:lblOffset val="100"/>
      </c:catAx>
      <c:valAx>
        <c:axId val="145607296"/>
        <c:scaling>
          <c:orientation val="minMax"/>
        </c:scaling>
        <c:axPos val="l"/>
        <c:numFmt formatCode="General" sourceLinked="1"/>
        <c:majorTickMark val="none"/>
        <c:tickLblPos val="nextTo"/>
        <c:crossAx val="145605760"/>
        <c:crosses val="autoZero"/>
        <c:crossBetween val="between"/>
      </c:valAx>
    </c:plotArea>
    <c:plotVisOnly val="1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l-G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5300"/>
          </a:xfrm>
          <a:prstGeom prst="rect">
            <a:avLst/>
          </a:prstGeom>
        </p:spPr>
        <p:txBody>
          <a:bodyPr vert="horz" lIns="92574" tIns="46287" rIns="92574" bIns="46287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5300"/>
          </a:xfrm>
          <a:prstGeom prst="rect">
            <a:avLst/>
          </a:prstGeom>
        </p:spPr>
        <p:txBody>
          <a:bodyPr vert="horz" lIns="92574" tIns="46287" rIns="92574" bIns="46287" rtlCol="0"/>
          <a:lstStyle>
            <a:lvl1pPr algn="r">
              <a:defRPr sz="1200"/>
            </a:lvl1pPr>
          </a:lstStyle>
          <a:p>
            <a:fld id="{DFBBCCAD-15CF-4B83-9009-B50AF2BB207B}" type="datetimeFigureOut">
              <a:rPr lang="el-GR" smtClean="0"/>
              <a:pPr/>
              <a:t>18/10/2015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4588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74" tIns="46287" rIns="92574" bIns="46287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1"/>
            <a:ext cx="5435600" cy="4457700"/>
          </a:xfrm>
          <a:prstGeom prst="rect">
            <a:avLst/>
          </a:prstGeom>
        </p:spPr>
        <p:txBody>
          <a:bodyPr vert="horz" lIns="92574" tIns="46287" rIns="92574" bIns="4628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2"/>
            <a:ext cx="2944283" cy="495300"/>
          </a:xfrm>
          <a:prstGeom prst="rect">
            <a:avLst/>
          </a:prstGeom>
        </p:spPr>
        <p:txBody>
          <a:bodyPr vert="horz" lIns="92574" tIns="46287" rIns="92574" bIns="46287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2"/>
            <a:ext cx="2944283" cy="495300"/>
          </a:xfrm>
          <a:prstGeom prst="rect">
            <a:avLst/>
          </a:prstGeom>
        </p:spPr>
        <p:txBody>
          <a:bodyPr vert="horz" lIns="92574" tIns="46287" rIns="92574" bIns="46287" rtlCol="0" anchor="b"/>
          <a:lstStyle>
            <a:lvl1pPr algn="r">
              <a:defRPr sz="1200"/>
            </a:lvl1pPr>
          </a:lstStyle>
          <a:p>
            <a:fld id="{FFBB2B4C-C2F7-4456-B8FC-822164F04E89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7891" y="9409109"/>
            <a:ext cx="2945024" cy="495301"/>
          </a:xfrm>
          <a:prstGeom prst="rect">
            <a:avLst/>
          </a:prstGeom>
        </p:spPr>
        <p:txBody>
          <a:bodyPr lIns="92796" tIns="46398" rIns="92796" bIns="46398"/>
          <a:lstStyle/>
          <a:p>
            <a:fld id="{ACDBDFDA-6B40-4C55-A333-6BE1EB95338B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7891" y="9409109"/>
            <a:ext cx="2945024" cy="495301"/>
          </a:xfrm>
          <a:prstGeom prst="rect">
            <a:avLst/>
          </a:prstGeom>
        </p:spPr>
        <p:txBody>
          <a:bodyPr lIns="92796" tIns="46398" rIns="92796" bIns="46398"/>
          <a:lstStyle/>
          <a:p>
            <a:fld id="{ACDBDFDA-6B40-4C55-A333-6BE1EB95338B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7891" y="9409109"/>
            <a:ext cx="2945024" cy="495301"/>
          </a:xfrm>
          <a:prstGeom prst="rect">
            <a:avLst/>
          </a:prstGeom>
        </p:spPr>
        <p:txBody>
          <a:bodyPr lIns="92796" tIns="46398" rIns="92796" bIns="46398"/>
          <a:lstStyle/>
          <a:p>
            <a:fld id="{ACDBDFDA-6B40-4C55-A333-6BE1EB95338B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16</a:t>
            </a:fld>
            <a:endParaRPr lang="el-G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17</a:t>
            </a:fld>
            <a:endParaRPr lang="el-G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18</a:t>
            </a:fld>
            <a:endParaRPr lang="el-G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19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20</a:t>
            </a:fld>
            <a:endParaRPr lang="el-G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21</a:t>
            </a:fld>
            <a:endParaRPr lang="el-G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22</a:t>
            </a:fld>
            <a:endParaRPr lang="el-G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23</a:t>
            </a:fld>
            <a:endParaRPr lang="el-G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24</a:t>
            </a:fld>
            <a:endParaRPr lang="el-G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25</a:t>
            </a:fld>
            <a:endParaRPr lang="el-G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26</a:t>
            </a:fld>
            <a:endParaRPr lang="el-G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27</a:t>
            </a:fld>
            <a:endParaRPr lang="el-G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28</a:t>
            </a:fld>
            <a:endParaRPr lang="el-G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5248B-DBD5-4FBA-9CF9-53C4BC0AA71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4538"/>
            <a:ext cx="4949825" cy="3713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32</a:t>
            </a:fld>
            <a:endParaRPr lang="el-G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4538"/>
            <a:ext cx="4949825" cy="37131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79453" y="4705352"/>
            <a:ext cx="5435599" cy="4457701"/>
          </a:xfrm>
          <a:prstGeom prst="rect">
            <a:avLst/>
          </a:prstGeom>
        </p:spPr>
        <p:txBody>
          <a:bodyPr lIns="92780" tIns="92780" rIns="92780" bIns="92780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34</a:t>
            </a:fld>
            <a:endParaRPr lang="el-G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35</a:t>
            </a:fld>
            <a:endParaRPr lang="el-G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36</a:t>
            </a:fld>
            <a:endParaRPr lang="el-G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37</a:t>
            </a:fld>
            <a:endParaRPr lang="el-G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38</a:t>
            </a:fld>
            <a:endParaRPr lang="el-G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39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40</a:t>
            </a:fld>
            <a:endParaRPr lang="el-G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41</a:t>
            </a:fld>
            <a:endParaRPr lang="el-G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42</a:t>
            </a:fld>
            <a:endParaRPr lang="el-G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43</a:t>
            </a:fld>
            <a:endParaRPr lang="el-G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44</a:t>
            </a:fld>
            <a:endParaRPr lang="el-G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45</a:t>
            </a:fld>
            <a:endParaRPr lang="el-G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46</a:t>
            </a:fld>
            <a:endParaRPr lang="el-G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47</a:t>
            </a:fld>
            <a:endParaRPr lang="el-G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48</a:t>
            </a:fld>
            <a:endParaRPr lang="el-G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49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el-GR" sz="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5</a:t>
            </a:fld>
            <a:endParaRPr lang="el-GR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50</a:t>
            </a:fld>
            <a:endParaRPr lang="el-G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51</a:t>
            </a:fld>
            <a:endParaRPr lang="el-G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4538"/>
            <a:ext cx="4949825" cy="37131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79453" y="4705352"/>
            <a:ext cx="5435599" cy="4457701"/>
          </a:xfrm>
          <a:prstGeom prst="rect">
            <a:avLst/>
          </a:prstGeom>
        </p:spPr>
        <p:txBody>
          <a:bodyPr lIns="92780" tIns="92780" rIns="92780" bIns="92780" anchor="t" anchorCtr="0">
            <a:no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4538"/>
            <a:ext cx="4949825" cy="3713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4538"/>
            <a:ext cx="4949825" cy="3713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44538"/>
            <a:ext cx="4949825" cy="3713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57</a:t>
            </a:fld>
            <a:endParaRPr lang="el-GR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47891" y="9409109"/>
            <a:ext cx="2945024" cy="495301"/>
          </a:xfrm>
          <a:prstGeom prst="rect">
            <a:avLst/>
          </a:prstGeom>
        </p:spPr>
        <p:txBody>
          <a:bodyPr lIns="92796" tIns="46398" rIns="92796" bIns="46398"/>
          <a:lstStyle/>
          <a:p>
            <a:fld id="{ACDBDFDA-6B40-4C55-A333-6BE1EB95338B}" type="slidenum">
              <a:rPr lang="el-GR" smtClean="0"/>
              <a:pPr/>
              <a:t>58</a:t>
            </a:fld>
            <a:endParaRPr lang="el-GR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59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60</a:t>
            </a:fld>
            <a:endParaRPr lang="el-GR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DF02A-8773-40EB-AE0D-C8BEDF19403E}" type="slidenum">
              <a:rPr lang="el-GR" smtClean="0"/>
              <a:pPr/>
              <a:t>61</a:t>
            </a:fld>
            <a:endParaRPr lang="el-GR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62</a:t>
            </a:fld>
            <a:endParaRPr lang="el-GR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DF02A-8773-40EB-AE0D-C8BEDF19403E}" type="slidenum">
              <a:rPr lang="el-GR" smtClean="0"/>
              <a:pPr/>
              <a:t>63</a:t>
            </a:fld>
            <a:endParaRPr lang="el-GR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DF02A-8773-40EB-AE0D-C8BEDF19403E}" type="slidenum">
              <a:rPr lang="el-GR" smtClean="0"/>
              <a:pPr/>
              <a:t>64</a:t>
            </a:fld>
            <a:endParaRPr lang="el-GR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DF02A-8773-40EB-AE0D-C8BEDF19403E}" type="slidenum">
              <a:rPr lang="el-GR" smtClean="0"/>
              <a:pPr/>
              <a:t>65</a:t>
            </a:fld>
            <a:endParaRPr lang="el-GR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DF02A-8773-40EB-AE0D-C8BEDF19403E}" type="slidenum">
              <a:rPr lang="el-GR" smtClean="0"/>
              <a:pPr/>
              <a:t>66</a:t>
            </a:fld>
            <a:endParaRPr lang="el-GR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DF02A-8773-40EB-AE0D-C8BEDF19403E}" type="slidenum">
              <a:rPr lang="el-GR" smtClean="0"/>
              <a:pPr/>
              <a:t>67</a:t>
            </a:fld>
            <a:endParaRPr lang="el-GR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DF02A-8773-40EB-AE0D-C8BEDF19403E}" type="slidenum">
              <a:rPr lang="el-GR" smtClean="0"/>
              <a:pPr/>
              <a:t>68</a:t>
            </a:fld>
            <a:endParaRPr lang="el-GR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69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DF02A-8773-40EB-AE0D-C8BEDF19403E}" type="slidenum">
              <a:rPr lang="el-GR" smtClean="0"/>
              <a:pPr/>
              <a:t>70</a:t>
            </a:fld>
            <a:endParaRPr lang="el-GR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DF02A-8773-40EB-AE0D-C8BEDF19403E}" type="slidenum">
              <a:rPr lang="el-GR" smtClean="0"/>
              <a:pPr/>
              <a:t>71</a:t>
            </a:fld>
            <a:endParaRPr lang="el-GR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DF02A-8773-40EB-AE0D-C8BEDF19403E}" type="slidenum">
              <a:rPr lang="el-GR" smtClean="0"/>
              <a:pPr/>
              <a:t>72</a:t>
            </a:fld>
            <a:endParaRPr lang="el-GR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DF02A-8773-40EB-AE0D-C8BEDF19403E}" type="slidenum">
              <a:rPr lang="el-GR" smtClean="0"/>
              <a:pPr/>
              <a:t>73</a:t>
            </a:fld>
            <a:endParaRPr lang="el-GR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DF02A-8773-40EB-AE0D-C8BEDF19403E}" type="slidenum">
              <a:rPr lang="el-GR" smtClean="0"/>
              <a:pPr/>
              <a:t>74</a:t>
            </a:fld>
            <a:endParaRPr lang="el-GR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DF02A-8773-40EB-AE0D-C8BEDF19403E}" type="slidenum">
              <a:rPr lang="el-GR" smtClean="0"/>
              <a:pPr/>
              <a:t>75</a:t>
            </a:fld>
            <a:endParaRPr lang="el-GR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DF02A-8773-40EB-AE0D-C8BEDF19403E}" type="slidenum">
              <a:rPr lang="el-GR" smtClean="0"/>
              <a:pPr/>
              <a:t>76</a:t>
            </a:fld>
            <a:endParaRPr lang="el-GR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77</a:t>
            </a:fld>
            <a:endParaRPr lang="el-GR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DF02A-8773-40EB-AE0D-C8BEDF19403E}" type="slidenum">
              <a:rPr lang="el-GR" smtClean="0"/>
              <a:pPr/>
              <a:t>78</a:t>
            </a:fld>
            <a:endParaRPr lang="el-GR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79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80</a:t>
            </a:fld>
            <a:endParaRPr lang="el-GR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DF02A-8773-40EB-AE0D-C8BEDF19403E}" type="slidenum">
              <a:rPr lang="el-GR" smtClean="0"/>
              <a:pPr/>
              <a:t>81</a:t>
            </a:fld>
            <a:endParaRPr lang="el-GR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82</a:t>
            </a:fld>
            <a:endParaRPr lang="el-GR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83</a:t>
            </a:fld>
            <a:endParaRPr lang="el-GR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84</a:t>
            </a:fld>
            <a:endParaRPr lang="el-GR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85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B2B4C-C2F7-4456-B8FC-822164F04E89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5552256" cy="365125"/>
          </a:xfrm>
        </p:spPr>
        <p:txBody>
          <a:bodyPr/>
          <a:lstStyle>
            <a:lvl1pPr algn="l">
              <a:defRPr b="1">
                <a:latin typeface="Consolas" pitchFamily="49" charset="0"/>
                <a:cs typeface="Consolas" pitchFamily="49" charset="0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Consolas" pitchFamily="49" charset="0"/>
                <a:cs typeface="Consolas" pitchFamily="49" charset="0"/>
              </a:defRPr>
            </a:lvl1pPr>
          </a:lstStyle>
          <a:p>
            <a:fld id="{17436D98-9539-44E1-9C46-C8A7EE3A4F6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6D98-9539-44E1-9C46-C8A7EE3A4F6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6D98-9539-44E1-9C46-C8A7EE3A4F6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07504"/>
            <a:ext cx="8229600" cy="139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algn="l" rtl="0">
              <a:spcBef>
                <a:spcPts val="0"/>
              </a:spcBef>
              <a:buSzPct val="100000"/>
              <a:buFont typeface="Georgia"/>
              <a:buNone/>
              <a:defRPr sz="4800" b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730374"/>
            <a:ext cx="8229600" cy="4837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436D98-9539-44E1-9C46-C8A7EE3A4F6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5552256" cy="365125"/>
          </a:xfrm>
        </p:spPr>
        <p:txBody>
          <a:bodyPr/>
          <a:lstStyle>
            <a:lvl1pPr algn="l">
              <a:defRPr b="1">
                <a:latin typeface="Consolas" pitchFamily="49" charset="0"/>
                <a:cs typeface="Consolas" pitchFamily="49" charset="0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Consolas" pitchFamily="49" charset="0"/>
                <a:cs typeface="Consolas" pitchFamily="49" charset="0"/>
              </a:defRPr>
            </a:lvl1pPr>
          </a:lstStyle>
          <a:p>
            <a:fld id="{17436D98-9539-44E1-9C46-C8A7EE3A4F6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5576" y="6356350"/>
            <a:ext cx="5264224" cy="365125"/>
          </a:xfrm>
        </p:spPr>
        <p:txBody>
          <a:bodyPr/>
          <a:lstStyle>
            <a:lvl1pPr algn="l">
              <a:defRPr b="1">
                <a:latin typeface="Consolas" pitchFamily="49" charset="0"/>
                <a:cs typeface="Consolas" pitchFamily="49" charset="0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Consolas" pitchFamily="49" charset="0"/>
                <a:cs typeface="Consolas" pitchFamily="49" charset="0"/>
              </a:defRPr>
            </a:lvl1pPr>
          </a:lstStyle>
          <a:p>
            <a:fld id="{17436D98-9539-44E1-9C46-C8A7EE3A4F6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5552256" cy="365125"/>
          </a:xfrm>
        </p:spPr>
        <p:txBody>
          <a:bodyPr/>
          <a:lstStyle>
            <a:lvl1pPr algn="l">
              <a:defRPr b="1">
                <a:latin typeface="Consolas" pitchFamily="49" charset="0"/>
                <a:cs typeface="Consolas" pitchFamily="49" charset="0"/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6D98-9539-44E1-9C46-C8A7EE3A4F6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6D98-9539-44E1-9C46-C8A7EE3A4F6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5552256" cy="365125"/>
          </a:xfrm>
        </p:spPr>
        <p:txBody>
          <a:bodyPr/>
          <a:lstStyle>
            <a:lvl1pPr algn="l">
              <a:defRPr b="1">
                <a:latin typeface="Consolas" pitchFamily="49" charset="0"/>
                <a:cs typeface="Consolas" pitchFamily="49" charset="0"/>
              </a:defRPr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olas" pitchFamily="49" charset="0"/>
                <a:cs typeface="Consolas" pitchFamily="49" charset="0"/>
              </a:defRPr>
            </a:lvl1pPr>
          </a:lstStyle>
          <a:p>
            <a:fld id="{17436D98-9539-44E1-9C46-C8A7EE3A4F6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5552256" cy="365125"/>
          </a:xfrm>
        </p:spPr>
        <p:txBody>
          <a:bodyPr/>
          <a:lstStyle>
            <a:lvl1pPr algn="l">
              <a:defRPr b="1">
                <a:latin typeface="Consolas" pitchFamily="49" charset="0"/>
                <a:cs typeface="Consolas" pitchFamily="49" charset="0"/>
              </a:defRPr>
            </a:lvl1pPr>
          </a:lstStyle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6D98-9539-44E1-9C46-C8A7EE3A4F6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6D98-9539-44E1-9C46-C8A7EE3A4F6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6D98-9539-44E1-9C46-C8A7EE3A4F6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36D98-9539-44E1-9C46-C8A7EE3A4F6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oi.gr/~pvassil/publications/2015_E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oi.gr/~pvassil/publications/2015_ER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image" Target="../media/image2.jpeg"/><Relationship Id="rId3" Type="http://schemas.openxmlformats.org/officeDocument/2006/relationships/image" Target="../media/image29.gif"/><Relationship Id="rId7" Type="http://schemas.openxmlformats.org/officeDocument/2006/relationships/image" Target="../media/image33.wmf"/><Relationship Id="rId12" Type="http://schemas.openxmlformats.org/officeDocument/2006/relationships/image" Target="../media/image3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wmf"/><Relationship Id="rId11" Type="http://schemas.openxmlformats.org/officeDocument/2006/relationships/image" Target="../media/image37.wmf"/><Relationship Id="rId5" Type="http://schemas.openxmlformats.org/officeDocument/2006/relationships/image" Target="../media/image31.jpeg"/><Relationship Id="rId10" Type="http://schemas.openxmlformats.org/officeDocument/2006/relationships/image" Target="../media/image36.wmf"/><Relationship Id="rId4" Type="http://schemas.openxmlformats.org/officeDocument/2006/relationships/image" Target="../media/image30.jpeg"/><Relationship Id="rId9" Type="http://schemas.openxmlformats.org/officeDocument/2006/relationships/image" Target="../media/image35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5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AINTINESS-Group/Hecate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s.uoi.gr/~pvassil/publications/2015_ER/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opencart/opencart/blob/master/upload/install/opencart.sql" TargetMode="External"/><Relationship Id="rId3" Type="http://schemas.openxmlformats.org/officeDocument/2006/relationships/hyperlink" Target="http://atdaq-sw.cern.ch/cgi-bin/viewcvs-atlas.cgi/offline/Trigger/TrigConfiguration/TrigDb/share/sql/combined_schema.sql" TargetMode="External"/><Relationship Id="rId7" Type="http://schemas.openxmlformats.org/officeDocument/2006/relationships/hyperlink" Target="https://svn.wikimedia.org/viewvc/mediawiki/trunk/phase3/maintenance/tables.sql?view=log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cvs.sanger.ac.uk/cgi-bin/viewvc.cgi/ensembl/sql/table.sql?root=ensembl&amp;view=log" TargetMode="External"/><Relationship Id="rId5" Type="http://schemas.openxmlformats.org/officeDocument/2006/relationships/hyperlink" Target="http://sourceforge.net/p/coppermine/code/8581/tree/trunk/cpg1.5.x/sql/schema.sql" TargetMode="External"/><Relationship Id="rId10" Type="http://schemas.openxmlformats.org/officeDocument/2006/relationships/hyperlink" Target="https://git.typo3.org/Packages/TYPO3.CMS.git/history/TYPO3_6-0:/t3lib/stddb/tables.sql" TargetMode="External"/><Relationship Id="rId4" Type="http://schemas.openxmlformats.org/officeDocument/2006/relationships/hyperlink" Target="https://github.com/biosql/biosql/blob/master/sql/biosqldb-mysql.sql" TargetMode="External"/><Relationship Id="rId9" Type="http://schemas.openxmlformats.org/officeDocument/2006/relationships/hyperlink" Target="https://github.com/phpbb/phpbb3/blob/develop/phpBB/install/schemas/mysql_41_schema.sql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DAINTINESS-Group" TargetMode="External"/><Relationship Id="rId4" Type="http://schemas.openxmlformats.org/officeDocument/2006/relationships/hyperlink" Target="http://www.cs.uoi.gr/~pvassil/publications/2015_ER/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AINTINESS-Group/EvolutionDatasets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DAINTINESS-Group/Hecate" TargetMode="Externa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10" Type="http://schemas.openxmlformats.org/officeDocument/2006/relationships/chart" Target="../charts/chart8.xml"/><Relationship Id="rId4" Type="http://schemas.openxmlformats.org/officeDocument/2006/relationships/chart" Target="../charts/chart2.xml"/><Relationship Id="rId9" Type="http://schemas.openxmlformats.org/officeDocument/2006/relationships/chart" Target="../charts/char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wmf"/><Relationship Id="rId5" Type="http://schemas.openxmlformats.org/officeDocument/2006/relationships/image" Target="../media/image30.jpeg"/><Relationship Id="rId4" Type="http://schemas.openxmlformats.org/officeDocument/2006/relationships/image" Target="../media/image2.jpe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chart" Target="../charts/chart9.xml"/><Relationship Id="rId7" Type="http://schemas.openxmlformats.org/officeDocument/2006/relationships/chart" Target="../charts/chart13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10" Type="http://schemas.openxmlformats.org/officeDocument/2006/relationships/chart" Target="../charts/chart16.xml"/><Relationship Id="rId4" Type="http://schemas.openxmlformats.org/officeDocument/2006/relationships/chart" Target="../charts/chart10.xml"/><Relationship Id="rId9" Type="http://schemas.openxmlformats.org/officeDocument/2006/relationships/chart" Target="../charts/chart15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2.xml"/><Relationship Id="rId3" Type="http://schemas.openxmlformats.org/officeDocument/2006/relationships/chart" Target="../charts/chart17.xml"/><Relationship Id="rId7" Type="http://schemas.openxmlformats.org/officeDocument/2006/relationships/chart" Target="../charts/chart21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20.xml"/><Relationship Id="rId5" Type="http://schemas.openxmlformats.org/officeDocument/2006/relationships/chart" Target="../charts/chart19.xml"/><Relationship Id="rId10" Type="http://schemas.openxmlformats.org/officeDocument/2006/relationships/chart" Target="../charts/chart24.xml"/><Relationship Id="rId4" Type="http://schemas.openxmlformats.org/officeDocument/2006/relationships/chart" Target="../charts/chart18.xml"/><Relationship Id="rId9" Type="http://schemas.openxmlformats.org/officeDocument/2006/relationships/chart" Target="../charts/chart2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AINTINESS-Group/EvolutionDataset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github.com/DAINTINESS-Group/Hecate" TargetMode="Externa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How is Life for a Table</a:t>
            </a:r>
            <a:r>
              <a:rPr lang="en-US" dirty="0" smtClean="0"/>
              <a:t> in an Evolving Relational Schema? </a:t>
            </a:r>
            <a:r>
              <a:rPr lang="en-US" b="1" dirty="0" smtClean="0"/>
              <a:t>Birth, Death &amp; Everything in Between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899592" y="4030216"/>
            <a:ext cx="7128792" cy="2639144"/>
          </a:xfrm>
        </p:spPr>
        <p:txBody>
          <a:bodyPr>
            <a:noAutofit/>
          </a:bodyPr>
          <a:lstStyle/>
          <a:p>
            <a:pPr lvl="0"/>
            <a:r>
              <a:rPr lang="en-US" sz="2400" dirty="0" smtClean="0">
                <a:ea typeface="Calibri"/>
                <a:cs typeface="Calibri"/>
                <a:sym typeface="Calibri"/>
              </a:rPr>
              <a:t>Panos Vassiliadis, </a:t>
            </a:r>
            <a:r>
              <a:rPr lang="en-US" sz="2400" dirty="0" err="1" smtClean="0">
                <a:ea typeface="Calibri"/>
                <a:cs typeface="Calibri"/>
                <a:sym typeface="Calibri"/>
              </a:rPr>
              <a:t>Apostolos</a:t>
            </a:r>
            <a:r>
              <a:rPr lang="en-US" sz="2400" dirty="0" smtClean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ea typeface="Calibri"/>
                <a:cs typeface="Calibri"/>
                <a:sym typeface="Calibri"/>
              </a:rPr>
              <a:t>Zarras</a:t>
            </a:r>
            <a:r>
              <a:rPr lang="en-US" sz="2400" dirty="0" smtClean="0">
                <a:ea typeface="Calibri"/>
                <a:cs typeface="Calibri"/>
                <a:sym typeface="Calibri"/>
              </a:rPr>
              <a:t>, </a:t>
            </a:r>
            <a:r>
              <a:rPr lang="en-US" sz="2400" dirty="0" err="1" smtClean="0">
                <a:ea typeface="Calibri"/>
                <a:cs typeface="Calibri"/>
                <a:sym typeface="Calibri"/>
              </a:rPr>
              <a:t>Ioannis</a:t>
            </a:r>
            <a:r>
              <a:rPr lang="en-US" sz="2400" dirty="0" smtClean="0"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 smtClean="0">
                <a:ea typeface="Calibri"/>
                <a:cs typeface="Calibri"/>
                <a:sym typeface="Calibri"/>
              </a:rPr>
              <a:t>Skoulis</a:t>
            </a:r>
            <a:endParaRPr lang="en-US" sz="2400" dirty="0" smtClean="0">
              <a:ea typeface="Calibri"/>
              <a:cs typeface="Calibri"/>
              <a:sym typeface="Calibri"/>
            </a:endParaRPr>
          </a:p>
          <a:p>
            <a:endParaRPr lang="en-US" sz="1000" dirty="0" smtClean="0"/>
          </a:p>
          <a:p>
            <a:pPr lvl="0"/>
            <a:r>
              <a:rPr lang="en-US" sz="2400" dirty="0" smtClean="0">
                <a:ea typeface="Calibri"/>
                <a:cs typeface="Calibri"/>
                <a:sym typeface="Calibri"/>
              </a:rPr>
              <a:t>Department of Computer Science and Engineering</a:t>
            </a:r>
            <a:br>
              <a:rPr lang="en-US" sz="2400" dirty="0" smtClean="0">
                <a:ea typeface="Calibri"/>
                <a:cs typeface="Calibri"/>
                <a:sym typeface="Calibri"/>
              </a:rPr>
            </a:br>
            <a:r>
              <a:rPr lang="en-US" sz="2400" dirty="0" smtClean="0">
                <a:ea typeface="Calibri"/>
                <a:cs typeface="Calibri"/>
                <a:sym typeface="Calibri"/>
              </a:rPr>
              <a:t>University of Ioannina, Hellas</a:t>
            </a:r>
          </a:p>
          <a:p>
            <a:pPr lvl="0"/>
            <a:endParaRPr lang="en-US" sz="1000" dirty="0" smtClean="0">
              <a:ea typeface="Calibri"/>
              <a:cs typeface="Calibri"/>
              <a:sym typeface="Calibri"/>
            </a:endParaRPr>
          </a:p>
          <a:p>
            <a:pPr lvl="0"/>
            <a:endParaRPr lang="en-US" sz="1000" dirty="0" smtClean="0">
              <a:ea typeface="Calibri"/>
              <a:cs typeface="Calibri"/>
              <a:sym typeface="Calibri"/>
            </a:endParaRPr>
          </a:p>
          <a:p>
            <a:r>
              <a:rPr lang="en-US" sz="2400" dirty="0" smtClean="0">
                <a:solidFill>
                  <a:srgbClr val="0000FF"/>
                </a:solidFill>
                <a:hlinkClick r:id="rId3"/>
              </a:rPr>
              <a:t>http://www.cs.uoi.gr/~pvassil/publications/2015_ER</a:t>
            </a:r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7" name="Picture 6" descr="CSE-UOI-gr_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91201" y="5727283"/>
            <a:ext cx="1117303" cy="10860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584" y="332656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This work was partially supported from the European Community's FP7/2007-2013 under grant agreement number 257178 (project </a:t>
            </a:r>
            <a:r>
              <a:rPr lang="fr-FR" sz="1200" dirty="0" err="1" smtClean="0"/>
              <a:t>CHOReOS</a:t>
            </a:r>
            <a:r>
              <a:rPr lang="fr-FR" sz="1200" dirty="0" smtClean="0"/>
              <a:t>).</a:t>
            </a:r>
            <a:endParaRPr lang="el-GR" sz="1200" strike="sngStrike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 size, change and duration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Statistical properties for schema size, change and duration of tables </a:t>
            </a:r>
          </a:p>
          <a:p>
            <a:pPr>
              <a:buFontTx/>
              <a:buChar char="-"/>
            </a:pPr>
            <a:r>
              <a:rPr lang="en-US" dirty="0" smtClean="0"/>
              <a:t> How are these measures interrelated?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6D98-9539-44E1-9C46-C8A7EE3A4F66}" type="slidenum">
              <a:rPr lang="el-GR" smtClean="0"/>
              <a:pPr/>
              <a:t>10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The Gamma </a:t>
            </a:r>
            <a:r>
              <a:rPr lang="en-US" dirty="0" smtClean="0">
                <a:solidFill>
                  <a:srgbClr val="FF0000"/>
                </a:solidFill>
                <a:sym typeface="Symbol"/>
              </a:rPr>
              <a:t>      </a:t>
            </a:r>
            <a:r>
              <a:rPr lang="en-US" dirty="0" smtClean="0"/>
              <a:t>Pattern: </a:t>
            </a:r>
            <a:br>
              <a:rPr lang="en-US" dirty="0" smtClean="0"/>
            </a:br>
            <a:r>
              <a:rPr lang="en-US" dirty="0" smtClean="0"/>
              <a:t>"if you 're wide, you survive"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410200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The Gamma phenomenon: </a:t>
            </a:r>
          </a:p>
          <a:p>
            <a:pPr lvl="1"/>
            <a:r>
              <a:rPr lang="en-US" dirty="0" smtClean="0"/>
              <a:t>tables with small schema sizes can have arbitrary durations, </a:t>
            </a:r>
            <a:r>
              <a:rPr lang="en-US" sz="1800" dirty="0" smtClean="0"/>
              <a:t>//small size does not determine duration</a:t>
            </a:r>
            <a:endParaRPr lang="en-US" dirty="0" smtClean="0"/>
          </a:p>
          <a:p>
            <a:pPr lvl="1"/>
            <a:r>
              <a:rPr lang="en-US" dirty="0" smtClean="0"/>
              <a:t>larger size tables last long </a:t>
            </a:r>
          </a:p>
          <a:p>
            <a:pPr lvl="1"/>
            <a:endParaRPr lang="en-US" dirty="0" smtClean="0"/>
          </a:p>
          <a:p>
            <a:pPr lvl="0"/>
            <a:r>
              <a:rPr lang="en-US" dirty="0" smtClean="0"/>
              <a:t>Observations: </a:t>
            </a:r>
          </a:p>
          <a:p>
            <a:pPr lvl="1"/>
            <a:r>
              <a:rPr lang="en-US" dirty="0" smtClean="0"/>
              <a:t>whenever a table exceeds the critical value of 10 attributes in its schema, its chances of surviving are high. </a:t>
            </a:r>
          </a:p>
          <a:p>
            <a:pPr lvl="1"/>
            <a:r>
              <a:rPr lang="en-US" dirty="0" smtClean="0"/>
              <a:t>in most cases, the large tables are created early on and are not deleted afterwards.</a:t>
            </a:r>
            <a:endParaRPr lang="el-GR" dirty="0" smtClean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55576" y="6356350"/>
            <a:ext cx="52642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 r="59758" b="5404"/>
          <a:stretch>
            <a:fillRect/>
          </a:stretch>
        </p:blipFill>
        <p:spPr bwMode="auto">
          <a:xfrm>
            <a:off x="6400800" y="76200"/>
            <a:ext cx="2743200" cy="66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D:\Users\pvassil\RESEARCH\SUBMITTED\15ER\CR\Greek_gamma_Capit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9" y="260648"/>
            <a:ext cx="432047" cy="541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12</a:t>
            </a:fld>
            <a:endParaRPr kumimoji="0" lang="en-US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 cstate="print"/>
          <a:srcRect b="6947"/>
          <a:stretch>
            <a:fillRect/>
          </a:stretch>
        </p:blipFill>
        <p:spPr bwMode="auto">
          <a:xfrm>
            <a:off x="0" y="260648"/>
            <a:ext cx="4901465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D:\Users\pvassil\RESEARCH\SUBMITTED\15ER\CR\Greek_gamma_Capit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5085184"/>
            <a:ext cx="1040000" cy="130285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64088" y="1412776"/>
            <a:ext cx="2808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Exceptions </a:t>
            </a:r>
          </a:p>
          <a:p>
            <a:pPr marL="179388" indent="-179388">
              <a:buFontTx/>
              <a:buChar char="-"/>
            </a:pPr>
            <a:r>
              <a:rPr lang="en-US" dirty="0" smtClean="0"/>
              <a:t> </a:t>
            </a:r>
            <a:r>
              <a:rPr lang="en-US" dirty="0" err="1" smtClean="0"/>
              <a:t>Biosql</a:t>
            </a:r>
            <a:r>
              <a:rPr lang="en-US" dirty="0" smtClean="0"/>
              <a:t>: nobody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exceeds 10 attributes</a:t>
            </a:r>
          </a:p>
          <a:p>
            <a:pPr marL="179388" indent="-179388">
              <a:buFontTx/>
              <a:buChar char="-"/>
            </a:pPr>
            <a:r>
              <a:rPr lang="en-US" dirty="0" smtClean="0"/>
              <a:t> </a:t>
            </a:r>
            <a:r>
              <a:rPr lang="en-US" dirty="0" err="1" smtClean="0"/>
              <a:t>Ensembl</a:t>
            </a:r>
            <a:r>
              <a:rPr lang="en-US" dirty="0" smtClean="0"/>
              <a:t>, </a:t>
            </a:r>
            <a:r>
              <a:rPr lang="en-US" dirty="0" err="1" smtClean="0"/>
              <a:t>mwiki</a:t>
            </a:r>
            <a:r>
              <a:rPr lang="en-US" dirty="0" smtClean="0"/>
              <a:t>: very few exceed 10 attributes, 3 of them died</a:t>
            </a:r>
          </a:p>
          <a:p>
            <a:pPr marL="179388" indent="-179388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 typo: has many late born survivors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The Comet Pattern</a:t>
            </a:r>
            <a:endParaRPr lang="el-GR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638800" cy="4525963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en-US" sz="2400" dirty="0" smtClean="0"/>
              <a:t>“Comet “ for change over schema size with:</a:t>
            </a:r>
          </a:p>
          <a:p>
            <a:pPr lvl="0"/>
            <a:r>
              <a:rPr lang="en-US" sz="2400" dirty="0" smtClean="0"/>
              <a:t>a large, dense, </a:t>
            </a:r>
            <a:r>
              <a:rPr lang="en-US" sz="2400" dirty="0" smtClean="0">
                <a:solidFill>
                  <a:srgbClr val="FF0000"/>
                </a:solidFill>
              </a:rPr>
              <a:t>nucleus</a:t>
            </a:r>
            <a:r>
              <a:rPr lang="en-US" sz="2400" dirty="0" smtClean="0"/>
              <a:t> cluster close to the beginning of the axes, denoting small size and small amount of change, </a:t>
            </a:r>
          </a:p>
          <a:p>
            <a:pPr lvl="0"/>
            <a:r>
              <a:rPr lang="en-US" sz="2400" dirty="0" smtClean="0">
                <a:solidFill>
                  <a:srgbClr val="FF0000"/>
                </a:solidFill>
              </a:rPr>
              <a:t>medium</a:t>
            </a:r>
            <a:r>
              <a:rPr lang="en-US" sz="2400" dirty="0" smtClean="0"/>
              <a:t> schema </a:t>
            </a:r>
            <a:r>
              <a:rPr lang="en-US" sz="2400" dirty="0" smtClean="0">
                <a:solidFill>
                  <a:srgbClr val="FF0000"/>
                </a:solidFill>
              </a:rPr>
              <a:t>size</a:t>
            </a:r>
            <a:r>
              <a:rPr lang="en-US" sz="2400" dirty="0" smtClean="0"/>
              <a:t> tables typically demonstrating </a:t>
            </a:r>
            <a:r>
              <a:rPr lang="en-US" sz="2400" dirty="0" smtClean="0">
                <a:solidFill>
                  <a:srgbClr val="FF0000"/>
                </a:solidFill>
              </a:rPr>
              <a:t>medium to large change</a:t>
            </a:r>
          </a:p>
          <a:p>
            <a:pPr lvl="1"/>
            <a:r>
              <a:rPr lang="en-US" sz="1800" dirty="0" smtClean="0"/>
              <a:t>The tables with the largest amount of change are typically </a:t>
            </a:r>
            <a:r>
              <a:rPr lang="en-US" sz="1800" smtClean="0"/>
              <a:t>tables whose schema is on average one standard deviation above the mean</a:t>
            </a:r>
            <a:endParaRPr lang="en-US" sz="1800" dirty="0" smtClean="0"/>
          </a:p>
          <a:p>
            <a:pPr lvl="0"/>
            <a:r>
              <a:rPr lang="en-US" sz="2400" dirty="0" smtClean="0">
                <a:solidFill>
                  <a:srgbClr val="FF0000"/>
                </a:solidFill>
              </a:rPr>
              <a:t>wide</a:t>
            </a:r>
            <a:r>
              <a:rPr lang="en-US" sz="2400" dirty="0" smtClean="0"/>
              <a:t> tables with large schema sizes demonstrating </a:t>
            </a:r>
            <a:r>
              <a:rPr lang="en-US" sz="2400" dirty="0" smtClean="0">
                <a:solidFill>
                  <a:srgbClr val="FF0000"/>
                </a:solidFill>
              </a:rPr>
              <a:t>small to medium </a:t>
            </a:r>
            <a:r>
              <a:rPr lang="en-US" sz="2400" dirty="0" smtClean="0"/>
              <a:t>(typically around the middle of the y-axis) amount of change.</a:t>
            </a:r>
          </a:p>
        </p:txBody>
      </p:sp>
      <p:pic>
        <p:nvPicPr>
          <p:cNvPr id="31745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r="58491" b="3957"/>
          <a:stretch>
            <a:fillRect/>
          </a:stretch>
        </p:blipFill>
        <p:spPr bwMode="auto">
          <a:xfrm>
            <a:off x="6477000" y="76200"/>
            <a:ext cx="2667000" cy="639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55576" y="6356350"/>
            <a:ext cx="52642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5148064" y="188640"/>
            <a:ext cx="3710782" cy="2590800"/>
            <a:chOff x="5562600" y="2743200"/>
            <a:chExt cx="3710782" cy="2590800"/>
          </a:xfrm>
        </p:grpSpPr>
        <p:pic>
          <p:nvPicPr>
            <p:cNvPr id="27652" name="Picture 4" descr="come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62600" y="2743200"/>
              <a:ext cx="3710782" cy="2590800"/>
            </a:xfrm>
            <a:prstGeom prst="rect">
              <a:avLst/>
            </a:prstGeom>
            <a:noFill/>
          </p:spPr>
        </p:pic>
        <p:sp>
          <p:nvSpPr>
            <p:cNvPr id="9" name="Rectangle 8"/>
            <p:cNvSpPr/>
            <p:nvPr/>
          </p:nvSpPr>
          <p:spPr>
            <a:xfrm>
              <a:off x="5791200" y="2971800"/>
              <a:ext cx="33528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fr-FR" sz="800" dirty="0" smtClean="0"/>
                <a:t>http://visual.merriam-webster.com/astronomy/celestial-bodies/comet.php</a:t>
              </a:r>
              <a:endParaRPr lang="el-GR" sz="800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6660232" y="2852936"/>
            <a:ext cx="2169184" cy="2806244"/>
            <a:chOff x="5257800" y="3657600"/>
            <a:chExt cx="2169184" cy="2806244"/>
          </a:xfrm>
        </p:grpSpPr>
        <p:pic>
          <p:nvPicPr>
            <p:cNvPr id="27650" name="Picture 2" descr="The parts of a comet:  nucleus, coma, and tails.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10200" y="3657600"/>
              <a:ext cx="1905000" cy="2543175"/>
            </a:xfrm>
            <a:prstGeom prst="rect">
              <a:avLst/>
            </a:prstGeom>
            <a:noFill/>
          </p:spPr>
        </p:pic>
        <p:sp>
          <p:nvSpPr>
            <p:cNvPr id="7" name="Rectangle 6"/>
            <p:cNvSpPr/>
            <p:nvPr/>
          </p:nvSpPr>
          <p:spPr>
            <a:xfrm>
              <a:off x="5257800" y="6248400"/>
              <a:ext cx="216918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800" dirty="0" smtClean="0"/>
                <a:t>http://spaceplace.nasa.gov/comet-nucleus/en/</a:t>
              </a:r>
              <a:endParaRPr lang="el-GR" sz="800" dirty="0"/>
            </a:p>
          </p:txBody>
        </p:sp>
      </p:grp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5" cstate="print"/>
          <a:srcRect b="7306"/>
          <a:stretch>
            <a:fillRect/>
          </a:stretch>
        </p:blipFill>
        <p:spPr bwMode="auto">
          <a:xfrm>
            <a:off x="251520" y="216024"/>
            <a:ext cx="5032730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The inverse Gamma </a:t>
            </a:r>
            <a:br>
              <a:rPr lang="en-US" dirty="0" smtClean="0"/>
            </a:br>
            <a:r>
              <a:rPr lang="en-US" dirty="0" smtClean="0"/>
              <a:t>pattern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486400" cy="4525963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The correlation of change and duration is as follows:</a:t>
            </a:r>
          </a:p>
          <a:p>
            <a:pPr lvl="1"/>
            <a:r>
              <a:rPr lang="en-US" dirty="0" smtClean="0"/>
              <a:t>small durations come necessarily with small change, </a:t>
            </a:r>
          </a:p>
          <a:p>
            <a:pPr lvl="1"/>
            <a:r>
              <a:rPr lang="en-US" dirty="0" smtClean="0"/>
              <a:t>large durations come with all kinds of change activity and </a:t>
            </a:r>
          </a:p>
          <a:p>
            <a:pPr lvl="1"/>
            <a:r>
              <a:rPr lang="en-US" dirty="0" smtClean="0"/>
              <a:t>medium sized durations come mostly with small change activity (Inverse Gamma). </a:t>
            </a:r>
            <a:endParaRPr lang="el-GR" dirty="0" smtClean="0"/>
          </a:p>
          <a:p>
            <a:endParaRPr lang="el-GR" dirty="0"/>
          </a:p>
        </p:txBody>
      </p:sp>
      <p:pic>
        <p:nvPicPr>
          <p:cNvPr id="30721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r="58491" b="3957"/>
          <a:stretch>
            <a:fillRect/>
          </a:stretch>
        </p:blipFill>
        <p:spPr bwMode="auto">
          <a:xfrm>
            <a:off x="6324600" y="152399"/>
            <a:ext cx="2743200" cy="6581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55576" y="6356350"/>
            <a:ext cx="52642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Picture 2" descr="D:\Users\pvassil\RESEARCH\SUBMITTED\15ER\CR\Greek_gamma_Capit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 flipV="1">
            <a:off x="5364088" y="260648"/>
            <a:ext cx="432047" cy="541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2" descr="D:\Users\pvassil\RESEARCH\SUBMITTED\15ER\CR\Greek_gamma_Capit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 flipV="1">
            <a:off x="7956376" y="5085184"/>
            <a:ext cx="1040000" cy="1302857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C:\Users\pvassil\Downloads\Picture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0"/>
            <a:ext cx="5328592" cy="6788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Birthday &amp; schema size &amp; matters of life and death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Who are the top changers?</a:t>
            </a:r>
          </a:p>
          <a:p>
            <a:r>
              <a:rPr lang="en-US" dirty="0" smtClean="0"/>
              <a:t>Who are removed at some point of time?</a:t>
            </a:r>
          </a:p>
          <a:p>
            <a:r>
              <a:rPr lang="en-US" dirty="0" smtClean="0"/>
              <a:t>How do removals take place?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Quiet tables rule, esp. for mature db’s</a:t>
            </a:r>
            <a:br>
              <a:rPr lang="en-US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733800"/>
            <a:ext cx="4038600" cy="2468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u="sng" dirty="0" smtClean="0"/>
              <a:t>Non-survivors</a:t>
            </a:r>
          </a:p>
          <a:p>
            <a:r>
              <a:rPr lang="en-US" sz="2000" dirty="0" smtClean="0"/>
              <a:t>Sudden deaths mostly</a:t>
            </a:r>
          </a:p>
          <a:p>
            <a:r>
              <a:rPr lang="en-US" sz="2000" dirty="0" smtClean="0"/>
              <a:t>Quiet come ~ close</a:t>
            </a:r>
          </a:p>
          <a:p>
            <a:r>
              <a:rPr lang="en-US" sz="2000" dirty="0" smtClean="0"/>
              <a:t>Too few active</a:t>
            </a:r>
            <a:endParaRPr lang="el-GR" sz="2000" dirty="0"/>
          </a:p>
        </p:txBody>
      </p:sp>
      <p:pic>
        <p:nvPicPr>
          <p:cNvPr id="1026" name="Picture 2" descr="C:\USERS\pvassil\RESEARCH\SUBMITTED\15ER\WORKING\v0.1.9_postSubmit\figures\png\perversion_new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914400"/>
            <a:ext cx="8305800" cy="2681186"/>
          </a:xfrm>
          <a:prstGeom prst="rect">
            <a:avLst/>
          </a:prstGeom>
          <a:noFill/>
        </p:spPr>
      </p:pic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55576" y="6356350"/>
            <a:ext cx="52642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0" y="3733800"/>
            <a:ext cx="4038600" cy="246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Survivors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Quiet tables rule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Rigid and active then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Active mostly in “new” db’s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dirty="0" smtClean="0"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5877272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u="sng" dirty="0" smtClean="0">
                <a:solidFill>
                  <a:schemeClr val="tx1"/>
                </a:solidFill>
                <a:latin typeface="+mn-lt"/>
              </a:rPr>
              <a:t>Mature DB’s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: the </a:t>
            </a:r>
            <a:r>
              <a:rPr lang="en-US" sz="2000" dirty="0" smtClean="0">
                <a:solidFill>
                  <a:srgbClr val="3333FF"/>
                </a:solidFill>
                <a:latin typeface="+mn-lt"/>
              </a:rPr>
              <a:t>pct of active tables drops significantly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200" y="76200"/>
            <a:ext cx="8534400" cy="1417638"/>
          </a:xfrm>
        </p:spPr>
        <p:txBody>
          <a:bodyPr>
            <a:normAutofit/>
          </a:bodyPr>
          <a:lstStyle/>
          <a:p>
            <a:pPr lvl="0" algn="r">
              <a:defRPr/>
            </a:pPr>
            <a:r>
              <a:rPr lang="en-US" sz="2800" b="1" dirty="0" smtClean="0"/>
              <a:t>Longevity and update </a:t>
            </a:r>
            <a:br>
              <a:rPr lang="en-US" sz="2800" b="1" dirty="0" smtClean="0"/>
            </a:br>
            <a:r>
              <a:rPr lang="en-US" sz="2800" b="1" dirty="0" smtClean="0"/>
              <a:t>activity correlate !!</a:t>
            </a:r>
            <a:br>
              <a:rPr lang="en-US" sz="2800" b="1" dirty="0" smtClean="0"/>
            </a:br>
            <a:endParaRPr lang="el-GR" sz="2800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8" name="Picture 6" descr="D:\Users\pvassil\RESEARCH\SUBMITTED\15ER\WORKING\v0.1.9_postSubmit\figures\png\mwiki_DurationBirthNoLege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382630"/>
            <a:ext cx="5652120" cy="3394463"/>
          </a:xfrm>
          <a:prstGeom prst="rect">
            <a:avLst/>
          </a:prstGeom>
          <a:noFill/>
        </p:spPr>
      </p:pic>
      <p:pic>
        <p:nvPicPr>
          <p:cNvPr id="21" name="Picture 4" descr="D:\Users\pvassil\RESEARCH\SUBMITTED\15ER\WORKING\v0.1.9_postSubmit\figures\png\mwiki_updatesDurati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638825" cy="3393565"/>
          </a:xfrm>
          <a:prstGeom prst="rect">
            <a:avLst/>
          </a:prstGeom>
          <a:noFill/>
        </p:spPr>
      </p:pic>
      <p:sp>
        <p:nvSpPr>
          <p:cNvPr id="4" name="Right Brace 3"/>
          <p:cNvSpPr/>
          <p:nvPr/>
        </p:nvSpPr>
        <p:spPr>
          <a:xfrm rot="17882556">
            <a:off x="1399597" y="3488793"/>
            <a:ext cx="264894" cy="145310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1600200" y="38100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+mn-lt"/>
              </a:rPr>
              <a:t>Too many top changers are born early</a:t>
            </a:r>
            <a:endParaRPr lang="el-GR" sz="14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76200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+mn-lt"/>
              </a:rPr>
              <a:t>Top changers live long</a:t>
            </a:r>
            <a:endParaRPr lang="el-GR" sz="14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5029200"/>
            <a:ext cx="15841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C00000"/>
                </a:solidFill>
              </a:rPr>
              <a:t>Deleted tables are born early &amp; last short</a:t>
            </a:r>
            <a:endParaRPr lang="el-GR" sz="1400" dirty="0">
              <a:solidFill>
                <a:srgbClr val="C00000"/>
              </a:solidFill>
            </a:endParaRPr>
          </a:p>
        </p:txBody>
      </p:sp>
      <p:sp>
        <p:nvSpPr>
          <p:cNvPr id="12" name="Right Brace 11"/>
          <p:cNvSpPr/>
          <p:nvPr/>
        </p:nvSpPr>
        <p:spPr>
          <a:xfrm rot="17751336">
            <a:off x="3869627" y="4310389"/>
            <a:ext cx="264894" cy="216139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TextBox 12"/>
          <p:cNvSpPr txBox="1"/>
          <p:nvPr/>
        </p:nvSpPr>
        <p:spPr>
          <a:xfrm>
            <a:off x="3810000" y="4876800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00FF"/>
                </a:solidFill>
                <a:latin typeface="+mn-lt"/>
              </a:rPr>
              <a:t>Birth rate drops over time</a:t>
            </a:r>
            <a:endParaRPr lang="el-GR" sz="14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5652120" y="1052736"/>
            <a:ext cx="3200400" cy="5184576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The few top-changers (in terms of </a:t>
            </a:r>
            <a:r>
              <a:rPr lang="en-US" sz="2200" dirty="0" err="1" smtClean="0">
                <a:solidFill>
                  <a:schemeClr val="tx1"/>
                </a:solidFill>
                <a:latin typeface="+mj-lt"/>
              </a:rPr>
              <a:t>avg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 trans. update </a:t>
            </a:r>
            <a:r>
              <a:rPr lang="en-US" sz="2200" dirty="0" smtClean="0">
                <a:latin typeface="+mj-lt"/>
              </a:rPr>
              <a:t>– 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ATU) </a:t>
            </a:r>
          </a:p>
          <a:p>
            <a:pPr marL="265113" lvl="0" indent="-26511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are long lived, </a:t>
            </a:r>
          </a:p>
          <a:p>
            <a:pPr marL="265113" lvl="0" indent="-26511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typically come from the early versions of the database </a:t>
            </a:r>
          </a:p>
          <a:p>
            <a:pPr marL="265113" lvl="0" indent="-26511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due to the combination of high ATU and duration =&gt; they have high total amount of updates, and, </a:t>
            </a:r>
          </a:p>
          <a:p>
            <a:pPr marL="265113" lvl="0" indent="-26511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frequently survive!</a:t>
            </a:r>
            <a:endParaRPr kumimoji="0" lang="el-G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11760" y="764704"/>
            <a:ext cx="1584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Empty space: high change rates are only for early born &amp; long lived</a:t>
            </a:r>
            <a:endParaRPr lang="el-GR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oices,decision making,decisions,emoticons,emotions,expressions,faces,question marks,questions,smiley,smiley face,smiley faces,smileys,smilie,smilie face,smilie faces,smilies,smily,smily face,smily faces,symbols,thinking,thoughtfu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3600" y="1340768"/>
            <a:ext cx="3600400" cy="3600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780276"/>
            <a:ext cx="4896544" cy="2736304"/>
          </a:xfrm>
        </p:spPr>
        <p:txBody>
          <a:bodyPr>
            <a:noAutofit/>
          </a:bodyPr>
          <a:lstStyle/>
          <a:p>
            <a:r>
              <a:rPr lang="en-US" sz="4400" dirty="0" smtClean="0"/>
              <a:t>What are the “laws” of database schema evolution?</a:t>
            </a:r>
            <a:endParaRPr lang="el-GR" sz="4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2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D:\Users\pvassil\RESEARCH\SUBMITTED\15ER\WORKING\v0.1.9_postSubmit\figures\png\mwiki_DurationBirthNoLege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382630"/>
            <a:ext cx="5652120" cy="3394463"/>
          </a:xfrm>
          <a:prstGeom prst="rect">
            <a:avLst/>
          </a:prstGeom>
          <a:noFill/>
        </p:spPr>
      </p:pic>
      <p:pic>
        <p:nvPicPr>
          <p:cNvPr id="14" name="Picture 4" descr="D:\Users\pvassil\RESEARCH\SUBMITTED\15ER\WORKING\v0.1.9_postSubmit\figures\png\mwiki_updatesDurati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638825" cy="339356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67744" y="3933056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An empty triangle: no deleted tables with large or even modest durations</a:t>
            </a:r>
          </a:p>
        </p:txBody>
      </p:sp>
      <p:sp>
        <p:nvSpPr>
          <p:cNvPr id="8" name="Right Arrow 7"/>
          <p:cNvSpPr/>
          <p:nvPr/>
        </p:nvSpPr>
        <p:spPr>
          <a:xfrm rot="7721198">
            <a:off x="2261559" y="4829884"/>
            <a:ext cx="715978" cy="50405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559038" y="5029200"/>
            <a:ext cx="15841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C00000"/>
                </a:solidFill>
              </a:rPr>
              <a:t>Deleted tables are born early &amp; last short</a:t>
            </a:r>
            <a:endParaRPr lang="el-GR" sz="1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9374" y="1610216"/>
            <a:ext cx="18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Deleted tables last short &amp; do not change a lot</a:t>
            </a:r>
            <a:endParaRPr lang="el-GR" sz="1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1760" y="764704"/>
            <a:ext cx="1584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Empty space: high change rates are only for early born &amp; long lived</a:t>
            </a:r>
            <a:endParaRPr lang="el-GR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Title 17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Die young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 suddenly</a:t>
            </a:r>
            <a:endParaRPr kumimoji="0" lang="el-G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715000" y="1066800"/>
            <a:ext cx="3200400" cy="5486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65113" indent="-265113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There is </a:t>
            </a: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a very large concentration of the deleted tables in a small range of newly born, quickly removed, with few or no updates…</a:t>
            </a:r>
          </a:p>
          <a:p>
            <a:pPr marL="265113" indent="-265113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…. resulting </a:t>
            </a: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in very low numbers of removed tables with medium or long durations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(empty triangle)</a:t>
            </a:r>
            <a:r>
              <a:rPr lang="en-US" sz="2400" dirty="0" smtClean="0">
                <a:latin typeface="+mj-lt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D:\Users\pvassil\RESEARCH\SUBMITTED\15ER\WORKING\v0.1.9_postSubmit\figures\png\mwiki_DurationBirthNoLege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382630"/>
            <a:ext cx="5652120" cy="3394463"/>
          </a:xfrm>
          <a:prstGeom prst="rect">
            <a:avLst/>
          </a:prstGeom>
          <a:noFill/>
        </p:spPr>
      </p:pic>
      <p:pic>
        <p:nvPicPr>
          <p:cNvPr id="13" name="Picture 4" descr="D:\Users\pvassil\RESEARCH\SUBMITTED\15ER\WORKING\v0.1.9_postSubmit\figures\png\mwiki_updatesDurati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638825" cy="3393565"/>
          </a:xfrm>
          <a:prstGeom prst="rect">
            <a:avLst/>
          </a:prstGeom>
          <a:noFill/>
        </p:spPr>
      </p:pic>
      <p:sp>
        <p:nvSpPr>
          <p:cNvPr id="4" name="Right Brace 3"/>
          <p:cNvSpPr/>
          <p:nvPr/>
        </p:nvSpPr>
        <p:spPr>
          <a:xfrm rot="17891265">
            <a:off x="1575023" y="3399228"/>
            <a:ext cx="308828" cy="18815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2438400" y="388620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+mn-lt"/>
              </a:rPr>
              <a:t>High durations are overwhelmingly blue!</a:t>
            </a:r>
          </a:p>
          <a:p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Only a couple of deletions are seen here!</a:t>
            </a:r>
            <a:endParaRPr lang="el-GR" sz="1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83768" y="620688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Too rare to see deletions!</a:t>
            </a:r>
            <a:endParaRPr lang="el-GR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Title 17"/>
          <p:cNvSpPr txBox="1">
            <a:spLocks/>
          </p:cNvSpPr>
          <p:nvPr/>
        </p:nvSpPr>
        <p:spPr>
          <a:xfrm>
            <a:off x="457200" y="76200"/>
            <a:ext cx="85344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Survive long enough &amp;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you ‘re probably safe</a:t>
            </a:r>
            <a:endParaRPr lang="el-GR" sz="2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715000" y="1066800"/>
            <a:ext cx="3200400" cy="54864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It is quite rare to see tables being removed at old age</a:t>
            </a:r>
            <a:endParaRPr lang="en-US" sz="2400" dirty="0" smtClean="0">
              <a:latin typeface="+mj-lt"/>
            </a:endParaRPr>
          </a:p>
          <a:p>
            <a:pPr lvl="0"/>
            <a:r>
              <a:rPr lang="en-US" sz="2400" dirty="0" smtClean="0">
                <a:solidFill>
                  <a:schemeClr val="tx1"/>
                </a:solidFill>
                <a:latin typeface="+mj-lt"/>
              </a:rPr>
              <a:t>Typically, the area of high duration is overwhelmingly inhabited by survivors  (although each data set comes with a few such cases )!</a:t>
            </a:r>
          </a:p>
        </p:txBody>
      </p:sp>
      <p:sp>
        <p:nvSpPr>
          <p:cNvPr id="14" name="Right Brace 13"/>
          <p:cNvSpPr/>
          <p:nvPr/>
        </p:nvSpPr>
        <p:spPr>
          <a:xfrm rot="14822479">
            <a:off x="3021102" y="-391730"/>
            <a:ext cx="552504" cy="3617772"/>
          </a:xfrm>
          <a:prstGeom prst="rightBrace">
            <a:avLst>
              <a:gd name="adj1" fmla="val 66159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D:\Users\pvassil\RESEARCH\SUBMITTED\15ER\WORKING\v0.1.9_postSubmit\figures\png\mwiki_DurationBirthNoLege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382630"/>
            <a:ext cx="5652120" cy="3394463"/>
          </a:xfrm>
          <a:prstGeom prst="rect">
            <a:avLst/>
          </a:prstGeom>
          <a:noFill/>
        </p:spPr>
      </p:pic>
      <p:pic>
        <p:nvPicPr>
          <p:cNvPr id="14" name="Picture 4" descr="D:\Users\pvassil\RESEARCH\SUBMITTED\15ER\WORKING\v0.1.9_postSubmit\figures\png\mwiki_updatesDurati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638825" cy="339356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43808" y="4509120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Few short lived tables are born and die in the mature life of the db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9038" y="5029200"/>
            <a:ext cx="15841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C00000"/>
                </a:solidFill>
              </a:rPr>
              <a:t>Deleted tables are born early &amp; last short</a:t>
            </a:r>
            <a:endParaRPr lang="el-GR" sz="14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9374" y="1610216"/>
            <a:ext cx="18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Deleted tables last short &amp; do not change a lot</a:t>
            </a:r>
            <a:endParaRPr lang="el-GR" sz="1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5" name="Title 17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Die young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 suddenly</a:t>
            </a:r>
            <a:endParaRPr kumimoji="0" lang="el-G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715000" y="1066800"/>
            <a:ext cx="3200400" cy="54864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[Early life of the db]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There is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 a very large concentration</a:t>
            </a:r>
            <a:r>
              <a:rPr lang="en-US" sz="2000" dirty="0" smtClean="0">
                <a:solidFill>
                  <a:srgbClr val="FFC000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of the deleted tables in a small range of newly born, quickly removed, with few or no updates,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resulting in very low numbers of removed tables with medium or long durations.</a:t>
            </a:r>
          </a:p>
          <a:p>
            <a:pPr lvl="0"/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+mn-lt"/>
              </a:rPr>
              <a:t>[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Mature db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] After the early stages of the databases, we see the birth of tables who eventually get deleted,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but they mostly come with very small durations and sudden deaths.</a:t>
            </a:r>
            <a:endParaRPr lang="el-GR" sz="2000" dirty="0" smtClean="0">
              <a:solidFill>
                <a:srgbClr val="FF0000"/>
              </a:solidFill>
              <a:latin typeface="+mn-lt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23</a:t>
            </a:fld>
            <a:endParaRPr kumimoji="0" lang="en-US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 cstate="print"/>
          <a:srcRect b="7825"/>
          <a:stretch>
            <a:fillRect/>
          </a:stretch>
        </p:blipFill>
        <p:spPr bwMode="auto">
          <a:xfrm>
            <a:off x="395536" y="260648"/>
            <a:ext cx="485666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grpSp>
        <p:nvGrpSpPr>
          <p:cNvPr id="5" name="Group 22"/>
          <p:cNvGrpSpPr/>
          <p:nvPr/>
        </p:nvGrpSpPr>
        <p:grpSpPr>
          <a:xfrm>
            <a:off x="8259006" y="4941171"/>
            <a:ext cx="561466" cy="1150907"/>
            <a:chOff x="1763688" y="4526212"/>
            <a:chExt cx="360040" cy="576064"/>
          </a:xfrm>
        </p:grpSpPr>
        <p:sp>
          <p:nvSpPr>
            <p:cNvPr id="7" name="Right Triangle 6"/>
            <p:cNvSpPr>
              <a:spLocks noChangeAspect="1"/>
            </p:cNvSpPr>
            <p:nvPr/>
          </p:nvSpPr>
          <p:spPr>
            <a:xfrm>
              <a:off x="1763688" y="4526212"/>
              <a:ext cx="360040" cy="576064"/>
            </a:xfrm>
            <a:prstGeom prst="rtTriangl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Rtl" wrap="none" lIns="0" tIns="0" rIns="0" bIns="0" rtlCol="0" anchor="b" anchorCtr="0">
              <a:noAutofit/>
            </a:bodyPr>
            <a:lstStyle/>
            <a:p>
              <a:pPr algn="ctr"/>
              <a:endParaRPr lang="el-GR" sz="14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2763490">
              <a:off x="1754084" y="4803558"/>
              <a:ext cx="308264" cy="2565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Arial Narrow" pitchFamily="34" charset="0"/>
                </a:rPr>
                <a:t>void</a:t>
              </a:r>
              <a:endParaRPr lang="el-GR" sz="2000" b="1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&amp; Open issues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 Findings</a:t>
            </a:r>
          </a:p>
          <a:p>
            <a:r>
              <a:rPr lang="en-US" dirty="0" smtClean="0"/>
              <a:t>Open Issues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6D98-9539-44E1-9C46-C8A7EE3A4F66}" type="slidenum">
              <a:rPr lang="el-GR" smtClean="0"/>
              <a:pPr/>
              <a:t>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6" name="Picture 5" descr="C:\Users\pvassil\AppData\Local\Microsoft\Windows\Temporary Internet Files\Content.IE5\ES7NY6W8\MC90043985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9950" y="3501008"/>
            <a:ext cx="192405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6552728" cy="710952"/>
          </a:xfrm>
          <a:solidFill>
            <a:schemeClr val="bg1">
              <a:lumMod val="95000"/>
              <a:alpha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spcBef>
                <a:spcPct val="20000"/>
              </a:spcBef>
              <a:defRPr/>
            </a:pPr>
            <a:r>
              <a:rPr lang="en-US" sz="3200" b="1" dirty="0" smtClean="0">
                <a:sym typeface="Wingdings" pitchFamily="2" charset="2"/>
              </a:rPr>
              <a:t>Regularities on table change do exist</a:t>
            </a:r>
            <a:r>
              <a:rPr lang="en-US" sz="3200" dirty="0" smtClean="0">
                <a:sym typeface="Wingdings" pitchFamily="2" charset="2"/>
              </a:rPr>
              <a:t>!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25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idx="4294967295"/>
          </p:nvPr>
        </p:nvSpPr>
        <p:spPr>
          <a:xfrm>
            <a:off x="2190830" y="1357272"/>
            <a:ext cx="6768752" cy="1036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Only the thin die young, </a:t>
            </a:r>
            <a:r>
              <a:rPr lang="en-US" sz="2800" strike="sngStrike" dirty="0" smtClean="0"/>
              <a:t>all</a:t>
            </a:r>
            <a:r>
              <a:rPr lang="en-US" sz="2800" dirty="0" smtClean="0"/>
              <a:t> the </a:t>
            </a:r>
            <a:r>
              <a:rPr lang="en-US" sz="2800" b="1" dirty="0" smtClean="0">
                <a:solidFill>
                  <a:srgbClr val="C00000"/>
                </a:solidFill>
              </a:rPr>
              <a:t>wide ones seem to live forever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417774"/>
            <a:ext cx="1388180" cy="82851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337128"/>
            <a:ext cx="1379035" cy="830347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370878"/>
            <a:ext cx="1379035" cy="830347"/>
          </a:xfrm>
          <a:prstGeom prst="rect">
            <a:avLst/>
          </a:prstGeom>
          <a:noFill/>
        </p:spPr>
      </p:pic>
      <p:pic>
        <p:nvPicPr>
          <p:cNvPr id="10" name="Picture 2" descr="D:\Users\pvassil\RESEARCH\SUBMITTED\15ER\CR\Greek_gamma_Capita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1484783"/>
            <a:ext cx="390000" cy="539847"/>
          </a:xfrm>
          <a:prstGeom prst="rect">
            <a:avLst/>
          </a:prstGeom>
          <a:noFill/>
        </p:spPr>
      </p:pic>
      <p:pic>
        <p:nvPicPr>
          <p:cNvPr id="11" name="Picture 2" descr="D:\Users\pvassil\RESEARCH\SUBMITTED\15ER\CR\Greek_gamma_Capita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1691678" y="2497801"/>
            <a:ext cx="402361" cy="576063"/>
          </a:xfrm>
          <a:prstGeom prst="rect">
            <a:avLst/>
          </a:prstGeom>
          <a:noFill/>
        </p:spPr>
      </p:pic>
      <p:sp>
        <p:nvSpPr>
          <p:cNvPr id="12" name="Content Placeholder 8"/>
          <p:cNvSpPr txBox="1">
            <a:spLocks/>
          </p:cNvSpPr>
          <p:nvPr/>
        </p:nvSpPr>
        <p:spPr>
          <a:xfrm>
            <a:off x="2195736" y="2374518"/>
            <a:ext cx="6768752" cy="1036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800" dirty="0" smtClean="0">
                <a:solidFill>
                  <a:srgbClr val="3333FF"/>
                </a:solidFill>
              </a:rPr>
              <a:t>Top-changers </a:t>
            </a:r>
            <a:r>
              <a:rPr lang="en-US" sz="2800" dirty="0" smtClean="0"/>
              <a:t>typically </a:t>
            </a:r>
            <a:r>
              <a:rPr lang="en-US" sz="2800" dirty="0" smtClean="0">
                <a:solidFill>
                  <a:srgbClr val="3333FF"/>
                </a:solidFill>
              </a:rPr>
              <a:t>live long</a:t>
            </a:r>
            <a:r>
              <a:rPr lang="en-US" sz="2800" dirty="0" smtClean="0"/>
              <a:t>, are </a:t>
            </a:r>
            <a:r>
              <a:rPr lang="en-US" sz="2800" dirty="0" smtClean="0">
                <a:solidFill>
                  <a:srgbClr val="3333FF"/>
                </a:solidFill>
              </a:rPr>
              <a:t>early born, survive</a:t>
            </a:r>
            <a:r>
              <a:rPr lang="en-US" sz="2800" dirty="0" smtClean="0"/>
              <a:t> …</a:t>
            </a:r>
          </a:p>
        </p:txBody>
      </p:sp>
      <p:sp>
        <p:nvSpPr>
          <p:cNvPr id="13" name="Content Placeholder 8"/>
          <p:cNvSpPr txBox="1">
            <a:spLocks/>
          </p:cNvSpPr>
          <p:nvPr/>
        </p:nvSpPr>
        <p:spPr>
          <a:xfrm>
            <a:off x="2195736" y="3166606"/>
            <a:ext cx="6768752" cy="1036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 and they are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necessarily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widest ones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terms of schema size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Picture 2" descr="The parts of a comet:  nucleus, coma, and tails."/>
          <p:cNvPicPr>
            <a:picLocks noChangeAspect="1" noChangeArrowheads="1"/>
          </p:cNvPicPr>
          <p:nvPr/>
        </p:nvPicPr>
        <p:blipFill>
          <a:blip r:embed="rId7" cstate="print"/>
          <a:srcRect t="22651" r="36181" b="12226"/>
          <a:stretch>
            <a:fillRect/>
          </a:stretch>
        </p:blipFill>
        <p:spPr bwMode="auto">
          <a:xfrm>
            <a:off x="1691680" y="3459544"/>
            <a:ext cx="396752" cy="540486"/>
          </a:xfrm>
          <a:prstGeom prst="rect">
            <a:avLst/>
          </a:prstGeom>
          <a:noFill/>
        </p:spPr>
      </p:pic>
      <p:sp>
        <p:nvSpPr>
          <p:cNvPr id="20" name="Content Placeholder 8"/>
          <p:cNvSpPr txBox="1">
            <a:spLocks/>
          </p:cNvSpPr>
          <p:nvPr/>
        </p:nvSpPr>
        <p:spPr>
          <a:xfrm>
            <a:off x="2195736" y="4310188"/>
            <a:ext cx="6768752" cy="2287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Progressive cooling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most change activity lies at the beginning of the db history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Void triangle</a:t>
            </a:r>
            <a:r>
              <a:rPr lang="en-US" sz="2800" dirty="0" smtClean="0"/>
              <a:t>: The </a:t>
            </a:r>
            <a:r>
              <a:rPr lang="en-US" sz="2800" dirty="0" smtClean="0">
                <a:solidFill>
                  <a:srgbClr val="3333FF"/>
                </a:solidFill>
              </a:rPr>
              <a:t>few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dead</a:t>
            </a:r>
            <a:r>
              <a:rPr lang="en-US" sz="2800" dirty="0" smtClean="0"/>
              <a:t> tables are typically </a:t>
            </a:r>
            <a:r>
              <a:rPr lang="en-US" sz="2800" dirty="0" smtClean="0">
                <a:solidFill>
                  <a:srgbClr val="3333FF"/>
                </a:solidFill>
              </a:rPr>
              <a:t>quiet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3333FF"/>
                </a:solidFill>
              </a:rPr>
              <a:t>early born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3333FF"/>
                </a:solidFill>
              </a:rPr>
              <a:t>short lived</a:t>
            </a:r>
            <a:r>
              <a:rPr lang="en-US" sz="2800" dirty="0" smtClean="0"/>
              <a:t>, and quite often all three of them</a:t>
            </a:r>
          </a:p>
        </p:txBody>
      </p:sp>
      <p:grpSp>
        <p:nvGrpSpPr>
          <p:cNvPr id="2" name="Group 22"/>
          <p:cNvGrpSpPr/>
          <p:nvPr/>
        </p:nvGrpSpPr>
        <p:grpSpPr>
          <a:xfrm>
            <a:off x="1754327" y="4529852"/>
            <a:ext cx="369401" cy="649449"/>
            <a:chOff x="1754327" y="4526212"/>
            <a:chExt cx="369401" cy="649449"/>
          </a:xfrm>
        </p:grpSpPr>
        <p:sp>
          <p:nvSpPr>
            <p:cNvPr id="21" name="Right Triangle 20"/>
            <p:cNvSpPr>
              <a:spLocks noChangeAspect="1"/>
            </p:cNvSpPr>
            <p:nvPr/>
          </p:nvSpPr>
          <p:spPr>
            <a:xfrm>
              <a:off x="1763688" y="4526212"/>
              <a:ext cx="360040" cy="576064"/>
            </a:xfrm>
            <a:prstGeom prst="rtTriangl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Rtl" wrap="none" lIns="0" tIns="0" rIns="0" bIns="0" rtlCol="0" anchor="b" anchorCtr="0">
              <a:noAutofit/>
            </a:bodyPr>
            <a:lstStyle/>
            <a:p>
              <a:pPr algn="ctr"/>
              <a:endParaRPr lang="el-GR" sz="14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2763490">
              <a:off x="1664399" y="4777955"/>
              <a:ext cx="4876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  <a:latin typeface="Arial Narrow" pitchFamily="34" charset="0"/>
                </a:rPr>
                <a:t>void</a:t>
              </a:r>
              <a:endParaRPr lang="el-GR" sz="1400" b="1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3349840"/>
            <a:ext cx="1377206" cy="8285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Unexplored research territory (risky but possibly rewarding)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33056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>
                <a:solidFill>
                  <a:srgbClr val="3333FF"/>
                </a:solidFill>
              </a:rPr>
              <a:t>Weather Forecast</a:t>
            </a:r>
            <a:r>
              <a:rPr lang="en-US" sz="3000" dirty="0" smtClean="0"/>
              <a:t>: given the history and the state of a database, predict subsequent events</a:t>
            </a:r>
          </a:p>
          <a:p>
            <a:pPr lvl="1"/>
            <a:r>
              <a:rPr lang="en-US" dirty="0" smtClean="0"/>
              <a:t>Risky: frequently, changes come due to an external, changing world and have “thematic” affinity. </a:t>
            </a:r>
          </a:p>
          <a:p>
            <a:pPr lvl="1"/>
            <a:r>
              <a:rPr lang="en-US" dirty="0" smtClean="0"/>
              <a:t>Big &amp; small steps in many directions needed (more data sets, studies with high internal validity to find causations, more events to capture, …)</a:t>
            </a:r>
          </a:p>
          <a:p>
            <a:r>
              <a:rPr lang="en-US" sz="3000" dirty="0" smtClean="0">
                <a:solidFill>
                  <a:srgbClr val="3333FF"/>
                </a:solidFill>
              </a:rPr>
              <a:t>Engineer for evolution</a:t>
            </a:r>
            <a:r>
              <a:rPr lang="en-US" sz="3000" dirty="0" smtClean="0"/>
              <a:t>: To absorb change gracefully we can try to (</a:t>
            </a:r>
            <a:r>
              <a:rPr lang="en-US" sz="3000" dirty="0" err="1" smtClean="0"/>
              <a:t>i</a:t>
            </a:r>
            <a:r>
              <a:rPr lang="en-US" sz="3000" dirty="0" smtClean="0"/>
              <a:t>) alter db design and DDL; (ii) encapsulate the database via a “stable” API;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601216" y="5772397"/>
            <a:ext cx="8363272" cy="10409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probe further (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code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details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presentations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…)</a:t>
            </a:r>
          </a:p>
          <a:p>
            <a:pPr marL="266700" marR="0" lvl="2" indent="-228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  <a:hlinkClick r:id="rId3"/>
              </a:rPr>
              <a:t>http://www.cs.uoi.gr/~pvassil/publications/2015_ER/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 </a:t>
            </a: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6D98-9539-44E1-9C46-C8A7EE3A4F66}" type="slidenum">
              <a:rPr lang="el-GR" smtClean="0"/>
              <a:pPr/>
              <a:t>27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1763688" y="1340768"/>
            <a:ext cx="5328592" cy="39703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66"/>
                </a:solidFill>
              </a:rPr>
              <a:t>Q &amp; A time…</a:t>
            </a:r>
          </a:p>
          <a:p>
            <a:endParaRPr lang="en-US" sz="3600" b="1" dirty="0" smtClean="0">
              <a:solidFill>
                <a:srgbClr val="FFFF66"/>
              </a:solidFill>
            </a:endParaRPr>
          </a:p>
          <a:p>
            <a:r>
              <a:rPr lang="en-US" sz="3600" b="1" dirty="0" smtClean="0">
                <a:solidFill>
                  <a:srgbClr val="FFFF66"/>
                </a:solidFill>
              </a:rPr>
              <a:t>Many thanks:</a:t>
            </a:r>
            <a:endParaRPr lang="en-US" sz="3600" dirty="0" smtClean="0">
              <a:solidFill>
                <a:srgbClr val="FFFF66"/>
              </a:solidFill>
            </a:endParaRPr>
          </a:p>
          <a:p>
            <a:pPr marL="358775" indent="-358775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FFFF66"/>
                </a:solidFill>
              </a:rPr>
              <a:t>to our hosts for all their efforts to organize ER 2015! </a:t>
            </a:r>
          </a:p>
          <a:p>
            <a:pPr marL="358775" indent="-358775"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FFFF66"/>
                </a:solidFill>
              </a:rPr>
              <a:t>to you for your attention!</a:t>
            </a:r>
            <a:endParaRPr lang="el-GR" sz="3600" dirty="0" smtClean="0">
              <a:solidFill>
                <a:srgbClr val="FFFF66"/>
              </a:solidFill>
              <a:latin typeface="+mn-lt"/>
            </a:endParaRPr>
          </a:p>
        </p:txBody>
      </p:sp>
      <p:pic>
        <p:nvPicPr>
          <p:cNvPr id="4099" name="Picture 3" descr="C:\Users\pvassil\AppData\Local\Microsoft\Windows\INetCache\IE\W3J87FLR\adamtglass-com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7" y="3424237"/>
            <a:ext cx="9525" cy="9525"/>
          </a:xfrm>
          <a:prstGeom prst="rect">
            <a:avLst/>
          </a:prstGeom>
          <a:noFill/>
        </p:spPr>
      </p:pic>
      <p:pic>
        <p:nvPicPr>
          <p:cNvPr id="4100" name="Picture 4" descr="C:\Users\pvassil\AppData\Local\Microsoft\Windows\INetCache\IE\W3J87FLR\adamtglass-com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7" y="3424237"/>
            <a:ext cx="9525" cy="9525"/>
          </a:xfrm>
          <a:prstGeom prst="rect">
            <a:avLst/>
          </a:prstGeom>
          <a:noFill/>
        </p:spPr>
      </p:pic>
      <p:pic>
        <p:nvPicPr>
          <p:cNvPr id="9" name="Picture 8" descr="emotions,examining,eyeballs,eyes,faces,looking,magnification,magnifying,magnifying glasses,seeing,smiles,smiley,smiley face,smiley faces,smileys,smilie,smilie face,smilie faces,smilies,smiling,smily,smily face,smily faces,smilys,symbol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348880"/>
            <a:ext cx="1296144" cy="1296144"/>
          </a:xfrm>
          <a:prstGeom prst="rect">
            <a:avLst/>
          </a:prstGeom>
          <a:noFill/>
        </p:spPr>
      </p:pic>
      <p:pic>
        <p:nvPicPr>
          <p:cNvPr id="10" name="Picture 18" descr="choices,confused,confusion,decision making,decisions,emoticons,emotions,expressions,faces,question marks,questions,smiley,smiley face,smiley faces,smileys,smilie,smilie face,smilie faces,smilies,smily,smily face,smily faces,symbol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5297778"/>
            <a:ext cx="1371581" cy="1371581"/>
          </a:xfrm>
          <a:prstGeom prst="rect">
            <a:avLst/>
          </a:prstGeom>
          <a:noFill/>
        </p:spPr>
      </p:pic>
      <p:pic>
        <p:nvPicPr>
          <p:cNvPr id="11" name="Picture 9" descr="C:\Users\pvassil\AppData\Local\Microsoft\Windows\Temporary Internet Files\Content.IE5\9M71O059\MC900434389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077072"/>
            <a:ext cx="1206500" cy="1901825"/>
          </a:xfrm>
          <a:prstGeom prst="rect">
            <a:avLst/>
          </a:prstGeom>
          <a:noFill/>
        </p:spPr>
      </p:pic>
      <p:pic>
        <p:nvPicPr>
          <p:cNvPr id="12" name="Picture 12" descr="C:\Users\pvassil\AppData\Local\Microsoft\Windows\Temporary Internet Files\Content.IE5\JK8E0TC8\MC900442026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63195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C:\Users\pvassil\AppData\Local\Microsoft\Windows\Temporary Internet Files\Content.IE5\9M71O059\MC900440452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24128" y="0"/>
            <a:ext cx="1185382" cy="1584176"/>
          </a:xfrm>
          <a:prstGeom prst="rect">
            <a:avLst/>
          </a:prstGeom>
          <a:noFill/>
        </p:spPr>
      </p:pic>
      <p:pic>
        <p:nvPicPr>
          <p:cNvPr id="14" name="Picture 5" descr="C:\Users\pvassil\AppData\Local\Microsoft\Windows\Temporary Internet Files\Content.IE5\JK8E0TC8\MC900440412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39952" y="432048"/>
            <a:ext cx="1585760" cy="1286351"/>
          </a:xfrm>
          <a:prstGeom prst="rect">
            <a:avLst/>
          </a:prstGeom>
          <a:noFill/>
        </p:spPr>
      </p:pic>
      <p:pic>
        <p:nvPicPr>
          <p:cNvPr id="15" name="Picture 16" descr="C:\Users\pvassil\AppData\Local\Microsoft\Windows\Temporary Internet Files\Content.IE5\5Q1D2M5Y\MC900442028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84368" y="1196752"/>
            <a:ext cx="1117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C:\Users\pvassil\AppData\Local\Microsoft\Windows\Temporary Internet Files\Content.IE5\JK8E0TC8\MC900437563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740352" y="0"/>
            <a:ext cx="1152128" cy="1176601"/>
          </a:xfrm>
          <a:prstGeom prst="rect">
            <a:avLst/>
          </a:prstGeom>
          <a:noFill/>
        </p:spPr>
      </p:pic>
      <p:pic>
        <p:nvPicPr>
          <p:cNvPr id="17" name="Picture 4" descr="asleep,dreaming,dreams,emoticons,emotions,expressions,faces,happy,happy faces,sleeping,smiles,smiley,smiley face,smiley faces,smileys,smilie,smilie face,smilie faces,smilies,smiling face,smiling faces,smily,smily face,smily faces,symbols,thought balloons,thought bubbles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96336" y="5166320"/>
            <a:ext cx="1547664" cy="1547664"/>
          </a:xfrm>
          <a:prstGeom prst="rect">
            <a:avLst/>
          </a:prstGeom>
          <a:noFill/>
        </p:spPr>
      </p:pic>
      <p:pic>
        <p:nvPicPr>
          <p:cNvPr id="8" name="Picture 4" descr="choices,decision making,decisions,emoticons,emotions,expressions,faces,question marks,questions,smiley,smiley face,smiley faces,smileys,smilie,smilie face,smilie faces,smilies,smily,smily face,smily faces,symbols,thinking,thoughtfu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211960" y="5301208"/>
            <a:ext cx="1440160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6552728" cy="710952"/>
          </a:xfrm>
          <a:solidFill>
            <a:schemeClr val="bg1">
              <a:lumMod val="95000"/>
              <a:alpha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l">
              <a:spcBef>
                <a:spcPct val="20000"/>
              </a:spcBef>
              <a:defRPr/>
            </a:pPr>
            <a:r>
              <a:rPr lang="en-US" sz="3200" b="1" dirty="0" smtClean="0">
                <a:sym typeface="Wingdings" pitchFamily="2" charset="2"/>
              </a:rPr>
              <a:t>Regularities on table change do exist</a:t>
            </a:r>
            <a:r>
              <a:rPr lang="en-US" sz="3200" dirty="0" smtClean="0">
                <a:sym typeface="Wingdings" pitchFamily="2" charset="2"/>
              </a:rPr>
              <a:t>!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28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idx="4294967295"/>
          </p:nvPr>
        </p:nvSpPr>
        <p:spPr>
          <a:xfrm>
            <a:off x="2190830" y="1357272"/>
            <a:ext cx="6768752" cy="1036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Only the thin die young, </a:t>
            </a:r>
            <a:r>
              <a:rPr lang="en-US" sz="2800" strike="sngStrike" dirty="0" smtClean="0"/>
              <a:t>all</a:t>
            </a:r>
            <a:r>
              <a:rPr lang="en-US" sz="2800" dirty="0" smtClean="0"/>
              <a:t> the </a:t>
            </a:r>
            <a:r>
              <a:rPr lang="en-US" sz="2800" b="1" dirty="0" smtClean="0">
                <a:solidFill>
                  <a:srgbClr val="C00000"/>
                </a:solidFill>
              </a:rPr>
              <a:t>wide ones seem to live forever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417774"/>
            <a:ext cx="1388180" cy="82851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337128"/>
            <a:ext cx="1379035" cy="830347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370878"/>
            <a:ext cx="1379035" cy="830347"/>
          </a:xfrm>
          <a:prstGeom prst="rect">
            <a:avLst/>
          </a:prstGeom>
          <a:noFill/>
        </p:spPr>
      </p:pic>
      <p:pic>
        <p:nvPicPr>
          <p:cNvPr id="10" name="Picture 2" descr="D:\Users\pvassil\RESEARCH\SUBMITTED\15ER\CR\Greek_gamma_Capita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1484783"/>
            <a:ext cx="390000" cy="539847"/>
          </a:xfrm>
          <a:prstGeom prst="rect">
            <a:avLst/>
          </a:prstGeom>
          <a:noFill/>
        </p:spPr>
      </p:pic>
      <p:pic>
        <p:nvPicPr>
          <p:cNvPr id="11" name="Picture 2" descr="D:\Users\pvassil\RESEARCH\SUBMITTED\15ER\CR\Greek_gamma_Capital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1691678" y="2497801"/>
            <a:ext cx="402361" cy="576063"/>
          </a:xfrm>
          <a:prstGeom prst="rect">
            <a:avLst/>
          </a:prstGeom>
          <a:noFill/>
        </p:spPr>
      </p:pic>
      <p:sp>
        <p:nvSpPr>
          <p:cNvPr id="12" name="Content Placeholder 8"/>
          <p:cNvSpPr txBox="1">
            <a:spLocks/>
          </p:cNvSpPr>
          <p:nvPr/>
        </p:nvSpPr>
        <p:spPr>
          <a:xfrm>
            <a:off x="2195736" y="2374518"/>
            <a:ext cx="6768752" cy="1036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2800" dirty="0" smtClean="0">
                <a:solidFill>
                  <a:srgbClr val="3333FF"/>
                </a:solidFill>
              </a:rPr>
              <a:t>Top-changers </a:t>
            </a:r>
            <a:r>
              <a:rPr lang="en-US" sz="2800" dirty="0" smtClean="0"/>
              <a:t>typically </a:t>
            </a:r>
            <a:r>
              <a:rPr lang="en-US" sz="2800" dirty="0" smtClean="0">
                <a:solidFill>
                  <a:srgbClr val="3333FF"/>
                </a:solidFill>
              </a:rPr>
              <a:t>live long</a:t>
            </a:r>
            <a:r>
              <a:rPr lang="en-US" sz="2800" dirty="0" smtClean="0"/>
              <a:t>, are </a:t>
            </a:r>
            <a:r>
              <a:rPr lang="en-US" sz="2800" dirty="0" smtClean="0">
                <a:solidFill>
                  <a:srgbClr val="3333FF"/>
                </a:solidFill>
              </a:rPr>
              <a:t>early born, survive</a:t>
            </a:r>
            <a:r>
              <a:rPr lang="en-US" sz="2800" dirty="0" smtClean="0"/>
              <a:t> …</a:t>
            </a:r>
          </a:p>
        </p:txBody>
      </p:sp>
      <p:sp>
        <p:nvSpPr>
          <p:cNvPr id="13" name="Content Placeholder 8"/>
          <p:cNvSpPr txBox="1">
            <a:spLocks/>
          </p:cNvSpPr>
          <p:nvPr/>
        </p:nvSpPr>
        <p:spPr>
          <a:xfrm>
            <a:off x="2195736" y="3166606"/>
            <a:ext cx="6768752" cy="1036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 and they are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necessarily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widest ones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terms of schema size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Picture 2" descr="The parts of a comet:  nucleus, coma, and tails."/>
          <p:cNvPicPr>
            <a:picLocks noChangeAspect="1" noChangeArrowheads="1"/>
          </p:cNvPicPr>
          <p:nvPr/>
        </p:nvPicPr>
        <p:blipFill>
          <a:blip r:embed="rId7" cstate="print"/>
          <a:srcRect t="22651" r="36181" b="12226"/>
          <a:stretch>
            <a:fillRect/>
          </a:stretch>
        </p:blipFill>
        <p:spPr bwMode="auto">
          <a:xfrm>
            <a:off x="1691680" y="3459544"/>
            <a:ext cx="396752" cy="540486"/>
          </a:xfrm>
          <a:prstGeom prst="rect">
            <a:avLst/>
          </a:prstGeom>
          <a:noFill/>
        </p:spPr>
      </p:pic>
      <p:sp>
        <p:nvSpPr>
          <p:cNvPr id="20" name="Content Placeholder 8"/>
          <p:cNvSpPr txBox="1">
            <a:spLocks/>
          </p:cNvSpPr>
          <p:nvPr/>
        </p:nvSpPr>
        <p:spPr>
          <a:xfrm>
            <a:off x="2195736" y="4365104"/>
            <a:ext cx="6768752" cy="2304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rgbClr val="7030A0"/>
                </a:solidFill>
              </a:rPr>
              <a:t>Progressive cooling</a:t>
            </a:r>
            <a:r>
              <a:rPr lang="en-US" sz="2800" dirty="0" smtClean="0"/>
              <a:t>: most change activity lies at the beginning of the db history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2800" b="1" baseline="0" dirty="0" smtClean="0">
                <a:solidFill>
                  <a:srgbClr val="FF0000"/>
                </a:solidFill>
              </a:rPr>
              <a:t>Void triangle</a:t>
            </a:r>
            <a:r>
              <a:rPr lang="en-US" sz="2800" baseline="0" dirty="0" smtClean="0"/>
              <a:t>:</a:t>
            </a:r>
            <a:r>
              <a:rPr lang="en-US" sz="2800" dirty="0" smtClean="0"/>
              <a:t> The </a:t>
            </a:r>
            <a:r>
              <a:rPr lang="en-US" sz="2800" dirty="0" smtClean="0">
                <a:solidFill>
                  <a:srgbClr val="3333FF"/>
                </a:solidFill>
              </a:rPr>
              <a:t>few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dead</a:t>
            </a:r>
            <a:r>
              <a:rPr lang="en-US" sz="2800" dirty="0" smtClean="0"/>
              <a:t> tables are typically </a:t>
            </a:r>
            <a:r>
              <a:rPr lang="en-US" sz="2800" dirty="0" smtClean="0">
                <a:solidFill>
                  <a:srgbClr val="3333FF"/>
                </a:solidFill>
              </a:rPr>
              <a:t>quiet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3333FF"/>
                </a:solidFill>
              </a:rPr>
              <a:t>early born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3333FF"/>
                </a:solidFill>
              </a:rPr>
              <a:t>short lived</a:t>
            </a:r>
            <a:r>
              <a:rPr lang="en-US" sz="2800" dirty="0" smtClean="0"/>
              <a:t>, and quite often all three of them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754327" y="4529852"/>
            <a:ext cx="369401" cy="649449"/>
            <a:chOff x="1754327" y="4526212"/>
            <a:chExt cx="369401" cy="649449"/>
          </a:xfrm>
        </p:grpSpPr>
        <p:sp>
          <p:nvSpPr>
            <p:cNvPr id="21" name="Right Triangle 20"/>
            <p:cNvSpPr>
              <a:spLocks noChangeAspect="1"/>
            </p:cNvSpPr>
            <p:nvPr/>
          </p:nvSpPr>
          <p:spPr>
            <a:xfrm>
              <a:off x="1763688" y="4526212"/>
              <a:ext cx="360040" cy="576064"/>
            </a:xfrm>
            <a:prstGeom prst="rtTriangl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Rtl" wrap="none" lIns="0" tIns="0" rIns="0" bIns="0" rtlCol="0" anchor="b" anchorCtr="0">
              <a:noAutofit/>
            </a:bodyPr>
            <a:lstStyle/>
            <a:p>
              <a:pPr algn="ctr"/>
              <a:endParaRPr lang="el-GR" sz="14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2763490">
              <a:off x="1664399" y="4777955"/>
              <a:ext cx="4876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  <a:latin typeface="Arial Narrow" pitchFamily="34" charset="0"/>
                </a:rPr>
                <a:t>void</a:t>
              </a:r>
              <a:endParaRPr lang="el-GR" sz="1400" b="1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164288" y="100501"/>
            <a:ext cx="1872208" cy="1168259"/>
            <a:chOff x="-1872208" y="4221088"/>
            <a:chExt cx="1872208" cy="1168259"/>
          </a:xfrm>
        </p:grpSpPr>
        <p:pic>
          <p:nvPicPr>
            <p:cNvPr id="35842" name="Picture 2" descr="https://upload.wikimedia.org/wikipedia/en/thumb/4/4c/Flag_of_Sweden.svg/125px-Flag_of_Sweden.svg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-1872208" y="4221088"/>
              <a:ext cx="1872208" cy="1168259"/>
            </a:xfrm>
            <a:prstGeom prst="rect">
              <a:avLst/>
            </a:prstGeom>
            <a:noFill/>
          </p:spPr>
        </p:pic>
        <p:sp>
          <p:nvSpPr>
            <p:cNvPr id="26" name="Rectangle 25"/>
            <p:cNvSpPr/>
            <p:nvPr/>
          </p:nvSpPr>
          <p:spPr>
            <a:xfrm>
              <a:off x="-1872208" y="4293096"/>
              <a:ext cx="187220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dirty="0" smtClean="0">
                  <a:solidFill>
                    <a:schemeClr val="bg1"/>
                  </a:solidFill>
                </a:rPr>
                <a:t>Tack! </a:t>
              </a:r>
            </a:p>
            <a:p>
              <a:r>
                <a:rPr lang="sv-SE" b="1" dirty="0" smtClean="0">
                  <a:solidFill>
                    <a:schemeClr val="bg1"/>
                  </a:solidFill>
                </a:rPr>
                <a:t>Ett varmt tack till våra värdar!</a:t>
              </a:r>
              <a:endParaRPr lang="el-GR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3332748"/>
            <a:ext cx="1377206" cy="8285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Auxiliary slides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514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Imagine if we could predict how a schema will evolve over time…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… we would be able to </a:t>
            </a:r>
            <a:r>
              <a:rPr lang="en-US" b="1" dirty="0" smtClean="0">
                <a:solidFill>
                  <a:srgbClr val="0000FF"/>
                </a:solidFill>
              </a:rPr>
              <a:t>“design for evolution” </a:t>
            </a:r>
            <a:r>
              <a:rPr lang="en-US" dirty="0" smtClean="0"/>
              <a:t>and </a:t>
            </a:r>
            <a:r>
              <a:rPr lang="en-US" b="1" dirty="0" smtClean="0"/>
              <a:t>minimize the impact of evolution</a:t>
            </a:r>
            <a:r>
              <a:rPr lang="en-US" dirty="0" smtClean="0"/>
              <a:t> to the surrounding applications</a:t>
            </a:r>
          </a:p>
          <a:p>
            <a:pPr lvl="1"/>
            <a:r>
              <a:rPr lang="en-US" dirty="0" smtClean="0"/>
              <a:t>by </a:t>
            </a:r>
            <a:r>
              <a:rPr lang="en-US" dirty="0" smtClean="0">
                <a:solidFill>
                  <a:srgbClr val="0000FF"/>
                </a:solidFill>
              </a:rPr>
              <a:t>applying design patterns </a:t>
            </a:r>
          </a:p>
          <a:p>
            <a:pPr lvl="1"/>
            <a:r>
              <a:rPr lang="en-US" dirty="0" smtClean="0"/>
              <a:t>by </a:t>
            </a:r>
            <a:r>
              <a:rPr lang="en-US" dirty="0" smtClean="0">
                <a:solidFill>
                  <a:srgbClr val="C00000"/>
                </a:solidFill>
              </a:rPr>
              <a:t>avoiding anti-patterns </a:t>
            </a:r>
            <a:r>
              <a:rPr lang="en-US" dirty="0" smtClean="0"/>
              <a:t>&amp; complexity increase</a:t>
            </a:r>
          </a:p>
          <a:p>
            <a:pPr lvl="1">
              <a:buNone/>
            </a:pPr>
            <a:r>
              <a:rPr lang="en-US" dirty="0" smtClean="0"/>
              <a:t>… </a:t>
            </a:r>
            <a:r>
              <a:rPr lang="en-US" b="1" dirty="0" smtClean="0"/>
              <a:t>in both the db and the code</a:t>
            </a:r>
            <a:endParaRPr lang="el-GR" b="1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… we would be able to </a:t>
            </a:r>
            <a:r>
              <a:rPr lang="en-US" b="1" dirty="0" smtClean="0"/>
              <a:t>plan</a:t>
            </a:r>
            <a:r>
              <a:rPr lang="en-US" dirty="0" smtClean="0"/>
              <a:t> administration and perfective maintenance tasks and resources, instead of responding to emergencies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3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 “laws” of database (schema) evolution?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How do databases change?</a:t>
            </a:r>
          </a:p>
          <a:p>
            <a:r>
              <a:rPr lang="en-US" dirty="0" smtClean="0"/>
              <a:t>In particular, </a:t>
            </a:r>
            <a:r>
              <a:rPr lang="en-US" dirty="0" smtClean="0">
                <a:solidFill>
                  <a:srgbClr val="C00000"/>
                </a:solidFill>
              </a:rPr>
              <a:t>how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does the schema of a database evolve over time?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Long term research goals:</a:t>
            </a:r>
          </a:p>
          <a:p>
            <a:pPr lvl="1"/>
            <a:r>
              <a:rPr lang="en-US" dirty="0" smtClean="0"/>
              <a:t>Are there any </a:t>
            </a:r>
            <a:r>
              <a:rPr lang="en-US" dirty="0" smtClean="0">
                <a:solidFill>
                  <a:srgbClr val="0000FF"/>
                </a:solidFill>
              </a:rPr>
              <a:t>“invariant properties” </a:t>
            </a:r>
            <a:r>
              <a:rPr lang="en-US" dirty="0" smtClean="0"/>
              <a:t>(e.g., patterns of repeating behavior) on the way database (schemata) change?</a:t>
            </a:r>
          </a:p>
          <a:p>
            <a:pPr lvl="1"/>
            <a:r>
              <a:rPr lang="en-US" dirty="0" smtClean="0"/>
              <a:t>Is there a </a:t>
            </a:r>
            <a:r>
              <a:rPr lang="en-US" dirty="0" smtClean="0">
                <a:solidFill>
                  <a:srgbClr val="0000FF"/>
                </a:solidFill>
              </a:rPr>
              <a:t>theory / model </a:t>
            </a:r>
            <a:r>
              <a:rPr lang="en-US" dirty="0" smtClean="0"/>
              <a:t>to explain them? </a:t>
            </a:r>
          </a:p>
          <a:p>
            <a:pPr lvl="1"/>
            <a:r>
              <a:rPr lang="en-US" dirty="0" smtClean="0"/>
              <a:t>Can we </a:t>
            </a:r>
            <a:r>
              <a:rPr lang="en-US" dirty="0" smtClean="0">
                <a:solidFill>
                  <a:srgbClr val="3333FF"/>
                </a:solidFill>
              </a:rPr>
              <a:t>exploit findings to engineer data-intensive ecosystems</a:t>
            </a:r>
            <a:r>
              <a:rPr lang="en-US" dirty="0" smtClean="0"/>
              <a:t> that withstand change gracefully?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30</a:t>
            </a:fld>
            <a:endParaRPr kumimoji="0" lang="en-US" dirty="0"/>
          </a:p>
        </p:txBody>
      </p:sp>
      <p:pic>
        <p:nvPicPr>
          <p:cNvPr id="5" name="Picture 5" descr="C:\Users\pvassil\AppData\Local\Microsoft\Windows\Temporary Internet Files\Content.IE5\ES7NY6W8\MC90043985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9950" y="2348880"/>
            <a:ext cx="192405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care for the “laws”/patterns of schema evolution?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Scientific curiosity!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Practical Impact</a:t>
            </a:r>
            <a:r>
              <a:rPr lang="en-US" dirty="0" smtClean="0"/>
              <a:t>: DB’s are </a:t>
            </a:r>
            <a:r>
              <a:rPr lang="en-US" dirty="0" smtClean="0">
                <a:solidFill>
                  <a:srgbClr val="C00000"/>
                </a:solidFill>
              </a:rPr>
              <a:t>dependency magnets</a:t>
            </a:r>
            <a:r>
              <a:rPr lang="en-US" dirty="0" smtClean="0"/>
              <a:t>. Applications have to conform to the structure of the db…</a:t>
            </a:r>
          </a:p>
          <a:p>
            <a:pPr lvl="1"/>
            <a:r>
              <a:rPr lang="en-US" dirty="0" smtClean="0"/>
              <a:t>typically</a:t>
            </a:r>
            <a:r>
              <a:rPr lang="en-US" dirty="0" smtClean="0">
                <a:solidFill>
                  <a:srgbClr val="C00000"/>
                </a:solidFill>
              </a:rPr>
              <a:t>, development waits till the “db backbone” is stable </a:t>
            </a:r>
            <a:r>
              <a:rPr lang="en-US" dirty="0" smtClean="0"/>
              <a:t>and applications are build on top of it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slight changes </a:t>
            </a:r>
            <a:r>
              <a:rPr lang="en-US" dirty="0" smtClean="0"/>
              <a:t>to the structure of a db </a:t>
            </a:r>
            <a:r>
              <a:rPr lang="en-US" dirty="0" smtClean="0">
                <a:solidFill>
                  <a:srgbClr val="C00000"/>
                </a:solidFill>
              </a:rPr>
              <a:t>can cause </a:t>
            </a:r>
            <a:r>
              <a:rPr lang="en-US" dirty="0" smtClean="0"/>
              <a:t>several (parts of) different applications to </a:t>
            </a:r>
            <a:r>
              <a:rPr lang="en-US" dirty="0" smtClean="0">
                <a:solidFill>
                  <a:srgbClr val="C00000"/>
                </a:solidFill>
              </a:rPr>
              <a:t>crash</a:t>
            </a:r>
            <a:r>
              <a:rPr lang="en-US" dirty="0" smtClean="0"/>
              <a:t>, causing the need for </a:t>
            </a:r>
            <a:r>
              <a:rPr lang="en-US" dirty="0" smtClean="0">
                <a:solidFill>
                  <a:srgbClr val="C00000"/>
                </a:solidFill>
              </a:rPr>
              <a:t>emergency repairing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31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35"/>
          <p:cNvSpPr>
            <a:spLocks noGrp="1"/>
          </p:cNvSpPr>
          <p:nvPr>
            <p:ph type="title"/>
          </p:nvPr>
        </p:nvSpPr>
        <p:spPr>
          <a:xfrm>
            <a:off x="86816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Abstract coupling example </a:t>
            </a:r>
            <a:br>
              <a:rPr lang="en-US" dirty="0" smtClean="0"/>
            </a:br>
            <a:r>
              <a:rPr lang="en-US" dirty="0" smtClean="0"/>
              <a:t>from my SW Dev course</a:t>
            </a:r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026" name="Picture 2" descr="D:\Users\pvassil\COURSES\OOP\SW_DEV\SCRIPTS\01_simpleInterfaces\abstractCouplingExam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500188"/>
            <a:ext cx="9035679" cy="459581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7848600" y="533400"/>
            <a:ext cx="11430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Interface as a contract </a:t>
            </a:r>
            <a:endParaRPr lang="el-GR" sz="1600" dirty="0">
              <a:latin typeface="Comic Sans MS" pitchFamily="66" charset="0"/>
            </a:endParaRPr>
          </a:p>
        </p:txBody>
      </p:sp>
      <p:cxnSp>
        <p:nvCxnSpPr>
          <p:cNvPr id="15" name="Straight Arrow Connector 14"/>
          <p:cNvCxnSpPr>
            <a:stCxn id="14" idx="1"/>
          </p:cNvCxnSpPr>
          <p:nvPr/>
        </p:nvCxnSpPr>
        <p:spPr>
          <a:xfrm flipH="1">
            <a:off x="7086600" y="948899"/>
            <a:ext cx="762000" cy="498901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524000" y="5029200"/>
            <a:ext cx="1143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Client class</a:t>
            </a:r>
            <a:endParaRPr lang="el-GR" dirty="0"/>
          </a:p>
        </p:txBody>
      </p:sp>
      <p:cxnSp>
        <p:nvCxnSpPr>
          <p:cNvPr id="23" name="Straight Arrow Connector 22"/>
          <p:cNvCxnSpPr>
            <a:stCxn id="22" idx="0"/>
          </p:cNvCxnSpPr>
          <p:nvPr/>
        </p:nvCxnSpPr>
        <p:spPr>
          <a:xfrm flipV="1">
            <a:off x="2095500" y="3810000"/>
            <a:ext cx="3429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429000" y="6019800"/>
            <a:ext cx="12192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Service providers</a:t>
            </a:r>
            <a:endParaRPr lang="el-GR" sz="1600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25" name="Straight Arrow Connector 24"/>
          <p:cNvCxnSpPr>
            <a:stCxn id="24" idx="0"/>
          </p:cNvCxnSpPr>
          <p:nvPr/>
        </p:nvCxnSpPr>
        <p:spPr>
          <a:xfrm flipV="1">
            <a:off x="4038600" y="5562600"/>
            <a:ext cx="9906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648200" y="6172200"/>
            <a:ext cx="26670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505200" y="4495800"/>
            <a:ext cx="11430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Factory as a bridge</a:t>
            </a:r>
            <a:endParaRPr lang="el-GR" sz="1600" dirty="0">
              <a:latin typeface="Comic Sans MS" pitchFamily="66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275856" y="3789040"/>
            <a:ext cx="5868144" cy="20960"/>
            <a:chOff x="3275856" y="3789040"/>
            <a:chExt cx="5868144" cy="20960"/>
          </a:xfrm>
        </p:grpSpPr>
        <p:cxnSp>
          <p:nvCxnSpPr>
            <p:cNvPr id="16" name="Straight Connector 15"/>
            <p:cNvCxnSpPr/>
            <p:nvPr/>
          </p:nvCxnSpPr>
          <p:spPr>
            <a:xfrm rot="-60000">
              <a:off x="3275856" y="3789040"/>
              <a:ext cx="839041" cy="11124"/>
            </a:xfrm>
            <a:prstGeom prst="line">
              <a:avLst/>
            </a:prstGeom>
            <a:ln w="571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019800" y="3810000"/>
              <a:ext cx="3124200" cy="0"/>
            </a:xfrm>
            <a:prstGeom prst="line">
              <a:avLst/>
            </a:prstGeom>
            <a:ln w="571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6300192" y="3113673"/>
            <a:ext cx="2627784" cy="1323439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7030A0"/>
                </a:solidFill>
                <a:latin typeface="Comic Sans MS" pitchFamily="66" charset="0"/>
              </a:rPr>
              <a:t>Specification</a:t>
            </a:r>
            <a:r>
              <a:rPr lang="en-US" sz="2000" dirty="0" smtClean="0"/>
              <a:t>  </a:t>
            </a:r>
          </a:p>
          <a:p>
            <a:pPr algn="ctr"/>
            <a:r>
              <a:rPr lang="en-US" sz="4000" dirty="0" smtClean="0">
                <a:sym typeface="Symbol"/>
              </a:rPr>
              <a:t></a:t>
            </a:r>
            <a:r>
              <a:rPr lang="en-US" sz="2000" dirty="0" smtClean="0">
                <a:sym typeface="Symbol"/>
              </a:rPr>
              <a:t>  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  <a:sym typeface="Symbol"/>
              </a:rPr>
              <a:t>Implementation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Hecate: </a:t>
            </a:r>
            <a:r>
              <a:rPr lang="en-US" dirty="0" smtClean="0">
                <a:latin typeface="Calibri" pitchFamily="34" charset="0"/>
              </a:rPr>
              <a:t>SQL schema diff extractor</a:t>
            </a:r>
            <a:endParaRPr lang="en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lvl="0" indent="-419100">
              <a:lnSpc>
                <a:spcPct val="115000"/>
              </a:lnSpc>
              <a:buSzPct val="100000"/>
              <a:buFont typeface="Calibri"/>
              <a:buChar char="●"/>
            </a:pPr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Parses DDL files</a:t>
            </a:r>
          </a:p>
          <a:p>
            <a:pPr marL="457200" lvl="0" indent="-419100">
              <a:lnSpc>
                <a:spcPct val="115000"/>
              </a:lnSpc>
              <a:buSzPct val="100000"/>
              <a:buFont typeface="Calibri"/>
              <a:buChar char="●"/>
            </a:pPr>
            <a:r>
              <a:rPr lang="en-US" dirty="0" smtClean="0">
                <a:latin typeface="Calibri" pitchFamily="34" charset="0"/>
              </a:rPr>
              <a:t>Creates a model for the parsed SQL elements</a:t>
            </a:r>
          </a:p>
          <a:p>
            <a:pPr marL="457200" lvl="0" indent="-419100">
              <a:lnSpc>
                <a:spcPct val="115000"/>
              </a:lnSpc>
              <a:buSzPct val="100000"/>
              <a:buFont typeface="Calibri"/>
              <a:buChar char="●"/>
            </a:pPr>
            <a:r>
              <a:rPr lang="en-US" dirty="0" smtClean="0">
                <a:latin typeface="Calibri" pitchFamily="34" charset="0"/>
              </a:rPr>
              <a:t>Compares two versions of the same schema</a:t>
            </a:r>
          </a:p>
          <a:p>
            <a:pPr marL="457200" lvl="0" indent="-419100">
              <a:lnSpc>
                <a:spcPct val="115000"/>
              </a:lnSpc>
              <a:buSzPct val="100000"/>
              <a:buFont typeface="Calibri"/>
              <a:buChar char="●"/>
            </a:pPr>
            <a:r>
              <a:rPr lang="en-US" dirty="0" smtClean="0">
                <a:latin typeface="Calibri" pitchFamily="34" charset="0"/>
              </a:rPr>
              <a:t>Reports on the diff performed with a variety of metrics</a:t>
            </a:r>
          </a:p>
          <a:p>
            <a:pPr marL="457200" lvl="0" indent="-419100">
              <a:lnSpc>
                <a:spcPct val="115000"/>
              </a:lnSpc>
              <a:buSzPct val="100000"/>
              <a:buFont typeface="Calibri"/>
              <a:buChar char="●"/>
            </a:pPr>
            <a:r>
              <a:rPr lang="en-US" dirty="0" smtClean="0">
                <a:latin typeface="Calibri" pitchFamily="34" charset="0"/>
              </a:rPr>
              <a:t>Exports the transitions that occurred in XML format</a:t>
            </a:r>
          </a:p>
          <a:p>
            <a:pPr marL="857250" lvl="1" indent="-419100">
              <a:lnSpc>
                <a:spcPct val="115000"/>
              </a:lnSpc>
              <a:buSzPct val="100000"/>
              <a:buNone/>
            </a:pPr>
            <a:endParaRPr lang="fr-FR" dirty="0" smtClean="0">
              <a:cs typeface="Consolas" pitchFamily="49" charset="0"/>
              <a:hlinkClick r:id="rId3"/>
            </a:endParaRPr>
          </a:p>
          <a:p>
            <a:pPr marL="857250" lvl="1" indent="-419100">
              <a:lnSpc>
                <a:spcPct val="115000"/>
              </a:lnSpc>
              <a:buSzPct val="100000"/>
              <a:buNone/>
            </a:pPr>
            <a:r>
              <a:rPr lang="fr-FR" dirty="0" smtClean="0">
                <a:cs typeface="Consolas" pitchFamily="49" charset="0"/>
                <a:hlinkClick r:id="rId3"/>
              </a:rPr>
              <a:t>https://github.com/DAINTINESS-Group/Hecate</a:t>
            </a:r>
            <a:r>
              <a:rPr lang="fr-FR" dirty="0" smtClean="0">
                <a:cs typeface="Consolas" pitchFamily="49" charset="0"/>
              </a:rPr>
              <a:t> </a:t>
            </a:r>
          </a:p>
          <a:p>
            <a:pPr marL="457200" lvl="0" indent="-419100">
              <a:lnSpc>
                <a:spcPct val="115000"/>
              </a:lnSpc>
              <a:buSzPct val="100000"/>
              <a:buNone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33</a:t>
            </a:fld>
            <a:endParaRPr kumimoji="0"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34</a:t>
            </a:fld>
            <a:endParaRPr kumimoji="0" lang="en-US"/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310454"/>
            <a:ext cx="3744416" cy="2455054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764704"/>
            <a:ext cx="3719748" cy="2460473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764704"/>
            <a:ext cx="3719748" cy="2460473"/>
          </a:xfrm>
          <a:prstGeom prst="rect">
            <a:avLst/>
          </a:prstGeom>
          <a:noFill/>
        </p:spPr>
      </p:pic>
      <p:sp>
        <p:nvSpPr>
          <p:cNvPr id="9" name="Content Placeholder 3"/>
          <p:cNvSpPr txBox="1">
            <a:spLocks/>
          </p:cNvSpPr>
          <p:nvPr/>
        </p:nvSpPr>
        <p:spPr>
          <a:xfrm>
            <a:off x="601216" y="5772397"/>
            <a:ext cx="8363272" cy="104097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probe further (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code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details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…)</a:t>
            </a:r>
          </a:p>
          <a:p>
            <a:pPr marL="266700" marR="0" lvl="2" indent="-2286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  <a:hlinkClick r:id="rId6"/>
              </a:rPr>
              <a:t>http://www.cs.uoi.gr/~pvassil/publications/2015_ER/</a:t>
            </a: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 </a:t>
            </a: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 descr="D:\Users\pvassil\RESEARCH\SUBMITTED\15ER\CR\Greek_gamma_Capita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268760"/>
            <a:ext cx="390000" cy="488571"/>
          </a:xfrm>
          <a:prstGeom prst="rect">
            <a:avLst/>
          </a:prstGeom>
          <a:noFill/>
        </p:spPr>
      </p:pic>
      <p:pic>
        <p:nvPicPr>
          <p:cNvPr id="11" name="Picture 2" descr="D:\Users\pvassil\RESEARCH\SUBMITTED\15ER\CR\Greek_gamma_Capita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>
            <a:off x="8460432" y="2204864"/>
            <a:ext cx="402361" cy="504056"/>
          </a:xfrm>
          <a:prstGeom prst="rect">
            <a:avLst/>
          </a:prstGeom>
          <a:noFill/>
        </p:spPr>
      </p:pic>
      <p:pic>
        <p:nvPicPr>
          <p:cNvPr id="12" name="Picture 2" descr="The parts of a comet:  nucleus, coma, and tails."/>
          <p:cNvPicPr>
            <a:picLocks noChangeAspect="1" noChangeArrowheads="1"/>
          </p:cNvPicPr>
          <p:nvPr/>
        </p:nvPicPr>
        <p:blipFill>
          <a:blip r:embed="rId8" cstate="print"/>
          <a:srcRect t="22651" r="36181" b="12226"/>
          <a:stretch>
            <a:fillRect/>
          </a:stretch>
        </p:blipFill>
        <p:spPr bwMode="auto">
          <a:xfrm>
            <a:off x="251520" y="4725144"/>
            <a:ext cx="396752" cy="540486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8460432" y="4651759"/>
            <a:ext cx="369401" cy="649449"/>
            <a:chOff x="1754327" y="4526212"/>
            <a:chExt cx="369401" cy="649449"/>
          </a:xfrm>
        </p:grpSpPr>
        <p:sp>
          <p:nvSpPr>
            <p:cNvPr id="15" name="Right Triangle 14"/>
            <p:cNvSpPr>
              <a:spLocks noChangeAspect="1"/>
            </p:cNvSpPr>
            <p:nvPr/>
          </p:nvSpPr>
          <p:spPr>
            <a:xfrm>
              <a:off x="1763688" y="4526212"/>
              <a:ext cx="360040" cy="576064"/>
            </a:xfrm>
            <a:prstGeom prst="rt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Rtl" wrap="none" lIns="0" tIns="0" rIns="0" bIns="0" rtlCol="0" anchor="b" anchorCtr="0">
              <a:noAutofit/>
            </a:bodyPr>
            <a:lstStyle/>
            <a:p>
              <a:pPr algn="ctr"/>
              <a:endParaRPr lang="el-GR" sz="1400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2763490">
              <a:off x="1664399" y="4777955"/>
              <a:ext cx="48763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  <a:latin typeface="Arial Narrow" pitchFamily="34" charset="0"/>
                </a:rPr>
                <a:t>void</a:t>
              </a:r>
              <a:endParaRPr lang="el-GR" sz="1400" b="1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</p:grpSp>
      <p:pic>
        <p:nvPicPr>
          <p:cNvPr id="17" name="Picture 16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584" y="3284984"/>
            <a:ext cx="3744416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the study &amp;&amp; Validity considerations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6D98-9539-44E1-9C46-C8A7EE3A4F66}" type="slidenum">
              <a:rPr lang="el-GR" smtClean="0"/>
              <a:pPr/>
              <a:t>35</a:t>
            </a:fld>
            <a:endParaRPr lang="el-G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sets</a:t>
            </a:r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/>
              <a:pPr/>
              <a:t>36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1521" y="1268730"/>
          <a:ext cx="8640962" cy="5328624"/>
        </p:xfrm>
        <a:graphic>
          <a:graphicData uri="http://schemas.openxmlformats.org/drawingml/2006/table">
            <a:tbl>
              <a:tblPr/>
              <a:tblGrid>
                <a:gridCol w="963596"/>
                <a:gridCol w="433560"/>
                <a:gridCol w="1117123"/>
                <a:gridCol w="443324"/>
                <a:gridCol w="443324"/>
                <a:gridCol w="570454"/>
                <a:gridCol w="568825"/>
                <a:gridCol w="568825"/>
                <a:gridCol w="692697"/>
                <a:gridCol w="2839234"/>
              </a:tblGrid>
              <a:tr h="8160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000" b="1" kern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Dataset</a:t>
                      </a:r>
                      <a:endParaRPr lang="el-GR" sz="11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000" b="1" kern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Versions</a:t>
                      </a:r>
                      <a:endParaRPr lang="el-GR" sz="11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000" b="1" kern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Lifetime</a:t>
                      </a:r>
                      <a:endParaRPr lang="el-GR" sz="11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000" b="1" kern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Tables</a:t>
                      </a:r>
                      <a:r>
                        <a:rPr lang="el-GR" sz="1000" b="1" kern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000" b="1" kern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Start</a:t>
                      </a:r>
                      <a:endParaRPr lang="el-GR" sz="11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000" b="1" kern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Tables</a:t>
                      </a:r>
                      <a:r>
                        <a:rPr lang="el-GR" sz="1000" b="1" kern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000" b="1" kern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End</a:t>
                      </a:r>
                      <a:endParaRPr lang="el-GR" sz="11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000" b="1" kern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Attributes</a:t>
                      </a:r>
                      <a:r>
                        <a:rPr lang="el-GR" sz="1000" b="1" kern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000" b="1" kern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Start</a:t>
                      </a:r>
                      <a:endParaRPr lang="el-GR" sz="11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000" b="1" kern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Attributes</a:t>
                      </a:r>
                      <a:r>
                        <a:rPr lang="el-GR" sz="1000" b="1" kern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000" b="1" kern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End</a:t>
                      </a:r>
                      <a:endParaRPr lang="el-GR" sz="11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000" b="1" kern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Commits</a:t>
                      </a:r>
                      <a:r>
                        <a:rPr lang="en-US" sz="1000" b="1" kern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per Day</a:t>
                      </a:r>
                      <a:endParaRPr lang="el-GR" sz="11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000" b="1" kern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% </a:t>
                      </a:r>
                      <a:r>
                        <a:rPr lang="el-GR" sz="1000" b="1" kern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commits</a:t>
                      </a:r>
                      <a:r>
                        <a:rPr lang="el-GR" sz="1000" b="1" kern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000" b="1" kern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with</a:t>
                      </a:r>
                      <a:r>
                        <a:rPr lang="el-GR" sz="1000" b="1" kern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000" b="1" kern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change</a:t>
                      </a:r>
                      <a:endParaRPr lang="el-GR" sz="11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Repository URL</a:t>
                      </a:r>
                      <a:endParaRPr lang="el-GR" sz="11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265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ATLAS </a:t>
                      </a:r>
                      <a:r>
                        <a:rPr lang="el-GR" sz="1200" kern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Trigger</a:t>
                      </a:r>
                      <a:endParaRPr lang="el-GR" sz="12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84</a:t>
                      </a:r>
                      <a:endParaRPr lang="el-GR" sz="12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000000"/>
                          </a:solidFill>
                          <a:latin typeface="Segoe UI"/>
                          <a:ea typeface="Times New Roman"/>
                          <a:cs typeface="Times New Roman"/>
                        </a:rPr>
                        <a:t>2 Y, 7 M, 2 D</a:t>
                      </a:r>
                      <a:endParaRPr lang="el-GR" sz="12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56</a:t>
                      </a:r>
                      <a:endParaRPr lang="el-GR" sz="12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73</a:t>
                      </a:r>
                      <a:endParaRPr lang="el-GR" sz="12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709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858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0,089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82%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800" u="sng" kern="140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  <a:hlinkClick r:id="rId3"/>
                        </a:rPr>
                        <a:t>http://atdaq-sw.cern.ch/cgi-bin/viewcvs-atlas.cgi/offline/Trigger/TrigConfiguration/TrigDb/share/sql/combined_schema.sql</a:t>
                      </a:r>
                      <a:endParaRPr lang="el-GR" sz="8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80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BioSQL</a:t>
                      </a:r>
                      <a:endParaRPr lang="el-GR" sz="12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46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000000"/>
                          </a:solidFill>
                          <a:latin typeface="Segoe UI"/>
                          <a:ea typeface="Times New Roman"/>
                          <a:cs typeface="Times New Roman"/>
                        </a:rPr>
                        <a:t>10 Y, 6 M, 19 D</a:t>
                      </a:r>
                      <a:endParaRPr lang="el-GR" sz="12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</a:t>
                      </a:r>
                      <a:endParaRPr lang="el-GR" sz="12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74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129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0,012</a:t>
                      </a:r>
                      <a:endParaRPr lang="el-GR" sz="12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63%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800" u="sng" kern="1400" dirty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  <a:hlinkClick r:id="rId4"/>
                        </a:rPr>
                        <a:t>https://github.com/biosql/biosql/blob/master/sql/biosqldb-mysql.sql</a:t>
                      </a:r>
                      <a:endParaRPr lang="el-GR" sz="8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120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Coppermine</a:t>
                      </a:r>
                      <a:endParaRPr lang="el-GR" sz="12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117</a:t>
                      </a:r>
                      <a:endParaRPr lang="el-GR" sz="12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000000"/>
                          </a:solidFill>
                          <a:latin typeface="Segoe UI"/>
                          <a:ea typeface="Times New Roman"/>
                          <a:cs typeface="Times New Roman"/>
                        </a:rPr>
                        <a:t>8 Y, 6 M, 2 D</a:t>
                      </a:r>
                      <a:endParaRPr lang="el-GR" sz="12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22</a:t>
                      </a:r>
                      <a:endParaRPr lang="el-GR" sz="12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87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169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0,038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50%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800" u="sng" kern="140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  <a:hlinkClick r:id="rId5"/>
                        </a:rPr>
                        <a:t>http://sourceforge.net/p/coppermine/code/8581/tree/trunk/cpg1.5.x/sql/schema.sql</a:t>
                      </a:r>
                      <a:endParaRPr lang="el-GR" sz="8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120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Ensembl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528</a:t>
                      </a:r>
                      <a:endParaRPr lang="el-GR" sz="12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000000"/>
                          </a:solidFill>
                          <a:latin typeface="Segoe UI"/>
                          <a:ea typeface="Times New Roman"/>
                          <a:cs typeface="Times New Roman"/>
                        </a:rPr>
                        <a:t>13 Y, 3 M, 15 D</a:t>
                      </a:r>
                      <a:endParaRPr lang="el-GR" sz="12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75</a:t>
                      </a:r>
                      <a:endParaRPr lang="el-GR" sz="12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75</a:t>
                      </a:r>
                      <a:endParaRPr lang="el-GR" sz="12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486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0,109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60%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800" u="sng" kern="140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  <a:hlinkClick r:id="rId6"/>
                        </a:rPr>
                        <a:t>http://cvs.sanger.ac.uk/cgi-bin/viewvc.cgi/ensembl/sql/table.sql?root=ensembl&amp;view=log</a:t>
                      </a:r>
                      <a:endParaRPr lang="el-GR" sz="8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120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MediaWiki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322</a:t>
                      </a:r>
                      <a:endParaRPr lang="el-GR" sz="12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000000"/>
                          </a:solidFill>
                          <a:latin typeface="Segoe UI"/>
                          <a:ea typeface="Times New Roman"/>
                          <a:cs typeface="Times New Roman"/>
                        </a:rPr>
                        <a:t>8 Y, 10 M, 6 D</a:t>
                      </a:r>
                      <a:endParaRPr lang="el-GR" sz="12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</a:t>
                      </a:r>
                      <a:endParaRPr lang="el-GR" sz="12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318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0,100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59%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800" u="sng" kern="140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  <a:hlinkClick r:id="rId7"/>
                        </a:rPr>
                        <a:t>https://svn.wikimedia.org/viewvc/mediawiki/trunk/phase3/maintenance/tables.sql?view=log</a:t>
                      </a:r>
                      <a:endParaRPr lang="el-GR" sz="8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77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OpenCart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164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000000"/>
                          </a:solidFill>
                          <a:latin typeface="Segoe UI"/>
                          <a:ea typeface="Times New Roman"/>
                          <a:cs typeface="Times New Roman"/>
                        </a:rPr>
                        <a:t>4 Y, 4 M, 3 D</a:t>
                      </a:r>
                      <a:endParaRPr lang="el-GR" sz="12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46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114</a:t>
                      </a:r>
                      <a:endParaRPr lang="el-GR" sz="12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292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731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0,104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47%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800" u="sng" kern="140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  <a:hlinkClick r:id="rId8"/>
                        </a:rPr>
                        <a:t>https://github.com/opencart/opencart/blob/master/upload/install/opencart.sql</a:t>
                      </a:r>
                      <a:endParaRPr lang="el-GR" sz="8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120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phpBB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133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000000"/>
                          </a:solidFill>
                          <a:latin typeface="Segoe UI"/>
                          <a:ea typeface="Times New Roman"/>
                          <a:cs typeface="Times New Roman"/>
                        </a:rPr>
                        <a:t>6 Y, 7 M, 10 D</a:t>
                      </a:r>
                      <a:endParaRPr lang="el-GR" sz="12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61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65</a:t>
                      </a:r>
                      <a:endParaRPr lang="el-GR" sz="12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611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565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0,055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82%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800" u="sng" kern="140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  <a:hlinkClick r:id="rId9"/>
                        </a:rPr>
                        <a:t>https://github.com/phpbb/phpbb3/blob/develop/phpBB/install/schemas/mysql_41_schema.sql</a:t>
                      </a:r>
                      <a:endParaRPr lang="el-GR" sz="8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120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TYPO3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97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000000"/>
                          </a:solidFill>
                          <a:latin typeface="Segoe UI"/>
                          <a:ea typeface="Times New Roman"/>
                          <a:cs typeface="Times New Roman"/>
                        </a:rPr>
                        <a:t>8 Y, 11 M, 0 D</a:t>
                      </a:r>
                      <a:endParaRPr lang="el-GR" sz="12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</a:t>
                      </a:r>
                      <a:endParaRPr lang="el-GR" sz="12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122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414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0,030</a:t>
                      </a:r>
                      <a:endParaRPr lang="el-GR" sz="12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76%</a:t>
                      </a:r>
                      <a:endParaRPr lang="el-GR" sz="12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800" u="sng" kern="1400" dirty="0">
                          <a:solidFill>
                            <a:srgbClr val="0000FF"/>
                          </a:solidFill>
                          <a:latin typeface="Calibri"/>
                          <a:ea typeface="Times New Roman"/>
                          <a:cs typeface="Times New Roman"/>
                          <a:hlinkClick r:id="rId10"/>
                        </a:rPr>
                        <a:t>https://git.typo3.org/Packages/TYPO3.CMS.git/history/TYPO3_6-0:/t3lib/stddb/tables.sql</a:t>
                      </a:r>
                      <a:endParaRPr lang="el-GR" sz="800" kern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the study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50904" cy="4925144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Scope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databases being part of </a:t>
            </a:r>
            <a:r>
              <a:rPr lang="en-US" dirty="0" smtClean="0">
                <a:solidFill>
                  <a:srgbClr val="008000"/>
                </a:solidFill>
              </a:rPr>
              <a:t>open-source software </a:t>
            </a:r>
            <a:r>
              <a:rPr lang="en-US" dirty="0" smtClean="0"/>
              <a:t>(and not proprietary ones)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long </a:t>
            </a:r>
            <a:r>
              <a:rPr lang="en-US" dirty="0" smtClean="0">
                <a:solidFill>
                  <a:srgbClr val="3333FF"/>
                </a:solidFill>
              </a:rPr>
              <a:t>history</a:t>
            </a:r>
            <a:endParaRPr lang="en-US" dirty="0" smtClean="0"/>
          </a:p>
          <a:p>
            <a:pPr lvl="1"/>
            <a:r>
              <a:rPr lang="en-US" dirty="0" smtClean="0"/>
              <a:t>we work only with changes at the </a:t>
            </a:r>
            <a:r>
              <a:rPr lang="en-US" dirty="0" smtClean="0">
                <a:solidFill>
                  <a:srgbClr val="7030A0"/>
                </a:solidFill>
              </a:rPr>
              <a:t>logical schema level </a:t>
            </a:r>
            <a:r>
              <a:rPr lang="en-US" dirty="0" smtClean="0"/>
              <a:t>(and ignore physical-level changes like index creation or change of storage engine)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We encompass datasets with different </a:t>
            </a:r>
            <a:r>
              <a:rPr lang="en-US" dirty="0" smtClean="0">
                <a:solidFill>
                  <a:srgbClr val="008000"/>
                </a:solidFill>
              </a:rPr>
              <a:t>domains ([A]: physics, [B]: biomedical, [C]: CMS’s)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amount of growth </a:t>
            </a:r>
            <a:r>
              <a:rPr lang="en-US" dirty="0">
                <a:solidFill>
                  <a:srgbClr val="002060"/>
                </a:solidFill>
              </a:rPr>
              <a:t>(shade: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high</a:t>
            </a:r>
            <a:r>
              <a:rPr lang="en-US" dirty="0">
                <a:solidFill>
                  <a:srgbClr val="002060"/>
                </a:solidFill>
              </a:rPr>
              <a:t>,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med</a:t>
            </a:r>
            <a:r>
              <a:rPr lang="en-US" dirty="0">
                <a:solidFill>
                  <a:srgbClr val="002060"/>
                </a:solidFill>
              </a:rPr>
              <a:t>,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low</a:t>
            </a:r>
            <a:r>
              <a:rPr lang="en-US" dirty="0">
                <a:solidFill>
                  <a:srgbClr val="002060"/>
                </a:solidFill>
              </a:rPr>
              <a:t>) &amp; </a:t>
            </a:r>
            <a:r>
              <a:rPr lang="en-US" dirty="0" smtClean="0">
                <a:solidFill>
                  <a:srgbClr val="FF0000"/>
                </a:solidFill>
              </a:rPr>
              <a:t>schema size</a:t>
            </a:r>
          </a:p>
          <a:p>
            <a:endParaRPr lang="en-US" dirty="0" smtClean="0"/>
          </a:p>
          <a:p>
            <a:r>
              <a:rPr lang="en-US" dirty="0" smtClean="0"/>
              <a:t>We should be very careful to not </a:t>
            </a:r>
            <a:r>
              <a:rPr lang="en-US" dirty="0" err="1" smtClean="0"/>
              <a:t>overgeneralize</a:t>
            </a:r>
            <a:r>
              <a:rPr lang="en-US" dirty="0" smtClean="0"/>
              <a:t> findings to proprietary databases or physical schemata!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436095" y="1340768"/>
          <a:ext cx="3544944" cy="5328624"/>
        </p:xfrm>
        <a:graphic>
          <a:graphicData uri="http://schemas.openxmlformats.org/drawingml/2006/table">
            <a:tbl>
              <a:tblPr/>
              <a:tblGrid>
                <a:gridCol w="1004401"/>
                <a:gridCol w="451920"/>
                <a:gridCol w="1164429"/>
                <a:gridCol w="462097"/>
                <a:gridCol w="462097"/>
              </a:tblGrid>
              <a:tr h="8160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n-US" sz="1200" b="1" kern="1400" dirty="0" err="1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FoSS</a:t>
                      </a:r>
                      <a:r>
                        <a:rPr lang="en-US" sz="1200" b="1" kern="1400" dirty="0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200" b="1" kern="1400" dirty="0" err="1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Dataset</a:t>
                      </a:r>
                      <a:endParaRPr lang="el-GR" sz="1600" b="1" kern="1400" dirty="0">
                        <a:solidFill>
                          <a:srgbClr val="008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000" b="1" kern="1400" dirty="0" err="1">
                          <a:solidFill>
                            <a:srgbClr val="3333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Versions</a:t>
                      </a:r>
                      <a:endParaRPr lang="el-GR" sz="1100" kern="1400" dirty="0">
                        <a:solidFill>
                          <a:srgbClr val="3333FF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000" b="1" kern="1400" dirty="0" err="1">
                          <a:solidFill>
                            <a:srgbClr val="3333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Lifetime</a:t>
                      </a:r>
                      <a:endParaRPr lang="el-GR" sz="1100" kern="1400" dirty="0">
                        <a:solidFill>
                          <a:srgbClr val="3333FF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000" b="1" kern="1400" dirty="0" err="1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Tables</a:t>
                      </a:r>
                      <a:r>
                        <a:rPr lang="el-GR" sz="1000" b="1" kern="14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b="1" kern="140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@ </a:t>
                      </a:r>
                      <a:r>
                        <a:rPr lang="el-GR" sz="1000" b="1" kern="1400" dirty="0" err="1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Start</a:t>
                      </a:r>
                      <a:endParaRPr lang="el-GR" sz="1100" kern="140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000" b="1" kern="1400" dirty="0" err="1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Tables</a:t>
                      </a:r>
                      <a:r>
                        <a:rPr lang="el-GR" sz="1000" b="1" kern="14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b="1" kern="140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@  </a:t>
                      </a:r>
                      <a:r>
                        <a:rPr lang="el-GR" sz="1000" b="1" kern="1400" dirty="0" err="1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End</a:t>
                      </a:r>
                      <a:endParaRPr lang="el-GR" sz="1100" kern="140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265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ATLAS </a:t>
                      </a:r>
                      <a:r>
                        <a:rPr lang="el-GR" sz="1200" b="1" kern="1400" dirty="0" err="1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Trigger</a:t>
                      </a:r>
                      <a:r>
                        <a:rPr lang="en-US" sz="1200" b="1" kern="1400" dirty="0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[A]</a:t>
                      </a:r>
                      <a:endParaRPr lang="el-GR" sz="1200" b="1" kern="1400" dirty="0">
                        <a:solidFill>
                          <a:srgbClr val="008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>
                          <a:solidFill>
                            <a:srgbClr val="3333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84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>
                          <a:solidFill>
                            <a:srgbClr val="3333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 Y</a:t>
                      </a:r>
                      <a:r>
                        <a:rPr lang="el-GR" sz="1200" kern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7 M, 2 D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56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73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80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 err="1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BioSQL</a:t>
                      </a:r>
                      <a:r>
                        <a:rPr lang="en-US" sz="1200" b="1" kern="1400" dirty="0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[B]</a:t>
                      </a:r>
                      <a:endParaRPr lang="el-GR" sz="1200" b="1" kern="1400" dirty="0">
                        <a:solidFill>
                          <a:srgbClr val="008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>
                          <a:solidFill>
                            <a:srgbClr val="3333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46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>
                          <a:solidFill>
                            <a:srgbClr val="3333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 Y</a:t>
                      </a:r>
                      <a:r>
                        <a:rPr lang="el-GR" sz="1200" kern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6 M, 19 D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28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120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 err="1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Coppermine</a:t>
                      </a:r>
                      <a:r>
                        <a:rPr lang="en-US" sz="1200" b="1" kern="1400" dirty="0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[C]</a:t>
                      </a:r>
                      <a:endParaRPr lang="el-GR" sz="1200" b="1" kern="1400" dirty="0">
                        <a:solidFill>
                          <a:srgbClr val="008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>
                          <a:solidFill>
                            <a:srgbClr val="3333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117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>
                          <a:solidFill>
                            <a:srgbClr val="3333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 Y</a:t>
                      </a:r>
                      <a:r>
                        <a:rPr lang="el-GR" sz="1200" kern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6 M, 2 D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22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120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 err="1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Ensembl</a:t>
                      </a:r>
                      <a:r>
                        <a:rPr lang="en-US" sz="1200" b="1" kern="1400" dirty="0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[B]</a:t>
                      </a:r>
                      <a:endParaRPr lang="el-GR" sz="1200" b="1" kern="1400" dirty="0">
                        <a:solidFill>
                          <a:srgbClr val="008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>
                          <a:solidFill>
                            <a:srgbClr val="3333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528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>
                          <a:solidFill>
                            <a:srgbClr val="3333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13 Y</a:t>
                      </a:r>
                      <a:r>
                        <a:rPr lang="el-GR" sz="1200" kern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3 M, 15 D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17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75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120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 err="1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MediaWiki</a:t>
                      </a:r>
                      <a:r>
                        <a:rPr lang="en-US" sz="1200" b="1" kern="1400" dirty="0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[C]</a:t>
                      </a:r>
                      <a:endParaRPr lang="el-GR" sz="1200" b="1" kern="1400" dirty="0">
                        <a:solidFill>
                          <a:srgbClr val="008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>
                          <a:solidFill>
                            <a:srgbClr val="3333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322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>
                          <a:solidFill>
                            <a:srgbClr val="3333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 Y</a:t>
                      </a:r>
                      <a:r>
                        <a:rPr lang="el-GR" sz="1200" kern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10 M, 6 D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17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177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 err="1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OpenCart</a:t>
                      </a:r>
                      <a:r>
                        <a:rPr lang="en-US" sz="1200" b="1" kern="1400" dirty="0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[C]</a:t>
                      </a:r>
                      <a:endParaRPr lang="el-GR" sz="1200" b="1" kern="1400" dirty="0">
                        <a:solidFill>
                          <a:srgbClr val="008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>
                          <a:solidFill>
                            <a:srgbClr val="3333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164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>
                          <a:solidFill>
                            <a:srgbClr val="3333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 Y</a:t>
                      </a:r>
                      <a:r>
                        <a:rPr lang="el-GR" sz="1200" kern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4 M, 3 D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46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114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120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 err="1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phpBB</a:t>
                      </a:r>
                      <a:r>
                        <a:rPr lang="en-US" sz="1200" b="1" kern="1400" dirty="0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[C]</a:t>
                      </a:r>
                      <a:endParaRPr lang="el-GR" sz="1200" b="1" kern="1400" dirty="0">
                        <a:solidFill>
                          <a:srgbClr val="008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>
                          <a:solidFill>
                            <a:srgbClr val="3333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133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>
                          <a:solidFill>
                            <a:srgbClr val="3333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 Y</a:t>
                      </a:r>
                      <a:r>
                        <a:rPr lang="el-GR" sz="1200" kern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7 M, 10 D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61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65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120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TYPO3</a:t>
                      </a:r>
                      <a:r>
                        <a:rPr lang="en-US" sz="1200" b="1" kern="1400" dirty="0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[C]</a:t>
                      </a:r>
                      <a:endParaRPr lang="el-GR" sz="1200" b="1" kern="1400" dirty="0">
                        <a:solidFill>
                          <a:srgbClr val="008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>
                          <a:solidFill>
                            <a:srgbClr val="3333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97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>
                          <a:solidFill>
                            <a:srgbClr val="3333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 Y</a:t>
                      </a:r>
                      <a:r>
                        <a:rPr lang="el-GR" sz="1200" kern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11 M, 0 D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23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26F0C-9141-4964-A528-E266BF9D7C84}" type="slidenum">
              <a:rPr lang="el-GR" smtClean="0"/>
              <a:pPr/>
              <a:t>37</a:t>
            </a:fld>
            <a:endParaRPr lang="el-GR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validity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We perform an </a:t>
            </a:r>
            <a:r>
              <a:rPr lang="en-US" b="1" dirty="0" smtClean="0"/>
              <a:t>exploratory study to observe frequently occurring phenomena </a:t>
            </a:r>
            <a:r>
              <a:rPr lang="en-US" dirty="0" smtClean="0"/>
              <a:t>within the scope of the aforementioned population 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Are our data sets representative enough? </a:t>
            </a:r>
            <a:r>
              <a:rPr lang="en-US" dirty="0" smtClean="0"/>
              <a:t>Is it possible that the observed behaviors are caused by sui-generis characteristics of the studied data sets?</a:t>
            </a:r>
          </a:p>
          <a:p>
            <a:pPr lvl="1"/>
            <a:r>
              <a:rPr lang="en-US" dirty="0" smtClean="0">
                <a:solidFill>
                  <a:srgbClr val="3333FF"/>
                </a:solidFill>
              </a:rPr>
              <a:t>Yes</a:t>
            </a:r>
            <a:r>
              <a:rPr lang="en-US" dirty="0" smtClean="0"/>
              <a:t>: we believe we have a good </a:t>
            </a:r>
            <a:r>
              <a:rPr lang="en-US" dirty="0" smtClean="0">
                <a:solidFill>
                  <a:srgbClr val="3333FF"/>
                </a:solidFill>
              </a:rPr>
              <a:t>population definition &amp; we abide by it</a:t>
            </a:r>
          </a:p>
          <a:p>
            <a:pPr lvl="1"/>
            <a:r>
              <a:rPr lang="en-US" dirty="0" smtClean="0">
                <a:solidFill>
                  <a:srgbClr val="3333FF"/>
                </a:solidFill>
              </a:rPr>
              <a:t>Yes</a:t>
            </a:r>
            <a:r>
              <a:rPr lang="en-US" dirty="0" smtClean="0"/>
              <a:t>: we believe we have a </a:t>
            </a:r>
            <a:r>
              <a:rPr lang="en-US" dirty="0" smtClean="0">
                <a:solidFill>
                  <a:srgbClr val="3333FF"/>
                </a:solidFill>
              </a:rPr>
              <a:t>large number of databases</a:t>
            </a:r>
            <a:r>
              <a:rPr lang="en-US" dirty="0" smtClean="0"/>
              <a:t>, from a </a:t>
            </a:r>
            <a:r>
              <a:rPr lang="en-US" dirty="0" smtClean="0">
                <a:solidFill>
                  <a:srgbClr val="3333FF"/>
                </a:solidFill>
              </a:rPr>
              <a:t>variety of domains</a:t>
            </a:r>
            <a:r>
              <a:rPr lang="en-US" dirty="0" smtClean="0"/>
              <a:t> with </a:t>
            </a:r>
            <a:r>
              <a:rPr lang="en-US" dirty="0" smtClean="0">
                <a:solidFill>
                  <a:srgbClr val="3333FF"/>
                </a:solidFill>
              </a:rPr>
              <a:t>different profiles</a:t>
            </a:r>
            <a:r>
              <a:rPr lang="en-US" dirty="0" smtClean="0"/>
              <a:t>, that seem to give fairly </a:t>
            </a:r>
            <a:r>
              <a:rPr lang="en-US" dirty="0" smtClean="0">
                <a:solidFill>
                  <a:srgbClr val="3333FF"/>
                </a:solidFill>
              </a:rPr>
              <a:t>consistent answers </a:t>
            </a:r>
            <a:r>
              <a:rPr lang="en-US" dirty="0" smtClean="0"/>
              <a:t>to our research questions (behavior deviations are mostly related to the maturity of the database and not to its application area).</a:t>
            </a:r>
          </a:p>
          <a:p>
            <a:pPr lvl="1"/>
            <a:r>
              <a:rPr lang="en-US" dirty="0" smtClean="0">
                <a:solidFill>
                  <a:srgbClr val="3333FF"/>
                </a:solidFill>
              </a:rPr>
              <a:t>Yes</a:t>
            </a:r>
            <a:r>
              <a:rPr lang="en-US" dirty="0" smtClean="0"/>
              <a:t>: we believe we have </a:t>
            </a:r>
            <a:r>
              <a:rPr lang="en-US" dirty="0" smtClean="0">
                <a:solidFill>
                  <a:srgbClr val="3333FF"/>
                </a:solidFill>
              </a:rPr>
              <a:t>a good data extraction and measurement process</a:t>
            </a:r>
            <a:r>
              <a:rPr lang="en-US" dirty="0" smtClean="0"/>
              <a:t> without interference / selection / … of the input from our part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Maybe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unclear when the number of studied databases is large enough</a:t>
            </a:r>
            <a:r>
              <a:rPr lang="en-US" dirty="0" smtClean="0"/>
              <a:t> to declare the general application of a pattern as “universal”.</a:t>
            </a:r>
          </a:p>
          <a:p>
            <a:pPr lvl="1"/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6911752" y="116632"/>
            <a:ext cx="223224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Can we generalize out findings broadly?</a:t>
            </a:r>
            <a:endParaRPr lang="el-GR" dirty="0"/>
          </a:p>
        </p:txBody>
      </p:sp>
      <p:sp>
        <p:nvSpPr>
          <p:cNvPr id="5" name="Right Arrow 4"/>
          <p:cNvSpPr/>
          <p:nvPr/>
        </p:nvSpPr>
        <p:spPr>
          <a:xfrm>
            <a:off x="8172400" y="5949280"/>
            <a:ext cx="792088" cy="576064"/>
          </a:xfrm>
          <a:prstGeom prst="rightArrow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26F0C-9141-4964-A528-E266BF9D7C84}" type="slidenum">
              <a:rPr lang="el-GR" smtClean="0"/>
              <a:pPr/>
              <a:t>38</a:t>
            </a:fld>
            <a:endParaRPr lang="el-GR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validity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Understanding the represented population</a:t>
            </a:r>
          </a:p>
          <a:p>
            <a:pPr lvl="1"/>
            <a:r>
              <a:rPr lang="en-US" sz="1600" dirty="0" smtClean="0"/>
              <a:t>Precision: all our data sets belong to the specified population</a:t>
            </a:r>
          </a:p>
          <a:p>
            <a:pPr lvl="1"/>
            <a:r>
              <a:rPr lang="en-US" sz="1600" dirty="0" smtClean="0"/>
              <a:t>Definition Completeness: no missing property that we knowledgably omit to report</a:t>
            </a:r>
          </a:p>
          <a:p>
            <a:pPr lvl="1"/>
            <a:r>
              <a:rPr lang="en-US" sz="1600" dirty="0" err="1" smtClean="0"/>
              <a:t>FoSS</a:t>
            </a:r>
            <a:r>
              <a:rPr lang="en-US" sz="1600" dirty="0" smtClean="0"/>
              <a:t> has an inherent way of maintenance and evolution</a:t>
            </a:r>
          </a:p>
          <a:p>
            <a:r>
              <a:rPr lang="en-US" sz="1800" dirty="0" smtClean="0"/>
              <a:t>Representativeness of selected datasets</a:t>
            </a:r>
          </a:p>
          <a:p>
            <a:pPr lvl="1"/>
            <a:r>
              <a:rPr lang="en-US" sz="1600" dirty="0" smtClean="0"/>
              <a:t>Data sets come from 3 categories of </a:t>
            </a:r>
            <a:r>
              <a:rPr lang="en-US" sz="1600" dirty="0" err="1" smtClean="0"/>
              <a:t>FoSS</a:t>
            </a:r>
            <a:r>
              <a:rPr lang="en-US" sz="1600" dirty="0" smtClean="0"/>
              <a:t> (CMS / Biomedical / Physics) </a:t>
            </a:r>
          </a:p>
          <a:p>
            <a:pPr lvl="1"/>
            <a:r>
              <a:rPr lang="en-US" sz="1600" dirty="0" smtClean="0"/>
              <a:t>They have different size and growth volumes</a:t>
            </a:r>
          </a:p>
          <a:p>
            <a:pPr lvl="1"/>
            <a:r>
              <a:rPr lang="en-US" sz="1600" dirty="0" smtClean="0"/>
              <a:t>Results are fairly consistent both in our ER’15 and our CAiSE’14 papers</a:t>
            </a:r>
          </a:p>
          <a:p>
            <a:r>
              <a:rPr lang="en-US" sz="1800" dirty="0" smtClean="0"/>
              <a:t>Treatment of data</a:t>
            </a:r>
          </a:p>
          <a:p>
            <a:pPr lvl="1"/>
            <a:r>
              <a:rPr lang="en-US" sz="1600" dirty="0" smtClean="0"/>
              <a:t>We have tested our “Delta Extractor”, Hecate, to  parse the input correctly &amp; adapted it during its development; the parser is not a full-blown SQL parser, but robust to ignore parts unknown to it</a:t>
            </a:r>
          </a:p>
          <a:p>
            <a:pPr lvl="1"/>
            <a:r>
              <a:rPr lang="en-US" sz="1600" dirty="0" smtClean="0"/>
              <a:t>A handful of cases where adapted in the Coppermine to avoid overcomplicating the parser; not a serious threat to validity ; other than that we have not interfered with the input</a:t>
            </a:r>
          </a:p>
          <a:p>
            <a:pPr lvl="1"/>
            <a:r>
              <a:rPr lang="en-US" sz="1600" dirty="0" smtClean="0"/>
              <a:t>Fully automated counting for the measures via Hecate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11752" y="116632"/>
            <a:ext cx="223224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Can we generalize out findings broadly?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26F0C-9141-4964-A528-E266BF9D7C84}" type="slidenum">
              <a:rPr lang="el-GR" smtClean="0"/>
              <a:pPr/>
              <a:t>39</a:t>
            </a:fld>
            <a:endParaRPr lang="el-G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aren’t we there yet?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Historically, nobody from the research community had access + the right to publish to version histories of database schemata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Open source tools internally hosting databases</a:t>
            </a:r>
            <a:r>
              <a:rPr lang="en-US" dirty="0" smtClean="0"/>
              <a:t> have changed this landscape:</a:t>
            </a:r>
          </a:p>
          <a:p>
            <a:pPr lvl="1"/>
            <a:r>
              <a:rPr lang="en-US" dirty="0" smtClean="0"/>
              <a:t>not only is the code available, but also,</a:t>
            </a:r>
          </a:p>
          <a:p>
            <a:pPr lvl="1"/>
            <a:r>
              <a:rPr lang="en-US" dirty="0" smtClean="0"/>
              <a:t>public repositories (</a:t>
            </a:r>
            <a:r>
              <a:rPr lang="en-US" dirty="0" err="1" smtClean="0"/>
              <a:t>git</a:t>
            </a:r>
            <a:r>
              <a:rPr lang="en-US" dirty="0" smtClean="0"/>
              <a:t>, </a:t>
            </a:r>
            <a:r>
              <a:rPr lang="en-US" dirty="0" err="1" smtClean="0"/>
              <a:t>svn</a:t>
            </a:r>
            <a:r>
              <a:rPr lang="en-US" dirty="0" smtClean="0"/>
              <a:t>, …)  keep the entire history of revisions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We are now presented with the opportunity to  study the version histories of such “open source databases”</a:t>
            </a:r>
            <a:endParaRPr lang="el-GR" dirty="0">
              <a:solidFill>
                <a:srgbClr val="0000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4</a:t>
            </a:fld>
            <a:endParaRPr kumimoji="0" lang="en-US"/>
          </a:p>
        </p:txBody>
      </p:sp>
      <p:pic>
        <p:nvPicPr>
          <p:cNvPr id="5" name="Picture 4" descr="C:\Users\pvassil\AppData\Local\Microsoft\Windows\Temporary Internet Files\Content.IE5\ES7NY6W8\MC90044157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086389"/>
            <a:ext cx="1440160" cy="1118475"/>
          </a:xfrm>
          <a:prstGeom prst="rect">
            <a:avLst/>
          </a:prstGeom>
          <a:noFill/>
        </p:spPr>
      </p:pic>
      <p:pic>
        <p:nvPicPr>
          <p:cNvPr id="6" name="Picture 6" descr="C:\Users\pvassil\AppData\Local\Microsoft\Windows\Temporary Internet Files\Content.IE5\5Q1D2M5Y\MC90044157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475020"/>
            <a:ext cx="1440160" cy="1122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daintiness-short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036496" cy="5630121"/>
          </a:xfrm>
        </p:spPr>
      </p:pic>
      <p:sp>
        <p:nvSpPr>
          <p:cNvPr id="4" name="Content Placeholder 3"/>
          <p:cNvSpPr txBox="1">
            <a:spLocks/>
          </p:cNvSpPr>
          <p:nvPr/>
        </p:nvSpPr>
        <p:spPr>
          <a:xfrm>
            <a:off x="1187624" y="5123008"/>
            <a:ext cx="7848872" cy="17008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r">
              <a:spcBef>
                <a:spcPct val="20000"/>
              </a:spcBef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probe further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code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results</a:t>
            </a:r>
            <a:r>
              <a:rPr lang="en-US" sz="2800" dirty="0" smtClean="0">
                <a:solidFill>
                  <a:srgbClr val="808080"/>
                </a:solidFill>
              </a:rPr>
              <a:t>, </a:t>
            </a:r>
            <a:r>
              <a:rPr lang="en-US" sz="2800" dirty="0">
                <a:solidFill>
                  <a:srgbClr val="808080"/>
                </a:solidFill>
              </a:rPr>
              <a:t>…)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6700" marR="0" lvl="2" indent="-2286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  <a:hlinkClick r:id="rId4"/>
              </a:rPr>
              <a:t>http://www.cs.uoi.gr/~pvassil/publications/2015_ER/</a:t>
            </a: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Consolas" pitchFamily="49" charset="0"/>
              <a:ea typeface="+mn-ea"/>
              <a:cs typeface="Consolas" pitchFamily="49" charset="0"/>
            </a:endParaRPr>
          </a:p>
          <a:p>
            <a:pPr marL="266700" marR="0" lvl="2" indent="-2286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nsolas" pitchFamily="49" charset="0"/>
                <a:ea typeface="+mn-ea"/>
                <a:cs typeface="Consolas" pitchFamily="49" charset="0"/>
              </a:rPr>
              <a:t> </a:t>
            </a:r>
          </a:p>
          <a:p>
            <a:pPr marL="266700" lvl="2" indent="-228600" algn="r">
              <a:spcBef>
                <a:spcPct val="20000"/>
              </a:spcBef>
              <a:defRPr/>
            </a:pPr>
            <a:r>
              <a:rPr lang="fr-FR" sz="2000" b="1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  <a:hlinkClick r:id="rId5"/>
              </a:rPr>
              <a:t>https://</a:t>
            </a:r>
            <a:r>
              <a:rPr lang="fr-FR" sz="2000" b="1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  <a:hlinkClick r:id="rId5"/>
              </a:rPr>
              <a:t>github.com/DAINTINESS-Group</a:t>
            </a:r>
            <a:r>
              <a:rPr lang="fr-FR" sz="2000" b="1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 </a:t>
            </a: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nsolas" pitchFamily="49" charset="0"/>
              <a:ea typeface="+mn-ea"/>
              <a:cs typeface="Consolas" pitchFamily="49" charset="0"/>
            </a:endParaRPr>
          </a:p>
          <a:p>
            <a:pPr marL="342900" marR="0" lvl="2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984" y="1484784"/>
            <a:ext cx="4716016" cy="295232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2600" dirty="0" smtClean="0"/>
              <a:t>Most importantly:</a:t>
            </a:r>
            <a:br>
              <a:rPr lang="en-US" sz="2600" dirty="0" smtClean="0"/>
            </a:br>
            <a:r>
              <a:rPr lang="en-US" sz="2600" dirty="0" smtClean="0"/>
              <a:t>we are happy to invite you to reuse /test /assess /disprove /… all our code, data and results!</a:t>
            </a:r>
            <a:endParaRPr lang="el-GR" sz="2600" dirty="0"/>
          </a:p>
        </p:txBody>
      </p:sp>
      <p:sp>
        <p:nvSpPr>
          <p:cNvPr id="6" name="Rectangle 5"/>
          <p:cNvSpPr/>
          <p:nvPr/>
        </p:nvSpPr>
        <p:spPr>
          <a:xfrm>
            <a:off x="73320" y="2996952"/>
            <a:ext cx="2520280" cy="1008112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73320" y="4293096"/>
            <a:ext cx="2520280" cy="1224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26F0C-9141-4964-A528-E266BF9D7C84}" type="slidenum">
              <a:rPr lang="el-GR" smtClean="0"/>
              <a:pPr/>
              <a:t>40</a:t>
            </a:fld>
            <a:endParaRPr lang="el-GR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validity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Internal validity concerns the accuracy of cause-effect statements: “change in A =&gt; change in B”</a:t>
            </a:r>
          </a:p>
          <a:p>
            <a:r>
              <a:rPr lang="en-US" b="1" dirty="0" smtClean="0"/>
              <a:t>We are very careful to avoid making strong causation statements!</a:t>
            </a:r>
          </a:p>
          <a:p>
            <a:pPr lvl="1"/>
            <a:r>
              <a:rPr lang="en-US" dirty="0" smtClean="0"/>
              <a:t>In some places, we just </a:t>
            </a:r>
            <a:r>
              <a:rPr lang="en-US" u="sng" dirty="0" smtClean="0"/>
              <a:t>hint</a:t>
            </a:r>
            <a:r>
              <a:rPr lang="en-US" dirty="0" smtClean="0"/>
              <a:t> that we </a:t>
            </a:r>
            <a:r>
              <a:rPr lang="en-US" u="sng" dirty="0" smtClean="0"/>
              <a:t>suspect</a:t>
            </a:r>
            <a:r>
              <a:rPr lang="en-US" dirty="0" smtClean="0"/>
              <a:t> the causes for a particular phenomenon, in some places in the text, but </a:t>
            </a:r>
            <a:r>
              <a:rPr lang="en-US" u="sng" dirty="0" smtClean="0"/>
              <a:t>we have no data, yet, to verify our gut-feeling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And yes, it is quite possible that our correlations hide cofounding variables.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6660232" y="116632"/>
            <a:ext cx="2483768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en-US" dirty="0" smtClean="0"/>
              <a:t>Can we confirm statements A=&gt;B? </a:t>
            </a:r>
            <a:r>
              <a:rPr lang="en-US" dirty="0" smtClean="0">
                <a:solidFill>
                  <a:srgbClr val="FF0000"/>
                </a:solidFill>
              </a:rPr>
              <a:t>No!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n-US" dirty="0" smtClean="0"/>
              <a:t>Are there any spurious relationships?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Maybe!</a:t>
            </a:r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26F0C-9141-4964-A528-E266BF9D7C84}" type="slidenum">
              <a:rPr lang="el-GR" smtClean="0"/>
              <a:pPr/>
              <a:t>41</a:t>
            </a:fld>
            <a:endParaRPr lang="el-GR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there a theory?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Our study should be regarded as a </a:t>
            </a:r>
            <a:r>
              <a:rPr lang="en-US" dirty="0" smtClean="0">
                <a:solidFill>
                  <a:srgbClr val="3333FF"/>
                </a:solidFill>
              </a:rPr>
              <a:t>pattern observer</a:t>
            </a:r>
            <a:r>
              <a:rPr lang="en-US" dirty="0" smtClean="0"/>
              <a:t>, rather than as a collection of </a:t>
            </a:r>
            <a:r>
              <a:rPr lang="en-US" dirty="0" smtClean="0">
                <a:solidFill>
                  <a:srgbClr val="FF0000"/>
                </a:solidFill>
              </a:rPr>
              <a:t>laws</a:t>
            </a:r>
            <a:r>
              <a:rPr lang="en-US" dirty="0" smtClean="0"/>
              <a:t>, coming with their internal mechanics and architecture.</a:t>
            </a:r>
          </a:p>
          <a:p>
            <a:r>
              <a:rPr lang="en-US" dirty="0" smtClean="0"/>
              <a:t>It will take too many studies (to enlarge the representativeness even more) and more controlled experiments (in-depth excavation of cause-effect relationships) to produce a solid theory.</a:t>
            </a:r>
          </a:p>
          <a:p>
            <a:r>
              <a:rPr lang="en-US" b="1" dirty="0" smtClean="0"/>
              <a:t>It would be highly desirable if a clear set of requirements on the population definition, the breadth of study and the experimental protocol could be solidified by the scientific community (like e.g., the TREC benchmarks)</a:t>
            </a:r>
          </a:p>
          <a:p>
            <a:r>
              <a:rPr lang="en-US" dirty="0" smtClean="0"/>
              <a:t>… and of course, there might be other suggestions on how to proceed…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26F0C-9141-4964-A528-E266BF9D7C84}" type="slidenum">
              <a:rPr lang="el-GR" smtClean="0"/>
              <a:pPr/>
              <a:t>42</a:t>
            </a:fld>
            <a:endParaRPr lang="el-GR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6D98-9539-44E1-9C46-C8A7EE3A4F66}" type="slidenum">
              <a:rPr lang="el-GR" smtClean="0"/>
              <a:pPr/>
              <a:t>43</a:t>
            </a:fld>
            <a:endParaRPr lang="el-GR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Timeline of empirical studies</a:t>
            </a:r>
            <a:endParaRPr lang="el-GR" dirty="0">
              <a:latin typeface="+mn-lt"/>
            </a:endParaRPr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>
                <a:latin typeface="+mn-lt"/>
              </a:rPr>
              <a:pPr/>
              <a:t>44</a:t>
            </a:fld>
            <a:endParaRPr kumimoji="0" lang="en-US" dirty="0">
              <a:latin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5229200"/>
            <a:ext cx="82089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5"/>
          <p:cNvGrpSpPr/>
          <p:nvPr/>
        </p:nvGrpSpPr>
        <p:grpSpPr>
          <a:xfrm>
            <a:off x="8028384" y="4941168"/>
            <a:ext cx="720080" cy="883841"/>
            <a:chOff x="8028384" y="4941168"/>
            <a:chExt cx="720080" cy="88384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8388424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8028384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2015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4" name="Group 24"/>
          <p:cNvGrpSpPr/>
          <p:nvPr/>
        </p:nvGrpSpPr>
        <p:grpSpPr>
          <a:xfrm>
            <a:off x="6933864" y="4941168"/>
            <a:ext cx="720080" cy="883841"/>
            <a:chOff x="7092280" y="4941168"/>
            <a:chExt cx="720080" cy="883841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7452320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092280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2014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6" name="Group 23"/>
          <p:cNvGrpSpPr/>
          <p:nvPr/>
        </p:nvGrpSpPr>
        <p:grpSpPr>
          <a:xfrm>
            <a:off x="5839342" y="4941168"/>
            <a:ext cx="720080" cy="883841"/>
            <a:chOff x="6228184" y="4941168"/>
            <a:chExt cx="720080" cy="88384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557362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228184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2013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8" name="Group 22"/>
          <p:cNvGrpSpPr/>
          <p:nvPr/>
        </p:nvGrpSpPr>
        <p:grpSpPr>
          <a:xfrm>
            <a:off x="4744820" y="4941168"/>
            <a:ext cx="720080" cy="883841"/>
            <a:chOff x="5292080" y="4941168"/>
            <a:chExt cx="720080" cy="88384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5641832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292080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2011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3650298" y="4941168"/>
            <a:ext cx="720080" cy="883841"/>
            <a:chOff x="4355976" y="4941168"/>
            <a:chExt cx="720080" cy="88384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726302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355976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2009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22" name="Group 20"/>
          <p:cNvGrpSpPr/>
          <p:nvPr/>
        </p:nvGrpSpPr>
        <p:grpSpPr>
          <a:xfrm>
            <a:off x="2555776" y="4941168"/>
            <a:ext cx="720080" cy="883841"/>
            <a:chOff x="2555776" y="4941168"/>
            <a:chExt cx="720080" cy="88384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915816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555776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2008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23" name="Group 27"/>
          <p:cNvGrpSpPr/>
          <p:nvPr/>
        </p:nvGrpSpPr>
        <p:grpSpPr>
          <a:xfrm>
            <a:off x="411566" y="4941168"/>
            <a:ext cx="550151" cy="883841"/>
            <a:chOff x="411566" y="4941168"/>
            <a:chExt cx="550151" cy="883841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83568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411566" y="5517232"/>
              <a:ext cx="55015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1993</a:t>
              </a:r>
              <a:endParaRPr lang="el-GR" dirty="0">
                <a:latin typeface="+mn-lt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298558" y="4437112"/>
            <a:ext cx="776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latin typeface="+mn-lt"/>
              </a:rPr>
              <a:t>Sjoberg</a:t>
            </a:r>
            <a:r>
              <a:rPr lang="en-US" dirty="0" smtClean="0">
                <a:latin typeface="+mn-lt"/>
              </a:rPr>
              <a:t> </a:t>
            </a:r>
          </a:p>
          <a:p>
            <a:pPr algn="ctr"/>
            <a:r>
              <a:rPr lang="en-US" dirty="0" smtClean="0">
                <a:latin typeface="+mn-lt"/>
              </a:rPr>
              <a:t>IST 93</a:t>
            </a:r>
            <a:endParaRPr lang="el-GR" dirty="0">
              <a:latin typeface="+mn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42837" y="4437112"/>
            <a:ext cx="758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latin typeface="+mn-lt"/>
              </a:rPr>
              <a:t>Curino</a:t>
            </a:r>
            <a:r>
              <a:rPr lang="en-US" dirty="0" smtClean="0">
                <a:latin typeface="+mn-lt"/>
              </a:rPr>
              <a:t>+</a:t>
            </a:r>
          </a:p>
          <a:p>
            <a:pPr algn="ctr"/>
            <a:r>
              <a:rPr lang="en-US" dirty="0" smtClean="0">
                <a:latin typeface="+mn-lt"/>
              </a:rPr>
              <a:t>ICEIS08</a:t>
            </a:r>
            <a:endParaRPr lang="el-GR" dirty="0">
              <a:latin typeface="+mn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752407" y="4437112"/>
            <a:ext cx="16033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Univ. Riverside</a:t>
            </a:r>
          </a:p>
          <a:p>
            <a:pPr algn="ctr"/>
            <a:r>
              <a:rPr lang="en-US" dirty="0" smtClean="0">
                <a:latin typeface="+mn-lt"/>
              </a:rPr>
              <a:t>IWPSE09, ICDEW11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750335" y="4437112"/>
            <a:ext cx="8242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latin typeface="+mn-lt"/>
              </a:rPr>
              <a:t>Qiu,Li,Su</a:t>
            </a:r>
            <a:endParaRPr lang="en-US" dirty="0" smtClean="0">
              <a:latin typeface="+mn-lt"/>
            </a:endParaRPr>
          </a:p>
          <a:p>
            <a:pPr algn="ctr"/>
            <a:r>
              <a:rPr lang="en-US" dirty="0" smtClean="0">
                <a:latin typeface="+mn-lt"/>
              </a:rPr>
              <a:t>FSE’13</a:t>
            </a:r>
            <a:endParaRPr lang="el-GR" dirty="0">
              <a:latin typeface="+mn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197238" y="4437112"/>
            <a:ext cx="12410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Univ. Ioannina</a:t>
            </a:r>
          </a:p>
          <a:p>
            <a:pPr algn="ctr"/>
            <a:r>
              <a:rPr lang="en-US" dirty="0" smtClean="0">
                <a:latin typeface="+mn-lt"/>
              </a:rPr>
              <a:t>CAiSE14, ER15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Timeline of empirical studies</a:t>
            </a:r>
            <a:endParaRPr lang="el-GR" dirty="0">
              <a:latin typeface="+mn-lt"/>
            </a:endParaRPr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>
                <a:latin typeface="+mn-lt"/>
              </a:rPr>
              <a:pPr/>
              <a:t>45</a:t>
            </a:fld>
            <a:endParaRPr kumimoji="0" lang="en-US" dirty="0">
              <a:latin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5229200"/>
            <a:ext cx="82089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5"/>
          <p:cNvGrpSpPr/>
          <p:nvPr/>
        </p:nvGrpSpPr>
        <p:grpSpPr>
          <a:xfrm>
            <a:off x="8028384" y="4941168"/>
            <a:ext cx="720080" cy="883841"/>
            <a:chOff x="8028384" y="4941168"/>
            <a:chExt cx="720080" cy="88384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8388424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8028384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2015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4" name="Group 24"/>
          <p:cNvGrpSpPr/>
          <p:nvPr/>
        </p:nvGrpSpPr>
        <p:grpSpPr>
          <a:xfrm>
            <a:off x="6933864" y="4941168"/>
            <a:ext cx="720080" cy="883841"/>
            <a:chOff x="7092280" y="4941168"/>
            <a:chExt cx="720080" cy="883841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7452320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092280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2014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6" name="Group 23"/>
          <p:cNvGrpSpPr/>
          <p:nvPr/>
        </p:nvGrpSpPr>
        <p:grpSpPr>
          <a:xfrm>
            <a:off x="5839342" y="4941168"/>
            <a:ext cx="720080" cy="883841"/>
            <a:chOff x="6228184" y="4941168"/>
            <a:chExt cx="720080" cy="88384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557362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228184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2013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8" name="Group 22"/>
          <p:cNvGrpSpPr/>
          <p:nvPr/>
        </p:nvGrpSpPr>
        <p:grpSpPr>
          <a:xfrm>
            <a:off x="4744820" y="4941168"/>
            <a:ext cx="720080" cy="883841"/>
            <a:chOff x="5292080" y="4941168"/>
            <a:chExt cx="720080" cy="88384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5641832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292080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2011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3650298" y="4941168"/>
            <a:ext cx="720080" cy="883841"/>
            <a:chOff x="4355976" y="4941168"/>
            <a:chExt cx="720080" cy="88384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726302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355976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2009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22" name="Group 20"/>
          <p:cNvGrpSpPr/>
          <p:nvPr/>
        </p:nvGrpSpPr>
        <p:grpSpPr>
          <a:xfrm>
            <a:off x="2555776" y="4941168"/>
            <a:ext cx="720080" cy="883841"/>
            <a:chOff x="2555776" y="4941168"/>
            <a:chExt cx="720080" cy="88384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915816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555776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2008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23" name="Group 27"/>
          <p:cNvGrpSpPr/>
          <p:nvPr/>
        </p:nvGrpSpPr>
        <p:grpSpPr>
          <a:xfrm>
            <a:off x="411566" y="4941168"/>
            <a:ext cx="550151" cy="883841"/>
            <a:chOff x="411566" y="4941168"/>
            <a:chExt cx="550151" cy="883841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83568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411566" y="5517232"/>
              <a:ext cx="55015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1993</a:t>
              </a:r>
              <a:endParaRPr lang="el-GR" dirty="0">
                <a:latin typeface="+mn-lt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292948" y="4437112"/>
            <a:ext cx="7873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FF"/>
                </a:solidFill>
                <a:latin typeface="+mn-lt"/>
              </a:rPr>
              <a:t>Sjoberg</a:t>
            </a:r>
            <a:r>
              <a:rPr lang="en-US" b="1" dirty="0" smtClean="0">
                <a:solidFill>
                  <a:srgbClr val="0000FF"/>
                </a:solidFill>
                <a:latin typeface="+mn-lt"/>
              </a:rPr>
              <a:t> 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  <a:latin typeface="+mn-lt"/>
              </a:rPr>
              <a:t>IST 93</a:t>
            </a:r>
            <a:endParaRPr lang="el-GR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42837" y="4437112"/>
            <a:ext cx="758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latin typeface="+mn-lt"/>
              </a:rPr>
              <a:t>Curino</a:t>
            </a:r>
            <a:r>
              <a:rPr lang="en-US" dirty="0" smtClean="0">
                <a:latin typeface="+mn-lt"/>
              </a:rPr>
              <a:t>+</a:t>
            </a:r>
          </a:p>
          <a:p>
            <a:pPr algn="ctr"/>
            <a:r>
              <a:rPr lang="en-US" dirty="0" smtClean="0">
                <a:latin typeface="+mn-lt"/>
              </a:rPr>
              <a:t>ICEIS08</a:t>
            </a:r>
            <a:endParaRPr lang="el-GR" dirty="0">
              <a:latin typeface="+mn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752407" y="4437112"/>
            <a:ext cx="16033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Univ. Riverside</a:t>
            </a:r>
          </a:p>
          <a:p>
            <a:pPr algn="ctr"/>
            <a:r>
              <a:rPr lang="en-US" dirty="0" smtClean="0">
                <a:latin typeface="+mn-lt"/>
              </a:rPr>
              <a:t>IWPSE09, ICDEW11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750335" y="4437112"/>
            <a:ext cx="8242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latin typeface="+mn-lt"/>
              </a:rPr>
              <a:t>Qiu,Li,Su</a:t>
            </a:r>
            <a:endParaRPr lang="en-US" dirty="0" smtClean="0">
              <a:latin typeface="+mn-lt"/>
            </a:endParaRPr>
          </a:p>
          <a:p>
            <a:pPr algn="ctr"/>
            <a:r>
              <a:rPr lang="en-US" dirty="0" smtClean="0">
                <a:latin typeface="+mn-lt"/>
              </a:rPr>
              <a:t>FSE’13</a:t>
            </a:r>
            <a:endParaRPr lang="el-GR" dirty="0">
              <a:latin typeface="+mn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197238" y="4437112"/>
            <a:ext cx="12410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Univ. Ioannina</a:t>
            </a:r>
          </a:p>
          <a:p>
            <a:pPr algn="ctr"/>
            <a:r>
              <a:rPr lang="en-US" dirty="0" smtClean="0">
                <a:latin typeface="+mn-lt"/>
              </a:rPr>
              <a:t>CAiSE14, ER15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79512" y="1268760"/>
            <a:ext cx="856895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00FF"/>
                </a:solidFill>
                <a:latin typeface="+mn-lt"/>
              </a:rPr>
              <a:t>Sjoberg</a:t>
            </a:r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 @ IST 93</a:t>
            </a:r>
            <a:r>
              <a:rPr lang="en-US" sz="2000" dirty="0" smtClean="0">
                <a:latin typeface="+mn-lt"/>
              </a:rPr>
              <a:t>: 18 months study of a health system.</a:t>
            </a:r>
          </a:p>
          <a:p>
            <a:r>
              <a:rPr lang="en-US" sz="2000" dirty="0" smtClean="0">
                <a:latin typeface="+mn-lt"/>
              </a:rPr>
              <a:t>139% increase of #tables ; 274% increase of the #attributes</a:t>
            </a:r>
          </a:p>
          <a:p>
            <a:endParaRPr lang="en-US" sz="8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Changes in the code (on </a:t>
            </a:r>
            <a:r>
              <a:rPr lang="en-US" sz="2000" dirty="0" err="1" smtClean="0">
                <a:latin typeface="+mn-lt"/>
              </a:rPr>
              <a:t>avg</a:t>
            </a:r>
            <a:r>
              <a:rPr lang="en-US" sz="2000" dirty="0" smtClean="0">
                <a:latin typeface="+mn-lt"/>
              </a:rPr>
              <a:t>):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relation addition: 19 changes ; attribute additions: 2 changes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 smtClean="0">
                <a:latin typeface="+mn-lt"/>
              </a:rPr>
              <a:t>relation deletion : 59.5 changes; attribute deletions:  3.25 changes </a:t>
            </a:r>
          </a:p>
          <a:p>
            <a:endParaRPr lang="en-US" sz="8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An </a:t>
            </a:r>
            <a:r>
              <a:rPr lang="en-US" sz="2000" b="1" dirty="0" smtClean="0">
                <a:latin typeface="+mn-lt"/>
              </a:rPr>
              <a:t>inflating period </a:t>
            </a:r>
            <a:r>
              <a:rPr lang="en-US" sz="2000" dirty="0" smtClean="0">
                <a:latin typeface="+mn-lt"/>
              </a:rPr>
              <a:t>during construction where almost all changes were additions, and a </a:t>
            </a:r>
            <a:r>
              <a:rPr lang="en-US" sz="2000" b="1" dirty="0" smtClean="0">
                <a:latin typeface="+mn-lt"/>
              </a:rPr>
              <a:t>subsequent period </a:t>
            </a:r>
            <a:r>
              <a:rPr lang="en-US" sz="2000" dirty="0" smtClean="0">
                <a:latin typeface="+mn-lt"/>
              </a:rPr>
              <a:t>where additions and deletions where balanced.</a:t>
            </a:r>
            <a:endParaRPr lang="el-GR" sz="2000" dirty="0">
              <a:latin typeface="+mn-l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Timeline of empirical studies</a:t>
            </a:r>
            <a:endParaRPr lang="el-GR" dirty="0">
              <a:latin typeface="+mn-lt"/>
            </a:endParaRPr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>
                <a:latin typeface="+mn-lt"/>
              </a:rPr>
              <a:pPr/>
              <a:t>46</a:t>
            </a:fld>
            <a:endParaRPr kumimoji="0" lang="en-US" dirty="0">
              <a:latin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5229200"/>
            <a:ext cx="82089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5"/>
          <p:cNvGrpSpPr/>
          <p:nvPr/>
        </p:nvGrpSpPr>
        <p:grpSpPr>
          <a:xfrm>
            <a:off x="8028384" y="4941168"/>
            <a:ext cx="720080" cy="883841"/>
            <a:chOff x="8028384" y="4941168"/>
            <a:chExt cx="720080" cy="88384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8388424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8028384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2015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4" name="Group 24"/>
          <p:cNvGrpSpPr/>
          <p:nvPr/>
        </p:nvGrpSpPr>
        <p:grpSpPr>
          <a:xfrm>
            <a:off x="6933864" y="4941168"/>
            <a:ext cx="720080" cy="883841"/>
            <a:chOff x="7092280" y="4941168"/>
            <a:chExt cx="720080" cy="883841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7452320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092280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2014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6" name="Group 23"/>
          <p:cNvGrpSpPr/>
          <p:nvPr/>
        </p:nvGrpSpPr>
        <p:grpSpPr>
          <a:xfrm>
            <a:off x="5839342" y="4941168"/>
            <a:ext cx="720080" cy="883841"/>
            <a:chOff x="6228184" y="4941168"/>
            <a:chExt cx="720080" cy="88384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557362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228184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2013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8" name="Group 22"/>
          <p:cNvGrpSpPr/>
          <p:nvPr/>
        </p:nvGrpSpPr>
        <p:grpSpPr>
          <a:xfrm>
            <a:off x="4744820" y="4941168"/>
            <a:ext cx="720080" cy="883841"/>
            <a:chOff x="5292080" y="4941168"/>
            <a:chExt cx="720080" cy="88384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5641832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292080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2011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3650298" y="4941168"/>
            <a:ext cx="720080" cy="883841"/>
            <a:chOff x="4355976" y="4941168"/>
            <a:chExt cx="720080" cy="88384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726302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355976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2009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22" name="Group 20"/>
          <p:cNvGrpSpPr/>
          <p:nvPr/>
        </p:nvGrpSpPr>
        <p:grpSpPr>
          <a:xfrm>
            <a:off x="2555776" y="4941168"/>
            <a:ext cx="720080" cy="883841"/>
            <a:chOff x="2555776" y="4941168"/>
            <a:chExt cx="720080" cy="88384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915816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555776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2008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23" name="Group 27"/>
          <p:cNvGrpSpPr/>
          <p:nvPr/>
        </p:nvGrpSpPr>
        <p:grpSpPr>
          <a:xfrm>
            <a:off x="411566" y="4941168"/>
            <a:ext cx="550151" cy="883841"/>
            <a:chOff x="411566" y="4941168"/>
            <a:chExt cx="550151" cy="883841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83568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411566" y="5517232"/>
              <a:ext cx="55015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1993</a:t>
              </a:r>
              <a:endParaRPr lang="el-GR" dirty="0">
                <a:latin typeface="+mn-lt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298558" y="4437112"/>
            <a:ext cx="776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latin typeface="+mn-lt"/>
              </a:rPr>
              <a:t>Sjoberg</a:t>
            </a:r>
            <a:r>
              <a:rPr lang="en-US" dirty="0" smtClean="0">
                <a:latin typeface="+mn-lt"/>
              </a:rPr>
              <a:t> </a:t>
            </a:r>
          </a:p>
          <a:p>
            <a:pPr algn="ctr"/>
            <a:r>
              <a:rPr lang="en-US" dirty="0" smtClean="0">
                <a:latin typeface="+mn-lt"/>
              </a:rPr>
              <a:t>IST 93</a:t>
            </a:r>
            <a:endParaRPr lang="el-GR" dirty="0">
              <a:latin typeface="+mn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38830" y="4437112"/>
            <a:ext cx="7665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FF"/>
                </a:solidFill>
                <a:latin typeface="+mn-lt"/>
              </a:rPr>
              <a:t>Curino</a:t>
            </a:r>
            <a:r>
              <a:rPr lang="en-US" b="1" dirty="0" smtClean="0">
                <a:solidFill>
                  <a:srgbClr val="0000FF"/>
                </a:solidFill>
                <a:latin typeface="+mn-lt"/>
              </a:rPr>
              <a:t>+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  <a:latin typeface="+mn-lt"/>
              </a:rPr>
              <a:t>ICEIS08</a:t>
            </a:r>
            <a:endParaRPr lang="el-GR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752407" y="4437112"/>
            <a:ext cx="16033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Univ. Riverside</a:t>
            </a:r>
          </a:p>
          <a:p>
            <a:pPr algn="ctr"/>
            <a:r>
              <a:rPr lang="en-US" dirty="0" smtClean="0">
                <a:latin typeface="+mn-lt"/>
              </a:rPr>
              <a:t>IWPSE09, ICDEW11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750335" y="4437112"/>
            <a:ext cx="8242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latin typeface="+mn-lt"/>
              </a:rPr>
              <a:t>Qiu,Li,Su</a:t>
            </a:r>
            <a:endParaRPr lang="en-US" dirty="0" smtClean="0">
              <a:latin typeface="+mn-lt"/>
            </a:endParaRPr>
          </a:p>
          <a:p>
            <a:pPr algn="ctr"/>
            <a:r>
              <a:rPr lang="en-US" dirty="0" smtClean="0">
                <a:latin typeface="+mn-lt"/>
              </a:rPr>
              <a:t>FSE’13</a:t>
            </a:r>
            <a:endParaRPr lang="el-GR" dirty="0">
              <a:latin typeface="+mn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197238" y="4437112"/>
            <a:ext cx="12410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Univ. Ioannina</a:t>
            </a:r>
          </a:p>
          <a:p>
            <a:pPr algn="ctr"/>
            <a:r>
              <a:rPr lang="en-US" dirty="0" smtClean="0">
                <a:latin typeface="+mn-lt"/>
              </a:rPr>
              <a:t>CAiSE14, ER15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51520" y="1268760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  <a:latin typeface="+mn-lt"/>
              </a:rPr>
              <a:t>Curino</a:t>
            </a: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+ @ ICEIS08: </a:t>
            </a:r>
            <a:r>
              <a:rPr lang="en-US" sz="2000" dirty="0" err="1" smtClean="0">
                <a:latin typeface="+mn-lt"/>
              </a:rPr>
              <a:t>Mediawiki</a:t>
            </a:r>
            <a:r>
              <a:rPr lang="en-US" sz="2000" dirty="0" smtClean="0">
                <a:latin typeface="+mn-lt"/>
              </a:rPr>
              <a:t> for 4.5 years</a:t>
            </a:r>
          </a:p>
          <a:p>
            <a:r>
              <a:rPr lang="en-US" sz="2000" dirty="0" smtClean="0">
                <a:latin typeface="+mn-lt"/>
              </a:rPr>
              <a:t>100% increase in the number of tables</a:t>
            </a:r>
          </a:p>
          <a:p>
            <a:r>
              <a:rPr lang="en-US" sz="2000" dirty="0" smtClean="0">
                <a:latin typeface="+mn-lt"/>
              </a:rPr>
              <a:t>142% in the number of attributes.</a:t>
            </a:r>
            <a:endParaRPr lang="el-GR" sz="2000" dirty="0" smtClean="0">
              <a:latin typeface="+mn-lt"/>
            </a:endParaRPr>
          </a:p>
          <a:p>
            <a:endParaRPr lang="en-US" sz="20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45% of changes do not affect the information capacity of the schema (but are rather index adjustments, documentation, etc)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Timeline of empirical studies</a:t>
            </a:r>
            <a:endParaRPr lang="el-GR" dirty="0">
              <a:latin typeface="+mn-lt"/>
            </a:endParaRPr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>
                <a:latin typeface="+mn-lt"/>
              </a:rPr>
              <a:pPr/>
              <a:t>47</a:t>
            </a:fld>
            <a:endParaRPr kumimoji="0" lang="en-US" dirty="0">
              <a:latin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5229200"/>
            <a:ext cx="82089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5"/>
          <p:cNvGrpSpPr/>
          <p:nvPr/>
        </p:nvGrpSpPr>
        <p:grpSpPr>
          <a:xfrm>
            <a:off x="8028384" y="4941168"/>
            <a:ext cx="720080" cy="883841"/>
            <a:chOff x="8028384" y="4941168"/>
            <a:chExt cx="720080" cy="88384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8388424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8028384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2015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4" name="Group 24"/>
          <p:cNvGrpSpPr/>
          <p:nvPr/>
        </p:nvGrpSpPr>
        <p:grpSpPr>
          <a:xfrm>
            <a:off x="6933864" y="4941168"/>
            <a:ext cx="720080" cy="883841"/>
            <a:chOff x="7092280" y="4941168"/>
            <a:chExt cx="720080" cy="883841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7452320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092280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2014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6" name="Group 23"/>
          <p:cNvGrpSpPr/>
          <p:nvPr/>
        </p:nvGrpSpPr>
        <p:grpSpPr>
          <a:xfrm>
            <a:off x="5839342" y="4941168"/>
            <a:ext cx="720080" cy="883841"/>
            <a:chOff x="6228184" y="4941168"/>
            <a:chExt cx="720080" cy="88384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557362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228184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2013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8" name="Group 22"/>
          <p:cNvGrpSpPr/>
          <p:nvPr/>
        </p:nvGrpSpPr>
        <p:grpSpPr>
          <a:xfrm>
            <a:off x="4744820" y="4941168"/>
            <a:ext cx="720080" cy="883841"/>
            <a:chOff x="5292080" y="4941168"/>
            <a:chExt cx="720080" cy="88384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5641832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292080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2011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3650298" y="4941168"/>
            <a:ext cx="720080" cy="883841"/>
            <a:chOff x="4355976" y="4941168"/>
            <a:chExt cx="720080" cy="88384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726302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355976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2009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22" name="Group 20"/>
          <p:cNvGrpSpPr/>
          <p:nvPr/>
        </p:nvGrpSpPr>
        <p:grpSpPr>
          <a:xfrm>
            <a:off x="2555776" y="4941168"/>
            <a:ext cx="720080" cy="883841"/>
            <a:chOff x="2555776" y="4941168"/>
            <a:chExt cx="720080" cy="88384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915816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555776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2008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23" name="Group 27"/>
          <p:cNvGrpSpPr/>
          <p:nvPr/>
        </p:nvGrpSpPr>
        <p:grpSpPr>
          <a:xfrm>
            <a:off x="411566" y="4941168"/>
            <a:ext cx="550151" cy="883841"/>
            <a:chOff x="411566" y="4941168"/>
            <a:chExt cx="550151" cy="883841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83568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411566" y="5517232"/>
              <a:ext cx="55015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1993</a:t>
              </a:r>
              <a:endParaRPr lang="el-GR" dirty="0">
                <a:latin typeface="+mn-lt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298558" y="4437112"/>
            <a:ext cx="776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latin typeface="+mn-lt"/>
              </a:rPr>
              <a:t>Sjoberg</a:t>
            </a:r>
            <a:r>
              <a:rPr lang="en-US" dirty="0" smtClean="0">
                <a:latin typeface="+mn-lt"/>
              </a:rPr>
              <a:t> </a:t>
            </a:r>
          </a:p>
          <a:p>
            <a:pPr algn="ctr"/>
            <a:r>
              <a:rPr lang="en-US" dirty="0" smtClean="0">
                <a:latin typeface="+mn-lt"/>
              </a:rPr>
              <a:t>IST 93</a:t>
            </a:r>
            <a:endParaRPr lang="el-GR" dirty="0">
              <a:latin typeface="+mn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42837" y="4437112"/>
            <a:ext cx="758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latin typeface="+mn-lt"/>
              </a:rPr>
              <a:t>Curino</a:t>
            </a:r>
            <a:r>
              <a:rPr lang="en-US" dirty="0" smtClean="0">
                <a:latin typeface="+mn-lt"/>
              </a:rPr>
              <a:t>+</a:t>
            </a:r>
          </a:p>
          <a:p>
            <a:pPr algn="ctr"/>
            <a:r>
              <a:rPr lang="en-US" dirty="0" smtClean="0">
                <a:latin typeface="+mn-lt"/>
              </a:rPr>
              <a:t>ICEIS08</a:t>
            </a:r>
            <a:endParaRPr lang="el-GR" dirty="0">
              <a:latin typeface="+mn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741186" y="4437112"/>
            <a:ext cx="16257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+mn-lt"/>
              </a:rPr>
              <a:t>Univ. Riverside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  <a:latin typeface="+mn-lt"/>
              </a:rPr>
              <a:t>IWPSE09, ICDEW11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750335" y="4437112"/>
            <a:ext cx="8242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latin typeface="+mn-lt"/>
              </a:rPr>
              <a:t>Qiu,Li,Su</a:t>
            </a:r>
            <a:endParaRPr lang="en-US" dirty="0" smtClean="0">
              <a:latin typeface="+mn-lt"/>
            </a:endParaRPr>
          </a:p>
          <a:p>
            <a:pPr algn="ctr"/>
            <a:r>
              <a:rPr lang="en-US" dirty="0" smtClean="0">
                <a:latin typeface="+mn-lt"/>
              </a:rPr>
              <a:t>FSE’13</a:t>
            </a:r>
            <a:endParaRPr lang="el-GR" dirty="0">
              <a:latin typeface="+mn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197238" y="4437112"/>
            <a:ext cx="12410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Univ. Ioannina</a:t>
            </a:r>
          </a:p>
          <a:p>
            <a:pPr algn="ctr"/>
            <a:r>
              <a:rPr lang="en-US" dirty="0" smtClean="0">
                <a:latin typeface="+mn-lt"/>
              </a:rPr>
              <a:t>CAiSE14, ER15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51520" y="1268760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IWPSE09: </a:t>
            </a:r>
            <a:r>
              <a:rPr lang="en-US" sz="2000" dirty="0" smtClean="0">
                <a:latin typeface="+mj-lt"/>
              </a:rPr>
              <a:t>Mozilla and Monotone (a version control system)</a:t>
            </a:r>
          </a:p>
          <a:p>
            <a:r>
              <a:rPr lang="en-US" sz="2000" dirty="0" smtClean="0">
                <a:latin typeface="+mj-lt"/>
              </a:rPr>
              <a:t>Many ways to be out of synch between code and evolving db schema</a:t>
            </a:r>
            <a:endParaRPr lang="el-GR" sz="2000" dirty="0" smtClean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ICDEW11: </a:t>
            </a:r>
            <a:r>
              <a:rPr lang="en-US" sz="2000" dirty="0" smtClean="0">
                <a:latin typeface="+mj-lt"/>
              </a:rPr>
              <a:t>Firefox, Monotone , </a:t>
            </a:r>
            <a:r>
              <a:rPr lang="en-US" sz="2000" dirty="0" err="1" smtClean="0">
                <a:latin typeface="+mj-lt"/>
              </a:rPr>
              <a:t>Biblioteq</a:t>
            </a:r>
            <a:r>
              <a:rPr lang="en-US" sz="2000" dirty="0" smtClean="0">
                <a:latin typeface="+mj-lt"/>
              </a:rPr>
              <a:t> (catalogue man.) , Vienna (RSS)</a:t>
            </a:r>
          </a:p>
          <a:p>
            <a:r>
              <a:rPr lang="en-US" sz="2000" dirty="0" smtClean="0">
                <a:latin typeface="+mj-lt"/>
              </a:rPr>
              <a:t>Similar pct of changes with previous work</a:t>
            </a:r>
          </a:p>
          <a:p>
            <a:r>
              <a:rPr lang="en-US" sz="2000" dirty="0" smtClean="0">
                <a:latin typeface="+mj-lt"/>
              </a:rPr>
              <a:t>Frequency and timing analysis: </a:t>
            </a:r>
            <a:r>
              <a:rPr lang="en-US" sz="2000" b="1" dirty="0" smtClean="0">
                <a:latin typeface="+mj-lt"/>
              </a:rPr>
              <a:t>db schemata tend to stabilize over time</a:t>
            </a:r>
            <a:r>
              <a:rPr lang="en-US" sz="2000" dirty="0" smtClean="0">
                <a:latin typeface="+mj-lt"/>
              </a:rPr>
              <a:t>, as there is more change at the beginning of their history, but seem to converge to a relatively fixed </a:t>
            </a:r>
            <a:r>
              <a:rPr lang="fr-FR" sz="2000" dirty="0" smtClean="0">
                <a:latin typeface="+mj-lt"/>
              </a:rPr>
              <a:t>structure </a:t>
            </a:r>
            <a:r>
              <a:rPr lang="en-GB" sz="2000" dirty="0" smtClean="0">
                <a:latin typeface="+mj-lt"/>
              </a:rPr>
              <a:t>later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Timeline of empirical studies</a:t>
            </a:r>
            <a:endParaRPr lang="el-GR" dirty="0">
              <a:latin typeface="+mn-lt"/>
            </a:endParaRPr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>
                <a:latin typeface="+mn-lt"/>
              </a:rPr>
              <a:pPr/>
              <a:t>48</a:t>
            </a:fld>
            <a:endParaRPr kumimoji="0" lang="en-US" dirty="0">
              <a:latin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5229200"/>
            <a:ext cx="82089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5"/>
          <p:cNvGrpSpPr/>
          <p:nvPr/>
        </p:nvGrpSpPr>
        <p:grpSpPr>
          <a:xfrm>
            <a:off x="8028384" y="4941168"/>
            <a:ext cx="720080" cy="883841"/>
            <a:chOff x="8028384" y="4941168"/>
            <a:chExt cx="720080" cy="88384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8388424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8028384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2015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4" name="Group 24"/>
          <p:cNvGrpSpPr/>
          <p:nvPr/>
        </p:nvGrpSpPr>
        <p:grpSpPr>
          <a:xfrm>
            <a:off x="6933864" y="4941168"/>
            <a:ext cx="720080" cy="883841"/>
            <a:chOff x="7092280" y="4941168"/>
            <a:chExt cx="720080" cy="883841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7452320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092280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2014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6" name="Group 23"/>
          <p:cNvGrpSpPr/>
          <p:nvPr/>
        </p:nvGrpSpPr>
        <p:grpSpPr>
          <a:xfrm>
            <a:off x="5839342" y="4941168"/>
            <a:ext cx="720080" cy="883841"/>
            <a:chOff x="6228184" y="4941168"/>
            <a:chExt cx="720080" cy="88384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557362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228184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2013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8" name="Group 22"/>
          <p:cNvGrpSpPr/>
          <p:nvPr/>
        </p:nvGrpSpPr>
        <p:grpSpPr>
          <a:xfrm>
            <a:off x="4744820" y="4941168"/>
            <a:ext cx="720080" cy="883841"/>
            <a:chOff x="5292080" y="4941168"/>
            <a:chExt cx="720080" cy="88384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5641832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292080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2011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3650298" y="4941168"/>
            <a:ext cx="720080" cy="883841"/>
            <a:chOff x="4355976" y="4941168"/>
            <a:chExt cx="720080" cy="88384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726302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355976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2009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22" name="Group 20"/>
          <p:cNvGrpSpPr/>
          <p:nvPr/>
        </p:nvGrpSpPr>
        <p:grpSpPr>
          <a:xfrm>
            <a:off x="2555776" y="4941168"/>
            <a:ext cx="720080" cy="883841"/>
            <a:chOff x="2555776" y="4941168"/>
            <a:chExt cx="720080" cy="88384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915816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555776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2008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23" name="Group 27"/>
          <p:cNvGrpSpPr/>
          <p:nvPr/>
        </p:nvGrpSpPr>
        <p:grpSpPr>
          <a:xfrm>
            <a:off x="411566" y="4941168"/>
            <a:ext cx="550151" cy="883841"/>
            <a:chOff x="411566" y="4941168"/>
            <a:chExt cx="550151" cy="883841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83568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411566" y="5517232"/>
              <a:ext cx="55015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1993</a:t>
              </a:r>
              <a:endParaRPr lang="el-GR" dirty="0">
                <a:latin typeface="+mn-lt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298558" y="4437112"/>
            <a:ext cx="776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latin typeface="+mn-lt"/>
              </a:rPr>
              <a:t>Sjoberg</a:t>
            </a:r>
            <a:r>
              <a:rPr lang="en-US" dirty="0" smtClean="0">
                <a:latin typeface="+mn-lt"/>
              </a:rPr>
              <a:t> </a:t>
            </a:r>
          </a:p>
          <a:p>
            <a:pPr algn="ctr"/>
            <a:r>
              <a:rPr lang="en-US" dirty="0" smtClean="0">
                <a:latin typeface="+mn-lt"/>
              </a:rPr>
              <a:t>IST 93</a:t>
            </a:r>
            <a:endParaRPr lang="el-GR" dirty="0">
              <a:latin typeface="+mn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42837" y="4437112"/>
            <a:ext cx="758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latin typeface="+mn-lt"/>
              </a:rPr>
              <a:t>Curino</a:t>
            </a:r>
            <a:r>
              <a:rPr lang="en-US" dirty="0" smtClean="0">
                <a:latin typeface="+mn-lt"/>
              </a:rPr>
              <a:t>+</a:t>
            </a:r>
          </a:p>
          <a:p>
            <a:pPr algn="ctr"/>
            <a:r>
              <a:rPr lang="en-US" dirty="0" smtClean="0">
                <a:latin typeface="+mn-lt"/>
              </a:rPr>
              <a:t>ICEIS08</a:t>
            </a:r>
            <a:endParaRPr lang="el-GR" dirty="0">
              <a:latin typeface="+mn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752407" y="4437112"/>
            <a:ext cx="16033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Univ. Riverside</a:t>
            </a:r>
          </a:p>
          <a:p>
            <a:pPr algn="ctr"/>
            <a:r>
              <a:rPr lang="en-US" dirty="0" smtClean="0">
                <a:latin typeface="+mn-lt"/>
              </a:rPr>
              <a:t>IWPSE09, ICDEW11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740717" y="4437112"/>
            <a:ext cx="843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FF"/>
                </a:solidFill>
                <a:latin typeface="+mn-lt"/>
              </a:rPr>
              <a:t>Qiu,Li,Su</a:t>
            </a:r>
            <a:endParaRPr lang="en-US" b="1" dirty="0" smtClean="0">
              <a:solidFill>
                <a:srgbClr val="0000FF"/>
              </a:solidFill>
              <a:latin typeface="+mn-lt"/>
            </a:endParaRPr>
          </a:p>
          <a:p>
            <a:pPr algn="ctr"/>
            <a:r>
              <a:rPr lang="en-US" b="1" dirty="0" smtClean="0">
                <a:solidFill>
                  <a:srgbClr val="0000FF"/>
                </a:solidFill>
                <a:latin typeface="+mn-lt"/>
              </a:rPr>
              <a:t>FSE’13</a:t>
            </a:r>
            <a:endParaRPr lang="el-GR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197238" y="4437112"/>
            <a:ext cx="12410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Univ. Ioannina</a:t>
            </a:r>
          </a:p>
          <a:p>
            <a:pPr algn="ctr"/>
            <a:r>
              <a:rPr lang="en-US" dirty="0" smtClean="0">
                <a:latin typeface="+mn-lt"/>
              </a:rPr>
              <a:t>CAiSE14, ER15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51520" y="1268760"/>
            <a:ext cx="77768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rgbClr val="0000FF"/>
                </a:solidFill>
                <a:latin typeface="+mj-lt"/>
              </a:rPr>
              <a:t>Qiu,Li,Su</a:t>
            </a:r>
            <a:r>
              <a:rPr lang="en-US" sz="1800" dirty="0" smtClean="0">
                <a:solidFill>
                  <a:srgbClr val="0000FF"/>
                </a:solidFill>
                <a:latin typeface="+mj-lt"/>
              </a:rPr>
              <a:t>@ FSE 2013:</a:t>
            </a:r>
            <a:r>
              <a:rPr lang="el-GR" sz="18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10 (!) database schemata studied.</a:t>
            </a:r>
          </a:p>
          <a:p>
            <a:r>
              <a:rPr lang="en-US" sz="1800" b="1" dirty="0" smtClean="0">
                <a:solidFill>
                  <a:schemeClr val="tx1"/>
                </a:solidFill>
                <a:latin typeface="+mj-lt"/>
              </a:rPr>
              <a:t>Change is focused both (a) with respect to time and (b) with respect to the tables who change. </a:t>
            </a:r>
          </a:p>
          <a:p>
            <a:endParaRPr lang="en-US" sz="8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sz="1800" b="1" dirty="0" smtClean="0">
                <a:solidFill>
                  <a:schemeClr val="tx1"/>
                </a:solidFill>
                <a:latin typeface="+mj-lt"/>
              </a:rPr>
              <a:t>Timing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: 7 out of 10 databases reached 60% of their schema size within 20% of their early lifetime. 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+mj-lt"/>
              </a:rPr>
              <a:t>Change is frequent in the early stages of the databases, with inflationary characteristics; then, the schema evolution process calms down.</a:t>
            </a:r>
          </a:p>
          <a:p>
            <a:endParaRPr lang="en-US" sz="8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sz="1800" b="1" dirty="0" smtClean="0">
                <a:solidFill>
                  <a:schemeClr val="tx1"/>
                </a:solidFill>
                <a:latin typeface="+mj-lt"/>
              </a:rPr>
              <a:t>Tables that change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: 40% of tables do not undergo any change at all, and 60%-90% of changes pertain to 20% of the tables (in other words, 80% of the tables live quiet lives). The most frequently modified tables attract 80% of the changes.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Timeline of empirical studies</a:t>
            </a:r>
            <a:endParaRPr lang="el-GR" dirty="0">
              <a:latin typeface="+mn-lt"/>
            </a:endParaRPr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>
                <a:latin typeface="+mn-lt"/>
              </a:rPr>
              <a:pPr/>
              <a:t>49</a:t>
            </a:fld>
            <a:endParaRPr kumimoji="0" lang="en-US" dirty="0">
              <a:latin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5229200"/>
            <a:ext cx="82089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5"/>
          <p:cNvGrpSpPr/>
          <p:nvPr/>
        </p:nvGrpSpPr>
        <p:grpSpPr>
          <a:xfrm>
            <a:off x="8028384" y="4941168"/>
            <a:ext cx="720080" cy="883841"/>
            <a:chOff x="8028384" y="4941168"/>
            <a:chExt cx="720080" cy="88384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8388424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8028384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2015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4" name="Group 24"/>
          <p:cNvGrpSpPr/>
          <p:nvPr/>
        </p:nvGrpSpPr>
        <p:grpSpPr>
          <a:xfrm>
            <a:off x="6933864" y="4941168"/>
            <a:ext cx="720080" cy="883841"/>
            <a:chOff x="7092280" y="4941168"/>
            <a:chExt cx="720080" cy="883841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7452320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092280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2014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6" name="Group 23"/>
          <p:cNvGrpSpPr/>
          <p:nvPr/>
        </p:nvGrpSpPr>
        <p:grpSpPr>
          <a:xfrm>
            <a:off x="5839342" y="4941168"/>
            <a:ext cx="720080" cy="883841"/>
            <a:chOff x="6228184" y="4941168"/>
            <a:chExt cx="720080" cy="88384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557362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228184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2013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8" name="Group 22"/>
          <p:cNvGrpSpPr/>
          <p:nvPr/>
        </p:nvGrpSpPr>
        <p:grpSpPr>
          <a:xfrm>
            <a:off x="4744820" y="4941168"/>
            <a:ext cx="720080" cy="883841"/>
            <a:chOff x="5292080" y="4941168"/>
            <a:chExt cx="720080" cy="88384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5641832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292080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2011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3650298" y="4941168"/>
            <a:ext cx="720080" cy="883841"/>
            <a:chOff x="4355976" y="4941168"/>
            <a:chExt cx="720080" cy="88384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726302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355976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2009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22" name="Group 20"/>
          <p:cNvGrpSpPr/>
          <p:nvPr/>
        </p:nvGrpSpPr>
        <p:grpSpPr>
          <a:xfrm>
            <a:off x="2555776" y="4941168"/>
            <a:ext cx="720080" cy="883841"/>
            <a:chOff x="2555776" y="4941168"/>
            <a:chExt cx="720080" cy="88384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915816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555776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2008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23" name="Group 27"/>
          <p:cNvGrpSpPr/>
          <p:nvPr/>
        </p:nvGrpSpPr>
        <p:grpSpPr>
          <a:xfrm>
            <a:off x="411566" y="4941168"/>
            <a:ext cx="550151" cy="883841"/>
            <a:chOff x="411566" y="4941168"/>
            <a:chExt cx="550151" cy="883841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83568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411566" y="5517232"/>
              <a:ext cx="55015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1993</a:t>
              </a:r>
              <a:endParaRPr lang="el-GR" dirty="0">
                <a:latin typeface="+mn-lt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298558" y="4437112"/>
            <a:ext cx="776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latin typeface="+mn-lt"/>
              </a:rPr>
              <a:t>Sjoberg</a:t>
            </a:r>
            <a:r>
              <a:rPr lang="en-US" dirty="0" smtClean="0">
                <a:latin typeface="+mn-lt"/>
              </a:rPr>
              <a:t> </a:t>
            </a:r>
          </a:p>
          <a:p>
            <a:pPr algn="ctr"/>
            <a:r>
              <a:rPr lang="en-US" dirty="0" smtClean="0">
                <a:latin typeface="+mn-lt"/>
              </a:rPr>
              <a:t>IST 93</a:t>
            </a:r>
            <a:endParaRPr lang="el-GR" dirty="0">
              <a:latin typeface="+mn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42837" y="4437112"/>
            <a:ext cx="758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latin typeface="+mn-lt"/>
              </a:rPr>
              <a:t>Curino</a:t>
            </a:r>
            <a:r>
              <a:rPr lang="en-US" dirty="0" smtClean="0">
                <a:latin typeface="+mn-lt"/>
              </a:rPr>
              <a:t>+</a:t>
            </a:r>
          </a:p>
          <a:p>
            <a:pPr algn="ctr"/>
            <a:r>
              <a:rPr lang="en-US" dirty="0" smtClean="0">
                <a:latin typeface="+mn-lt"/>
              </a:rPr>
              <a:t>ICEIS08</a:t>
            </a:r>
            <a:endParaRPr lang="el-GR" dirty="0">
              <a:latin typeface="+mn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752407" y="4437112"/>
            <a:ext cx="16033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Univ. Riverside</a:t>
            </a:r>
          </a:p>
          <a:p>
            <a:pPr algn="ctr"/>
            <a:r>
              <a:rPr lang="en-US" dirty="0" smtClean="0">
                <a:latin typeface="+mn-lt"/>
              </a:rPr>
              <a:t>IWPSE09, ICDEW11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740717" y="4437112"/>
            <a:ext cx="843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00FF"/>
                </a:solidFill>
                <a:latin typeface="+mn-lt"/>
              </a:rPr>
              <a:t>Qiu,Li,Su</a:t>
            </a:r>
            <a:endParaRPr lang="en-US" b="1" dirty="0" smtClean="0">
              <a:solidFill>
                <a:srgbClr val="0000FF"/>
              </a:solidFill>
              <a:latin typeface="+mn-lt"/>
            </a:endParaRPr>
          </a:p>
          <a:p>
            <a:pPr algn="ctr"/>
            <a:r>
              <a:rPr lang="en-US" b="1" dirty="0" smtClean="0">
                <a:solidFill>
                  <a:srgbClr val="0000FF"/>
                </a:solidFill>
                <a:latin typeface="+mn-lt"/>
              </a:rPr>
              <a:t>FSE’13</a:t>
            </a:r>
            <a:endParaRPr lang="el-GR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197238" y="4437112"/>
            <a:ext cx="12410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Univ. Ioannina</a:t>
            </a:r>
          </a:p>
          <a:p>
            <a:pPr algn="ctr"/>
            <a:r>
              <a:rPr lang="en-US" dirty="0" smtClean="0">
                <a:latin typeface="+mn-lt"/>
              </a:rPr>
              <a:t>CAiSE14, ER15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51520" y="1268760"/>
            <a:ext cx="77768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rgbClr val="0000FF"/>
                </a:solidFill>
                <a:latin typeface="+mj-lt"/>
              </a:rPr>
              <a:t>Qiu,Li,Su</a:t>
            </a:r>
            <a:r>
              <a:rPr lang="en-US" sz="1800" dirty="0" smtClean="0">
                <a:solidFill>
                  <a:srgbClr val="0000FF"/>
                </a:solidFill>
                <a:latin typeface="+mj-lt"/>
              </a:rPr>
              <a:t>@ FSE 2013:</a:t>
            </a:r>
            <a:r>
              <a:rPr lang="el-GR" sz="18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+mj-lt"/>
              </a:rPr>
              <a:t>Code and db co-evolution, not always in synch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Code and db changed in the same revision: 50.67% occasions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Code change was in a previous/subsequent version than the one where the database schema change: 16.22% of occasions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database changes not followed by code adaptation: 21.62% of occasions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11.49% of code changes were unrelated to the database evolution.</a:t>
            </a:r>
          </a:p>
          <a:p>
            <a:endParaRPr lang="en-US" sz="18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sz="1800" dirty="0" smtClean="0">
                <a:solidFill>
                  <a:schemeClr val="tx1"/>
                </a:solidFill>
                <a:latin typeface="+mj-lt"/>
              </a:rPr>
              <a:t>Each atomic change at the schema level is estimated to result in 10 -- 100 lines of application code been updated;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+mj-lt"/>
              </a:rPr>
              <a:t>A valid db</a:t>
            </a:r>
            <a:r>
              <a:rPr lang="el-GR" sz="1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revision results in 100 -- 1000 lines of application code being updated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Timeline of empirical studies</a:t>
            </a:r>
            <a:endParaRPr lang="el-GR" dirty="0">
              <a:latin typeface="+mn-lt"/>
            </a:endParaRPr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>
                <a:latin typeface="+mn-lt"/>
              </a:rPr>
              <a:pPr/>
              <a:t>5</a:t>
            </a:fld>
            <a:endParaRPr kumimoji="0" lang="en-US" dirty="0">
              <a:latin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5229200"/>
            <a:ext cx="82089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5"/>
          <p:cNvGrpSpPr/>
          <p:nvPr/>
        </p:nvGrpSpPr>
        <p:grpSpPr>
          <a:xfrm>
            <a:off x="8028384" y="4941168"/>
            <a:ext cx="720080" cy="883841"/>
            <a:chOff x="8028384" y="4941168"/>
            <a:chExt cx="720080" cy="88384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8388424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8028384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2015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4" name="Group 24"/>
          <p:cNvGrpSpPr/>
          <p:nvPr/>
        </p:nvGrpSpPr>
        <p:grpSpPr>
          <a:xfrm>
            <a:off x="6933864" y="4941168"/>
            <a:ext cx="720080" cy="883841"/>
            <a:chOff x="7092280" y="4941168"/>
            <a:chExt cx="720080" cy="883841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7452320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092280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2014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6" name="Group 23"/>
          <p:cNvGrpSpPr/>
          <p:nvPr/>
        </p:nvGrpSpPr>
        <p:grpSpPr>
          <a:xfrm>
            <a:off x="5839342" y="4941168"/>
            <a:ext cx="720080" cy="883841"/>
            <a:chOff x="6228184" y="4941168"/>
            <a:chExt cx="720080" cy="88384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557362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228184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2013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8" name="Group 22"/>
          <p:cNvGrpSpPr/>
          <p:nvPr/>
        </p:nvGrpSpPr>
        <p:grpSpPr>
          <a:xfrm>
            <a:off x="4744820" y="4941168"/>
            <a:ext cx="720080" cy="883841"/>
            <a:chOff x="5292080" y="4941168"/>
            <a:chExt cx="720080" cy="88384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5641832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292080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2011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3650298" y="4941168"/>
            <a:ext cx="720080" cy="883841"/>
            <a:chOff x="4355976" y="4941168"/>
            <a:chExt cx="720080" cy="88384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726302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355976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2009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22" name="Group 20"/>
          <p:cNvGrpSpPr/>
          <p:nvPr/>
        </p:nvGrpSpPr>
        <p:grpSpPr>
          <a:xfrm>
            <a:off x="2555776" y="4941168"/>
            <a:ext cx="720080" cy="883841"/>
            <a:chOff x="2555776" y="4941168"/>
            <a:chExt cx="720080" cy="88384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915816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555776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2008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23" name="Group 27"/>
          <p:cNvGrpSpPr/>
          <p:nvPr/>
        </p:nvGrpSpPr>
        <p:grpSpPr>
          <a:xfrm>
            <a:off x="411566" y="4941168"/>
            <a:ext cx="550151" cy="883841"/>
            <a:chOff x="411566" y="4941168"/>
            <a:chExt cx="550151" cy="883841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83568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411566" y="5517232"/>
              <a:ext cx="55015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1993</a:t>
              </a:r>
              <a:endParaRPr lang="el-GR" dirty="0">
                <a:latin typeface="+mn-lt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298558" y="4437112"/>
            <a:ext cx="776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latin typeface="+mn-lt"/>
              </a:rPr>
              <a:t>Sjoberg</a:t>
            </a:r>
            <a:r>
              <a:rPr lang="en-US" dirty="0" smtClean="0">
                <a:latin typeface="+mn-lt"/>
              </a:rPr>
              <a:t> </a:t>
            </a:r>
          </a:p>
          <a:p>
            <a:pPr algn="ctr"/>
            <a:r>
              <a:rPr lang="en-US" dirty="0" smtClean="0">
                <a:latin typeface="+mn-lt"/>
              </a:rPr>
              <a:t>IST 93</a:t>
            </a:r>
            <a:endParaRPr lang="el-GR" dirty="0">
              <a:latin typeface="+mn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42837" y="4437112"/>
            <a:ext cx="758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latin typeface="+mn-lt"/>
              </a:rPr>
              <a:t>Curino</a:t>
            </a:r>
            <a:r>
              <a:rPr lang="en-US" dirty="0" smtClean="0">
                <a:latin typeface="+mn-lt"/>
              </a:rPr>
              <a:t>+</a:t>
            </a:r>
          </a:p>
          <a:p>
            <a:pPr algn="ctr"/>
            <a:r>
              <a:rPr lang="en-US" dirty="0" smtClean="0">
                <a:latin typeface="+mn-lt"/>
              </a:rPr>
              <a:t>ICEIS08</a:t>
            </a:r>
            <a:endParaRPr lang="el-GR" dirty="0">
              <a:latin typeface="+mn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752407" y="4437112"/>
            <a:ext cx="16033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Univ. Riverside</a:t>
            </a:r>
          </a:p>
          <a:p>
            <a:pPr algn="ctr"/>
            <a:r>
              <a:rPr lang="en-US" dirty="0" smtClean="0">
                <a:latin typeface="+mn-lt"/>
              </a:rPr>
              <a:t>IWPSE09, ICDEW11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750335" y="4437112"/>
            <a:ext cx="8242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latin typeface="+mn-lt"/>
              </a:rPr>
              <a:t>Qiu,Li,Su</a:t>
            </a:r>
            <a:endParaRPr lang="en-US" dirty="0" smtClean="0">
              <a:latin typeface="+mn-lt"/>
            </a:endParaRPr>
          </a:p>
          <a:p>
            <a:pPr algn="ctr"/>
            <a:r>
              <a:rPr lang="en-US" dirty="0" smtClean="0">
                <a:latin typeface="+mn-lt"/>
              </a:rPr>
              <a:t>FSE’13</a:t>
            </a:r>
            <a:endParaRPr lang="el-GR" dirty="0">
              <a:latin typeface="+mn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197238" y="4437112"/>
            <a:ext cx="12410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Univ. Ioannina</a:t>
            </a:r>
          </a:p>
          <a:p>
            <a:pPr algn="ctr"/>
            <a:r>
              <a:rPr lang="en-US" dirty="0" smtClean="0">
                <a:latin typeface="+mn-lt"/>
              </a:rPr>
              <a:t>CAiSE14, ER15</a:t>
            </a:r>
          </a:p>
        </p:txBody>
      </p:sp>
      <p:sp>
        <p:nvSpPr>
          <p:cNvPr id="36" name="Left Brace 35"/>
          <p:cNvSpPr/>
          <p:nvPr/>
        </p:nvSpPr>
        <p:spPr>
          <a:xfrm rot="5400000">
            <a:off x="1619672" y="3717032"/>
            <a:ext cx="360040" cy="1368152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TextBox 36"/>
          <p:cNvSpPr txBox="1"/>
          <p:nvPr/>
        </p:nvSpPr>
        <p:spPr>
          <a:xfrm>
            <a:off x="1043608" y="3502749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Mind the gap! </a:t>
            </a:r>
            <a:endParaRPr lang="en-US" dirty="0" smtClean="0">
              <a:solidFill>
                <a:srgbClr val="FF0000"/>
              </a:solidFill>
              <a:latin typeface="+mn-lt"/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+mn-lt"/>
              </a:rPr>
              <a:t>(15 years)</a:t>
            </a:r>
            <a:endParaRPr lang="el-GR" dirty="0" smtClean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Timeline of empirical studies</a:t>
            </a:r>
            <a:endParaRPr lang="el-GR" dirty="0">
              <a:latin typeface="+mn-lt"/>
            </a:endParaRPr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>
                <a:latin typeface="+mn-lt"/>
              </a:rPr>
              <a:pPr/>
              <a:t>50</a:t>
            </a:fld>
            <a:endParaRPr kumimoji="0" lang="en-US" dirty="0">
              <a:latin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5229200"/>
            <a:ext cx="82089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5"/>
          <p:cNvGrpSpPr/>
          <p:nvPr/>
        </p:nvGrpSpPr>
        <p:grpSpPr>
          <a:xfrm>
            <a:off x="8028384" y="4941168"/>
            <a:ext cx="720080" cy="883841"/>
            <a:chOff x="8028384" y="4941168"/>
            <a:chExt cx="720080" cy="88384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8388424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8028384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2015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4" name="Group 24"/>
          <p:cNvGrpSpPr/>
          <p:nvPr/>
        </p:nvGrpSpPr>
        <p:grpSpPr>
          <a:xfrm>
            <a:off x="6933864" y="4941168"/>
            <a:ext cx="720080" cy="883841"/>
            <a:chOff x="7092280" y="4941168"/>
            <a:chExt cx="720080" cy="883841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7452320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7092280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2014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6" name="Group 23"/>
          <p:cNvGrpSpPr/>
          <p:nvPr/>
        </p:nvGrpSpPr>
        <p:grpSpPr>
          <a:xfrm>
            <a:off x="5839342" y="4941168"/>
            <a:ext cx="720080" cy="883841"/>
            <a:chOff x="6228184" y="4941168"/>
            <a:chExt cx="720080" cy="88384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557362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228184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2013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8" name="Group 22"/>
          <p:cNvGrpSpPr/>
          <p:nvPr/>
        </p:nvGrpSpPr>
        <p:grpSpPr>
          <a:xfrm>
            <a:off x="4744820" y="4941168"/>
            <a:ext cx="720080" cy="883841"/>
            <a:chOff x="5292080" y="4941168"/>
            <a:chExt cx="720080" cy="88384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5641832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292080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2011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3650298" y="4941168"/>
            <a:ext cx="720080" cy="883841"/>
            <a:chOff x="4355976" y="4941168"/>
            <a:chExt cx="720080" cy="88384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726302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355976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2009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22" name="Group 20"/>
          <p:cNvGrpSpPr/>
          <p:nvPr/>
        </p:nvGrpSpPr>
        <p:grpSpPr>
          <a:xfrm>
            <a:off x="2555776" y="4941168"/>
            <a:ext cx="720080" cy="883841"/>
            <a:chOff x="2555776" y="4941168"/>
            <a:chExt cx="720080" cy="88384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915816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555776" y="5517232"/>
              <a:ext cx="720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2008</a:t>
              </a:r>
              <a:endParaRPr lang="el-GR" dirty="0">
                <a:latin typeface="+mn-lt"/>
              </a:endParaRPr>
            </a:p>
          </p:txBody>
        </p:sp>
      </p:grpSp>
      <p:grpSp>
        <p:nvGrpSpPr>
          <p:cNvPr id="23" name="Group 27"/>
          <p:cNvGrpSpPr/>
          <p:nvPr/>
        </p:nvGrpSpPr>
        <p:grpSpPr>
          <a:xfrm>
            <a:off x="411566" y="4941168"/>
            <a:ext cx="550151" cy="883841"/>
            <a:chOff x="411566" y="4941168"/>
            <a:chExt cx="550151" cy="883841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683568" y="4941168"/>
              <a:ext cx="0" cy="5040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411566" y="5517232"/>
              <a:ext cx="55015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1993</a:t>
              </a:r>
              <a:endParaRPr lang="el-GR" dirty="0">
                <a:latin typeface="+mn-lt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298558" y="4437112"/>
            <a:ext cx="776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latin typeface="+mn-lt"/>
              </a:rPr>
              <a:t>Sjoberg</a:t>
            </a:r>
            <a:r>
              <a:rPr lang="en-US" dirty="0" smtClean="0">
                <a:latin typeface="+mn-lt"/>
              </a:rPr>
              <a:t> </a:t>
            </a:r>
          </a:p>
          <a:p>
            <a:pPr algn="ctr"/>
            <a:r>
              <a:rPr lang="en-US" dirty="0" smtClean="0">
                <a:latin typeface="+mn-lt"/>
              </a:rPr>
              <a:t>IST 93</a:t>
            </a:r>
            <a:endParaRPr lang="el-GR" dirty="0">
              <a:latin typeface="+mn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42837" y="4437112"/>
            <a:ext cx="758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latin typeface="+mn-lt"/>
              </a:rPr>
              <a:t>Curino</a:t>
            </a:r>
            <a:r>
              <a:rPr lang="en-US" dirty="0" smtClean="0">
                <a:latin typeface="+mn-lt"/>
              </a:rPr>
              <a:t>+</a:t>
            </a:r>
          </a:p>
          <a:p>
            <a:pPr algn="ctr"/>
            <a:r>
              <a:rPr lang="en-US" dirty="0" smtClean="0">
                <a:latin typeface="+mn-lt"/>
              </a:rPr>
              <a:t>ICEIS08</a:t>
            </a:r>
            <a:endParaRPr lang="el-GR" dirty="0">
              <a:latin typeface="+mn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752407" y="4437112"/>
            <a:ext cx="16033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Univ. Riverside</a:t>
            </a:r>
          </a:p>
          <a:p>
            <a:pPr algn="ctr"/>
            <a:r>
              <a:rPr lang="en-US" dirty="0" smtClean="0">
                <a:latin typeface="+mn-lt"/>
              </a:rPr>
              <a:t>IWPSE09, ICDEW11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750335" y="4437112"/>
            <a:ext cx="8242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latin typeface="+mn-lt"/>
              </a:rPr>
              <a:t>Qiu,Li,Su</a:t>
            </a:r>
            <a:endParaRPr lang="en-US" dirty="0" smtClean="0">
              <a:latin typeface="+mn-lt"/>
            </a:endParaRPr>
          </a:p>
          <a:p>
            <a:pPr algn="ctr"/>
            <a:r>
              <a:rPr lang="en-US" dirty="0" smtClean="0">
                <a:latin typeface="+mn-lt"/>
              </a:rPr>
              <a:t>FSE’13</a:t>
            </a:r>
            <a:endParaRPr lang="el-GR" dirty="0">
              <a:latin typeface="+mn-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182811" y="4437112"/>
            <a:ext cx="1269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+mn-lt"/>
              </a:rPr>
              <a:t>Univ. Ioannina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  <a:latin typeface="+mn-lt"/>
              </a:rPr>
              <a:t>CAiSE14, ER15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948264" y="306896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+mn-lt"/>
              </a:rPr>
              <a:t>CAiSE14: DB level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ER’15: Table level</a:t>
            </a:r>
            <a:endParaRPr lang="el-GR" b="1" dirty="0" smtClean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Caise</a:t>
            </a:r>
            <a:r>
              <a:rPr lang="en-US" dirty="0" smtClean="0"/>
              <a:t> 14 / Inf. Systems 15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6D98-9539-44E1-9C46-C8A7EE3A4F66}" type="slidenum">
              <a:rPr lang="el-GR" smtClean="0"/>
              <a:pPr/>
              <a:t>51</a:t>
            </a:fld>
            <a:endParaRPr lang="el-GR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dirty="0" smtClean="0">
                <a:latin typeface="Calibri"/>
                <a:ea typeface="Calibri"/>
                <a:cs typeface="Calibri"/>
                <a:sym typeface="Calibri"/>
              </a:rPr>
              <a:t>Datasets</a:t>
            </a:r>
            <a:endParaRPr lang="en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19100">
              <a:lnSpc>
                <a:spcPct val="115000"/>
              </a:lnSpc>
              <a:spcAft>
                <a:spcPts val="600"/>
              </a:spcAft>
              <a:buSzPct val="100000"/>
              <a:buNone/>
            </a:pPr>
            <a:r>
              <a:rPr lang="fr-FR" dirty="0" smtClean="0">
                <a:cs typeface="Consolas" pitchFamily="49" charset="0"/>
                <a:hlinkClick r:id="rId3"/>
              </a:rPr>
              <a:t>https://github.com/DAINTINESS-Group/EvolutionDatasets</a:t>
            </a:r>
            <a:r>
              <a:rPr lang="fr-FR" dirty="0" smtClean="0">
                <a:cs typeface="Consolas" pitchFamily="49" charset="0"/>
                <a:hlinkClick r:id="rId4"/>
              </a:rPr>
              <a:t> </a:t>
            </a:r>
            <a:endParaRPr lang="fr-FR" dirty="0" smtClean="0">
              <a:cs typeface="Consolas" pitchFamily="49" charset="0"/>
            </a:endParaRPr>
          </a:p>
          <a:p>
            <a:pPr marL="457200" lvl="0" indent="-419100">
              <a:lnSpc>
                <a:spcPct val="115000"/>
              </a:lnSpc>
              <a:spcAft>
                <a:spcPts val="600"/>
              </a:spcAft>
              <a:buSzPct val="100000"/>
              <a:buNone/>
            </a:pPr>
            <a:endParaRPr lang="en-US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>
              <a:lnSpc>
                <a:spcPct val="115000"/>
              </a:lnSpc>
              <a:spcAft>
                <a:spcPts val="600"/>
              </a:spcAft>
              <a:buSzPct val="100000"/>
              <a:buFont typeface="Calibri"/>
              <a:buChar char="●"/>
            </a:pPr>
            <a:r>
              <a:rPr lang="en-US" dirty="0" smtClean="0">
                <a:latin typeface="Calibri"/>
                <a:ea typeface="Calibri"/>
                <a:cs typeface="Calibri"/>
                <a:sym typeface="Calibri"/>
              </a:rPr>
              <a:t>Content management Systems</a:t>
            </a:r>
          </a:p>
          <a:p>
            <a:pPr marL="857250" lvl="1" indent="-4191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alibri"/>
              <a:buChar char="●"/>
            </a:pPr>
            <a:r>
              <a:rPr lang="en-US" dirty="0" smtClean="0">
                <a:latin typeface="Calibri"/>
                <a:sym typeface="Calibri"/>
              </a:rPr>
              <a:t>MediaWiki, TYPO3, Coppermine, phpBB, OpenCart</a:t>
            </a:r>
            <a:endParaRPr lang="en-US" dirty="0" smtClean="0">
              <a:latin typeface="Calibri" pitchFamily="34" charset="0"/>
            </a:endParaRPr>
          </a:p>
          <a:p>
            <a:pPr marL="457200" lvl="0" indent="-419100">
              <a:lnSpc>
                <a:spcPct val="115000"/>
              </a:lnSpc>
              <a:spcAft>
                <a:spcPts val="600"/>
              </a:spcAft>
              <a:buSzPct val="100000"/>
              <a:buFont typeface="Calibri"/>
              <a:buChar char="●"/>
            </a:pPr>
            <a:r>
              <a:rPr lang="en-US" dirty="0" smtClean="0">
                <a:latin typeface="Calibri" pitchFamily="34" charset="0"/>
              </a:rPr>
              <a:t>Medical Databases</a:t>
            </a:r>
          </a:p>
          <a:p>
            <a:pPr marL="857250" lvl="1" indent="-4191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alibri"/>
              <a:buChar char="●"/>
            </a:pPr>
            <a:r>
              <a:rPr lang="en-US" dirty="0" smtClean="0">
                <a:latin typeface="Calibri" pitchFamily="34" charset="0"/>
              </a:rPr>
              <a:t>Ensemble, BioSQL</a:t>
            </a:r>
          </a:p>
          <a:p>
            <a:pPr marL="457200" lvl="0" indent="-419100">
              <a:lnSpc>
                <a:spcPct val="115000"/>
              </a:lnSpc>
              <a:spcAft>
                <a:spcPts val="600"/>
              </a:spcAft>
              <a:buSzPct val="100000"/>
              <a:buFont typeface="Calibri"/>
              <a:buChar char="●"/>
            </a:pPr>
            <a:r>
              <a:rPr lang="en-US" dirty="0" smtClean="0">
                <a:latin typeface="Calibri" pitchFamily="34" charset="0"/>
              </a:rPr>
              <a:t>Scientific</a:t>
            </a:r>
          </a:p>
          <a:p>
            <a:pPr marL="857250" lvl="1" indent="-4191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alibri"/>
              <a:buChar char="●"/>
            </a:pPr>
            <a:r>
              <a:rPr lang="en-US" dirty="0" smtClean="0">
                <a:latin typeface="Calibri" pitchFamily="34" charset="0"/>
              </a:rPr>
              <a:t>ATLAS Trigger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52</a:t>
            </a:fld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396428" y="980912"/>
          <a:ext cx="2519429" cy="16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3312285" y="980912"/>
          <a:ext cx="2519429" cy="16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6228142" y="980912"/>
          <a:ext cx="2519429" cy="16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396428" y="2853120"/>
          <a:ext cx="2519429" cy="16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3312285" y="2853120"/>
          <a:ext cx="2519429" cy="16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6228142" y="2853120"/>
          <a:ext cx="2519429" cy="16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1368381" y="4729500"/>
          <a:ext cx="2519429" cy="16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5256191" y="4729500"/>
          <a:ext cx="2519429" cy="16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3" name="Shape 15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Schema Size (relations)</a:t>
            </a:r>
            <a:br>
              <a:rPr lang="en-US" sz="4000" dirty="0" smtClean="0">
                <a:solidFill>
                  <a:schemeClr val="tx1"/>
                </a:solidFill>
                <a:latin typeface="Calibri" pitchFamily="34" charset="0"/>
                <a:ea typeface="Calibri"/>
                <a:cs typeface="Calibri"/>
                <a:sym typeface="Calibri"/>
              </a:rPr>
            </a:br>
            <a:endParaRPr lang="en" sz="40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5552256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53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CaiSE’14: Main results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b="1" dirty="0" smtClean="0"/>
              <a:t>Schema size (#tables, #attributes) supports the assumption of a feedback mechanism</a:t>
            </a:r>
          </a:p>
          <a:p>
            <a:r>
              <a:rPr lang="en-US" dirty="0" smtClean="0"/>
              <a:t>Schema size </a:t>
            </a:r>
            <a:r>
              <a:rPr lang="en-US" dirty="0" smtClean="0">
                <a:solidFill>
                  <a:srgbClr val="0000FF"/>
                </a:solidFill>
              </a:rPr>
              <a:t>grows over time</a:t>
            </a:r>
            <a:r>
              <a:rPr lang="en-US" dirty="0" smtClean="0"/>
              <a:t>; not continuously, but with bursts of concentrated effort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Drops in schema size signifies the existence of perfective maintenance </a:t>
            </a:r>
          </a:p>
          <a:p>
            <a:r>
              <a:rPr lang="en-US" dirty="0" smtClean="0"/>
              <a:t>Regressive formula for size estimation holds, with a quite short memory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Schema Growth </a:t>
            </a:r>
            <a:r>
              <a:rPr lang="en-US" b="1" dirty="0" smtClean="0"/>
              <a:t>(diff in size between subsequent versions) </a:t>
            </a:r>
            <a:r>
              <a:rPr lang="en-US" b="1" dirty="0" smtClean="0">
                <a:solidFill>
                  <a:srgbClr val="C00000"/>
                </a:solidFill>
              </a:rPr>
              <a:t>is small!!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Growth is small</a:t>
            </a:r>
            <a:r>
              <a:rPr lang="en-US" dirty="0" smtClean="0"/>
              <a:t>, smaller than in typical software</a:t>
            </a:r>
          </a:p>
          <a:p>
            <a:r>
              <a:rPr lang="en-US" dirty="0" smtClean="0"/>
              <a:t>The number of changes for each evolution step follows </a:t>
            </a:r>
            <a:r>
              <a:rPr lang="en-US" dirty="0" err="1" smtClean="0">
                <a:solidFill>
                  <a:srgbClr val="0000FF"/>
                </a:solidFill>
              </a:rPr>
              <a:t>Zipf’s</a:t>
            </a:r>
            <a:r>
              <a:rPr lang="en-US" dirty="0" smtClean="0">
                <a:solidFill>
                  <a:srgbClr val="0000FF"/>
                </a:solidFill>
              </a:rPr>
              <a:t> law </a:t>
            </a:r>
            <a:r>
              <a:rPr lang="en-US" dirty="0" smtClean="0"/>
              <a:t>around zero 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Average growth is close (slightly higher) to zero</a:t>
            </a:r>
          </a:p>
          <a:p>
            <a:pPr>
              <a:buNone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808080"/>
                </a:solidFill>
              </a:rPr>
              <a:t>Patterns of change: no consistently constant behavior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Changes reduce in density as databases age</a:t>
            </a:r>
          </a:p>
          <a:p>
            <a:r>
              <a:rPr lang="en-US" dirty="0" smtClean="0">
                <a:solidFill>
                  <a:srgbClr val="808080"/>
                </a:solidFill>
              </a:rPr>
              <a:t>Change follows three patterns: </a:t>
            </a:r>
            <a:r>
              <a:rPr lang="en-US" b="1" dirty="0" smtClean="0">
                <a:solidFill>
                  <a:srgbClr val="808080"/>
                </a:solidFill>
              </a:rPr>
              <a:t>Stillness</a:t>
            </a:r>
            <a:r>
              <a:rPr lang="en-US" dirty="0" smtClean="0">
                <a:solidFill>
                  <a:srgbClr val="808080"/>
                </a:solidFill>
              </a:rPr>
              <a:t>, </a:t>
            </a:r>
            <a:r>
              <a:rPr lang="en-US" b="1" dirty="0" smtClean="0">
                <a:solidFill>
                  <a:srgbClr val="808080"/>
                </a:solidFill>
              </a:rPr>
              <a:t>Abrupt change </a:t>
            </a:r>
            <a:r>
              <a:rPr lang="en-US" dirty="0" smtClean="0">
                <a:solidFill>
                  <a:srgbClr val="808080"/>
                </a:solidFill>
              </a:rPr>
              <a:t>(up or down), </a:t>
            </a:r>
            <a:r>
              <a:rPr lang="en-US" b="1" dirty="0" smtClean="0">
                <a:solidFill>
                  <a:srgbClr val="808080"/>
                </a:solidFill>
              </a:rPr>
              <a:t>Smooth growth upwards</a:t>
            </a:r>
          </a:p>
          <a:p>
            <a:r>
              <a:rPr lang="en-US" dirty="0" smtClean="0">
                <a:solidFill>
                  <a:srgbClr val="808080"/>
                </a:solidFill>
              </a:rPr>
              <a:t>Change frequently follows </a:t>
            </a:r>
            <a:r>
              <a:rPr lang="en-US" b="1" dirty="0" smtClean="0">
                <a:solidFill>
                  <a:srgbClr val="808080"/>
                </a:solidFill>
              </a:rPr>
              <a:t>spike</a:t>
            </a:r>
            <a:r>
              <a:rPr lang="en-US" dirty="0" smtClean="0">
                <a:solidFill>
                  <a:srgbClr val="808080"/>
                </a:solidFill>
              </a:rPr>
              <a:t> patterns</a:t>
            </a:r>
          </a:p>
          <a:p>
            <a:r>
              <a:rPr lang="en-US" b="1" dirty="0" smtClean="0">
                <a:solidFill>
                  <a:srgbClr val="808080"/>
                </a:solidFill>
              </a:rPr>
              <a:t>Complexity</a:t>
            </a:r>
            <a:r>
              <a:rPr lang="en-US" dirty="0" smtClean="0">
                <a:solidFill>
                  <a:srgbClr val="808080"/>
                </a:solidFill>
              </a:rPr>
              <a:t> does </a:t>
            </a:r>
            <a:r>
              <a:rPr lang="en-US" b="1" dirty="0" smtClean="0">
                <a:solidFill>
                  <a:srgbClr val="808080"/>
                </a:solidFill>
              </a:rPr>
              <a:t>not</a:t>
            </a:r>
            <a:r>
              <a:rPr lang="en-US" dirty="0" smtClean="0">
                <a:solidFill>
                  <a:srgbClr val="808080"/>
                </a:solidFill>
              </a:rPr>
              <a:t> increase with age</a:t>
            </a:r>
            <a:endParaRPr lang="el-GR" dirty="0">
              <a:solidFill>
                <a:srgbClr val="808080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5552256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54</a:t>
            </a:fld>
            <a:endParaRPr kumimoji="0" lang="en-US" dirty="0"/>
          </a:p>
        </p:txBody>
      </p:sp>
      <p:pic>
        <p:nvPicPr>
          <p:cNvPr id="5" name="Picture 12" descr="C:\Users\pvassil\AppData\Local\Microsoft\Windows\Temporary Internet Files\Content.IE5\JK8E0TC8\MC90044202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4624"/>
            <a:ext cx="1368152" cy="159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hoices,decision making,decisions,emoticons,emotions,expressions,faces,question marks,questions,smiley,smiley face,smiley faces,smileys,smilie,smilie face,smilie faces,smilies,smily,smily face,smily faces,symbols,thinking,thoughtfu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5445224"/>
            <a:ext cx="792088" cy="792088"/>
          </a:xfrm>
          <a:prstGeom prst="rect">
            <a:avLst/>
          </a:prstGeom>
          <a:noFill/>
        </p:spPr>
      </p:pic>
      <p:pic>
        <p:nvPicPr>
          <p:cNvPr id="10" name="Picture 8" descr="emotions,examining,eyeballs,eyes,faces,looking,magnification,magnifying,magnifying glasses,seeing,smiles,smiley,smiley face,smiley faces,smileys,smilie,smilie face,smilie faces,smilies,smiling,smily,smily face,smily faces,smilys,symbol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04664"/>
            <a:ext cx="1224136" cy="122413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127776" y="4077072"/>
            <a:ext cx="1908720" cy="92333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808080"/>
                </a:solidFill>
              </a:rPr>
              <a:t>Grey for results requiring further search</a:t>
            </a:r>
            <a:endParaRPr lang="el-GR" dirty="0">
              <a:solidFill>
                <a:srgbClr val="808080"/>
              </a:solidFill>
            </a:endParaRPr>
          </a:p>
        </p:txBody>
      </p:sp>
      <p:pic>
        <p:nvPicPr>
          <p:cNvPr id="8" name="Picture 9" descr="C:\Users\pvassil\AppData\Local\Microsoft\Windows\Temporary Internet Files\Content.IE5\9M71O059\MC900434389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8244408" y="4725144"/>
            <a:ext cx="737305" cy="1162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398333" y="1088920"/>
          <a:ext cx="2516889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3313555" y="1088920"/>
          <a:ext cx="2516889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6228777" y="1088920"/>
          <a:ext cx="2516889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398333" y="2961128"/>
          <a:ext cx="2516889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3313555" y="2961128"/>
          <a:ext cx="2516889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6228777" y="2961128"/>
          <a:ext cx="2516889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1370074" y="4738500"/>
          <a:ext cx="2516889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5257037" y="4738500"/>
          <a:ext cx="2516889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55</a:t>
            </a:fld>
            <a:endParaRPr kumimoji="0" lang="en-US"/>
          </a:p>
        </p:txBody>
      </p:sp>
      <p:sp>
        <p:nvSpPr>
          <p:cNvPr id="13" name="Shape 159"/>
          <p:cNvSpPr txBox="1">
            <a:spLocks noGrp="1"/>
          </p:cNvSpPr>
          <p:nvPr>
            <p:ph type="title" idx="4294967295"/>
          </p:nvPr>
        </p:nvSpPr>
        <p:spPr>
          <a:xfrm>
            <a:off x="0" y="44450"/>
            <a:ext cx="9144000" cy="93662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libri" pitchFamily="34" charset="0"/>
                <a:ea typeface="Calibri"/>
                <a:cs typeface="Calibri"/>
                <a:sym typeface="Calibri"/>
              </a:rPr>
              <a:t>Schema Growth (diff in #tables)</a:t>
            </a:r>
            <a:endParaRPr lang="en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/>
          <p:nvPr/>
        </p:nvGraphicFramePr>
        <p:xfrm>
          <a:off x="6048054" y="1124964"/>
          <a:ext cx="2844016" cy="1475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/>
          <p:nvPr/>
        </p:nvGraphicFramePr>
        <p:xfrm>
          <a:off x="6048054" y="2961995"/>
          <a:ext cx="2844016" cy="1475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/>
          <p:nvPr/>
        </p:nvGraphicFramePr>
        <p:xfrm>
          <a:off x="5088088" y="4833980"/>
          <a:ext cx="2844016" cy="1475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/>
          <p:cNvGraphicFramePr/>
          <p:nvPr/>
        </p:nvGraphicFramePr>
        <p:xfrm>
          <a:off x="3168131" y="1124964"/>
          <a:ext cx="2627992" cy="1475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Chart 17"/>
          <p:cNvGraphicFramePr/>
          <p:nvPr/>
        </p:nvGraphicFramePr>
        <p:xfrm>
          <a:off x="3168131" y="2961995"/>
          <a:ext cx="2627992" cy="1475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9" name="Chart 18"/>
          <p:cNvGraphicFramePr/>
          <p:nvPr/>
        </p:nvGraphicFramePr>
        <p:xfrm>
          <a:off x="251931" y="1124744"/>
          <a:ext cx="2664269" cy="1475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0" name="Chart 19"/>
          <p:cNvGraphicFramePr/>
          <p:nvPr/>
        </p:nvGraphicFramePr>
        <p:xfrm>
          <a:off x="1211896" y="4833320"/>
          <a:ext cx="2664296" cy="147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1" name="Chart 20"/>
          <p:cNvGraphicFramePr/>
          <p:nvPr/>
        </p:nvGraphicFramePr>
        <p:xfrm>
          <a:off x="251931" y="2961555"/>
          <a:ext cx="2664269" cy="1475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" dirty="0">
                <a:ea typeface="Calibri"/>
                <a:cs typeface="Calibri"/>
                <a:sym typeface="Calibri"/>
              </a:rPr>
              <a:t>Change over </a:t>
            </a:r>
            <a:r>
              <a:rPr lang="en" dirty="0" smtClean="0">
                <a:ea typeface="Calibri"/>
                <a:cs typeface="Calibri"/>
                <a:sym typeface="Calibri"/>
              </a:rPr>
              <a:t>time</a:t>
            </a:r>
            <a:br>
              <a:rPr lang="en" dirty="0" smtClean="0">
                <a:ea typeface="Calibri"/>
                <a:cs typeface="Calibri"/>
                <a:sym typeface="Calibri"/>
              </a:rPr>
            </a:br>
            <a:endParaRPr lang="el-GR" dirty="0"/>
          </a:p>
        </p:txBody>
      </p:sp>
      <p:sp>
        <p:nvSpPr>
          <p:cNvPr id="13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5552256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56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stats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6D98-9539-44E1-9C46-C8A7EE3A4F66}" type="slidenum">
              <a:rPr lang="el-GR" smtClean="0"/>
              <a:pPr/>
              <a:t>57</a:t>
            </a:fld>
            <a:endParaRPr lang="el-GR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study of durations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Short and long lived tables are practically equally proportioned</a:t>
            </a:r>
          </a:p>
          <a:p>
            <a:r>
              <a:rPr lang="en-US" sz="2400" dirty="0" smtClean="0"/>
              <a:t>Medium size durations are fewer than the rest!</a:t>
            </a:r>
          </a:p>
          <a:p>
            <a:r>
              <a:rPr lang="en-US" sz="2400" dirty="0" smtClean="0"/>
              <a:t>Long lived tables are mostly survivors (see on the right)</a:t>
            </a:r>
            <a:endParaRPr lang="el-GR" sz="2400" dirty="0"/>
          </a:p>
        </p:txBody>
      </p:sp>
      <p:pic>
        <p:nvPicPr>
          <p:cNvPr id="8" name="Picture 2" descr="D:\Users\pvassil\RESEARCH\SUBMITTED\15ER\WORKING\v0.1.9_postSubmit\figures\png\durationNorm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9625" y="1524000"/>
            <a:ext cx="5051973" cy="1828800"/>
          </a:xfrm>
          <a:prstGeom prst="rect">
            <a:avLst/>
          </a:prstGeom>
          <a:noFill/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55576" y="6356350"/>
            <a:ext cx="52642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38600" y="3733800"/>
            <a:ext cx="487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33FF"/>
                </a:solidFill>
                <a:latin typeface="+mn-lt"/>
              </a:rPr>
              <a:t>One of the fascinating revelations of this measurement was that there is a 26.11% fraction of tables that appeared in the beginning of the database and survived until the end.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n-lt"/>
              </a:rPr>
              <a:t>In fact</a:t>
            </a:r>
            <a:r>
              <a:rPr lang="en-US" sz="2000" dirty="0" smtClean="0">
                <a:solidFill>
                  <a:srgbClr val="3333FF"/>
                </a:solidFill>
                <a:latin typeface="+mn-lt"/>
              </a:rPr>
              <a:t>, if a table is long-lived there is a 70% chance (188 over 269 occasions) that it has appeared in the beginning of the database.</a:t>
            </a:r>
            <a:endParaRPr lang="el-GR" sz="2000" dirty="0">
              <a:solidFill>
                <a:srgbClr val="3333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Tables are mostly thin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On average, </a:t>
            </a:r>
            <a:r>
              <a:rPr lang="en-US" dirty="0" smtClean="0">
                <a:solidFill>
                  <a:srgbClr val="FF0000"/>
                </a:solidFill>
              </a:rPr>
              <a:t>half of the tables</a:t>
            </a:r>
            <a:r>
              <a:rPr lang="en-US" dirty="0" smtClean="0"/>
              <a:t> (approx. 47%) </a:t>
            </a:r>
            <a:r>
              <a:rPr lang="en-US" dirty="0" smtClean="0">
                <a:solidFill>
                  <a:srgbClr val="FF0000"/>
                </a:solidFill>
              </a:rPr>
              <a:t>are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thin </a:t>
            </a:r>
            <a:r>
              <a:rPr lang="en-US" dirty="0" smtClean="0"/>
              <a:t>tables with less than 5 attributes.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The tables with 5 to 10 attributes are approximately one third of the tables' population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The large tables with more than 10 attributes are approximately 17% of the tables.</a:t>
            </a:r>
            <a:endParaRPr lang="el-GR" dirty="0" smtClean="0"/>
          </a:p>
          <a:p>
            <a:endParaRPr lang="el-GR" dirty="0"/>
          </a:p>
        </p:txBody>
      </p:sp>
      <p:pic>
        <p:nvPicPr>
          <p:cNvPr id="2050" name="Picture 2" descr="D:\Users\pvassil\RESEARCH\SUBMITTED\15ER\WORKING\v0.1.9_postSubmit\figures\png\tblSizes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600200"/>
            <a:ext cx="4038600" cy="2944663"/>
          </a:xfrm>
          <a:prstGeom prst="rect">
            <a:avLst/>
          </a:prstGeom>
          <a:noFill/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55576" y="6356350"/>
            <a:ext cx="52642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take on the problem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Collected </a:t>
            </a:r>
            <a:r>
              <a:rPr lang="en-US" sz="2000" dirty="0" smtClean="0">
                <a:solidFill>
                  <a:srgbClr val="C00000"/>
                </a:solidFill>
              </a:rPr>
              <a:t>version histories for the schemata of 8 open-source projects</a:t>
            </a:r>
          </a:p>
          <a:p>
            <a:pPr lvl="1"/>
            <a:r>
              <a:rPr lang="en-US" sz="2000" dirty="0" smtClean="0">
                <a:ea typeface="Calibri"/>
                <a:cs typeface="Calibri"/>
                <a:sym typeface="Calibri"/>
              </a:rPr>
              <a:t>CMS’s: </a:t>
            </a:r>
            <a:r>
              <a:rPr lang="en-US" sz="2000" dirty="0" err="1" smtClean="0">
                <a:sym typeface="Calibri"/>
              </a:rPr>
              <a:t>MediaWiki</a:t>
            </a:r>
            <a:r>
              <a:rPr lang="en-US" sz="2000" dirty="0" smtClean="0">
                <a:sym typeface="Calibri"/>
              </a:rPr>
              <a:t>, TYPO3, Coppermine, </a:t>
            </a:r>
            <a:r>
              <a:rPr lang="en-US" sz="2000" dirty="0" err="1" smtClean="0">
                <a:sym typeface="Calibri"/>
              </a:rPr>
              <a:t>phpBB</a:t>
            </a:r>
            <a:r>
              <a:rPr lang="en-US" sz="2000" dirty="0" smtClean="0">
                <a:sym typeface="Calibri"/>
              </a:rPr>
              <a:t>, </a:t>
            </a:r>
            <a:r>
              <a:rPr lang="en-US" sz="2000" dirty="0" err="1" smtClean="0">
                <a:sym typeface="Calibri"/>
              </a:rPr>
              <a:t>OpenCart</a:t>
            </a:r>
            <a:endParaRPr lang="en-US" sz="2000" dirty="0" smtClean="0">
              <a:sym typeface="Calibri"/>
            </a:endParaRPr>
          </a:p>
          <a:p>
            <a:pPr lvl="1"/>
            <a:r>
              <a:rPr lang="en-US" sz="2000" dirty="0" smtClean="0">
                <a:latin typeface="Calibri" pitchFamily="34" charset="0"/>
              </a:rPr>
              <a:t>Physics: ATLAS Trigger  --- Bio: Ensemble, </a:t>
            </a:r>
            <a:r>
              <a:rPr lang="en-US" sz="2000" dirty="0" err="1" smtClean="0">
                <a:latin typeface="Calibri" pitchFamily="34" charset="0"/>
              </a:rPr>
              <a:t>BioSQL</a:t>
            </a:r>
            <a:endParaRPr lang="en-US" sz="2000" dirty="0" smtClean="0">
              <a:latin typeface="Calibri" pitchFamily="34" charset="0"/>
            </a:endParaRPr>
          </a:p>
          <a:p>
            <a:pPr lvl="1"/>
            <a:endParaRPr lang="en-US" sz="2000" dirty="0" smtClean="0">
              <a:latin typeface="Calibri" pitchFamily="34" charset="0"/>
            </a:endParaRPr>
          </a:p>
          <a:p>
            <a:r>
              <a:rPr lang="en-US" sz="2000" dirty="0" smtClean="0">
                <a:latin typeface="Calibri" pitchFamily="34" charset="0"/>
              </a:rPr>
              <a:t>Preprocessed them to be </a:t>
            </a:r>
            <a:r>
              <a:rPr lang="en-US" sz="2000" dirty="0" err="1" smtClean="0">
                <a:latin typeface="Calibri" pitchFamily="34" charset="0"/>
              </a:rPr>
              <a:t>parsable</a:t>
            </a:r>
            <a:r>
              <a:rPr lang="en-US" sz="2000" dirty="0" smtClean="0">
                <a:latin typeface="Calibri" pitchFamily="34" charset="0"/>
              </a:rPr>
              <a:t> by our </a:t>
            </a:r>
            <a:r>
              <a:rPr lang="en-US" sz="2000" b="1" dirty="0" smtClean="0">
                <a:latin typeface="Calibri" pitchFamily="34" charset="0"/>
              </a:rPr>
              <a:t>HECATE schema comparison tool</a:t>
            </a:r>
            <a:r>
              <a:rPr lang="en-US" sz="2000" dirty="0" smtClean="0">
                <a:latin typeface="Calibri" pitchFamily="34" charset="0"/>
              </a:rPr>
              <a:t> and exported the </a:t>
            </a:r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</a:rPr>
              <a:t>transitions</a:t>
            </a:r>
            <a:r>
              <a:rPr lang="en-US" sz="2000" dirty="0" smtClean="0">
                <a:latin typeface="Calibri" pitchFamily="34" charset="0"/>
              </a:rPr>
              <a:t> between each two subsequent versions and 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measures</a:t>
            </a:r>
            <a:r>
              <a:rPr lang="en-US" sz="2000" dirty="0" smtClean="0">
                <a:latin typeface="Calibri" pitchFamily="34" charset="0"/>
              </a:rPr>
              <a:t> for them </a:t>
            </a:r>
            <a:r>
              <a:rPr lang="en" sz="2000" dirty="0" smtClean="0">
                <a:ea typeface="Calibri"/>
                <a:cs typeface="Calibri"/>
                <a:sym typeface="Calibri"/>
              </a:rPr>
              <a:t>(size, growth, changes)  </a:t>
            </a:r>
          </a:p>
          <a:p>
            <a:pPr algn="r">
              <a:buNone/>
            </a:pPr>
            <a:endParaRPr lang="en-US" sz="1800" dirty="0" smtClean="0">
              <a:latin typeface="Calibri" pitchFamily="34" charset="0"/>
            </a:endParaRPr>
          </a:p>
          <a:p>
            <a:r>
              <a:rPr lang="en-US" sz="2000" dirty="0" smtClean="0">
                <a:solidFill>
                  <a:srgbClr val="0000FF"/>
                </a:solidFill>
                <a:latin typeface="Calibri" pitchFamily="34" charset="0"/>
              </a:rPr>
              <a:t>Exploratory search </a:t>
            </a:r>
            <a:r>
              <a:rPr lang="en-US" sz="2000" dirty="0" smtClean="0">
                <a:latin typeface="Calibri" pitchFamily="34" charset="0"/>
              </a:rPr>
              <a:t>where we </a:t>
            </a:r>
            <a:r>
              <a:rPr lang="en-US" sz="2000" dirty="0" smtClean="0">
                <a:solidFill>
                  <a:srgbClr val="C00000"/>
                </a:solidFill>
                <a:latin typeface="Calibri" pitchFamily="34" charset="0"/>
              </a:rPr>
              <a:t>statistically studied / mined these measures</a:t>
            </a:r>
            <a:r>
              <a:rPr lang="en-US" sz="2000" dirty="0" smtClean="0">
                <a:latin typeface="Calibri" pitchFamily="34" charset="0"/>
              </a:rPr>
              <a:t>, to </a:t>
            </a:r>
            <a:r>
              <a:rPr lang="en-US" sz="2000" b="1" dirty="0" smtClean="0">
                <a:latin typeface="Calibri" pitchFamily="34" charset="0"/>
              </a:rPr>
              <a:t>extract patterns &amp; regularities  for the lives of tables</a:t>
            </a:r>
          </a:p>
          <a:p>
            <a:endParaRPr lang="en-US" sz="2000" b="1" dirty="0" smtClean="0">
              <a:latin typeface="Calibri" pitchFamily="34" charset="0"/>
            </a:endParaRPr>
          </a:p>
          <a:p>
            <a:r>
              <a:rPr lang="en-US" sz="2000" b="1" dirty="0" smtClean="0">
                <a:latin typeface="Calibri" pitchFamily="34" charset="0"/>
              </a:rPr>
              <a:t>Available at:</a:t>
            </a:r>
          </a:p>
          <a:p>
            <a:pPr algn="ctr">
              <a:buNone/>
            </a:pPr>
            <a:r>
              <a:rPr lang="fr-FR" sz="2400" dirty="0" smtClean="0">
                <a:cs typeface="Consolas" pitchFamily="49" charset="0"/>
                <a:hlinkClick r:id="rId3"/>
              </a:rPr>
              <a:t>https://github.com/DAINTINESS-Group/EvolutionDatasets</a:t>
            </a:r>
            <a:endParaRPr lang="en-US" sz="2400" dirty="0" smtClean="0"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6</a:t>
            </a:fld>
            <a:endParaRPr kumimoji="0" lang="en-US"/>
          </a:p>
        </p:txBody>
      </p:sp>
      <p:pic>
        <p:nvPicPr>
          <p:cNvPr id="7" name="Picture 7" descr="C:\Users\pvassil\AppData\Local\Microsoft\Windows\Temporary Internet Files\Content.IE5\5Q1D2M5Y\MC90044045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7637" y="1095127"/>
            <a:ext cx="14128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9"/>
          <p:cNvGrpSpPr/>
          <p:nvPr/>
        </p:nvGrpSpPr>
        <p:grpSpPr>
          <a:xfrm>
            <a:off x="8028384" y="116632"/>
            <a:ext cx="1018870" cy="1080120"/>
            <a:chOff x="7772626" y="116632"/>
            <a:chExt cx="1018870" cy="1080120"/>
          </a:xfrm>
        </p:grpSpPr>
        <p:pic>
          <p:nvPicPr>
            <p:cNvPr id="6" name="Picture 45" descr="C:\Users\pvassil\AppData\Local\Microsoft\Windows\Temporary Internet Files\Content.IE5\USRROZJH\MC900384174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84368" y="116632"/>
              <a:ext cx="880965" cy="951902"/>
            </a:xfrm>
            <a:prstGeom prst="rect">
              <a:avLst/>
            </a:prstGeom>
            <a:noFill/>
          </p:spPr>
        </p:pic>
        <p:pic>
          <p:nvPicPr>
            <p:cNvPr id="9" name="Picture 43" descr="C:\Users\pvassil\AppData\Local\Microsoft\Windows\Temporary Internet Files\Content.IE5\NCZARXT3\MC900441397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772626" y="188640"/>
              <a:ext cx="1018870" cy="1008112"/>
            </a:xfrm>
            <a:prstGeom prst="rect">
              <a:avLst/>
            </a:prstGeom>
            <a:noFill/>
          </p:spPr>
        </p:pic>
      </p:grp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four patterns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6D98-9539-44E1-9C46-C8A7EE3A4F66}" type="slidenum">
              <a:rPr lang="el-GR" smtClean="0"/>
              <a:pPr/>
              <a:t>60</a:t>
            </a:fld>
            <a:endParaRPr lang="el-GR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Gamma Pattern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US" dirty="0" smtClean="0"/>
              <a:t>Schema size @ birth / duration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Only the thin die young, all the wide ones seem to live forever</a:t>
            </a:r>
            <a:endParaRPr lang="el-GR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62</a:t>
            </a:fld>
            <a:endParaRPr kumimoji="0" lang="en-US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 cstate="print"/>
          <a:srcRect b="6947"/>
          <a:stretch>
            <a:fillRect/>
          </a:stretch>
        </p:blipFill>
        <p:spPr bwMode="auto">
          <a:xfrm>
            <a:off x="0" y="260648"/>
            <a:ext cx="4901465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D:\Users\pvassil\RESEARCH\SUBMITTED\15ER\CR\Greek_gamma_Capit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5085184"/>
            <a:ext cx="1040000" cy="1302857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5364088" y="1412776"/>
            <a:ext cx="2808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</a:rPr>
              <a:t>Exceptions </a:t>
            </a:r>
          </a:p>
          <a:p>
            <a:pPr marL="179388" indent="-179388">
              <a:buFontTx/>
              <a:buChar char="-"/>
            </a:pPr>
            <a:r>
              <a:rPr lang="en-US" dirty="0" smtClean="0"/>
              <a:t> </a:t>
            </a:r>
            <a:r>
              <a:rPr lang="en-US" dirty="0" err="1" smtClean="0"/>
              <a:t>Biosql</a:t>
            </a:r>
            <a:r>
              <a:rPr lang="en-US" dirty="0" smtClean="0"/>
              <a:t>: nobody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exceeds 10 attributes</a:t>
            </a:r>
          </a:p>
          <a:p>
            <a:pPr marL="179388" indent="-179388">
              <a:buFontTx/>
              <a:buChar char="-"/>
            </a:pPr>
            <a:r>
              <a:rPr lang="en-US" dirty="0" smtClean="0"/>
              <a:t> </a:t>
            </a:r>
            <a:r>
              <a:rPr lang="en-US" dirty="0" err="1" smtClean="0"/>
              <a:t>Ensembl</a:t>
            </a:r>
            <a:r>
              <a:rPr lang="en-US" dirty="0" smtClean="0"/>
              <a:t>, </a:t>
            </a:r>
            <a:r>
              <a:rPr lang="en-US" dirty="0" err="1" smtClean="0"/>
              <a:t>mwiki</a:t>
            </a:r>
            <a:r>
              <a:rPr lang="en-US" dirty="0" smtClean="0"/>
              <a:t>: very few exceed 10 attributes, 3 of them died</a:t>
            </a:r>
          </a:p>
          <a:p>
            <a:pPr marL="179388" indent="-179388">
              <a:buFontTx/>
              <a:buChar char="-"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 typo: has many late born survivors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Stats on wide tables and their survival</a:t>
            </a:r>
            <a:endParaRPr lang="el-GR" dirty="0"/>
          </a:p>
        </p:txBody>
      </p:sp>
      <p:pic>
        <p:nvPicPr>
          <p:cNvPr id="11" name="Picture 2" descr="D:\Users\pvassil\RESEARCH\ON_GOING\EVOLUTION\DB_Evolution\21_TableLifetimes\15ER\10_3x3_Patterns\11_Gamma\figures\distributionOfWideTabl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00" y="1600200"/>
            <a:ext cx="9104500" cy="304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81000" y="4800600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Definitions</a:t>
            </a:r>
            <a:r>
              <a:rPr lang="en-US" dirty="0" smtClean="0"/>
              <a:t>:</a:t>
            </a:r>
          </a:p>
          <a:p>
            <a:r>
              <a:rPr lang="en-US" b="1" dirty="0" smtClean="0"/>
              <a:t>Wide schema</a:t>
            </a:r>
            <a:r>
              <a:rPr lang="en-US" dirty="0" smtClean="0"/>
              <a:t>: strictly above 10 attributes. </a:t>
            </a:r>
          </a:p>
          <a:p>
            <a:r>
              <a:rPr lang="en-US" b="1" dirty="0" smtClean="0"/>
              <a:t>The top band of durations </a:t>
            </a:r>
            <a:r>
              <a:rPr lang="en-US" dirty="0" smtClean="0"/>
              <a:t>(the upper part of the Gamma shape): the upper 10% of the values in the y-axis. </a:t>
            </a:r>
          </a:p>
          <a:p>
            <a:r>
              <a:rPr lang="en-US" b="1" dirty="0" smtClean="0"/>
              <a:t>Early born  table</a:t>
            </a:r>
            <a:r>
              <a:rPr lang="en-US" dirty="0" smtClean="0"/>
              <a:t>: </a:t>
            </a:r>
            <a:r>
              <a:rPr lang="en-US" dirty="0" err="1" smtClean="0"/>
              <a:t>ts</a:t>
            </a:r>
            <a:r>
              <a:rPr lang="en-US" dirty="0" smtClean="0"/>
              <a:t> birth version is in the lowest 33% of versions; </a:t>
            </a:r>
          </a:p>
          <a:p>
            <a:r>
              <a:rPr lang="en-US" b="1" dirty="0" smtClean="0"/>
              <a:t>Late-comers</a:t>
            </a:r>
            <a:r>
              <a:rPr lang="en-US" dirty="0" smtClean="0"/>
              <a:t>: born after the 77% of the number of versions. </a:t>
            </a:r>
            <a:endParaRPr lang="el-GR" dirty="0" smtClean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Whenever a table is wide, its chances of surviving are high</a:t>
            </a:r>
            <a:endParaRPr lang="el-GR" dirty="0"/>
          </a:p>
        </p:txBody>
      </p:sp>
      <p:pic>
        <p:nvPicPr>
          <p:cNvPr id="11" name="Picture 2" descr="D:\Users\pvassil\RESEARCH\ON_GOING\EVOLUTION\DB_Evolution\21_TableLifetimes\15ER\10_3x3_Patterns\11_Gamma\figures\distributionOfWideTabl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00" y="1600200"/>
            <a:ext cx="9104500" cy="304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81000" y="48006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Apart from </a:t>
            </a:r>
            <a:r>
              <a:rPr lang="en-US" dirty="0" err="1" smtClean="0">
                <a:solidFill>
                  <a:srgbClr val="008000"/>
                </a:solidFill>
              </a:rPr>
              <a:t>mwiki</a:t>
            </a:r>
            <a:r>
              <a:rPr lang="en-US" dirty="0" smtClean="0">
                <a:solidFill>
                  <a:srgbClr val="008000"/>
                </a:solidFill>
              </a:rPr>
              <a:t> and </a:t>
            </a:r>
            <a:r>
              <a:rPr lang="en-US" dirty="0" err="1" smtClean="0">
                <a:solidFill>
                  <a:srgbClr val="008000"/>
                </a:solidFill>
              </a:rPr>
              <a:t>ensembl</a:t>
            </a:r>
            <a:r>
              <a:rPr lang="en-US" dirty="0" smtClean="0">
                <a:solidFill>
                  <a:srgbClr val="008000"/>
                </a:solidFill>
              </a:rPr>
              <a:t>, all the rest of the data sets </a:t>
            </a:r>
            <a:r>
              <a:rPr lang="en-US" i="1" dirty="0" smtClean="0">
                <a:solidFill>
                  <a:srgbClr val="008000"/>
                </a:solidFill>
              </a:rPr>
              <a:t>confirm the hypothesis with a percentage higher than 85%</a:t>
            </a:r>
            <a:r>
              <a:rPr lang="en-US" dirty="0" smtClean="0">
                <a:solidFill>
                  <a:srgbClr val="008000"/>
                </a:solidFill>
              </a:rPr>
              <a:t>. </a:t>
            </a:r>
            <a:r>
              <a:rPr lang="en-US" dirty="0" smtClean="0"/>
              <a:t>The two exceptions are as high as 50% for their support to the hypothesis.</a:t>
            </a: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5791200" y="1981200"/>
            <a:ext cx="1143000" cy="25146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Wide tables are frequently created early on and are not deleted afterwards</a:t>
            </a:r>
            <a:endParaRPr lang="el-GR" sz="3600" dirty="0"/>
          </a:p>
        </p:txBody>
      </p:sp>
      <p:pic>
        <p:nvPicPr>
          <p:cNvPr id="11" name="Picture 2" descr="D:\Users\pvassil\RESEARCH\ON_GOING\EVOLUTION\DB_Evolution\21_TableLifetimes\15ER\10_3x3_Patterns\11_Gamma\figures\distributionOfWideTabl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00" y="1600200"/>
            <a:ext cx="9104500" cy="304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81000" y="4800600"/>
            <a:ext cx="838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>Early born, wide, survivor tables</a:t>
            </a:r>
            <a:r>
              <a:rPr lang="en-US" b="1" dirty="0" smtClean="0"/>
              <a:t> </a:t>
            </a:r>
            <a:r>
              <a:rPr lang="en-US" dirty="0" smtClean="0"/>
              <a:t>(as a percentage over the set of wide tables).</a:t>
            </a:r>
          </a:p>
          <a:p>
            <a:pPr>
              <a:buFontTx/>
              <a:buChar char="-"/>
            </a:pPr>
            <a:r>
              <a:rPr lang="en-US" dirty="0" smtClean="0"/>
              <a:t> in half the data sets </a:t>
            </a:r>
            <a:r>
              <a:rPr lang="en-US" dirty="0" smtClean="0">
                <a:solidFill>
                  <a:srgbClr val="3333FF"/>
                </a:solidFill>
              </a:rPr>
              <a:t>the percentage is above 70% </a:t>
            </a:r>
          </a:p>
          <a:p>
            <a:pPr>
              <a:buFontTx/>
              <a:buChar char="-"/>
            </a:pPr>
            <a:r>
              <a:rPr lang="en-US" dirty="0" smtClean="0"/>
              <a:t> in two of them the percentage of these tables is </a:t>
            </a:r>
            <a:r>
              <a:rPr lang="en-US" dirty="0" smtClean="0">
                <a:solidFill>
                  <a:srgbClr val="FF0000"/>
                </a:solidFill>
              </a:rPr>
              <a:t>one third of the wide tables</a:t>
            </a:r>
            <a:r>
              <a:rPr lang="en-US" dirty="0" smtClean="0"/>
              <a:t>. 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l-GR" dirty="0" smtClean="0"/>
          </a:p>
        </p:txBody>
      </p:sp>
      <p:sp>
        <p:nvSpPr>
          <p:cNvPr id="6" name="Rectangle 5"/>
          <p:cNvSpPr/>
          <p:nvPr/>
        </p:nvSpPr>
        <p:spPr>
          <a:xfrm>
            <a:off x="6967670" y="1828800"/>
            <a:ext cx="1219200" cy="2590800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Whenever a table is wide</a:t>
            </a:r>
            <a:r>
              <a:rPr lang="el-GR" sz="2800" dirty="0" smtClean="0"/>
              <a:t>, </a:t>
            </a:r>
            <a:r>
              <a:rPr lang="en-US" sz="2800" dirty="0" smtClean="0"/>
              <a:t>its duration frequently lies within the top-band of durations (upper part of Gamma)</a:t>
            </a:r>
            <a:endParaRPr lang="el-GR" sz="2800" dirty="0"/>
          </a:p>
        </p:txBody>
      </p:sp>
      <p:pic>
        <p:nvPicPr>
          <p:cNvPr id="11" name="Picture 2" descr="D:\Users\pvassil\RESEARCH\ON_GOING\EVOLUTION\DB_Evolution\21_TableLifetimes\15ER\10_3x3_Patterns\11_Gamma\figures\distributionOfWideTabl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00" y="1600200"/>
            <a:ext cx="9104500" cy="304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81000" y="4800600"/>
            <a:ext cx="838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probability that a wide table belongs to the upper part of the Gamma? </a:t>
            </a:r>
          </a:p>
          <a:p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 there is a very strong correlation between the two last columns: the Pearson correlation is 88% overall; 100% for the datasets with high pct of early born wide tables.</a:t>
            </a:r>
          </a:p>
          <a:p>
            <a:pPr>
              <a:buFontTx/>
              <a:buChar char="-"/>
            </a:pPr>
            <a:r>
              <a:rPr lang="en-US" dirty="0" smtClean="0"/>
              <a:t>  </a:t>
            </a:r>
          </a:p>
          <a:p>
            <a:pPr>
              <a:buFontTx/>
              <a:buChar char="-"/>
            </a:pPr>
            <a:r>
              <a:rPr lang="en-US" i="1" dirty="0" smtClean="0"/>
              <a:t> Bipolarity on this pattern: </a:t>
            </a:r>
            <a:r>
              <a:rPr lang="en-US" i="1" dirty="0" smtClean="0">
                <a:solidFill>
                  <a:srgbClr val="3333FF"/>
                </a:solidFill>
              </a:rPr>
              <a:t>half the cases support the pattern with support higher than 70%</a:t>
            </a:r>
            <a:r>
              <a:rPr lang="en-US" i="1" dirty="0" smtClean="0"/>
              <a:t>, whereas the </a:t>
            </a:r>
            <a:r>
              <a:rPr lang="en-US" i="1" dirty="0" smtClean="0">
                <a:solidFill>
                  <a:srgbClr val="FF0000"/>
                </a:solidFill>
              </a:rPr>
              <a:t>rest of the cases clearly disprove it, with very low support values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l-GR" dirty="0" smtClean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2286000"/>
            <a:ext cx="838200" cy="1066800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4572000" y="3403362"/>
            <a:ext cx="8382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3429000" y="2286000"/>
            <a:ext cx="685800" cy="2133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Rectangle 8"/>
          <p:cNvSpPr/>
          <p:nvPr/>
        </p:nvSpPr>
        <p:spPr>
          <a:xfrm>
            <a:off x="8229600" y="2286000"/>
            <a:ext cx="838200" cy="1066800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8229600" y="3403362"/>
            <a:ext cx="8382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Long-lived  &amp; wide =&gt; early born and survivor</a:t>
            </a:r>
            <a:endParaRPr lang="el-GR" sz="2800" dirty="0"/>
          </a:p>
        </p:txBody>
      </p:sp>
      <p:pic>
        <p:nvPicPr>
          <p:cNvPr id="11" name="Picture 2" descr="D:\Users\pvassil\RESEARCH\ON_GOING\EVOLUTION\DB_Evolution\21_TableLifetimes\15ER\10_3x3_Patterns\11_Gamma\figures\distributionOfWideTabl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00" y="1600200"/>
            <a:ext cx="9104500" cy="304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52400" y="5152072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>In all data sets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3333FF"/>
                </a:solidFill>
              </a:rPr>
              <a:t>if a </a:t>
            </a:r>
            <a:r>
              <a:rPr lang="en-US" u="sng" dirty="0" smtClean="0">
                <a:solidFill>
                  <a:srgbClr val="3333FF"/>
                </a:solidFill>
              </a:rPr>
              <a:t>wide</a:t>
            </a:r>
            <a:r>
              <a:rPr lang="en-US" dirty="0" smtClean="0">
                <a:solidFill>
                  <a:srgbClr val="3333FF"/>
                </a:solidFill>
              </a:rPr>
              <a:t> table has a </a:t>
            </a:r>
            <a:r>
              <a:rPr lang="en-US" u="sng" dirty="0" smtClean="0">
                <a:solidFill>
                  <a:srgbClr val="3333FF"/>
                </a:solidFill>
              </a:rPr>
              <a:t>long duration</a:t>
            </a:r>
            <a:r>
              <a:rPr lang="en-US" dirty="0" smtClean="0">
                <a:solidFill>
                  <a:srgbClr val="3333FF"/>
                </a:solidFill>
              </a:rPr>
              <a:t> within the </a:t>
            </a:r>
            <a:r>
              <a:rPr lang="en-US" u="sng" dirty="0" smtClean="0">
                <a:solidFill>
                  <a:srgbClr val="3333FF"/>
                </a:solidFill>
              </a:rPr>
              <a:t>upper part of the Gamma</a:t>
            </a:r>
            <a:r>
              <a:rPr lang="en-US" dirty="0" smtClean="0">
                <a:solidFill>
                  <a:srgbClr val="3333FF"/>
                </a:solidFill>
              </a:rPr>
              <a:t>, this deterministically (</a:t>
            </a:r>
            <a:r>
              <a:rPr lang="en-US" dirty="0" smtClean="0"/>
              <a:t>100% of all data sets</a:t>
            </a:r>
            <a:r>
              <a:rPr lang="en-US" dirty="0" smtClean="0">
                <a:solidFill>
                  <a:srgbClr val="3333FF"/>
                </a:solidFill>
              </a:rPr>
              <a:t>) signifies that the table was also </a:t>
            </a:r>
            <a:r>
              <a:rPr lang="en-US" u="sng" dirty="0" smtClean="0">
                <a:solidFill>
                  <a:srgbClr val="3333FF"/>
                </a:solidFill>
              </a:rPr>
              <a:t>early born</a:t>
            </a:r>
            <a:r>
              <a:rPr lang="en-US" dirty="0" smtClean="0">
                <a:solidFill>
                  <a:srgbClr val="3333FF"/>
                </a:solidFill>
              </a:rPr>
              <a:t> and </a:t>
            </a:r>
            <a:r>
              <a:rPr lang="en-US" u="sng" dirty="0" smtClean="0">
                <a:solidFill>
                  <a:srgbClr val="3333FF"/>
                </a:solidFill>
              </a:rPr>
              <a:t>survivor</a:t>
            </a:r>
            <a:r>
              <a:rPr lang="en-US" dirty="0" smtClean="0"/>
              <a:t>. </a:t>
            </a:r>
          </a:p>
          <a:p>
            <a:r>
              <a:rPr lang="en-US" b="1" u="sng" dirty="0" smtClean="0">
                <a:solidFill>
                  <a:srgbClr val="3333FF"/>
                </a:solidFill>
              </a:rPr>
              <a:t>If a wide table is in the top of the Gamma line, it is deterministically an early born survivor</a:t>
            </a:r>
            <a:r>
              <a:rPr lang="en-US" b="1" dirty="0" smtClean="0">
                <a:solidFill>
                  <a:srgbClr val="3333FF"/>
                </a:solidFill>
              </a:rPr>
              <a:t>. </a:t>
            </a:r>
            <a:endParaRPr lang="el-GR" b="1" dirty="0">
              <a:solidFill>
                <a:srgbClr val="3333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0" y="4648200"/>
            <a:ext cx="13716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333FF"/>
                </a:solidFill>
              </a:rPr>
              <a:t>Subset</a:t>
            </a:r>
          </a:p>
          <a:p>
            <a:r>
              <a:rPr lang="en-US" dirty="0" smtClean="0">
                <a:solidFill>
                  <a:srgbClr val="3333FF"/>
                </a:solidFill>
              </a:rPr>
              <a:t>relationship</a:t>
            </a:r>
            <a:endParaRPr lang="el-GR" dirty="0">
              <a:solidFill>
                <a:srgbClr val="3333FF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14287973" flipV="1">
            <a:off x="7786619" y="4389165"/>
            <a:ext cx="304800" cy="3810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3333FF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 rot="18187299" flipV="1">
            <a:off x="8548620" y="4384630"/>
            <a:ext cx="304800" cy="3810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7239000" y="2286000"/>
            <a:ext cx="1905000" cy="2133600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Comet Pattern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US" dirty="0" smtClean="0"/>
              <a:t>Schema size and updates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5148064" y="188640"/>
            <a:ext cx="3710782" cy="2590800"/>
            <a:chOff x="5562600" y="2743200"/>
            <a:chExt cx="3710782" cy="2590800"/>
          </a:xfrm>
        </p:grpSpPr>
        <p:pic>
          <p:nvPicPr>
            <p:cNvPr id="27652" name="Picture 4" descr="come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62600" y="2743200"/>
              <a:ext cx="3710782" cy="2590800"/>
            </a:xfrm>
            <a:prstGeom prst="rect">
              <a:avLst/>
            </a:prstGeom>
            <a:noFill/>
          </p:spPr>
        </p:pic>
        <p:sp>
          <p:nvSpPr>
            <p:cNvPr id="9" name="Rectangle 8"/>
            <p:cNvSpPr/>
            <p:nvPr/>
          </p:nvSpPr>
          <p:spPr>
            <a:xfrm>
              <a:off x="5791200" y="2971800"/>
              <a:ext cx="33528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fr-FR" sz="800" dirty="0" smtClean="0"/>
                <a:t>http://visual.merriam-webster.com/astronomy/celestial-bodies/comet.php</a:t>
              </a:r>
              <a:endParaRPr lang="el-GR" sz="800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69</a:t>
            </a:fld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6660232" y="2852936"/>
            <a:ext cx="2169184" cy="2806244"/>
            <a:chOff x="5257800" y="3657600"/>
            <a:chExt cx="2169184" cy="2806244"/>
          </a:xfrm>
        </p:grpSpPr>
        <p:pic>
          <p:nvPicPr>
            <p:cNvPr id="27650" name="Picture 2" descr="The parts of a comet:  nucleus, coma, and tails.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10200" y="3657600"/>
              <a:ext cx="1905000" cy="2543175"/>
            </a:xfrm>
            <a:prstGeom prst="rect">
              <a:avLst/>
            </a:prstGeom>
            <a:noFill/>
          </p:spPr>
        </p:pic>
        <p:sp>
          <p:nvSpPr>
            <p:cNvPr id="7" name="Rectangle 6"/>
            <p:cNvSpPr/>
            <p:nvPr/>
          </p:nvSpPr>
          <p:spPr>
            <a:xfrm>
              <a:off x="5257800" y="6248400"/>
              <a:ext cx="216918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800" dirty="0" smtClean="0"/>
                <a:t>http://spaceplace.nasa.gov/comet-nucleus/en/</a:t>
              </a:r>
              <a:endParaRPr lang="el-GR" sz="800" dirty="0"/>
            </a:p>
          </p:txBody>
        </p:sp>
      </p:grp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5" cstate="print"/>
          <a:srcRect b="7306"/>
          <a:stretch>
            <a:fillRect/>
          </a:stretch>
        </p:blipFill>
        <p:spPr bwMode="auto">
          <a:xfrm>
            <a:off x="251520" y="216024"/>
            <a:ext cx="5032730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the study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50904" cy="4925144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Scope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databases being part of </a:t>
            </a:r>
            <a:r>
              <a:rPr lang="en-US" dirty="0" smtClean="0">
                <a:solidFill>
                  <a:srgbClr val="008000"/>
                </a:solidFill>
              </a:rPr>
              <a:t>open-source software </a:t>
            </a:r>
            <a:r>
              <a:rPr lang="en-US" dirty="0" smtClean="0"/>
              <a:t>(and not proprietary ones)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</a:rPr>
              <a:t>long </a:t>
            </a:r>
            <a:r>
              <a:rPr lang="en-US" dirty="0" smtClean="0">
                <a:solidFill>
                  <a:srgbClr val="3333FF"/>
                </a:solidFill>
              </a:rPr>
              <a:t>history</a:t>
            </a:r>
            <a:endParaRPr lang="en-US" dirty="0" smtClean="0"/>
          </a:p>
          <a:p>
            <a:pPr lvl="1"/>
            <a:r>
              <a:rPr lang="en-US" dirty="0" smtClean="0"/>
              <a:t>we work only with changes at the </a:t>
            </a:r>
            <a:r>
              <a:rPr lang="en-US" dirty="0" smtClean="0">
                <a:solidFill>
                  <a:srgbClr val="7030A0"/>
                </a:solidFill>
              </a:rPr>
              <a:t>logical schema level </a:t>
            </a:r>
            <a:r>
              <a:rPr lang="en-US" dirty="0" smtClean="0"/>
              <a:t>(and ignore physical-level changes like index creation or change of storage engine)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We encompass datasets with different </a:t>
            </a:r>
            <a:r>
              <a:rPr lang="en-US" dirty="0" smtClean="0">
                <a:solidFill>
                  <a:srgbClr val="008000"/>
                </a:solidFill>
              </a:rPr>
              <a:t>domains ([A]: physics, [B]: biomedical, [C]: CMS’s)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amount of growth </a:t>
            </a:r>
            <a:r>
              <a:rPr lang="en-US" dirty="0">
                <a:solidFill>
                  <a:srgbClr val="002060"/>
                </a:solidFill>
              </a:rPr>
              <a:t>(shade: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high</a:t>
            </a:r>
            <a:r>
              <a:rPr lang="en-US" dirty="0">
                <a:solidFill>
                  <a:srgbClr val="002060"/>
                </a:solidFill>
              </a:rPr>
              <a:t>,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med</a:t>
            </a:r>
            <a:r>
              <a:rPr lang="en-US" dirty="0">
                <a:solidFill>
                  <a:srgbClr val="002060"/>
                </a:solidFill>
              </a:rPr>
              <a:t>,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low</a:t>
            </a:r>
            <a:r>
              <a:rPr lang="en-US" dirty="0">
                <a:solidFill>
                  <a:srgbClr val="002060"/>
                </a:solidFill>
              </a:rPr>
              <a:t>) &amp; </a:t>
            </a:r>
            <a:r>
              <a:rPr lang="en-US" dirty="0" smtClean="0">
                <a:solidFill>
                  <a:srgbClr val="FF0000"/>
                </a:solidFill>
              </a:rPr>
              <a:t>schema size</a:t>
            </a:r>
          </a:p>
          <a:p>
            <a:endParaRPr lang="en-US" dirty="0" smtClean="0"/>
          </a:p>
          <a:p>
            <a:r>
              <a:rPr lang="en-US" dirty="0" smtClean="0"/>
              <a:t>We should be very careful to not </a:t>
            </a:r>
            <a:r>
              <a:rPr lang="en-US" dirty="0" err="1" smtClean="0"/>
              <a:t>overgeneralize</a:t>
            </a:r>
            <a:r>
              <a:rPr lang="en-US" dirty="0" smtClean="0"/>
              <a:t> findings to proprietary databases or physical schemata!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436095" y="1340768"/>
          <a:ext cx="3544944" cy="5328624"/>
        </p:xfrm>
        <a:graphic>
          <a:graphicData uri="http://schemas.openxmlformats.org/drawingml/2006/table">
            <a:tbl>
              <a:tblPr/>
              <a:tblGrid>
                <a:gridCol w="1004401"/>
                <a:gridCol w="451920"/>
                <a:gridCol w="1164429"/>
                <a:gridCol w="462097"/>
                <a:gridCol w="462097"/>
              </a:tblGrid>
              <a:tr h="8160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n-US" sz="1200" b="1" kern="1400" dirty="0" err="1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FoSS</a:t>
                      </a:r>
                      <a:r>
                        <a:rPr lang="en-US" sz="1200" b="1" kern="1400" dirty="0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1200" b="1" kern="1400" dirty="0" err="1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Dataset</a:t>
                      </a:r>
                      <a:endParaRPr lang="el-GR" sz="1600" b="1" kern="1400" dirty="0">
                        <a:solidFill>
                          <a:srgbClr val="008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000" b="1" kern="1400" dirty="0" err="1">
                          <a:solidFill>
                            <a:srgbClr val="3333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Versions</a:t>
                      </a:r>
                      <a:endParaRPr lang="el-GR" sz="1100" kern="1400" dirty="0">
                        <a:solidFill>
                          <a:srgbClr val="3333FF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000" b="1" kern="1400" dirty="0" err="1">
                          <a:solidFill>
                            <a:srgbClr val="3333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Lifetime</a:t>
                      </a:r>
                      <a:endParaRPr lang="el-GR" sz="1100" kern="1400" dirty="0">
                        <a:solidFill>
                          <a:srgbClr val="3333FF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000" b="1" kern="1400" dirty="0" err="1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Tables</a:t>
                      </a:r>
                      <a:r>
                        <a:rPr lang="el-GR" sz="1000" b="1" kern="14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b="1" kern="140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@ </a:t>
                      </a:r>
                      <a:r>
                        <a:rPr lang="el-GR" sz="1000" b="1" kern="1400" dirty="0" err="1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Start</a:t>
                      </a:r>
                      <a:endParaRPr lang="el-GR" sz="1100" kern="140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000" b="1" kern="1400" dirty="0" err="1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Tables</a:t>
                      </a:r>
                      <a:r>
                        <a:rPr lang="el-GR" sz="1000" b="1" kern="14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b="1" kern="140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@  </a:t>
                      </a:r>
                      <a:r>
                        <a:rPr lang="el-GR" sz="1000" b="1" kern="1400" dirty="0" err="1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End</a:t>
                      </a:r>
                      <a:endParaRPr lang="el-GR" sz="1100" kern="1400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265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ATLAS </a:t>
                      </a:r>
                      <a:r>
                        <a:rPr lang="el-GR" sz="1200" b="1" kern="1400" dirty="0" err="1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Trigger</a:t>
                      </a:r>
                      <a:r>
                        <a:rPr lang="en-US" sz="1200" b="1" kern="1400" dirty="0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[A]</a:t>
                      </a:r>
                      <a:endParaRPr lang="el-GR" sz="1200" b="1" kern="1400" dirty="0">
                        <a:solidFill>
                          <a:srgbClr val="008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>
                          <a:solidFill>
                            <a:srgbClr val="3333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84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>
                          <a:solidFill>
                            <a:srgbClr val="3333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 Y</a:t>
                      </a:r>
                      <a:r>
                        <a:rPr lang="el-GR" sz="1200" kern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7 M, 2 D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56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73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80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 err="1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BioSQL</a:t>
                      </a:r>
                      <a:r>
                        <a:rPr lang="en-US" sz="1200" b="1" kern="1400" dirty="0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[B]</a:t>
                      </a:r>
                      <a:endParaRPr lang="el-GR" sz="1200" b="1" kern="1400" dirty="0">
                        <a:solidFill>
                          <a:srgbClr val="008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>
                          <a:solidFill>
                            <a:srgbClr val="3333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46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>
                          <a:solidFill>
                            <a:srgbClr val="3333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 Y</a:t>
                      </a:r>
                      <a:r>
                        <a:rPr lang="el-GR" sz="1200" kern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6 M, 19 D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28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120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 err="1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Coppermine</a:t>
                      </a:r>
                      <a:r>
                        <a:rPr lang="en-US" sz="1200" b="1" kern="1400" dirty="0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[C]</a:t>
                      </a:r>
                      <a:endParaRPr lang="el-GR" sz="1200" b="1" kern="1400" dirty="0">
                        <a:solidFill>
                          <a:srgbClr val="008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>
                          <a:solidFill>
                            <a:srgbClr val="3333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117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>
                          <a:solidFill>
                            <a:srgbClr val="3333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 Y</a:t>
                      </a:r>
                      <a:r>
                        <a:rPr lang="el-GR" sz="1200" kern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6 M, 2 D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22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120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 err="1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Ensembl</a:t>
                      </a:r>
                      <a:r>
                        <a:rPr lang="en-US" sz="1200" b="1" kern="1400" dirty="0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[B]</a:t>
                      </a:r>
                      <a:endParaRPr lang="el-GR" sz="1200" b="1" kern="1400" dirty="0">
                        <a:solidFill>
                          <a:srgbClr val="008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>
                          <a:solidFill>
                            <a:srgbClr val="3333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528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>
                          <a:solidFill>
                            <a:srgbClr val="3333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13 Y</a:t>
                      </a:r>
                      <a:r>
                        <a:rPr lang="el-GR" sz="1200" kern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3 M, 15 D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17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75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120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 err="1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MediaWiki</a:t>
                      </a:r>
                      <a:r>
                        <a:rPr lang="en-US" sz="1200" b="1" kern="1400" dirty="0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[C]</a:t>
                      </a:r>
                      <a:endParaRPr lang="el-GR" sz="1200" b="1" kern="1400" dirty="0">
                        <a:solidFill>
                          <a:srgbClr val="008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>
                          <a:solidFill>
                            <a:srgbClr val="3333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322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>
                          <a:solidFill>
                            <a:srgbClr val="3333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 Y</a:t>
                      </a:r>
                      <a:r>
                        <a:rPr lang="el-GR" sz="1200" kern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10 M, 6 D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17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177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 err="1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OpenCart</a:t>
                      </a:r>
                      <a:r>
                        <a:rPr lang="en-US" sz="1200" b="1" kern="1400" dirty="0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[C]</a:t>
                      </a:r>
                      <a:endParaRPr lang="el-GR" sz="1200" b="1" kern="1400" dirty="0">
                        <a:solidFill>
                          <a:srgbClr val="008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>
                          <a:solidFill>
                            <a:srgbClr val="3333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164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>
                          <a:solidFill>
                            <a:srgbClr val="3333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 Y</a:t>
                      </a:r>
                      <a:r>
                        <a:rPr lang="el-GR" sz="1200" kern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4 M, 3 D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46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114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120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 err="1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phpBB</a:t>
                      </a:r>
                      <a:r>
                        <a:rPr lang="en-US" sz="1200" b="1" kern="1400" dirty="0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[C]</a:t>
                      </a:r>
                      <a:endParaRPr lang="el-GR" sz="1200" b="1" kern="1400" dirty="0">
                        <a:solidFill>
                          <a:srgbClr val="008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>
                          <a:solidFill>
                            <a:srgbClr val="3333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133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>
                          <a:solidFill>
                            <a:srgbClr val="3333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 Y</a:t>
                      </a:r>
                      <a:r>
                        <a:rPr lang="el-GR" sz="1200" kern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7 M, 10 D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61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65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120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TYPO3</a:t>
                      </a:r>
                      <a:r>
                        <a:rPr lang="en-US" sz="1200" b="1" kern="1400" dirty="0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[C]</a:t>
                      </a:r>
                      <a:endParaRPr lang="el-GR" sz="1200" b="1" kern="1400" dirty="0">
                        <a:solidFill>
                          <a:srgbClr val="008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>
                          <a:solidFill>
                            <a:srgbClr val="3333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97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b="1" kern="1400" dirty="0">
                          <a:solidFill>
                            <a:srgbClr val="3333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 Y</a:t>
                      </a:r>
                      <a:r>
                        <a:rPr lang="el-GR" sz="1200" kern="14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11 M, 0 D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457200" algn="l"/>
                          <a:tab pos="2743200" algn="l"/>
                          <a:tab pos="5029200" algn="l"/>
                        </a:tabLst>
                      </a:pPr>
                      <a:r>
                        <a:rPr lang="el-GR" sz="1200" kern="14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23</a:t>
                      </a:r>
                    </a:p>
                  </a:txBody>
                  <a:tcPr marL="52103" marR="5210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26F0C-9141-4964-A528-E266BF9D7C84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Statistics of schema size at birth and sum of updates</a:t>
            </a:r>
            <a:endParaRPr lang="el-GR" dirty="0"/>
          </a:p>
        </p:txBody>
      </p:sp>
      <p:pic>
        <p:nvPicPr>
          <p:cNvPr id="2050" name="Picture 2" descr="E:\__TransientCleanMeUp\_comet\figures\size_upd_stat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752600"/>
            <a:ext cx="8565356" cy="3543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Typically: ~70% of tables inside the box</a:t>
            </a:r>
            <a:endParaRPr lang="el-GR" dirty="0"/>
          </a:p>
        </p:txBody>
      </p:sp>
      <p:pic>
        <p:nvPicPr>
          <p:cNvPr id="1026" name="Picture 2" descr="E:\__TransientCleanMeUp\_comet\figures\insideCometBo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95400"/>
            <a:ext cx="6934200" cy="44862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58674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Typically, around 70% of the tables of a database is found within the 10x10 box of </a:t>
            </a:r>
            <a:r>
              <a:rPr lang="en-US" i="1" dirty="0" err="1" smtClean="0"/>
              <a:t>schemaSize@birth</a:t>
            </a:r>
            <a:r>
              <a:rPr lang="en-US" dirty="0" smtClean="0"/>
              <a:t> x </a:t>
            </a:r>
            <a:r>
              <a:rPr lang="en-US" i="1" dirty="0" err="1" smtClean="0"/>
              <a:t>sumOfUpdates</a:t>
            </a:r>
            <a:r>
              <a:rPr lang="en-US" dirty="0" smtClean="0"/>
              <a:t> (10 excluded in both axes). </a:t>
            </a:r>
            <a:endParaRPr lang="el-GR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 changers tend to have medium schema sizes</a:t>
            </a:r>
            <a:endParaRPr lang="el-GR" dirty="0"/>
          </a:p>
        </p:txBody>
      </p:sp>
      <p:pic>
        <p:nvPicPr>
          <p:cNvPr id="3074" name="Picture 2" descr="E:\__TransientCleanMeUp\_comet\figures\topChangers_siz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423987"/>
            <a:ext cx="8008144" cy="421481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56388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every dataset: we selected the top 5% of tables in terms of this sum of updates and we averaged the schema size at birth of these top 5% tables. </a:t>
            </a:r>
            <a:endParaRPr lang="el-GR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 changers tend to have medium schema sizes</a:t>
            </a:r>
            <a:endParaRPr lang="el-GR" dirty="0"/>
          </a:p>
        </p:txBody>
      </p:sp>
      <p:pic>
        <p:nvPicPr>
          <p:cNvPr id="3074" name="Picture 2" descr="E:\__TransientCleanMeUp\_comet\figures\topChangers_siz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423987"/>
            <a:ext cx="8008144" cy="421481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56388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>The average schema size for the top 5% of tables in terms of their update behavior is close to one standard deviation up from the average value of the schema size at  birth(i.e., very close to $mu$+$sigma$). </a:t>
            </a:r>
            <a:r>
              <a:rPr lang="en-US" dirty="0" smtClean="0"/>
              <a:t>	</a:t>
            </a:r>
            <a:r>
              <a:rPr lang="en-US" i="1" dirty="0" smtClean="0"/>
              <a:t>//</a:t>
            </a:r>
            <a:r>
              <a:rPr lang="en-US" i="1" dirty="0" smtClean="0">
                <a:solidFill>
                  <a:srgbClr val="FF0000"/>
                </a:solidFill>
              </a:rPr>
              <a:t>except </a:t>
            </a:r>
            <a:r>
              <a:rPr lang="en-US" i="1" dirty="0" err="1" smtClean="0">
                <a:solidFill>
                  <a:srgbClr val="FF0000"/>
                </a:solidFill>
              </a:rPr>
              <a:t>phpBB</a:t>
            </a:r>
            <a:endParaRPr lang="el-GR" i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3000" y="1752600"/>
            <a:ext cx="1828800" cy="2895600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 changers tend to have medium schema sizes</a:t>
            </a:r>
            <a:endParaRPr lang="el-GR" dirty="0"/>
          </a:p>
        </p:txBody>
      </p:sp>
      <p:pic>
        <p:nvPicPr>
          <p:cNvPr id="3074" name="Picture 2" descr="E:\__TransientCleanMeUp\_comet\figures\topChangers_siz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423987"/>
            <a:ext cx="8008144" cy="421481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56388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In 5 out of 8 cases, the average schema size of top-changers within 0.4 and 0.5 of the maximum value (practically the middle of the domain) and never above 0.65 of it. 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- Pearson</a:t>
            </a:r>
            <a:r>
              <a:rPr lang="en-US" dirty="0" smtClean="0"/>
              <a:t>: the maximum value, the standard deviation of the entire data set and the average of the top changers are very strongly correlated.</a:t>
            </a:r>
            <a:endParaRPr lang="el-GR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Wide tables have a medium number of updates</a:t>
            </a:r>
            <a:br>
              <a:rPr lang="en-US" sz="3200" dirty="0" smtClean="0"/>
            </a:br>
            <a:endParaRPr lang="el-GR" sz="3200" dirty="0"/>
          </a:p>
        </p:txBody>
      </p:sp>
      <p:pic>
        <p:nvPicPr>
          <p:cNvPr id="4098" name="Picture 2" descr="E:\__TransientCleanMeUp\_comet\figures\topChangers_stat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14400"/>
            <a:ext cx="8765381" cy="36290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4572000"/>
            <a:ext cx="8839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each data set, we took the top 5% in terms of schema size at birth (</a:t>
            </a:r>
            <a:r>
              <a:rPr lang="en-US" b="1" dirty="0" smtClean="0"/>
              <a:t>top wide</a:t>
            </a:r>
            <a:r>
              <a:rPr lang="en-US" dirty="0" smtClean="0"/>
              <a:t>) and contrasted their update behavior </a:t>
            </a:r>
            <a:r>
              <a:rPr lang="en-US" dirty="0" err="1" smtClean="0"/>
              <a:t>wrt</a:t>
            </a:r>
            <a:r>
              <a:rPr lang="en-US" dirty="0" smtClean="0"/>
              <a:t> the update behavior of the entire data set.</a:t>
            </a:r>
          </a:p>
          <a:p>
            <a:r>
              <a:rPr lang="en-US" dirty="0" smtClean="0"/>
              <a:t>Typically, </a:t>
            </a:r>
            <a:r>
              <a:rPr lang="en-US" dirty="0" smtClean="0">
                <a:solidFill>
                  <a:srgbClr val="3333FF"/>
                </a:solidFill>
              </a:rPr>
              <a:t>the avg. number of updates of the top wide tables is close to the 50% of the domain of values for the sum of updates (i.e., the middle of the y-axis of the comet figure, measuring the sum of updates for each table).</a:t>
            </a:r>
          </a:p>
          <a:p>
            <a:r>
              <a:rPr lang="en-US" dirty="0" smtClean="0"/>
              <a:t>This is mainly due to the (very) large standard deviation (twice the mean), rather than the --typically low -- mean value (due to the large part of the population living quiet lives). 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4572000" y="1389888"/>
            <a:ext cx="1905000" cy="2667000"/>
          </a:xfrm>
          <a:prstGeom prst="rect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Gamma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77</a:t>
            </a:fld>
            <a:endParaRPr lang="en-US"/>
          </a:p>
        </p:txBody>
      </p:sp>
      <p:pic>
        <p:nvPicPr>
          <p:cNvPr id="5" name="Picture 2" descr="D:\Users\pvassil\RESEARCH\SUBMITTED\15ER\CR\Greek_gamma_Capit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 flipV="1">
            <a:off x="7956376" y="5085184"/>
            <a:ext cx="1040000" cy="1302857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Picture 2" descr="C:\Users\pvassil\Downloads\Picture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0"/>
            <a:ext cx="5328592" cy="6788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Skyline &amp; </a:t>
            </a:r>
            <a:r>
              <a:rPr lang="en-US" dirty="0" err="1" smtClean="0"/>
              <a:t>Avg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for Inverse </a:t>
            </a:r>
            <a:br>
              <a:rPr lang="en-US" dirty="0" smtClean="0"/>
            </a:br>
            <a:r>
              <a:rPr lang="en-US" dirty="0" smtClean="0"/>
              <a:t>Gamma</a:t>
            </a:r>
            <a:endParaRPr lang="el-GR" dirty="0"/>
          </a:p>
        </p:txBody>
      </p:sp>
      <p:pic>
        <p:nvPicPr>
          <p:cNvPr id="1026" name="Picture 2" descr="D:\Users\pvassil\RESEARCH\ON_GOING\EVOLUTION\DB_Evolution\21_TableLifetimes\15ER\10_3x3_Patterns\13_invGamma\figures\inverseGamma_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655592" cy="68195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empty triangle pattern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6D98-9539-44E1-9C46-C8A7EE3A4F66}" type="slidenum">
              <a:rPr lang="el-GR" smtClean="0"/>
              <a:pPr/>
              <a:t>79</a:t>
            </a:fld>
            <a:endParaRPr lang="el-G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smtClean="0">
                <a:ea typeface="Calibri"/>
                <a:cs typeface="Calibri"/>
                <a:sym typeface="Calibri"/>
              </a:rPr>
              <a:t>Hecate: </a:t>
            </a:r>
            <a:r>
              <a:rPr lang="en-US" dirty="0" smtClean="0">
                <a:latin typeface="Calibri" pitchFamily="34" charset="0"/>
              </a:rPr>
              <a:t>SQL schema diff extractor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D:\Users\pvassil\PROPOSALS\2013\Latsis\WORKING\MaterialForAppendix\screenshots\Hecate_inaction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12776"/>
            <a:ext cx="721423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11560" y="6165304"/>
            <a:ext cx="6912768" cy="5254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857250" lvl="1" indent="-419100">
              <a:lnSpc>
                <a:spcPct val="115000"/>
              </a:lnSpc>
              <a:buSzPct val="100000"/>
              <a:buNone/>
            </a:pPr>
            <a:r>
              <a:rPr lang="fr-FR" sz="2600" dirty="0" smtClean="0">
                <a:cs typeface="Consolas" pitchFamily="49" charset="0"/>
                <a:hlinkClick r:id="rId4"/>
              </a:rPr>
              <a:t>https://github.com/DAINTINESS-Group/Hecate</a:t>
            </a:r>
            <a:r>
              <a:rPr lang="fr-FR" sz="2600" dirty="0" smtClean="0">
                <a:cs typeface="Consolas" pitchFamily="49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80</a:t>
            </a:fld>
            <a:endParaRPr kumimoji="0" lang="en-US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 cstate="print"/>
          <a:srcRect b="7825"/>
          <a:stretch>
            <a:fillRect/>
          </a:stretch>
        </p:blipFill>
        <p:spPr bwMode="auto">
          <a:xfrm>
            <a:off x="395536" y="260648"/>
            <a:ext cx="485666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grpSp>
        <p:nvGrpSpPr>
          <p:cNvPr id="2" name="Group 22"/>
          <p:cNvGrpSpPr/>
          <p:nvPr/>
        </p:nvGrpSpPr>
        <p:grpSpPr>
          <a:xfrm>
            <a:off x="8259006" y="4941171"/>
            <a:ext cx="561466" cy="1150907"/>
            <a:chOff x="1763688" y="4526212"/>
            <a:chExt cx="360040" cy="576064"/>
          </a:xfrm>
        </p:grpSpPr>
        <p:sp>
          <p:nvSpPr>
            <p:cNvPr id="7" name="Right Triangle 6"/>
            <p:cNvSpPr>
              <a:spLocks noChangeAspect="1"/>
            </p:cNvSpPr>
            <p:nvPr/>
          </p:nvSpPr>
          <p:spPr>
            <a:xfrm>
              <a:off x="1763688" y="4526212"/>
              <a:ext cx="360040" cy="576064"/>
            </a:xfrm>
            <a:prstGeom prst="rtTriangl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Rtl" wrap="none" lIns="0" tIns="0" rIns="0" bIns="0" rtlCol="0" anchor="b" anchorCtr="0">
              <a:noAutofit/>
            </a:bodyPr>
            <a:lstStyle/>
            <a:p>
              <a:pPr algn="ctr"/>
              <a:endParaRPr lang="el-GR" sz="14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2763490">
              <a:off x="1754084" y="4803558"/>
              <a:ext cx="308264" cy="2565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Arial Narrow" pitchFamily="34" charset="0"/>
                </a:rPr>
                <a:t>void</a:t>
              </a:r>
              <a:endParaRPr lang="el-GR" sz="2000" b="1" dirty="0">
                <a:solidFill>
                  <a:srgbClr val="FF0000"/>
                </a:solidFill>
                <a:latin typeface="Arial Narrow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Top changers: early born, survivors, often with long durations, and often all the above</a:t>
            </a:r>
            <a:endParaRPr lang="el-GR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4554994"/>
            <a:ext cx="883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itchFamily="34" charset="0"/>
              <a:buChar char="•"/>
            </a:pPr>
            <a:r>
              <a:rPr lang="en-US" dirty="0" smtClean="0"/>
              <a:t>In all data sets, active tables are </a:t>
            </a:r>
            <a:r>
              <a:rPr lang="en-US" dirty="0" smtClean="0">
                <a:solidFill>
                  <a:srgbClr val="3333FF"/>
                </a:solidFill>
              </a:rPr>
              <a:t>born early </a:t>
            </a:r>
            <a:r>
              <a:rPr lang="en-US" dirty="0" smtClean="0"/>
              <a:t>with percentages that exceed </a:t>
            </a:r>
            <a:r>
              <a:rPr lang="en-US" dirty="0" smtClean="0">
                <a:solidFill>
                  <a:srgbClr val="3333FF"/>
                </a:solidFill>
              </a:rPr>
              <a:t>75%</a:t>
            </a:r>
            <a:endParaRPr lang="el-GR" dirty="0" smtClean="0">
              <a:solidFill>
                <a:srgbClr val="3333FF"/>
              </a:solidFill>
            </a:endParaRPr>
          </a:p>
          <a:p>
            <a:pPr marL="179388" indent="-179388">
              <a:buFont typeface="Arial" pitchFamily="34" charset="0"/>
              <a:buChar char="•"/>
            </a:pPr>
            <a:r>
              <a:rPr lang="en-US" dirty="0" smtClean="0"/>
              <a:t>With the exceptions of two data sets, they </a:t>
            </a:r>
            <a:r>
              <a:rPr lang="en-US" dirty="0" smtClean="0">
                <a:solidFill>
                  <a:srgbClr val="3333FF"/>
                </a:solidFill>
              </a:rPr>
              <a:t>survive</a:t>
            </a:r>
            <a:r>
              <a:rPr lang="en-US" dirty="0" smtClean="0"/>
              <a:t> with percentage higher than </a:t>
            </a:r>
            <a:r>
              <a:rPr lang="en-US" dirty="0" smtClean="0">
                <a:solidFill>
                  <a:srgbClr val="3333FF"/>
                </a:solidFill>
              </a:rPr>
              <a:t>70%. </a:t>
            </a:r>
            <a:endParaRPr lang="el-GR" dirty="0" smtClean="0">
              <a:solidFill>
                <a:srgbClr val="3333FF"/>
              </a:solidFill>
            </a:endParaRPr>
          </a:p>
          <a:p>
            <a:pPr marL="179388" indent="-179388">
              <a:buFont typeface="Arial" pitchFamily="34" charset="0"/>
              <a:buChar char="•"/>
            </a:pPr>
            <a:r>
              <a:rPr lang="en-US" dirty="0" smtClean="0"/>
              <a:t>The probability of having a </a:t>
            </a:r>
            <a:r>
              <a:rPr lang="en-US" dirty="0" smtClean="0">
                <a:solidFill>
                  <a:srgbClr val="008000"/>
                </a:solidFill>
              </a:rPr>
              <a:t>long duration </a:t>
            </a:r>
            <a:r>
              <a:rPr lang="en-US" dirty="0" smtClean="0"/>
              <a:t>is higher than </a:t>
            </a:r>
            <a:r>
              <a:rPr lang="en-US" dirty="0" smtClean="0">
                <a:solidFill>
                  <a:srgbClr val="008000"/>
                </a:solidFill>
              </a:rPr>
              <a:t>50% </a:t>
            </a:r>
            <a:r>
              <a:rPr lang="en-US" dirty="0" smtClean="0"/>
              <a:t>in 6 out of 8 data sets.</a:t>
            </a:r>
            <a:endParaRPr lang="el-GR" dirty="0" smtClean="0"/>
          </a:p>
          <a:p>
            <a:pPr marL="179388" indent="-179388">
              <a:buFont typeface="Arial" pitchFamily="34" charset="0"/>
              <a:buChar char="•"/>
            </a:pPr>
            <a:r>
              <a:rPr lang="en-US" dirty="0" smtClean="0"/>
              <a:t>Interestingly, </a:t>
            </a:r>
            <a:r>
              <a:rPr lang="en-US" b="1" dirty="0" smtClean="0"/>
              <a:t>the two last lines are exactly the same sets of tables in all data sets! </a:t>
            </a:r>
            <a:endParaRPr lang="el-GR" b="1" dirty="0" smtClean="0"/>
          </a:p>
          <a:p>
            <a:pPr marL="636588" lvl="1" indent="-179388">
              <a:buFont typeface="Arial" pitchFamily="34" charset="0"/>
              <a:buChar char="•"/>
            </a:pPr>
            <a:r>
              <a:rPr lang="en-US" dirty="0" smtClean="0"/>
              <a:t>An active table with long duration has been born early and survived with prob. 100%</a:t>
            </a:r>
            <a:endParaRPr lang="el-GR" dirty="0" smtClean="0"/>
          </a:p>
          <a:p>
            <a:pPr marL="636588" lvl="1" indent="-179388">
              <a:buFont typeface="Arial" pitchFamily="34" charset="0"/>
              <a:buChar char="•"/>
            </a:pPr>
            <a:r>
              <a:rPr lang="en-US" dirty="0" smtClean="0"/>
              <a:t>An active, survivor table that has a long duration has been born early with prob. 100%</a:t>
            </a:r>
            <a:endParaRPr lang="el-GR" dirty="0"/>
          </a:p>
        </p:txBody>
      </p:sp>
      <p:pic>
        <p:nvPicPr>
          <p:cNvPr id="1026" name="Picture 2" descr="D:\Users\pvassil\RESEARCH\ACCEPTED\2015\15ER\CR\presentation\figures\top-changer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556792"/>
            <a:ext cx="8941953" cy="2736304"/>
          </a:xfrm>
          <a:prstGeom prst="rect">
            <a:avLst/>
          </a:prstGeom>
          <a:noFill/>
        </p:spPr>
      </p:pic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81</a:t>
            </a:fld>
            <a:endParaRPr lang="en-US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Dead are: quiet, early born, short lived, and quite often all three of them</a:t>
            </a:r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6D98-9539-44E1-9C46-C8A7EE3A4F66}" type="slidenum">
              <a:rPr lang="el-GR" smtClean="0"/>
              <a:pPr/>
              <a:t>82</a:t>
            </a:fld>
            <a:endParaRPr lang="el-GR"/>
          </a:p>
        </p:txBody>
      </p:sp>
      <p:pic>
        <p:nvPicPr>
          <p:cNvPr id="1026" name="Picture 2" descr="D:\Users\pvassil\RESEARCH\ON_GOING\EVOLUTION\DB_Evolution\21_TableLifetimes\15ER\14_emptyTriangle\141_dieYoungNotOl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75" y="1556792"/>
            <a:ext cx="9035817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135173"/>
            <a:ext cx="8229600" cy="1080120"/>
          </a:xfrm>
        </p:spPr>
        <p:txBody>
          <a:bodyPr>
            <a:noAutofit/>
          </a:bodyPr>
          <a:lstStyle/>
          <a:p>
            <a:pPr algn="r"/>
            <a:r>
              <a:rPr lang="en-US" sz="3600" dirty="0" smtClean="0"/>
              <a:t>Most births &amp;deaths </a:t>
            </a:r>
            <a:br>
              <a:rPr lang="en-US" sz="3600" dirty="0" smtClean="0"/>
            </a:br>
            <a:r>
              <a:rPr lang="en-US" sz="3600" dirty="0" smtClean="0"/>
              <a:t>occur early (usually)</a:t>
            </a:r>
            <a:endParaRPr lang="el-GR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992900"/>
            <a:ext cx="2987908" cy="179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2245" y="4992900"/>
            <a:ext cx="2987908" cy="179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4992900"/>
            <a:ext cx="2987908" cy="179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3067346"/>
            <a:ext cx="2987908" cy="179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2245" y="3067346"/>
            <a:ext cx="2987908" cy="179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1195138"/>
            <a:ext cx="2987908" cy="179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496" y="3067346"/>
            <a:ext cx="2987908" cy="179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913" y="153531"/>
            <a:ext cx="4426079" cy="2843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200" y="76200"/>
            <a:ext cx="8534400" cy="1417638"/>
          </a:xfrm>
        </p:spPr>
        <p:txBody>
          <a:bodyPr>
            <a:normAutofit/>
          </a:bodyPr>
          <a:lstStyle/>
          <a:p>
            <a:pPr lvl="0" algn="r">
              <a:defRPr/>
            </a:pPr>
            <a:r>
              <a:rPr lang="en-US" sz="2800" b="1" dirty="0" smtClean="0"/>
              <a:t>Longevity and update </a:t>
            </a:r>
            <a:br>
              <a:rPr lang="en-US" sz="2800" b="1" dirty="0" smtClean="0"/>
            </a:br>
            <a:r>
              <a:rPr lang="en-US" sz="2800" b="1" dirty="0" smtClean="0"/>
              <a:t>activity correlate !!</a:t>
            </a:r>
            <a:br>
              <a:rPr lang="en-US" sz="2800" b="1" dirty="0" smtClean="0"/>
            </a:br>
            <a:endParaRPr lang="el-GR" sz="2800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84</a:t>
            </a:fld>
            <a:endParaRPr lang="en-US" dirty="0"/>
          </a:p>
        </p:txBody>
      </p:sp>
      <p:pic>
        <p:nvPicPr>
          <p:cNvPr id="18" name="Picture 6" descr="D:\Users\pvassil\RESEARCH\SUBMITTED\15ER\WORKING\v0.1.9_postSubmit\figures\png\mwiki_DurationBirthNoLege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382630"/>
            <a:ext cx="5652120" cy="3394463"/>
          </a:xfrm>
          <a:prstGeom prst="rect">
            <a:avLst/>
          </a:prstGeom>
          <a:noFill/>
        </p:spPr>
      </p:pic>
      <p:pic>
        <p:nvPicPr>
          <p:cNvPr id="21" name="Picture 4" descr="D:\Users\pvassil\RESEARCH\SUBMITTED\15ER\WORKING\v0.1.9_postSubmit\figures\png\mwiki_updatesDurati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638825" cy="3393565"/>
          </a:xfrm>
          <a:prstGeom prst="rect">
            <a:avLst/>
          </a:prstGeom>
          <a:noFill/>
        </p:spPr>
      </p:pic>
      <p:sp>
        <p:nvSpPr>
          <p:cNvPr id="4" name="Right Brace 3"/>
          <p:cNvSpPr/>
          <p:nvPr/>
        </p:nvSpPr>
        <p:spPr>
          <a:xfrm rot="17882556">
            <a:off x="1399597" y="3488793"/>
            <a:ext cx="264894" cy="145310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1600200" y="38100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+mn-lt"/>
              </a:rPr>
              <a:t>Too many top changers are born early</a:t>
            </a:r>
            <a:endParaRPr lang="el-GR" sz="14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0" y="76200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+mn-lt"/>
              </a:rPr>
              <a:t>Top changers live long</a:t>
            </a:r>
            <a:endParaRPr lang="el-GR" sz="14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5029200"/>
            <a:ext cx="15841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C00000"/>
                </a:solidFill>
              </a:rPr>
              <a:t>Deleted tables are born early &amp; last short</a:t>
            </a:r>
            <a:endParaRPr lang="el-GR" sz="1400" dirty="0">
              <a:solidFill>
                <a:srgbClr val="C00000"/>
              </a:solidFill>
            </a:endParaRPr>
          </a:p>
        </p:txBody>
      </p:sp>
      <p:sp>
        <p:nvSpPr>
          <p:cNvPr id="12" name="Right Brace 11"/>
          <p:cNvSpPr/>
          <p:nvPr/>
        </p:nvSpPr>
        <p:spPr>
          <a:xfrm rot="17751336">
            <a:off x="3869627" y="4310389"/>
            <a:ext cx="264894" cy="216139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TextBox 12"/>
          <p:cNvSpPr txBox="1"/>
          <p:nvPr/>
        </p:nvSpPr>
        <p:spPr>
          <a:xfrm>
            <a:off x="3810000" y="4876800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00FF"/>
                </a:solidFill>
                <a:latin typeface="+mn-lt"/>
              </a:rPr>
              <a:t>Birth rate drops over time</a:t>
            </a:r>
            <a:endParaRPr lang="el-GR" sz="14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5638800" y="1143000"/>
            <a:ext cx="3200400" cy="5029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Remember: top changers are defined as such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ATU 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AvgTrxnUpdate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), not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wrt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sum(changes)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Still, they dominate the sum(updates) too! (see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top of inverse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)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/>
              </a:rPr>
              <a:t>See also upper right blue part of diagonal: too many of them are born early and survive =&gt; live long!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All in one</a:t>
            </a:r>
            <a:endParaRPr lang="el-GR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85</a:t>
            </a:fld>
            <a:endParaRPr lang="en-US"/>
          </a:p>
        </p:txBody>
      </p:sp>
      <p:pic>
        <p:nvPicPr>
          <p:cNvPr id="16" name="Picture 6" descr="D:\Users\pvassil\RESEARCH\SUBMITTED\15ER\WORKING\v0.1.9_postSubmit\figures\png\mwiki_DurationBirthNoLegen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382630"/>
            <a:ext cx="5652120" cy="3394463"/>
          </a:xfrm>
          <a:prstGeom prst="rect">
            <a:avLst/>
          </a:prstGeom>
          <a:noFill/>
        </p:spPr>
      </p:pic>
      <p:pic>
        <p:nvPicPr>
          <p:cNvPr id="17" name="Picture 4" descr="D:\Users\pvassil\RESEARCH\SUBMITTED\15ER\WORKING\v0.1.9_postSubmit\figures\png\mwiki_updatesDurati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638825" cy="3393565"/>
          </a:xfrm>
          <a:prstGeom prst="rect">
            <a:avLst/>
          </a:prstGeom>
          <a:noFill/>
        </p:spPr>
      </p:pic>
      <p:sp>
        <p:nvSpPr>
          <p:cNvPr id="18" name="Right Brace 17"/>
          <p:cNvSpPr/>
          <p:nvPr/>
        </p:nvSpPr>
        <p:spPr>
          <a:xfrm rot="17880000">
            <a:off x="1389271" y="3526267"/>
            <a:ext cx="264894" cy="14314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TextBox 18"/>
          <p:cNvSpPr txBox="1"/>
          <p:nvPr/>
        </p:nvSpPr>
        <p:spPr>
          <a:xfrm>
            <a:off x="1518386" y="3699845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+mn-lt"/>
              </a:rPr>
              <a:t>Top changers are born early</a:t>
            </a:r>
            <a:endParaRPr lang="el-GR" sz="14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95936" y="116632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+mn-lt"/>
              </a:rPr>
              <a:t>Top changers live long</a:t>
            </a:r>
            <a:endParaRPr lang="el-GR" sz="14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11760" y="4077072"/>
            <a:ext cx="2376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An empty triangle: no deleted tables with large or even modest durations</a:t>
            </a:r>
          </a:p>
        </p:txBody>
      </p:sp>
      <p:sp>
        <p:nvSpPr>
          <p:cNvPr id="22" name="Right Arrow 21"/>
          <p:cNvSpPr/>
          <p:nvPr/>
        </p:nvSpPr>
        <p:spPr>
          <a:xfrm rot="7426363">
            <a:off x="2246251" y="4838788"/>
            <a:ext cx="715978" cy="50405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TextBox 22"/>
          <p:cNvSpPr txBox="1"/>
          <p:nvPr/>
        </p:nvSpPr>
        <p:spPr>
          <a:xfrm>
            <a:off x="582282" y="4987421"/>
            <a:ext cx="15841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C00000"/>
                </a:solidFill>
              </a:rPr>
              <a:t>Deleted tables are born early &amp; last short</a:t>
            </a:r>
            <a:endParaRPr lang="el-GR" sz="1400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3568" y="1610216"/>
            <a:ext cx="18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C00000"/>
                </a:solidFill>
                <a:latin typeface="+mn-lt"/>
              </a:rPr>
              <a:t>Deleted tables last short &amp; do not change a lot</a:t>
            </a:r>
            <a:endParaRPr lang="el-GR" sz="1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11760" y="764704"/>
            <a:ext cx="1584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Empty space: high change rates are only for early born &amp; long lived</a:t>
            </a:r>
            <a:endParaRPr lang="el-GR" sz="14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6" name="Right Brace 25"/>
          <p:cNvSpPr/>
          <p:nvPr/>
        </p:nvSpPr>
        <p:spPr>
          <a:xfrm rot="17867994">
            <a:off x="3925874" y="4319412"/>
            <a:ext cx="264894" cy="216139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TextBox 26"/>
          <p:cNvSpPr txBox="1"/>
          <p:nvPr/>
        </p:nvSpPr>
        <p:spPr>
          <a:xfrm>
            <a:off x="3860466" y="4961129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rgbClr val="0000FF"/>
                </a:solidFill>
                <a:latin typeface="+mn-lt"/>
              </a:rPr>
              <a:t>Birth rate drops over time</a:t>
            </a:r>
            <a:endParaRPr lang="el-GR" sz="14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012160" y="1196752"/>
            <a:ext cx="28438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8125" lvl="0" indent="-238125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Early stages of the database life are more "active"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in terms of births, deaths and updates, and have higher chances of producing deleted tables. </a:t>
            </a:r>
          </a:p>
          <a:p>
            <a:pPr marL="238125" lvl="0" indent="-238125">
              <a:buFont typeface="Arial" pitchFamily="34" charset="0"/>
              <a:buChar char="•"/>
            </a:pP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pPr marL="238125" lvl="0" indent="-238125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+mn-lt"/>
              </a:rPr>
              <a:t>After the first major restructuring, the database continues to grow; however, we see much less removals, and maintenance activity 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becomes more concentrated and focused.</a:t>
            </a:r>
            <a:endParaRPr lang="el-GR" sz="2000" dirty="0" smtClean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Exploratory search of the schema histories for patterns</a:t>
            </a:r>
            <a:endParaRPr lang="el-GR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36D98-9539-44E1-9C46-C8A7EE3A4F66}" type="slidenum">
              <a:rPr lang="el-GR" smtClean="0"/>
              <a:pPr/>
              <a:t>9</a:t>
            </a:fld>
            <a:endParaRPr lang="el-GR" dirty="0"/>
          </a:p>
        </p:txBody>
      </p:sp>
      <p:pic>
        <p:nvPicPr>
          <p:cNvPr id="4" name="Picture 3" descr="in-ou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00375"/>
            <a:ext cx="9144000" cy="35969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1492275"/>
            <a:ext cx="3816424" cy="26776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Input: </a:t>
            </a:r>
            <a:r>
              <a:rPr lang="en-US" sz="2400" dirty="0" smtClean="0">
                <a:latin typeface="+mn-lt"/>
              </a:rPr>
              <a:t>schema histories from </a:t>
            </a:r>
            <a:r>
              <a:rPr lang="en-US" sz="2400" dirty="0" err="1" smtClean="0">
                <a:latin typeface="+mn-lt"/>
              </a:rPr>
              <a:t>github</a:t>
            </a:r>
            <a:r>
              <a:rPr lang="en-US" sz="2400" dirty="0" smtClean="0">
                <a:latin typeface="+mn-lt"/>
              </a:rPr>
              <a:t>/</a:t>
            </a:r>
            <a:r>
              <a:rPr lang="en-US" sz="2400" dirty="0" err="1" smtClean="0">
                <a:latin typeface="+mn-lt"/>
              </a:rPr>
              <a:t>sourceforge</a:t>
            </a:r>
            <a:r>
              <a:rPr lang="en-US" sz="2400" dirty="0" smtClean="0">
                <a:latin typeface="+mn-lt"/>
              </a:rPr>
              <a:t>/…</a:t>
            </a:r>
          </a:p>
          <a:p>
            <a:r>
              <a:rPr lang="en-US" sz="2400" b="1" dirty="0" smtClean="0">
                <a:latin typeface="+mn-lt"/>
              </a:rPr>
              <a:t>Raw material</a:t>
            </a:r>
            <a:r>
              <a:rPr lang="en-US" sz="2400" dirty="0" smtClean="0">
                <a:latin typeface="+mn-lt"/>
              </a:rPr>
              <a:t>: details and stats on each table’s life, as produced by our diff extractor, for all the 8 datasets</a:t>
            </a:r>
            <a:endParaRPr lang="el-GR" sz="2400" dirty="0" smtClean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72" y="1488207"/>
            <a:ext cx="3816424" cy="26776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Output</a:t>
            </a:r>
            <a:r>
              <a:rPr lang="en-US" sz="2400" dirty="0" smtClean="0">
                <a:latin typeface="+mn-lt"/>
              </a:rPr>
              <a:t>: </a:t>
            </a:r>
            <a:r>
              <a:rPr lang="en-US" sz="2400" u="sng" dirty="0" smtClean="0">
                <a:latin typeface="+mn-lt"/>
              </a:rPr>
              <a:t>properties &amp; patterns on table properties (birth, duration, amt of change, …)</a:t>
            </a:r>
            <a:r>
              <a:rPr lang="en-US" sz="2400" dirty="0" smtClean="0">
                <a:latin typeface="+mn-lt"/>
              </a:rPr>
              <a:t> that occur frequently in our data sets</a:t>
            </a:r>
          </a:p>
          <a:p>
            <a:r>
              <a:rPr lang="en-US" sz="2400" b="1" u="sng" dirty="0" smtClean="0"/>
              <a:t>Highlights</a:t>
            </a:r>
            <a:endParaRPr lang="en-US" sz="2400" u="sng" dirty="0" smtClean="0"/>
          </a:p>
          <a:p>
            <a:r>
              <a:rPr lang="en-US" sz="2400" u="sng" dirty="0" smtClean="0"/>
              <a:t>4 patterns of evolution</a:t>
            </a:r>
            <a:endParaRPr lang="el-GR" sz="2400" u="sng" dirty="0" smtClean="0"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assiliadis_eBiSS15_v02">
  <a:themeElements>
    <a:clrScheme name="pvassil">
      <a:dk1>
        <a:srgbClr val="00206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Vassiliadis_eBiSS15_v02</Template>
  <TotalTime>570</TotalTime>
  <Words>5261</Words>
  <Application>Microsoft Office PowerPoint</Application>
  <PresentationFormat>On-screen Show (4:3)</PresentationFormat>
  <Paragraphs>872</Paragraphs>
  <Slides>85</Slides>
  <Notes>85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6" baseType="lpstr">
      <vt:lpstr>Vassiliadis_eBiSS15_v02</vt:lpstr>
      <vt:lpstr>How is Life for a Table in an Evolving Relational Schema? Birth, Death &amp; Everything in Between</vt:lpstr>
      <vt:lpstr>What are the “laws” of database schema evolution?</vt:lpstr>
      <vt:lpstr>Imagine if we could predict how a schema will evolve over time…</vt:lpstr>
      <vt:lpstr>Why aren’t we there yet?</vt:lpstr>
      <vt:lpstr>Timeline of empirical studies</vt:lpstr>
      <vt:lpstr>Our take on the problem</vt:lpstr>
      <vt:lpstr>Scope of the study</vt:lpstr>
      <vt:lpstr>Hecate: SQL schema diff extractor</vt:lpstr>
      <vt:lpstr>Exploratory search of the schema histories for patterns</vt:lpstr>
      <vt:lpstr>Schema size, change and duration</vt:lpstr>
      <vt:lpstr>The Gamma       Pattern:  "if you 're wide, you survive"</vt:lpstr>
      <vt:lpstr>Slide 12</vt:lpstr>
      <vt:lpstr>The Comet Pattern</vt:lpstr>
      <vt:lpstr>Slide 14</vt:lpstr>
      <vt:lpstr>The inverse Gamma  pattern</vt:lpstr>
      <vt:lpstr>Slide 16</vt:lpstr>
      <vt:lpstr>Birthday &amp; schema size &amp; matters of life and death</vt:lpstr>
      <vt:lpstr>Quiet tables rule, esp. for mature db’s </vt:lpstr>
      <vt:lpstr>Longevity and update  activity correlate !! </vt:lpstr>
      <vt:lpstr>Slide 20</vt:lpstr>
      <vt:lpstr>Slide 21</vt:lpstr>
      <vt:lpstr>Slide 22</vt:lpstr>
      <vt:lpstr>Slide 23</vt:lpstr>
      <vt:lpstr>Conclusions &amp; Open issues</vt:lpstr>
      <vt:lpstr>Regularities on table change do exist!</vt:lpstr>
      <vt:lpstr>Unexplored research territory (risky but possibly rewarding)</vt:lpstr>
      <vt:lpstr>Slide 27</vt:lpstr>
      <vt:lpstr>Regularities on table change do exist!</vt:lpstr>
      <vt:lpstr>Auxiliary slides</vt:lpstr>
      <vt:lpstr>What are the “laws” of database (schema) evolution?</vt:lpstr>
      <vt:lpstr>Why care for the “laws”/patterns of schema evolution?</vt:lpstr>
      <vt:lpstr>Abstract coupling example  from my SW Dev course</vt:lpstr>
      <vt:lpstr>Hecate: SQL schema diff extractor</vt:lpstr>
      <vt:lpstr>Slide 34</vt:lpstr>
      <vt:lpstr>Scope of the study &amp;&amp; Validity considerations</vt:lpstr>
      <vt:lpstr>Data sets</vt:lpstr>
      <vt:lpstr>Scope of the study</vt:lpstr>
      <vt:lpstr>External validity</vt:lpstr>
      <vt:lpstr>External validity</vt:lpstr>
      <vt:lpstr>Most importantly: we are happy to invite you to reuse /test /assess /disprove /… all our code, data and results!</vt:lpstr>
      <vt:lpstr>Internal validity</vt:lpstr>
      <vt:lpstr>Is there a theory?</vt:lpstr>
      <vt:lpstr>Related work</vt:lpstr>
      <vt:lpstr>Timeline of empirical studies</vt:lpstr>
      <vt:lpstr>Timeline of empirical studies</vt:lpstr>
      <vt:lpstr>Timeline of empirical studies</vt:lpstr>
      <vt:lpstr>Timeline of empirical studies</vt:lpstr>
      <vt:lpstr>Timeline of empirical studies</vt:lpstr>
      <vt:lpstr>Timeline of empirical studies</vt:lpstr>
      <vt:lpstr>Timeline of empirical studies</vt:lpstr>
      <vt:lpstr>Caise 14 / Inf. Systems 15</vt:lpstr>
      <vt:lpstr>Datasets</vt:lpstr>
      <vt:lpstr>Schema Size (relations) </vt:lpstr>
      <vt:lpstr>CaiSE’14: Main results</vt:lpstr>
      <vt:lpstr>Schema Growth (diff in #tables)</vt:lpstr>
      <vt:lpstr>Change over time </vt:lpstr>
      <vt:lpstr>stats</vt:lpstr>
      <vt:lpstr>Statistical study of durations</vt:lpstr>
      <vt:lpstr>Tables are mostly thin</vt:lpstr>
      <vt:lpstr>The four patterns</vt:lpstr>
      <vt:lpstr>The Gamma Pattern</vt:lpstr>
      <vt:lpstr>Slide 62</vt:lpstr>
      <vt:lpstr>Stats on wide tables and their survival</vt:lpstr>
      <vt:lpstr>Whenever a table is wide, its chances of surviving are high</vt:lpstr>
      <vt:lpstr>Wide tables are frequently created early on and are not deleted afterwards</vt:lpstr>
      <vt:lpstr>Whenever a table is wide, its duration frequently lies within the top-band of durations (upper part of Gamma)</vt:lpstr>
      <vt:lpstr>Long-lived  &amp; wide =&gt; early born and survivor</vt:lpstr>
      <vt:lpstr>The Comet Pattern</vt:lpstr>
      <vt:lpstr>Slide 69</vt:lpstr>
      <vt:lpstr>Statistics of schema size at birth and sum of updates</vt:lpstr>
      <vt:lpstr>Typically: ~70% of tables inside the box</vt:lpstr>
      <vt:lpstr>Top changers tend to have medium schema sizes</vt:lpstr>
      <vt:lpstr>Top changers tend to have medium schema sizes</vt:lpstr>
      <vt:lpstr>Top changers tend to have medium schema sizes</vt:lpstr>
      <vt:lpstr>Wide tables have a medium number of updates </vt:lpstr>
      <vt:lpstr>Inverse Gamma</vt:lpstr>
      <vt:lpstr>Slide 77</vt:lpstr>
      <vt:lpstr>Skyline &amp; Avg  for Inverse  Gamma</vt:lpstr>
      <vt:lpstr>The empty triangle pattern</vt:lpstr>
      <vt:lpstr>Slide 80</vt:lpstr>
      <vt:lpstr>Top changers: early born, survivors, often with long durations, and often all the above</vt:lpstr>
      <vt:lpstr>Dead are: quiet, early born, short lived, and quite often all three of them</vt:lpstr>
      <vt:lpstr>Most births &amp;deaths  occur early (usually)</vt:lpstr>
      <vt:lpstr>Longevity and update  activity correlate !! </vt:lpstr>
      <vt:lpstr>All in one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is Life for a Table in an Evolving Relational Schema? Birth, Death &amp; Everything in Between</dc:title>
  <dc:creator>p.v.</dc:creator>
  <cp:lastModifiedBy>p.v.</cp:lastModifiedBy>
  <cp:revision>98</cp:revision>
  <dcterms:created xsi:type="dcterms:W3CDTF">2015-07-10T17:12:56Z</dcterms:created>
  <dcterms:modified xsi:type="dcterms:W3CDTF">2015-10-18T18:08:04Z</dcterms:modified>
</cp:coreProperties>
</file>