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charts/chart57.xml" ContentType="application/vnd.openxmlformats-officedocument.drawingml.chart+xml"/>
  <Override PartName="/ppt/charts/chart68.xml" ContentType="application/vnd.openxmlformats-officedocument.drawingml.chart+xml"/>
  <Override PartName="/ppt/slides/slide36.xml" ContentType="application/vnd.openxmlformats-officedocument.presentationml.slide+xml"/>
  <Override PartName="/ppt/charts/chart46.xml" ContentType="application/vnd.openxmlformats-officedocument.drawingml.char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60.xml" ContentType="application/vnd.openxmlformats-officedocument.drawingml.chart+xml"/>
  <Override PartName="/ppt/charts/chart71.xml" ContentType="application/vnd.openxmlformats-officedocument.drawingml.chart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Override13.xml" ContentType="application/vnd.openxmlformats-officedocument.themeOverride+xml"/>
  <Override PartName="/ppt/charts/chart69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charts/chart29.xml" ContentType="application/vnd.openxmlformats-officedocument.drawingml.chart+xml"/>
  <Override PartName="/ppt/theme/themeOverride20.xml" ContentType="application/vnd.openxmlformats-officedocument.themeOverride+xml"/>
  <Override PartName="/ppt/charts/chart58.xml" ContentType="application/vnd.openxmlformats-officedocument.drawingml.chart+xml"/>
  <Override PartName="/ppt/charts/chart76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notesSlides/notesSlide39.xml" ContentType="application/vnd.openxmlformats-officedocument.presentationml.notesSlide+xml"/>
  <Override PartName="/ppt/charts/chart65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charts/chart25.xml" ContentType="application/vnd.openxmlformats-officedocument.drawingml.chart+xml"/>
  <Override PartName="/ppt/notesSlides/notesSlide28.xml" ContentType="application/vnd.openxmlformats-officedocument.presentationml.notesSlide+xml"/>
  <Override PartName="/ppt/charts/chart54.xml" ContentType="application/vnd.openxmlformats-officedocument.drawingml.chart+xml"/>
  <Override PartName="/ppt/charts/chart72.xml" ContentType="application/vnd.openxmlformats-officedocument.drawingml.chart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notesSlides/notesSlide24.xml" ContentType="application/vnd.openxmlformats-officedocument.presentationml.notesSlide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notesSlides/notesSlide35.xml" ContentType="application/vnd.openxmlformats-officedocument.presentationml.notesSlide+xml"/>
  <Override PartName="/ppt/charts/chart61.xml" ContentType="application/vnd.openxmlformats-officedocument.drawingml.chart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charts/chart50.xml" ContentType="application/vnd.openxmlformats-officedocument.drawingml.chart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notesSlides/notesSlide31.xml" ContentType="application/vnd.openxmlformats-officedocument.presentationml.notesSlide+xml"/>
  <Override PartName="/ppt/theme/themeOverride18.xml" ContentType="application/vnd.openxmlformats-officedocument.themeOverride+xml"/>
  <Override PartName="/ppt/charts/chart4.xml" ContentType="application/vnd.openxmlformats-officedocument.drawingml.chart+xml"/>
  <Override PartName="/ppt/theme/themeOverride25.xml" ContentType="application/vnd.openxmlformats-officedocument.themeOverr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heme/themeOverride14.xml" ContentType="application/vnd.openxmlformats-officedocument.themeOverride+xml"/>
  <Override PartName="/ppt/charts/chart59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theme/themeOverride7.xml" ContentType="application/vnd.openxmlformats-officedocument.themeOverride+xml"/>
  <Override PartName="/ppt/charts/chart48.xml" ContentType="application/vnd.openxmlformats-officedocument.drawingml.chart+xml"/>
  <Override PartName="/ppt/theme/themeOverride21.xml" ContentType="application/vnd.openxmlformats-officedocument.themeOverride+xml"/>
  <Override PartName="/ppt/charts/chart77.xml" ContentType="application/vnd.openxmlformats-officedocument.drawingml.char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theme/themeOverride10.xml" ContentType="application/vnd.openxmlformats-officedocument.themeOverride+xml"/>
  <Override PartName="/ppt/notesSlides/notesSlide29.xml" ContentType="application/vnd.openxmlformats-officedocument.presentationml.notesSlide+xml"/>
  <Override PartName="/ppt/charts/chart37.xml" ContentType="application/vnd.openxmlformats-officedocument.drawingml.chart+xml"/>
  <Override PartName="/ppt/charts/chart55.xml" ContentType="application/vnd.openxmlformats-officedocument.drawingml.chart+xml"/>
  <Override PartName="/ppt/charts/chart66.xml" ContentType="application/vnd.openxmlformats-officedocument.drawingml.chart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theme/themeOverride3.xml" ContentType="application/vnd.openxmlformats-officedocument.themeOverride+xml"/>
  <Override PartName="/ppt/charts/chart26.xml" ContentType="application/vnd.openxmlformats-officedocument.drawingml.chart+xml"/>
  <Override PartName="/ppt/charts/chart44.xml" ContentType="application/vnd.openxmlformats-officedocument.drawingml.chart+xml"/>
  <Override PartName="/ppt/notesSlides/notesSlide36.xml" ContentType="application/vnd.openxmlformats-officedocument.presentationml.notesSlide+xml"/>
  <Override PartName="/ppt/charts/chart73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notesSlides/notesSlide25.xml" ContentType="application/vnd.openxmlformats-officedocument.presentationml.notesSlide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charts/chart62.xml" ContentType="application/vnd.openxmlformats-officedocument.drawingml.chart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notesSlides/notesSlide32.xml" ContentType="application/vnd.openxmlformats-officedocument.presentationml.notesSlide+xml"/>
  <Override PartName="/ppt/charts/chart40.xml" ContentType="application/vnd.openxmlformats-officedocument.drawingml.chart+xml"/>
  <Override PartName="/ppt/theme/themeOverride19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22.xml" ContentType="application/vnd.openxmlformats-officedocument.themeOverride+xml"/>
  <Override PartName="/ppt/charts/chart78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charts/chart49.xml" ContentType="application/vnd.openxmlformats-officedocument.drawingml.chart+xml"/>
  <Override PartName="/ppt/charts/chart67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charts/chart56.xml" ContentType="application/vnd.openxmlformats-officedocument.drawingml.chart+xml"/>
  <Override PartName="/ppt/charts/chart74.xml" ContentType="application/vnd.openxmlformats-officedocument.drawingml.chart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notesSlides/notesSlide37.xml" ContentType="application/vnd.openxmlformats-officedocument.presentationml.notesSlide+xml"/>
  <Override PartName="/ppt/charts/chart63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3.xml" ContentType="application/vnd.openxmlformats-officedocument.drawingml.chart+xml"/>
  <Override PartName="/ppt/charts/chart52.xml" ContentType="application/vnd.openxmlformats-officedocument.drawingml.chart+xml"/>
  <Override PartName="/ppt/charts/chart70.xml" ContentType="application/vnd.openxmlformats-officedocument.drawingml.chart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6.xml" ContentType="application/vnd.openxmlformats-officedocument.themeOverr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23.xml" ContentType="application/vnd.openxmlformats-officedocument.themeOverride+xml"/>
  <Override PartName="/ppt/slides/slide29.xml" ContentType="application/vnd.openxmlformats-officedocument.presentationml.slide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charts/chart28.xml" ContentType="application/vnd.openxmlformats-officedocument.drawingml.chart+xml"/>
  <Override PartName="/ppt/charts/chart75.xml" ContentType="application/vnd.openxmlformats-officedocument.drawingml.char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charts/chart53.xml" ContentType="application/vnd.openxmlformats-officedocument.drawingml.chart+xml"/>
  <Override PartName="/ppt/charts/chart64.xml" ContentType="application/vnd.openxmlformats-officedocument.drawingml.chart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charts/chart42.xml" ContentType="application/vnd.openxmlformats-officedocument.drawingml.char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charts/chart31.xml" ContentType="application/vnd.openxmlformats-officedocument.drawingml.chart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theme/themeOverride24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55"/>
  </p:notesMasterIdLst>
  <p:handoutMasterIdLst>
    <p:handoutMasterId r:id="rId56"/>
  </p:handoutMasterIdLst>
  <p:sldIdLst>
    <p:sldId id="256" r:id="rId2"/>
    <p:sldId id="257" r:id="rId3"/>
    <p:sldId id="291" r:id="rId4"/>
    <p:sldId id="260" r:id="rId5"/>
    <p:sldId id="259" r:id="rId6"/>
    <p:sldId id="261" r:id="rId7"/>
    <p:sldId id="262" r:id="rId8"/>
    <p:sldId id="313" r:id="rId9"/>
    <p:sldId id="263" r:id="rId10"/>
    <p:sldId id="310" r:id="rId11"/>
    <p:sldId id="312" r:id="rId12"/>
    <p:sldId id="314" r:id="rId13"/>
    <p:sldId id="299" r:id="rId14"/>
    <p:sldId id="309" r:id="rId15"/>
    <p:sldId id="319" r:id="rId16"/>
    <p:sldId id="315" r:id="rId17"/>
    <p:sldId id="298" r:id="rId18"/>
    <p:sldId id="265" r:id="rId19"/>
    <p:sldId id="321" r:id="rId20"/>
    <p:sldId id="345" r:id="rId21"/>
    <p:sldId id="352" r:id="rId22"/>
    <p:sldId id="318" r:id="rId23"/>
    <p:sldId id="320" r:id="rId24"/>
    <p:sldId id="353" r:id="rId25"/>
    <p:sldId id="316" r:id="rId26"/>
    <p:sldId id="322" r:id="rId27"/>
    <p:sldId id="323" r:id="rId28"/>
    <p:sldId id="354" r:id="rId29"/>
    <p:sldId id="327" r:id="rId30"/>
    <p:sldId id="328" r:id="rId31"/>
    <p:sldId id="350" r:id="rId32"/>
    <p:sldId id="329" r:id="rId33"/>
    <p:sldId id="330" r:id="rId34"/>
    <p:sldId id="331" r:id="rId35"/>
    <p:sldId id="355" r:id="rId36"/>
    <p:sldId id="333" r:id="rId37"/>
    <p:sldId id="334" r:id="rId38"/>
    <p:sldId id="335" r:id="rId39"/>
    <p:sldId id="336" r:id="rId40"/>
    <p:sldId id="356" r:id="rId41"/>
    <p:sldId id="341" r:id="rId42"/>
    <p:sldId id="338" r:id="rId43"/>
    <p:sldId id="340" r:id="rId44"/>
    <p:sldId id="346" r:id="rId45"/>
    <p:sldId id="357" r:id="rId46"/>
    <p:sldId id="339" r:id="rId47"/>
    <p:sldId id="337" r:id="rId48"/>
    <p:sldId id="343" r:id="rId49"/>
    <p:sldId id="301" r:id="rId50"/>
    <p:sldId id="344" r:id="rId51"/>
    <p:sldId id="302" r:id="rId52"/>
    <p:sldId id="303" r:id="rId53"/>
    <p:sldId id="304" r:id="rId54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425" autoAdjust="0"/>
    <p:restoredTop sz="77246" autoAdjust="0"/>
  </p:normalViewPr>
  <p:slideViewPr>
    <p:cSldViewPr>
      <p:cViewPr>
        <p:scale>
          <a:sx n="100" d="100"/>
          <a:sy n="100" d="100"/>
        </p:scale>
        <p:origin x="-420" y="12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68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4_9_2013\metrics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skou\Documents\04_9_2013\metrics.xlsx" TargetMode="External"/><Relationship Id="rId1" Type="http://schemas.openxmlformats.org/officeDocument/2006/relationships/themeOverride" Target="../theme/themeOverride1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4_9_2013\metrics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skou\Documents\04_9_2013\metrics.xlsx" TargetMode="External"/><Relationship Id="rId1" Type="http://schemas.openxmlformats.org/officeDocument/2006/relationships/themeOverride" Target="../theme/themeOverride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skou\Documents\04_9_2013\metrics.xlsx" TargetMode="External"/><Relationship Id="rId1" Type="http://schemas.openxmlformats.org/officeDocument/2006/relationships/themeOverride" Target="../theme/themeOverride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skou\Documents\04_9_2013\metrics.xlsx" TargetMode="External"/><Relationship Id="rId1" Type="http://schemas.openxmlformats.org/officeDocument/2006/relationships/themeOverride" Target="../theme/themeOverride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skou\Documents\04_9_2013\metrics.xlsx" TargetMode="External"/><Relationship Id="rId1" Type="http://schemas.openxmlformats.org/officeDocument/2006/relationships/themeOverride" Target="../theme/themeOverride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skou\Documents\04_9_2013\metrics.xlsx" TargetMode="External"/><Relationship Id="rId1" Type="http://schemas.openxmlformats.org/officeDocument/2006/relationships/themeOverride" Target="../theme/themeOverride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skou\Documents\04_9_2013\metrics.xlsx" TargetMode="External"/><Relationship Id="rId1" Type="http://schemas.openxmlformats.org/officeDocument/2006/relationships/themeOverride" Target="../theme/themeOverride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skou\Documents\04_9_2013\metrics.xlsx" TargetMode="External"/><Relationship Id="rId1" Type="http://schemas.openxmlformats.org/officeDocument/2006/relationships/themeOverride" Target="../theme/themeOverride8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4_9_2013\metric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4_9_2013\metrics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5_9_2013\metrics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4_9_2013\metrics.xlsx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skou\Documents\04_9_2013\metrics.xlsx" TargetMode="External"/><Relationship Id="rId1" Type="http://schemas.openxmlformats.org/officeDocument/2006/relationships/themeOverride" Target="../theme/themeOverride9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skou\Documents\04_9_2013\metrics.xlsx" TargetMode="External"/><Relationship Id="rId1" Type="http://schemas.openxmlformats.org/officeDocument/2006/relationships/themeOverride" Target="../theme/themeOverride10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skou\Documents\04_9_2013\metrics.xlsx" TargetMode="External"/><Relationship Id="rId1" Type="http://schemas.openxmlformats.org/officeDocument/2006/relationships/themeOverride" Target="../theme/themeOverride11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skou\Documents\04_9_2013\metrics.xlsx" TargetMode="External"/><Relationship Id="rId1" Type="http://schemas.openxmlformats.org/officeDocument/2006/relationships/themeOverride" Target="../theme/themeOverride12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skou\Documents\04_9_2013\metrics.xlsx" TargetMode="External"/><Relationship Id="rId1" Type="http://schemas.openxmlformats.org/officeDocument/2006/relationships/themeOverride" Target="../theme/themeOverride13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skou\Documents\04_9_2013\metrics.xlsx" TargetMode="External"/><Relationship Id="rId1" Type="http://schemas.openxmlformats.org/officeDocument/2006/relationships/themeOverride" Target="../theme/themeOverride14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skou\Documents\04_9_2013\metrics.xlsx" TargetMode="External"/><Relationship Id="rId1" Type="http://schemas.openxmlformats.org/officeDocument/2006/relationships/themeOverride" Target="../theme/themeOverride15.xm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5_9_2013\metric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4_9_2013\metrics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5_9_2013\metrics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5_9_2013\metrics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5_9_2013\metrics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5_9_2013\metrics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5_9_2013\metrics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5_9_2013\metrics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5_9_2013\metrics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4_9_2013\metrics.xlsx" TargetMode="Externa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skou\Documents\04_9_2013\metrics.xlsx" TargetMode="External"/><Relationship Id="rId1" Type="http://schemas.openxmlformats.org/officeDocument/2006/relationships/themeOverride" Target="../theme/themeOverride16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skou\Documents\04_9_2013\metrics.xlsx" TargetMode="External"/><Relationship Id="rId1" Type="http://schemas.openxmlformats.org/officeDocument/2006/relationships/themeOverride" Target="../theme/themeOverride17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4_9_2013\metrics.xlsx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5_9_2013\metrics.xlsx" TargetMode="Externa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skou\Documents\04_9_2013\metrics.xlsx" TargetMode="External"/><Relationship Id="rId1" Type="http://schemas.openxmlformats.org/officeDocument/2006/relationships/themeOverride" Target="../theme/themeOverride18.xm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5_9_2013\metrics.xlsx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5_9_2013\metrics.xlsx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5_9_2013\metrics.xlsx" TargetMode="Externa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5_9_2013\metrics.xlsx" TargetMode="Externa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5_9_2013\metrics.xlsx" TargetMode="Externa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5_9_2013\metrics.xlsx" TargetMode="Externa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5_9_2013\metrics.xlsx" TargetMode="Externa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5_9_2013\metric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4_9_2013\metrics.xlsx" TargetMode="Externa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4_9_2013\metrics.xlsx" TargetMode="External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skou\Documents\04_9_2013\metrics.xlsx" TargetMode="External"/><Relationship Id="rId1" Type="http://schemas.openxmlformats.org/officeDocument/2006/relationships/themeOverride" Target="../theme/themeOverride19.xml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skou\Documents\04_9_2013\metrics.xlsx" TargetMode="External"/><Relationship Id="rId1" Type="http://schemas.openxmlformats.org/officeDocument/2006/relationships/themeOverride" Target="../theme/themeOverride20.xml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skou\Documents\04_9_2013\metrics.xlsx" TargetMode="External"/><Relationship Id="rId1" Type="http://schemas.openxmlformats.org/officeDocument/2006/relationships/themeOverride" Target="../theme/themeOverride21.xml"/></Relationships>
</file>

<file path=ppt/charts/_rels/chart5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skou\Documents\04_9_2013\metrics.xlsx" TargetMode="External"/><Relationship Id="rId1" Type="http://schemas.openxmlformats.org/officeDocument/2006/relationships/themeOverride" Target="../theme/themeOverride22.xml"/></Relationships>
</file>

<file path=ppt/charts/_rels/chart5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skou\Documents\04_9_2013\metrics.xlsx" TargetMode="External"/><Relationship Id="rId1" Type="http://schemas.openxmlformats.org/officeDocument/2006/relationships/themeOverride" Target="../theme/themeOverride23.xml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skou\Documents\04_9_2013\metrics.xlsx" TargetMode="External"/><Relationship Id="rId1" Type="http://schemas.openxmlformats.org/officeDocument/2006/relationships/themeOverride" Target="../theme/themeOverride24.xml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skou\Documents\04_9_2013\metrics.xlsx" TargetMode="External"/><Relationship Id="rId1" Type="http://schemas.openxmlformats.org/officeDocument/2006/relationships/themeOverride" Target="../theme/themeOverride25.xml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5_9_2013\metrics.xlsx" TargetMode="External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5_9_2013\metric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4_9_2013\metrics.xlsx" TargetMode="External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5_9_2013\metrics.xlsx" TargetMode="External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5_9_2013\metrics.xlsx" TargetMode="External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4_9_2013\metrics.xlsx" TargetMode="External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5_9_2013\metrics.xlsx" TargetMode="External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5_9_2013\metrics.xlsx" TargetMode="External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5_9_2013\metrics.xlsx" TargetMode="External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5_9_2013\metrics.xlsx" TargetMode="External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5_9_2013\metrics.xlsx" TargetMode="External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5_9_2013\metrics.xlsx" TargetMode="External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5_9_2013\metric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4_9_2013\metrics.xlsx" TargetMode="External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5_9_2013\metrics.xlsx" TargetMode="External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4_9_2013\metrics.xlsx" TargetMode="External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4_9_2013\metrics.xlsx" TargetMode="External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4_9_2013\metrics.xlsx" TargetMode="External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4_9_2013\metrics.xlsx" TargetMode="External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4_9_2013\metrics.xlsx" TargetMode="External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4_9_2013\metrics.xlsx" TargetMode="External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4_9_2013\metrics.xlsx" TargetMode="External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4_9_2013\metric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4_9_2013\metric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4_9_2013\metric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plotArea>
      <c:layout/>
      <c:barChart>
        <c:barDir val="col"/>
        <c:grouping val="stacked"/>
        <c:ser>
          <c:idx val="0"/>
          <c:order val="0"/>
          <c:tx>
            <c:v>Alterations</c:v>
          </c:tx>
          <c:spPr>
            <a:solidFill>
              <a:srgbClr val="FFC000"/>
            </a:solidFill>
          </c:spPr>
          <c:cat>
            <c:numRef>
              <c:f>ensembl!$D$2:$D$529</c:f>
              <c:numCache>
                <c:formatCode>[$-409]d\-mmm\-yy;@</c:formatCode>
                <c:ptCount val="528"/>
                <c:pt idx="0">
                  <c:v>36444.805312500001</c:v>
                </c:pt>
                <c:pt idx="1">
                  <c:v>36458.672673610985</c:v>
                </c:pt>
                <c:pt idx="2">
                  <c:v>36473.730821759185</c:v>
                </c:pt>
                <c:pt idx="3">
                  <c:v>36487.584675926213</c:v>
                </c:pt>
                <c:pt idx="4">
                  <c:v>36487.586157407612</c:v>
                </c:pt>
                <c:pt idx="5">
                  <c:v>36487.592662036994</c:v>
                </c:pt>
                <c:pt idx="6">
                  <c:v>36531.697638888887</c:v>
                </c:pt>
                <c:pt idx="7">
                  <c:v>36535.624826388892</c:v>
                </c:pt>
                <c:pt idx="8">
                  <c:v>36535.632604166654</c:v>
                </c:pt>
                <c:pt idx="9">
                  <c:v>36537.623587962924</c:v>
                </c:pt>
                <c:pt idx="10">
                  <c:v>36537.635081018474</c:v>
                </c:pt>
                <c:pt idx="11">
                  <c:v>36538.489965277782</c:v>
                </c:pt>
                <c:pt idx="12">
                  <c:v>36538.636539352243</c:v>
                </c:pt>
                <c:pt idx="13">
                  <c:v>36539.505185185175</c:v>
                </c:pt>
                <c:pt idx="14">
                  <c:v>36539.591099536985</c:v>
                </c:pt>
                <c:pt idx="15">
                  <c:v>36539.675138888888</c:v>
                </c:pt>
                <c:pt idx="16">
                  <c:v>36540.729895833174</c:v>
                </c:pt>
                <c:pt idx="17">
                  <c:v>36541.516898148846</c:v>
                </c:pt>
                <c:pt idx="18">
                  <c:v>36544.788819445159</c:v>
                </c:pt>
                <c:pt idx="19">
                  <c:v>36545.390590277791</c:v>
                </c:pt>
                <c:pt idx="20">
                  <c:v>36545.582673611105</c:v>
                </c:pt>
                <c:pt idx="21">
                  <c:v>36545.606481481474</c:v>
                </c:pt>
                <c:pt idx="22">
                  <c:v>36547.75917824074</c:v>
                </c:pt>
                <c:pt idx="23">
                  <c:v>36547.844201389213</c:v>
                </c:pt>
                <c:pt idx="24">
                  <c:v>36549.475740740585</c:v>
                </c:pt>
                <c:pt idx="25">
                  <c:v>36549.732465277775</c:v>
                </c:pt>
                <c:pt idx="26">
                  <c:v>36552.68273148148</c:v>
                </c:pt>
                <c:pt idx="27">
                  <c:v>36567.563356481478</c:v>
                </c:pt>
                <c:pt idx="28">
                  <c:v>36567.684861111105</c:v>
                </c:pt>
                <c:pt idx="29">
                  <c:v>36584.608206018602</c:v>
                </c:pt>
                <c:pt idx="30">
                  <c:v>36616.564328703585</c:v>
                </c:pt>
                <c:pt idx="31">
                  <c:v>36619.341192129628</c:v>
                </c:pt>
                <c:pt idx="32">
                  <c:v>36620.322858796746</c:v>
                </c:pt>
                <c:pt idx="33">
                  <c:v>36627.759479166656</c:v>
                </c:pt>
                <c:pt idx="34">
                  <c:v>36635.634421296294</c:v>
                </c:pt>
                <c:pt idx="35">
                  <c:v>36640.659768518504</c:v>
                </c:pt>
                <c:pt idx="36">
                  <c:v>36658.522418981476</c:v>
                </c:pt>
                <c:pt idx="37">
                  <c:v>36669.76284722222</c:v>
                </c:pt>
                <c:pt idx="38">
                  <c:v>36676.462870370393</c:v>
                </c:pt>
                <c:pt idx="39">
                  <c:v>36679.679745370355</c:v>
                </c:pt>
                <c:pt idx="40">
                  <c:v>36681.823564814804</c:v>
                </c:pt>
                <c:pt idx="41">
                  <c:v>36682.785729166586</c:v>
                </c:pt>
                <c:pt idx="42">
                  <c:v>36683.49083333333</c:v>
                </c:pt>
                <c:pt idx="43">
                  <c:v>36691.423252314817</c:v>
                </c:pt>
                <c:pt idx="44">
                  <c:v>36696.523599537024</c:v>
                </c:pt>
                <c:pt idx="45">
                  <c:v>36698.355706018519</c:v>
                </c:pt>
                <c:pt idx="46">
                  <c:v>36699.896979166668</c:v>
                </c:pt>
                <c:pt idx="47">
                  <c:v>36700.794189814318</c:v>
                </c:pt>
                <c:pt idx="48">
                  <c:v>36720.472905092603</c:v>
                </c:pt>
                <c:pt idx="49">
                  <c:v>36721.680092592593</c:v>
                </c:pt>
                <c:pt idx="50">
                  <c:v>36738.412800926213</c:v>
                </c:pt>
                <c:pt idx="51">
                  <c:v>36770.468761574077</c:v>
                </c:pt>
                <c:pt idx="52">
                  <c:v>36771.494895833326</c:v>
                </c:pt>
                <c:pt idx="53">
                  <c:v>36773.98274305556</c:v>
                </c:pt>
                <c:pt idx="54">
                  <c:v>36774.334699074243</c:v>
                </c:pt>
                <c:pt idx="55">
                  <c:v>36777.561724536528</c:v>
                </c:pt>
                <c:pt idx="56">
                  <c:v>36785.749131944445</c:v>
                </c:pt>
                <c:pt idx="57">
                  <c:v>36801.372534722243</c:v>
                </c:pt>
                <c:pt idx="58">
                  <c:v>36809.340833333343</c:v>
                </c:pt>
                <c:pt idx="59">
                  <c:v>36828.41778935185</c:v>
                </c:pt>
                <c:pt idx="60">
                  <c:v>36839.724027777775</c:v>
                </c:pt>
                <c:pt idx="61">
                  <c:v>36847.681990740726</c:v>
                </c:pt>
                <c:pt idx="62">
                  <c:v>36854.476157407611</c:v>
                </c:pt>
                <c:pt idx="63">
                  <c:v>36854.481307870381</c:v>
                </c:pt>
                <c:pt idx="64">
                  <c:v>36857.699861110974</c:v>
                </c:pt>
                <c:pt idx="65">
                  <c:v>36872.47824074074</c:v>
                </c:pt>
                <c:pt idx="66">
                  <c:v>36894.671770832974</c:v>
                </c:pt>
                <c:pt idx="67">
                  <c:v>36906.497476851575</c:v>
                </c:pt>
                <c:pt idx="68">
                  <c:v>36909.622708333176</c:v>
                </c:pt>
                <c:pt idx="69">
                  <c:v>36916.389525463012</c:v>
                </c:pt>
                <c:pt idx="70">
                  <c:v>36916.394490740735</c:v>
                </c:pt>
                <c:pt idx="71">
                  <c:v>36917.927997685176</c:v>
                </c:pt>
                <c:pt idx="72">
                  <c:v>36926.720034722224</c:v>
                </c:pt>
                <c:pt idx="73">
                  <c:v>36935.439421296294</c:v>
                </c:pt>
                <c:pt idx="74">
                  <c:v>36935.796828703584</c:v>
                </c:pt>
                <c:pt idx="75">
                  <c:v>36936.381990740745</c:v>
                </c:pt>
                <c:pt idx="76">
                  <c:v>36956.859120370369</c:v>
                </c:pt>
                <c:pt idx="77">
                  <c:v>36958.640763888885</c:v>
                </c:pt>
                <c:pt idx="78">
                  <c:v>36982.594201388893</c:v>
                </c:pt>
                <c:pt idx="79">
                  <c:v>36982.595115740725</c:v>
                </c:pt>
                <c:pt idx="80">
                  <c:v>36985.594467592586</c:v>
                </c:pt>
                <c:pt idx="81">
                  <c:v>36992.617893518516</c:v>
                </c:pt>
                <c:pt idx="82">
                  <c:v>37001.635138888887</c:v>
                </c:pt>
                <c:pt idx="83">
                  <c:v>37004.552106481482</c:v>
                </c:pt>
                <c:pt idx="84">
                  <c:v>37004.588425925933</c:v>
                </c:pt>
                <c:pt idx="85">
                  <c:v>37005.425150462965</c:v>
                </c:pt>
                <c:pt idx="86">
                  <c:v>37005.44127314863</c:v>
                </c:pt>
                <c:pt idx="87">
                  <c:v>37005.49836805556</c:v>
                </c:pt>
                <c:pt idx="88">
                  <c:v>37006.438020833324</c:v>
                </c:pt>
                <c:pt idx="89">
                  <c:v>37007.553900462961</c:v>
                </c:pt>
                <c:pt idx="90">
                  <c:v>37011.681388888886</c:v>
                </c:pt>
                <c:pt idx="91">
                  <c:v>37036.543321759185</c:v>
                </c:pt>
                <c:pt idx="92">
                  <c:v>37042.440439814818</c:v>
                </c:pt>
                <c:pt idx="93">
                  <c:v>37048.432638889011</c:v>
                </c:pt>
                <c:pt idx="94">
                  <c:v>37049.424722222204</c:v>
                </c:pt>
                <c:pt idx="95">
                  <c:v>37050.410763888889</c:v>
                </c:pt>
                <c:pt idx="96">
                  <c:v>37050.538877315012</c:v>
                </c:pt>
                <c:pt idx="97">
                  <c:v>37052.607268518521</c:v>
                </c:pt>
                <c:pt idx="98">
                  <c:v>37054.697210648148</c:v>
                </c:pt>
                <c:pt idx="99">
                  <c:v>37055.532939814817</c:v>
                </c:pt>
                <c:pt idx="100">
                  <c:v>37060.595949074072</c:v>
                </c:pt>
                <c:pt idx="101">
                  <c:v>37061.653425925928</c:v>
                </c:pt>
                <c:pt idx="102">
                  <c:v>37061.809791666594</c:v>
                </c:pt>
                <c:pt idx="103">
                  <c:v>37063.612083333326</c:v>
                </c:pt>
                <c:pt idx="104">
                  <c:v>37068.581111111074</c:v>
                </c:pt>
                <c:pt idx="105">
                  <c:v>37084.548668981479</c:v>
                </c:pt>
                <c:pt idx="106">
                  <c:v>37090.546087962961</c:v>
                </c:pt>
                <c:pt idx="107">
                  <c:v>37090.599953703575</c:v>
                </c:pt>
                <c:pt idx="108">
                  <c:v>37098.838321759264</c:v>
                </c:pt>
                <c:pt idx="109">
                  <c:v>37119.651111111074</c:v>
                </c:pt>
                <c:pt idx="110">
                  <c:v>37124.421319444613</c:v>
                </c:pt>
                <c:pt idx="111">
                  <c:v>37140.554988426367</c:v>
                </c:pt>
                <c:pt idx="112">
                  <c:v>37144.527118055557</c:v>
                </c:pt>
                <c:pt idx="113">
                  <c:v>37169.512673611105</c:v>
                </c:pt>
                <c:pt idx="114">
                  <c:v>37173.655821759254</c:v>
                </c:pt>
                <c:pt idx="115">
                  <c:v>37174.533703703142</c:v>
                </c:pt>
                <c:pt idx="116">
                  <c:v>37175.624872685185</c:v>
                </c:pt>
                <c:pt idx="117">
                  <c:v>37175.629583333175</c:v>
                </c:pt>
                <c:pt idx="118">
                  <c:v>37175.642430555556</c:v>
                </c:pt>
                <c:pt idx="119">
                  <c:v>37202.707384259185</c:v>
                </c:pt>
                <c:pt idx="120">
                  <c:v>37203.487372685187</c:v>
                </c:pt>
                <c:pt idx="121">
                  <c:v>37203.535081018505</c:v>
                </c:pt>
                <c:pt idx="122">
                  <c:v>37204.508425925931</c:v>
                </c:pt>
                <c:pt idx="123">
                  <c:v>37204.511516203711</c:v>
                </c:pt>
                <c:pt idx="124">
                  <c:v>37235.408680555556</c:v>
                </c:pt>
                <c:pt idx="125">
                  <c:v>37268.689282407409</c:v>
                </c:pt>
                <c:pt idx="126">
                  <c:v>37270.69259259259</c:v>
                </c:pt>
                <c:pt idx="127">
                  <c:v>37272.410787037035</c:v>
                </c:pt>
                <c:pt idx="128">
                  <c:v>37272.443148148202</c:v>
                </c:pt>
                <c:pt idx="129">
                  <c:v>37272.471307870372</c:v>
                </c:pt>
                <c:pt idx="130">
                  <c:v>37277.657129629624</c:v>
                </c:pt>
                <c:pt idx="131">
                  <c:v>37290.699305555063</c:v>
                </c:pt>
                <c:pt idx="132">
                  <c:v>37290.702002314814</c:v>
                </c:pt>
                <c:pt idx="133">
                  <c:v>37294.721620370176</c:v>
                </c:pt>
                <c:pt idx="134">
                  <c:v>37294.770787036985</c:v>
                </c:pt>
                <c:pt idx="135">
                  <c:v>37315.456157407643</c:v>
                </c:pt>
                <c:pt idx="136">
                  <c:v>37320.601944444446</c:v>
                </c:pt>
                <c:pt idx="137">
                  <c:v>37326.583252314813</c:v>
                </c:pt>
                <c:pt idx="138">
                  <c:v>37354.394479166665</c:v>
                </c:pt>
                <c:pt idx="139">
                  <c:v>37355.566817129642</c:v>
                </c:pt>
                <c:pt idx="140">
                  <c:v>37357.594074074092</c:v>
                </c:pt>
                <c:pt idx="141">
                  <c:v>37357.665937500002</c:v>
                </c:pt>
                <c:pt idx="142">
                  <c:v>37369.581909722227</c:v>
                </c:pt>
                <c:pt idx="143">
                  <c:v>37372.627314814774</c:v>
                </c:pt>
                <c:pt idx="144">
                  <c:v>37377.558078703703</c:v>
                </c:pt>
                <c:pt idx="145">
                  <c:v>37434.708738425943</c:v>
                </c:pt>
                <c:pt idx="146">
                  <c:v>37446.583761574075</c:v>
                </c:pt>
                <c:pt idx="147">
                  <c:v>37456.557442129626</c:v>
                </c:pt>
                <c:pt idx="148">
                  <c:v>37456.685949074083</c:v>
                </c:pt>
                <c:pt idx="149">
                  <c:v>37470.458842592612</c:v>
                </c:pt>
                <c:pt idx="150">
                  <c:v>37470.542546296776</c:v>
                </c:pt>
                <c:pt idx="151">
                  <c:v>37482.565798610594</c:v>
                </c:pt>
                <c:pt idx="152">
                  <c:v>37484.431319444899</c:v>
                </c:pt>
                <c:pt idx="153">
                  <c:v>37508.454085648213</c:v>
                </c:pt>
                <c:pt idx="154">
                  <c:v>37508.677418981475</c:v>
                </c:pt>
                <c:pt idx="155">
                  <c:v>37508.693472222185</c:v>
                </c:pt>
                <c:pt idx="156">
                  <c:v>37511.696898148213</c:v>
                </c:pt>
                <c:pt idx="157">
                  <c:v>37539.464525463001</c:v>
                </c:pt>
                <c:pt idx="158">
                  <c:v>37544.531782407175</c:v>
                </c:pt>
                <c:pt idx="159">
                  <c:v>37554.58326388889</c:v>
                </c:pt>
                <c:pt idx="160">
                  <c:v>37561.689942129626</c:v>
                </c:pt>
                <c:pt idx="161">
                  <c:v>37561.693067129585</c:v>
                </c:pt>
                <c:pt idx="162">
                  <c:v>37567.42591435185</c:v>
                </c:pt>
                <c:pt idx="163">
                  <c:v>37567.630648148202</c:v>
                </c:pt>
                <c:pt idx="164">
                  <c:v>37573.574895833335</c:v>
                </c:pt>
                <c:pt idx="165">
                  <c:v>37585.695833333324</c:v>
                </c:pt>
                <c:pt idx="166">
                  <c:v>37601.617939814816</c:v>
                </c:pt>
                <c:pt idx="167">
                  <c:v>37608.621400462507</c:v>
                </c:pt>
                <c:pt idx="168">
                  <c:v>37613.444421296299</c:v>
                </c:pt>
                <c:pt idx="169">
                  <c:v>37631.565995370373</c:v>
                </c:pt>
                <c:pt idx="170">
                  <c:v>37635.528460648144</c:v>
                </c:pt>
                <c:pt idx="171">
                  <c:v>37636.472951389012</c:v>
                </c:pt>
                <c:pt idx="172">
                  <c:v>37636.48878472222</c:v>
                </c:pt>
                <c:pt idx="173">
                  <c:v>37641.501898148243</c:v>
                </c:pt>
                <c:pt idx="174">
                  <c:v>37641.522361110976</c:v>
                </c:pt>
                <c:pt idx="175">
                  <c:v>37641.606793981475</c:v>
                </c:pt>
                <c:pt idx="176">
                  <c:v>37650.497488425928</c:v>
                </c:pt>
                <c:pt idx="177">
                  <c:v>37656.492048610984</c:v>
                </c:pt>
                <c:pt idx="178">
                  <c:v>37656.869027777779</c:v>
                </c:pt>
                <c:pt idx="179">
                  <c:v>37657.712430555555</c:v>
                </c:pt>
                <c:pt idx="180">
                  <c:v>37665.517048610986</c:v>
                </c:pt>
                <c:pt idx="181">
                  <c:v>37665.877418981479</c:v>
                </c:pt>
                <c:pt idx="182">
                  <c:v>37666.481076389013</c:v>
                </c:pt>
                <c:pt idx="183">
                  <c:v>37666.920949074083</c:v>
                </c:pt>
                <c:pt idx="184">
                  <c:v>37670.609652777777</c:v>
                </c:pt>
                <c:pt idx="185">
                  <c:v>37670.610995370393</c:v>
                </c:pt>
                <c:pt idx="186">
                  <c:v>37672.515474537024</c:v>
                </c:pt>
                <c:pt idx="187">
                  <c:v>37694.406944444643</c:v>
                </c:pt>
                <c:pt idx="188">
                  <c:v>37694.47010416667</c:v>
                </c:pt>
                <c:pt idx="189">
                  <c:v>37699.681238426419</c:v>
                </c:pt>
                <c:pt idx="190">
                  <c:v>37720.500208333331</c:v>
                </c:pt>
                <c:pt idx="191">
                  <c:v>37722.456261574203</c:v>
                </c:pt>
                <c:pt idx="192">
                  <c:v>37733.566168981175</c:v>
                </c:pt>
                <c:pt idx="193">
                  <c:v>37741.385960648149</c:v>
                </c:pt>
                <c:pt idx="194">
                  <c:v>37741.683715277773</c:v>
                </c:pt>
                <c:pt idx="195">
                  <c:v>37762.392789351856</c:v>
                </c:pt>
                <c:pt idx="196">
                  <c:v>37763.412349537037</c:v>
                </c:pt>
                <c:pt idx="197">
                  <c:v>37771.610787037025</c:v>
                </c:pt>
                <c:pt idx="198">
                  <c:v>37782.391689814584</c:v>
                </c:pt>
                <c:pt idx="199">
                  <c:v>37812.510995370612</c:v>
                </c:pt>
                <c:pt idx="200">
                  <c:v>37816.562233796343</c:v>
                </c:pt>
                <c:pt idx="201">
                  <c:v>37817.370381944442</c:v>
                </c:pt>
                <c:pt idx="202">
                  <c:v>37818.492141203584</c:v>
                </c:pt>
                <c:pt idx="203">
                  <c:v>37818.607534722221</c:v>
                </c:pt>
                <c:pt idx="204">
                  <c:v>37819.619108796294</c:v>
                </c:pt>
                <c:pt idx="205">
                  <c:v>37827.677094907405</c:v>
                </c:pt>
                <c:pt idx="206">
                  <c:v>37827.697812500002</c:v>
                </c:pt>
                <c:pt idx="207">
                  <c:v>37827.720937500002</c:v>
                </c:pt>
                <c:pt idx="208">
                  <c:v>37830.527708333175</c:v>
                </c:pt>
                <c:pt idx="209">
                  <c:v>37830.669965277775</c:v>
                </c:pt>
                <c:pt idx="210">
                  <c:v>37831.410011574211</c:v>
                </c:pt>
                <c:pt idx="211">
                  <c:v>37831.523946759175</c:v>
                </c:pt>
                <c:pt idx="212">
                  <c:v>37831.527326388888</c:v>
                </c:pt>
                <c:pt idx="213">
                  <c:v>37831.537314814814</c:v>
                </c:pt>
                <c:pt idx="214">
                  <c:v>37831.55196759259</c:v>
                </c:pt>
                <c:pt idx="215">
                  <c:v>37831.552291666667</c:v>
                </c:pt>
                <c:pt idx="216">
                  <c:v>37831.667106481174</c:v>
                </c:pt>
                <c:pt idx="217">
                  <c:v>37832.358680555553</c:v>
                </c:pt>
                <c:pt idx="218">
                  <c:v>37832.652754629627</c:v>
                </c:pt>
                <c:pt idx="219">
                  <c:v>37833.412476851852</c:v>
                </c:pt>
                <c:pt idx="220">
                  <c:v>37833.440092592602</c:v>
                </c:pt>
                <c:pt idx="221">
                  <c:v>37833.520925925928</c:v>
                </c:pt>
                <c:pt idx="222">
                  <c:v>37846.569212962961</c:v>
                </c:pt>
                <c:pt idx="223">
                  <c:v>37846.725509259224</c:v>
                </c:pt>
                <c:pt idx="224">
                  <c:v>37847.462870370393</c:v>
                </c:pt>
                <c:pt idx="225">
                  <c:v>37848.538854166669</c:v>
                </c:pt>
                <c:pt idx="226">
                  <c:v>37852.542951389012</c:v>
                </c:pt>
                <c:pt idx="227">
                  <c:v>37853.69809027778</c:v>
                </c:pt>
                <c:pt idx="228">
                  <c:v>37859.457627314812</c:v>
                </c:pt>
                <c:pt idx="229">
                  <c:v>37859.615057870367</c:v>
                </c:pt>
                <c:pt idx="230">
                  <c:v>37865.391909722224</c:v>
                </c:pt>
                <c:pt idx="231">
                  <c:v>37879.406377315012</c:v>
                </c:pt>
                <c:pt idx="232">
                  <c:v>37879.645787036985</c:v>
                </c:pt>
                <c:pt idx="233">
                  <c:v>37880.456724537034</c:v>
                </c:pt>
                <c:pt idx="234">
                  <c:v>37881.459988426213</c:v>
                </c:pt>
                <c:pt idx="235">
                  <c:v>37881.699907407405</c:v>
                </c:pt>
                <c:pt idx="236">
                  <c:v>37893.640706018516</c:v>
                </c:pt>
                <c:pt idx="237">
                  <c:v>37893.641377314816</c:v>
                </c:pt>
                <c:pt idx="238">
                  <c:v>37893.717662036994</c:v>
                </c:pt>
                <c:pt idx="239">
                  <c:v>37897.616793981484</c:v>
                </c:pt>
                <c:pt idx="240">
                  <c:v>37903.582465277781</c:v>
                </c:pt>
                <c:pt idx="241">
                  <c:v>37941.703541666575</c:v>
                </c:pt>
                <c:pt idx="242">
                  <c:v>37943.756111111114</c:v>
                </c:pt>
                <c:pt idx="243">
                  <c:v>37950.526307870372</c:v>
                </c:pt>
                <c:pt idx="244">
                  <c:v>37963.555613426375</c:v>
                </c:pt>
                <c:pt idx="245">
                  <c:v>37995.576412037037</c:v>
                </c:pt>
                <c:pt idx="246">
                  <c:v>38002.686018518543</c:v>
                </c:pt>
                <c:pt idx="247">
                  <c:v>38026.674525462993</c:v>
                </c:pt>
                <c:pt idx="248">
                  <c:v>38029.428888888891</c:v>
                </c:pt>
                <c:pt idx="249">
                  <c:v>38042.457002314812</c:v>
                </c:pt>
                <c:pt idx="250">
                  <c:v>38047.767754629574</c:v>
                </c:pt>
                <c:pt idx="251">
                  <c:v>38057.582800925942</c:v>
                </c:pt>
                <c:pt idx="252">
                  <c:v>38057.58761574074</c:v>
                </c:pt>
                <c:pt idx="253">
                  <c:v>38061.680787037025</c:v>
                </c:pt>
                <c:pt idx="254">
                  <c:v>38061.751226851826</c:v>
                </c:pt>
                <c:pt idx="255">
                  <c:v>38063.488888889013</c:v>
                </c:pt>
                <c:pt idx="256">
                  <c:v>38069.474039352295</c:v>
                </c:pt>
                <c:pt idx="257">
                  <c:v>38084.655312500006</c:v>
                </c:pt>
                <c:pt idx="258">
                  <c:v>38096.561770832974</c:v>
                </c:pt>
                <c:pt idx="259">
                  <c:v>38107.541620370372</c:v>
                </c:pt>
                <c:pt idx="260">
                  <c:v>38118.562210648211</c:v>
                </c:pt>
                <c:pt idx="261">
                  <c:v>38152.445393518516</c:v>
                </c:pt>
                <c:pt idx="262">
                  <c:v>38168.635347222225</c:v>
                </c:pt>
                <c:pt idx="263">
                  <c:v>38202.608043981476</c:v>
                </c:pt>
                <c:pt idx="264">
                  <c:v>38211.522314814814</c:v>
                </c:pt>
                <c:pt idx="265">
                  <c:v>38211.679340277777</c:v>
                </c:pt>
                <c:pt idx="266">
                  <c:v>38215.448750000003</c:v>
                </c:pt>
                <c:pt idx="267">
                  <c:v>38217.398796296613</c:v>
                </c:pt>
                <c:pt idx="268">
                  <c:v>38250.479351851856</c:v>
                </c:pt>
                <c:pt idx="269">
                  <c:v>38257.418206018643</c:v>
                </c:pt>
                <c:pt idx="270">
                  <c:v>38275.539131944446</c:v>
                </c:pt>
                <c:pt idx="271">
                  <c:v>38278.306921296738</c:v>
                </c:pt>
                <c:pt idx="272">
                  <c:v>38278.415300925932</c:v>
                </c:pt>
                <c:pt idx="273">
                  <c:v>38316.425682870184</c:v>
                </c:pt>
                <c:pt idx="274">
                  <c:v>38323.578206018603</c:v>
                </c:pt>
                <c:pt idx="275">
                  <c:v>38369.705000000002</c:v>
                </c:pt>
                <c:pt idx="276">
                  <c:v>38371.664594907408</c:v>
                </c:pt>
                <c:pt idx="277">
                  <c:v>38394.60527777778</c:v>
                </c:pt>
                <c:pt idx="278">
                  <c:v>38407.609444444446</c:v>
                </c:pt>
                <c:pt idx="279">
                  <c:v>38407.653912037036</c:v>
                </c:pt>
                <c:pt idx="280">
                  <c:v>38435.42559027778</c:v>
                </c:pt>
                <c:pt idx="281">
                  <c:v>38447.779953703575</c:v>
                </c:pt>
                <c:pt idx="282">
                  <c:v>38449.586111111115</c:v>
                </c:pt>
                <c:pt idx="283">
                  <c:v>38453.612824074211</c:v>
                </c:pt>
                <c:pt idx="284">
                  <c:v>38497.380208333343</c:v>
                </c:pt>
                <c:pt idx="285">
                  <c:v>38503.415613426419</c:v>
                </c:pt>
                <c:pt idx="286">
                  <c:v>38519.531331018516</c:v>
                </c:pt>
                <c:pt idx="287">
                  <c:v>38566.334340277783</c:v>
                </c:pt>
                <c:pt idx="288">
                  <c:v>38602.495451388888</c:v>
                </c:pt>
                <c:pt idx="289">
                  <c:v>38630.697465277575</c:v>
                </c:pt>
                <c:pt idx="290">
                  <c:v>38642.325046296297</c:v>
                </c:pt>
                <c:pt idx="291">
                  <c:v>38642.485659722232</c:v>
                </c:pt>
                <c:pt idx="292">
                  <c:v>38643.596423610572</c:v>
                </c:pt>
                <c:pt idx="293">
                  <c:v>38660.563402777574</c:v>
                </c:pt>
                <c:pt idx="294">
                  <c:v>38663.613055555557</c:v>
                </c:pt>
                <c:pt idx="295">
                  <c:v>38663.682453703674</c:v>
                </c:pt>
                <c:pt idx="296">
                  <c:v>38670.744375000002</c:v>
                </c:pt>
                <c:pt idx="297">
                  <c:v>38671.615578703706</c:v>
                </c:pt>
                <c:pt idx="298">
                  <c:v>38673.543032407411</c:v>
                </c:pt>
                <c:pt idx="299">
                  <c:v>38674.637800925928</c:v>
                </c:pt>
                <c:pt idx="300">
                  <c:v>38679.404027777782</c:v>
                </c:pt>
                <c:pt idx="301">
                  <c:v>38700.476469907408</c:v>
                </c:pt>
                <c:pt idx="302">
                  <c:v>38705.415451388893</c:v>
                </c:pt>
                <c:pt idx="303">
                  <c:v>38707.5549537037</c:v>
                </c:pt>
                <c:pt idx="304">
                  <c:v>38720.458761574082</c:v>
                </c:pt>
                <c:pt idx="305">
                  <c:v>38728.520740740576</c:v>
                </c:pt>
                <c:pt idx="306">
                  <c:v>38733.524467592586</c:v>
                </c:pt>
                <c:pt idx="307">
                  <c:v>38758.447511574093</c:v>
                </c:pt>
                <c:pt idx="308">
                  <c:v>38764.540069444643</c:v>
                </c:pt>
                <c:pt idx="309">
                  <c:v>38764.541250000002</c:v>
                </c:pt>
                <c:pt idx="310">
                  <c:v>38769.655081018514</c:v>
                </c:pt>
                <c:pt idx="311">
                  <c:v>38771.680034722223</c:v>
                </c:pt>
                <c:pt idx="312">
                  <c:v>38771.714560185181</c:v>
                </c:pt>
                <c:pt idx="313">
                  <c:v>38782.657789351855</c:v>
                </c:pt>
                <c:pt idx="314">
                  <c:v>38784.471875000003</c:v>
                </c:pt>
                <c:pt idx="315">
                  <c:v>38784.622743055123</c:v>
                </c:pt>
                <c:pt idx="316">
                  <c:v>38785.662743055524</c:v>
                </c:pt>
                <c:pt idx="317">
                  <c:v>38786.405462962954</c:v>
                </c:pt>
                <c:pt idx="318">
                  <c:v>38786.495185184984</c:v>
                </c:pt>
                <c:pt idx="319">
                  <c:v>38797.625879629624</c:v>
                </c:pt>
                <c:pt idx="320">
                  <c:v>38800.797465277574</c:v>
                </c:pt>
                <c:pt idx="321">
                  <c:v>38840.612037037041</c:v>
                </c:pt>
                <c:pt idx="322">
                  <c:v>38841.523263888885</c:v>
                </c:pt>
                <c:pt idx="323">
                  <c:v>38845.708761574075</c:v>
                </c:pt>
                <c:pt idx="324">
                  <c:v>38854.492974537025</c:v>
                </c:pt>
                <c:pt idx="325">
                  <c:v>38870.602141203584</c:v>
                </c:pt>
                <c:pt idx="326">
                  <c:v>38875.636388888888</c:v>
                </c:pt>
                <c:pt idx="327">
                  <c:v>38889.627175925925</c:v>
                </c:pt>
                <c:pt idx="328">
                  <c:v>38890.4449537037</c:v>
                </c:pt>
                <c:pt idx="329">
                  <c:v>38890.451469907406</c:v>
                </c:pt>
                <c:pt idx="330">
                  <c:v>38894.332245370613</c:v>
                </c:pt>
                <c:pt idx="331">
                  <c:v>38896.361736111074</c:v>
                </c:pt>
                <c:pt idx="332">
                  <c:v>38896.402453703704</c:v>
                </c:pt>
                <c:pt idx="333">
                  <c:v>38896.45113425926</c:v>
                </c:pt>
                <c:pt idx="334">
                  <c:v>38905.413923610984</c:v>
                </c:pt>
                <c:pt idx="335">
                  <c:v>38958.511250000003</c:v>
                </c:pt>
                <c:pt idx="336">
                  <c:v>38960.380000000012</c:v>
                </c:pt>
                <c:pt idx="337">
                  <c:v>38964.331041666584</c:v>
                </c:pt>
                <c:pt idx="338">
                  <c:v>38965.574247685188</c:v>
                </c:pt>
                <c:pt idx="339">
                  <c:v>38972.437453703584</c:v>
                </c:pt>
                <c:pt idx="340">
                  <c:v>38972.590578703705</c:v>
                </c:pt>
                <c:pt idx="341">
                  <c:v>38992.532280092593</c:v>
                </c:pt>
                <c:pt idx="342">
                  <c:v>39002.619930555556</c:v>
                </c:pt>
                <c:pt idx="343">
                  <c:v>39013.333819445084</c:v>
                </c:pt>
                <c:pt idx="344">
                  <c:v>39031.508414351862</c:v>
                </c:pt>
                <c:pt idx="345">
                  <c:v>39069.603136574078</c:v>
                </c:pt>
                <c:pt idx="346">
                  <c:v>39086.572997685187</c:v>
                </c:pt>
                <c:pt idx="347">
                  <c:v>39086.579560185186</c:v>
                </c:pt>
                <c:pt idx="348">
                  <c:v>39090.446296297043</c:v>
                </c:pt>
                <c:pt idx="349">
                  <c:v>39091.695023148146</c:v>
                </c:pt>
                <c:pt idx="350">
                  <c:v>39093.647303240738</c:v>
                </c:pt>
                <c:pt idx="351">
                  <c:v>39139.394687500004</c:v>
                </c:pt>
                <c:pt idx="352">
                  <c:v>39139.398009259261</c:v>
                </c:pt>
                <c:pt idx="353">
                  <c:v>39148.637442129584</c:v>
                </c:pt>
                <c:pt idx="354">
                  <c:v>39156.356192129642</c:v>
                </c:pt>
                <c:pt idx="355">
                  <c:v>39156.366180555524</c:v>
                </c:pt>
                <c:pt idx="356">
                  <c:v>39156.395162036984</c:v>
                </c:pt>
                <c:pt idx="357">
                  <c:v>39156.396412037036</c:v>
                </c:pt>
                <c:pt idx="358">
                  <c:v>39156.396481481475</c:v>
                </c:pt>
                <c:pt idx="359">
                  <c:v>39156.398217592643</c:v>
                </c:pt>
                <c:pt idx="360">
                  <c:v>39174.507222222222</c:v>
                </c:pt>
                <c:pt idx="361">
                  <c:v>39191.310104166667</c:v>
                </c:pt>
                <c:pt idx="362">
                  <c:v>39233.410925925942</c:v>
                </c:pt>
                <c:pt idx="363">
                  <c:v>39237.461817129632</c:v>
                </c:pt>
                <c:pt idx="364">
                  <c:v>39265.514537037212</c:v>
                </c:pt>
                <c:pt idx="365">
                  <c:v>39265.529895833184</c:v>
                </c:pt>
                <c:pt idx="366">
                  <c:v>39266.424930555557</c:v>
                </c:pt>
                <c:pt idx="367">
                  <c:v>39268.465208333335</c:v>
                </c:pt>
                <c:pt idx="368">
                  <c:v>39272.645601851575</c:v>
                </c:pt>
                <c:pt idx="369">
                  <c:v>39273.330659722233</c:v>
                </c:pt>
                <c:pt idx="370">
                  <c:v>39276.615115740744</c:v>
                </c:pt>
                <c:pt idx="371">
                  <c:v>39276.684907407413</c:v>
                </c:pt>
                <c:pt idx="372">
                  <c:v>39276.686250000013</c:v>
                </c:pt>
                <c:pt idx="373">
                  <c:v>39337.555115740739</c:v>
                </c:pt>
                <c:pt idx="374">
                  <c:v>39387.464826389012</c:v>
                </c:pt>
                <c:pt idx="375">
                  <c:v>39401.900023148213</c:v>
                </c:pt>
                <c:pt idx="376">
                  <c:v>39471.403321759186</c:v>
                </c:pt>
                <c:pt idx="377">
                  <c:v>39471.435891203706</c:v>
                </c:pt>
                <c:pt idx="378">
                  <c:v>39471.44395833333</c:v>
                </c:pt>
                <c:pt idx="379">
                  <c:v>39475.380578703713</c:v>
                </c:pt>
                <c:pt idx="380">
                  <c:v>39580.350949074535</c:v>
                </c:pt>
                <c:pt idx="381">
                  <c:v>39588.444664351853</c:v>
                </c:pt>
                <c:pt idx="382">
                  <c:v>39605.732916666624</c:v>
                </c:pt>
                <c:pt idx="383">
                  <c:v>39605.826793981476</c:v>
                </c:pt>
                <c:pt idx="384">
                  <c:v>39610.446886574093</c:v>
                </c:pt>
                <c:pt idx="385">
                  <c:v>39610.510717592602</c:v>
                </c:pt>
                <c:pt idx="386">
                  <c:v>39610.591226851575</c:v>
                </c:pt>
                <c:pt idx="387">
                  <c:v>39610.595590277779</c:v>
                </c:pt>
                <c:pt idx="388">
                  <c:v>39610.660729166586</c:v>
                </c:pt>
                <c:pt idx="389">
                  <c:v>39610.661342592575</c:v>
                </c:pt>
                <c:pt idx="390">
                  <c:v>39612.352094907612</c:v>
                </c:pt>
                <c:pt idx="391">
                  <c:v>39638.458148148668</c:v>
                </c:pt>
                <c:pt idx="392">
                  <c:v>39639.421921296285</c:v>
                </c:pt>
                <c:pt idx="393">
                  <c:v>39639.426122685174</c:v>
                </c:pt>
                <c:pt idx="394">
                  <c:v>39645.510057870393</c:v>
                </c:pt>
                <c:pt idx="395">
                  <c:v>39647.341493055559</c:v>
                </c:pt>
                <c:pt idx="396">
                  <c:v>39647.527569444443</c:v>
                </c:pt>
                <c:pt idx="397">
                  <c:v>39647.615208333329</c:v>
                </c:pt>
                <c:pt idx="398">
                  <c:v>39653.596377314811</c:v>
                </c:pt>
                <c:pt idx="399">
                  <c:v>39655.393564814804</c:v>
                </c:pt>
                <c:pt idx="400">
                  <c:v>39658.430567129632</c:v>
                </c:pt>
                <c:pt idx="401">
                  <c:v>39658.52034722222</c:v>
                </c:pt>
                <c:pt idx="402">
                  <c:v>39661.802557870818</c:v>
                </c:pt>
                <c:pt idx="403">
                  <c:v>39663.471145832984</c:v>
                </c:pt>
                <c:pt idx="404">
                  <c:v>39748.411481481475</c:v>
                </c:pt>
                <c:pt idx="405">
                  <c:v>39748.680543981478</c:v>
                </c:pt>
                <c:pt idx="406">
                  <c:v>39748.896192129629</c:v>
                </c:pt>
                <c:pt idx="407">
                  <c:v>39750.583368055552</c:v>
                </c:pt>
                <c:pt idx="408">
                  <c:v>39750.584907407443</c:v>
                </c:pt>
                <c:pt idx="409">
                  <c:v>39752.640069444613</c:v>
                </c:pt>
                <c:pt idx="410">
                  <c:v>39827.555879629632</c:v>
                </c:pt>
                <c:pt idx="411">
                  <c:v>39875.632129629594</c:v>
                </c:pt>
                <c:pt idx="412">
                  <c:v>39885.339895833335</c:v>
                </c:pt>
                <c:pt idx="413">
                  <c:v>39885.340810185211</c:v>
                </c:pt>
                <c:pt idx="414">
                  <c:v>39939.566076389012</c:v>
                </c:pt>
                <c:pt idx="415">
                  <c:v>39944.591574074082</c:v>
                </c:pt>
                <c:pt idx="416">
                  <c:v>39953.614212963003</c:v>
                </c:pt>
                <c:pt idx="417">
                  <c:v>39961.506840277783</c:v>
                </c:pt>
                <c:pt idx="418">
                  <c:v>39961.507384259254</c:v>
                </c:pt>
                <c:pt idx="419">
                  <c:v>40010.433321759185</c:v>
                </c:pt>
                <c:pt idx="420">
                  <c:v>40010.546053241043</c:v>
                </c:pt>
                <c:pt idx="421">
                  <c:v>40017.617199074091</c:v>
                </c:pt>
                <c:pt idx="422">
                  <c:v>40024.579722222225</c:v>
                </c:pt>
                <c:pt idx="423">
                  <c:v>40024.582314814819</c:v>
                </c:pt>
                <c:pt idx="424">
                  <c:v>40028.402303240742</c:v>
                </c:pt>
                <c:pt idx="425">
                  <c:v>40028.404791666624</c:v>
                </c:pt>
                <c:pt idx="426">
                  <c:v>40077.364027777781</c:v>
                </c:pt>
                <c:pt idx="427">
                  <c:v>40093.297523148147</c:v>
                </c:pt>
                <c:pt idx="428">
                  <c:v>40106.449814814812</c:v>
                </c:pt>
                <c:pt idx="429">
                  <c:v>40113.526064814774</c:v>
                </c:pt>
                <c:pt idx="430">
                  <c:v>40113.557187500002</c:v>
                </c:pt>
                <c:pt idx="431">
                  <c:v>40161.485081018516</c:v>
                </c:pt>
                <c:pt idx="432">
                  <c:v>40161.498784722186</c:v>
                </c:pt>
                <c:pt idx="433">
                  <c:v>40186.423935185187</c:v>
                </c:pt>
                <c:pt idx="434">
                  <c:v>40186.435810185183</c:v>
                </c:pt>
                <c:pt idx="435">
                  <c:v>40252.477303240739</c:v>
                </c:pt>
                <c:pt idx="436">
                  <c:v>40252.489351851851</c:v>
                </c:pt>
                <c:pt idx="437">
                  <c:v>40252.491203703576</c:v>
                </c:pt>
                <c:pt idx="438">
                  <c:v>40331.523946759175</c:v>
                </c:pt>
                <c:pt idx="439">
                  <c:v>40331.525393518474</c:v>
                </c:pt>
                <c:pt idx="440">
                  <c:v>40331.530162036994</c:v>
                </c:pt>
                <c:pt idx="441">
                  <c:v>40332.531712962955</c:v>
                </c:pt>
                <c:pt idx="442">
                  <c:v>40332.544849537036</c:v>
                </c:pt>
                <c:pt idx="443">
                  <c:v>40337.431631944448</c:v>
                </c:pt>
                <c:pt idx="444">
                  <c:v>40415.571747684975</c:v>
                </c:pt>
                <c:pt idx="445">
                  <c:v>40415.578819445182</c:v>
                </c:pt>
                <c:pt idx="446">
                  <c:v>40422.645289351851</c:v>
                </c:pt>
                <c:pt idx="447">
                  <c:v>40422.646481481475</c:v>
                </c:pt>
                <c:pt idx="448">
                  <c:v>40422.653263888889</c:v>
                </c:pt>
                <c:pt idx="449">
                  <c:v>40493.423252314817</c:v>
                </c:pt>
                <c:pt idx="450">
                  <c:v>40506.685219907413</c:v>
                </c:pt>
                <c:pt idx="451">
                  <c:v>40506.686064814814</c:v>
                </c:pt>
                <c:pt idx="452">
                  <c:v>40506.687222222223</c:v>
                </c:pt>
                <c:pt idx="453">
                  <c:v>40582.690462962419</c:v>
                </c:pt>
                <c:pt idx="454">
                  <c:v>40583.483472222222</c:v>
                </c:pt>
                <c:pt idx="455">
                  <c:v>40583.614432870367</c:v>
                </c:pt>
                <c:pt idx="456">
                  <c:v>40590.440231481603</c:v>
                </c:pt>
                <c:pt idx="457">
                  <c:v>40604.419861111106</c:v>
                </c:pt>
                <c:pt idx="458">
                  <c:v>40604.442696759259</c:v>
                </c:pt>
                <c:pt idx="459">
                  <c:v>40604.464305555557</c:v>
                </c:pt>
                <c:pt idx="460">
                  <c:v>40604.480787037035</c:v>
                </c:pt>
                <c:pt idx="461">
                  <c:v>40604.684513889013</c:v>
                </c:pt>
                <c:pt idx="462">
                  <c:v>40604.71675925926</c:v>
                </c:pt>
                <c:pt idx="463">
                  <c:v>40609.603055555555</c:v>
                </c:pt>
                <c:pt idx="464">
                  <c:v>40610.646296296916</c:v>
                </c:pt>
                <c:pt idx="465">
                  <c:v>40613.544305555552</c:v>
                </c:pt>
                <c:pt idx="466">
                  <c:v>40616.822824074203</c:v>
                </c:pt>
                <c:pt idx="467">
                  <c:v>40626.443692129629</c:v>
                </c:pt>
                <c:pt idx="468">
                  <c:v>40626.449699074212</c:v>
                </c:pt>
                <c:pt idx="469">
                  <c:v>40626.573217592602</c:v>
                </c:pt>
                <c:pt idx="470">
                  <c:v>40634.536273148668</c:v>
                </c:pt>
                <c:pt idx="471">
                  <c:v>40634.539467592585</c:v>
                </c:pt>
                <c:pt idx="472">
                  <c:v>40666.517245370393</c:v>
                </c:pt>
                <c:pt idx="473">
                  <c:v>40669.474664351852</c:v>
                </c:pt>
                <c:pt idx="474">
                  <c:v>40669.475937500007</c:v>
                </c:pt>
                <c:pt idx="475">
                  <c:v>40669.522245370368</c:v>
                </c:pt>
                <c:pt idx="476">
                  <c:v>40676.491307870354</c:v>
                </c:pt>
                <c:pt idx="477">
                  <c:v>40686.619872685187</c:v>
                </c:pt>
                <c:pt idx="478">
                  <c:v>40721.612546296776</c:v>
                </c:pt>
                <c:pt idx="479">
                  <c:v>40721.620729166585</c:v>
                </c:pt>
                <c:pt idx="480">
                  <c:v>40737.457013889012</c:v>
                </c:pt>
                <c:pt idx="481">
                  <c:v>40744.557569444973</c:v>
                </c:pt>
                <c:pt idx="482">
                  <c:v>40759.378229167043</c:v>
                </c:pt>
                <c:pt idx="483">
                  <c:v>40760.401076389011</c:v>
                </c:pt>
                <c:pt idx="484">
                  <c:v>40765.475949074083</c:v>
                </c:pt>
                <c:pt idx="485">
                  <c:v>40766.444282407443</c:v>
                </c:pt>
                <c:pt idx="486">
                  <c:v>40770.530601851824</c:v>
                </c:pt>
                <c:pt idx="487">
                  <c:v>40777.450833333343</c:v>
                </c:pt>
                <c:pt idx="488">
                  <c:v>40777.456956018643</c:v>
                </c:pt>
                <c:pt idx="489">
                  <c:v>40787.507962962954</c:v>
                </c:pt>
                <c:pt idx="490">
                  <c:v>40812.619467592594</c:v>
                </c:pt>
                <c:pt idx="491">
                  <c:v>40813.550995370613</c:v>
                </c:pt>
                <c:pt idx="492">
                  <c:v>40814.613124999996</c:v>
                </c:pt>
                <c:pt idx="493">
                  <c:v>40816.421030092592</c:v>
                </c:pt>
                <c:pt idx="494">
                  <c:v>40865.671018518522</c:v>
                </c:pt>
                <c:pt idx="495">
                  <c:v>40885.708935185183</c:v>
                </c:pt>
                <c:pt idx="496">
                  <c:v>40896.587708333325</c:v>
                </c:pt>
                <c:pt idx="497">
                  <c:v>40896.589305555557</c:v>
                </c:pt>
                <c:pt idx="498">
                  <c:v>40897.656203703707</c:v>
                </c:pt>
                <c:pt idx="499">
                  <c:v>40899.483206018602</c:v>
                </c:pt>
                <c:pt idx="500">
                  <c:v>40911.42833333333</c:v>
                </c:pt>
                <c:pt idx="501">
                  <c:v>40914.465486110974</c:v>
                </c:pt>
                <c:pt idx="502">
                  <c:v>40917.952800926243</c:v>
                </c:pt>
                <c:pt idx="503">
                  <c:v>40967.500324074092</c:v>
                </c:pt>
                <c:pt idx="504">
                  <c:v>40970.384942129633</c:v>
                </c:pt>
                <c:pt idx="505">
                  <c:v>40970.469652777778</c:v>
                </c:pt>
                <c:pt idx="506">
                  <c:v>40996.654768518521</c:v>
                </c:pt>
                <c:pt idx="507">
                  <c:v>41011.597812500004</c:v>
                </c:pt>
                <c:pt idx="508">
                  <c:v>41051.599699074082</c:v>
                </c:pt>
                <c:pt idx="509">
                  <c:v>41061.458136574212</c:v>
                </c:pt>
                <c:pt idx="510">
                  <c:v>41066.427083333176</c:v>
                </c:pt>
                <c:pt idx="511">
                  <c:v>41067.583645833176</c:v>
                </c:pt>
                <c:pt idx="512">
                  <c:v>41068.468159722222</c:v>
                </c:pt>
                <c:pt idx="513">
                  <c:v>41074.364837963003</c:v>
                </c:pt>
                <c:pt idx="514">
                  <c:v>41085.691203703194</c:v>
                </c:pt>
                <c:pt idx="515">
                  <c:v>41095.395567129628</c:v>
                </c:pt>
                <c:pt idx="516">
                  <c:v>41130.422893518517</c:v>
                </c:pt>
                <c:pt idx="517">
                  <c:v>41130.423993055556</c:v>
                </c:pt>
                <c:pt idx="518">
                  <c:v>41207.537175925929</c:v>
                </c:pt>
                <c:pt idx="519">
                  <c:v>41211.485520833325</c:v>
                </c:pt>
                <c:pt idx="520">
                  <c:v>41211.540613426419</c:v>
                </c:pt>
                <c:pt idx="521">
                  <c:v>41218.402395833335</c:v>
                </c:pt>
                <c:pt idx="522">
                  <c:v>41218.476319445159</c:v>
                </c:pt>
                <c:pt idx="523">
                  <c:v>41218.627453703142</c:v>
                </c:pt>
                <c:pt idx="524">
                  <c:v>41290.490532407413</c:v>
                </c:pt>
                <c:pt idx="525">
                  <c:v>41306.687766203584</c:v>
                </c:pt>
                <c:pt idx="526">
                  <c:v>41306.697685184976</c:v>
                </c:pt>
                <c:pt idx="527">
                  <c:v>41309.518622685187</c:v>
                </c:pt>
              </c:numCache>
            </c:numRef>
          </c:cat>
          <c:val>
            <c:numRef>
              <c:f>ensembl!$S$2:$S$529</c:f>
              <c:numCache>
                <c:formatCode>General</c:formatCode>
                <c:ptCount val="528"/>
                <c:pt idx="0">
                  <c:v>2</c:v>
                </c:pt>
                <c:pt idx="1">
                  <c:v>10</c:v>
                </c:pt>
                <c:pt idx="2">
                  <c:v>6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2</c:v>
                </c:pt>
                <c:pt idx="7">
                  <c:v>9</c:v>
                </c:pt>
                <c:pt idx="8">
                  <c:v>0</c:v>
                </c:pt>
                <c:pt idx="9">
                  <c:v>2</c:v>
                </c:pt>
                <c:pt idx="10">
                  <c:v>2</c:v>
                </c:pt>
                <c:pt idx="11">
                  <c:v>0</c:v>
                </c:pt>
                <c:pt idx="12">
                  <c:v>0</c:v>
                </c:pt>
                <c:pt idx="13">
                  <c:v>3</c:v>
                </c:pt>
                <c:pt idx="14">
                  <c:v>2</c:v>
                </c:pt>
                <c:pt idx="15">
                  <c:v>1</c:v>
                </c:pt>
                <c:pt idx="16">
                  <c:v>2</c:v>
                </c:pt>
                <c:pt idx="17">
                  <c:v>2</c:v>
                </c:pt>
                <c:pt idx="18">
                  <c:v>6</c:v>
                </c:pt>
                <c:pt idx="19">
                  <c:v>0</c:v>
                </c:pt>
                <c:pt idx="20">
                  <c:v>0</c:v>
                </c:pt>
                <c:pt idx="21">
                  <c:v>6</c:v>
                </c:pt>
                <c:pt idx="22">
                  <c:v>1</c:v>
                </c:pt>
                <c:pt idx="23">
                  <c:v>4</c:v>
                </c:pt>
                <c:pt idx="24">
                  <c:v>2</c:v>
                </c:pt>
                <c:pt idx="25">
                  <c:v>1</c:v>
                </c:pt>
                <c:pt idx="26">
                  <c:v>4</c:v>
                </c:pt>
                <c:pt idx="27">
                  <c:v>3</c:v>
                </c:pt>
                <c:pt idx="28">
                  <c:v>4</c:v>
                </c:pt>
                <c:pt idx="29">
                  <c:v>2</c:v>
                </c:pt>
                <c:pt idx="30">
                  <c:v>7</c:v>
                </c:pt>
                <c:pt idx="31">
                  <c:v>0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2</c:v>
                </c:pt>
                <c:pt idx="36">
                  <c:v>2</c:v>
                </c:pt>
                <c:pt idx="37">
                  <c:v>4</c:v>
                </c:pt>
                <c:pt idx="38">
                  <c:v>6</c:v>
                </c:pt>
                <c:pt idx="39">
                  <c:v>4</c:v>
                </c:pt>
                <c:pt idx="40">
                  <c:v>0</c:v>
                </c:pt>
                <c:pt idx="41">
                  <c:v>6</c:v>
                </c:pt>
                <c:pt idx="42">
                  <c:v>10</c:v>
                </c:pt>
                <c:pt idx="43">
                  <c:v>0</c:v>
                </c:pt>
                <c:pt idx="44">
                  <c:v>0</c:v>
                </c:pt>
                <c:pt idx="45">
                  <c:v>2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2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6</c:v>
                </c:pt>
                <c:pt idx="56">
                  <c:v>2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1</c:v>
                </c:pt>
                <c:pt idx="61">
                  <c:v>2</c:v>
                </c:pt>
                <c:pt idx="62">
                  <c:v>0</c:v>
                </c:pt>
                <c:pt idx="63">
                  <c:v>1</c:v>
                </c:pt>
                <c:pt idx="64">
                  <c:v>0</c:v>
                </c:pt>
                <c:pt idx="65">
                  <c:v>1</c:v>
                </c:pt>
                <c:pt idx="66">
                  <c:v>2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2</c:v>
                </c:pt>
                <c:pt idx="71">
                  <c:v>1</c:v>
                </c:pt>
                <c:pt idx="72">
                  <c:v>0</c:v>
                </c:pt>
                <c:pt idx="73">
                  <c:v>1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1</c:v>
                </c:pt>
                <c:pt idx="82">
                  <c:v>1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2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1</c:v>
                </c:pt>
                <c:pt idx="91">
                  <c:v>1</c:v>
                </c:pt>
                <c:pt idx="92">
                  <c:v>22</c:v>
                </c:pt>
                <c:pt idx="93">
                  <c:v>6</c:v>
                </c:pt>
                <c:pt idx="94">
                  <c:v>2</c:v>
                </c:pt>
                <c:pt idx="95">
                  <c:v>0</c:v>
                </c:pt>
                <c:pt idx="96">
                  <c:v>1</c:v>
                </c:pt>
                <c:pt idx="97">
                  <c:v>0</c:v>
                </c:pt>
                <c:pt idx="98">
                  <c:v>2</c:v>
                </c:pt>
                <c:pt idx="99">
                  <c:v>2</c:v>
                </c:pt>
                <c:pt idx="100">
                  <c:v>0</c:v>
                </c:pt>
                <c:pt idx="101">
                  <c:v>4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3</c:v>
                </c:pt>
                <c:pt idx="108">
                  <c:v>11</c:v>
                </c:pt>
                <c:pt idx="109">
                  <c:v>2</c:v>
                </c:pt>
                <c:pt idx="110">
                  <c:v>2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3</c:v>
                </c:pt>
                <c:pt idx="115">
                  <c:v>1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8</c:v>
                </c:pt>
                <c:pt idx="121">
                  <c:v>0</c:v>
                </c:pt>
                <c:pt idx="122">
                  <c:v>19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1</c:v>
                </c:pt>
                <c:pt idx="127">
                  <c:v>2</c:v>
                </c:pt>
                <c:pt idx="128">
                  <c:v>4</c:v>
                </c:pt>
                <c:pt idx="129">
                  <c:v>0</c:v>
                </c:pt>
                <c:pt idx="130">
                  <c:v>1</c:v>
                </c:pt>
                <c:pt idx="131">
                  <c:v>0</c:v>
                </c:pt>
                <c:pt idx="132">
                  <c:v>25</c:v>
                </c:pt>
                <c:pt idx="133">
                  <c:v>0</c:v>
                </c:pt>
                <c:pt idx="134">
                  <c:v>1</c:v>
                </c:pt>
                <c:pt idx="135">
                  <c:v>2</c:v>
                </c:pt>
                <c:pt idx="136">
                  <c:v>0</c:v>
                </c:pt>
                <c:pt idx="137">
                  <c:v>1</c:v>
                </c:pt>
                <c:pt idx="138">
                  <c:v>2</c:v>
                </c:pt>
                <c:pt idx="139">
                  <c:v>2</c:v>
                </c:pt>
                <c:pt idx="140">
                  <c:v>1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1</c:v>
                </c:pt>
                <c:pt idx="147">
                  <c:v>2</c:v>
                </c:pt>
                <c:pt idx="148">
                  <c:v>0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0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0</c:v>
                </c:pt>
                <c:pt idx="158">
                  <c:v>0</c:v>
                </c:pt>
                <c:pt idx="159">
                  <c:v>2</c:v>
                </c:pt>
                <c:pt idx="160">
                  <c:v>2</c:v>
                </c:pt>
                <c:pt idx="161">
                  <c:v>4</c:v>
                </c:pt>
                <c:pt idx="162">
                  <c:v>4</c:v>
                </c:pt>
                <c:pt idx="163">
                  <c:v>0</c:v>
                </c:pt>
                <c:pt idx="164">
                  <c:v>2</c:v>
                </c:pt>
                <c:pt idx="165">
                  <c:v>2</c:v>
                </c:pt>
                <c:pt idx="166">
                  <c:v>2</c:v>
                </c:pt>
                <c:pt idx="167">
                  <c:v>3</c:v>
                </c:pt>
                <c:pt idx="168">
                  <c:v>0</c:v>
                </c:pt>
                <c:pt idx="169">
                  <c:v>2</c:v>
                </c:pt>
                <c:pt idx="170">
                  <c:v>2</c:v>
                </c:pt>
                <c:pt idx="171">
                  <c:v>2</c:v>
                </c:pt>
                <c:pt idx="172">
                  <c:v>2</c:v>
                </c:pt>
                <c:pt idx="173">
                  <c:v>2</c:v>
                </c:pt>
                <c:pt idx="174">
                  <c:v>0</c:v>
                </c:pt>
                <c:pt idx="175">
                  <c:v>2</c:v>
                </c:pt>
                <c:pt idx="176">
                  <c:v>0</c:v>
                </c:pt>
                <c:pt idx="177">
                  <c:v>1</c:v>
                </c:pt>
                <c:pt idx="178">
                  <c:v>0</c:v>
                </c:pt>
                <c:pt idx="179">
                  <c:v>1</c:v>
                </c:pt>
                <c:pt idx="180">
                  <c:v>2</c:v>
                </c:pt>
                <c:pt idx="181">
                  <c:v>1</c:v>
                </c:pt>
                <c:pt idx="182">
                  <c:v>2</c:v>
                </c:pt>
                <c:pt idx="183">
                  <c:v>0</c:v>
                </c:pt>
                <c:pt idx="184">
                  <c:v>2</c:v>
                </c:pt>
                <c:pt idx="185">
                  <c:v>2</c:v>
                </c:pt>
                <c:pt idx="186">
                  <c:v>2</c:v>
                </c:pt>
                <c:pt idx="187">
                  <c:v>2</c:v>
                </c:pt>
                <c:pt idx="188">
                  <c:v>0</c:v>
                </c:pt>
                <c:pt idx="189">
                  <c:v>2</c:v>
                </c:pt>
                <c:pt idx="190">
                  <c:v>3</c:v>
                </c:pt>
                <c:pt idx="191">
                  <c:v>0</c:v>
                </c:pt>
                <c:pt idx="192">
                  <c:v>2</c:v>
                </c:pt>
                <c:pt idx="193">
                  <c:v>0</c:v>
                </c:pt>
                <c:pt idx="194">
                  <c:v>0</c:v>
                </c:pt>
                <c:pt idx="195">
                  <c:v>4</c:v>
                </c:pt>
                <c:pt idx="196">
                  <c:v>2</c:v>
                </c:pt>
                <c:pt idx="197">
                  <c:v>0</c:v>
                </c:pt>
                <c:pt idx="198">
                  <c:v>0</c:v>
                </c:pt>
                <c:pt idx="199">
                  <c:v>2</c:v>
                </c:pt>
                <c:pt idx="200">
                  <c:v>0</c:v>
                </c:pt>
                <c:pt idx="201">
                  <c:v>1</c:v>
                </c:pt>
                <c:pt idx="202">
                  <c:v>2</c:v>
                </c:pt>
                <c:pt idx="203">
                  <c:v>3</c:v>
                </c:pt>
                <c:pt idx="204">
                  <c:v>2</c:v>
                </c:pt>
                <c:pt idx="205">
                  <c:v>12</c:v>
                </c:pt>
                <c:pt idx="206">
                  <c:v>1</c:v>
                </c:pt>
                <c:pt idx="207">
                  <c:v>0</c:v>
                </c:pt>
                <c:pt idx="208">
                  <c:v>1</c:v>
                </c:pt>
                <c:pt idx="209">
                  <c:v>9</c:v>
                </c:pt>
                <c:pt idx="210">
                  <c:v>2</c:v>
                </c:pt>
                <c:pt idx="211">
                  <c:v>3</c:v>
                </c:pt>
                <c:pt idx="212">
                  <c:v>0</c:v>
                </c:pt>
                <c:pt idx="213">
                  <c:v>1</c:v>
                </c:pt>
                <c:pt idx="214">
                  <c:v>1</c:v>
                </c:pt>
                <c:pt idx="215">
                  <c:v>0</c:v>
                </c:pt>
                <c:pt idx="216">
                  <c:v>1</c:v>
                </c:pt>
                <c:pt idx="217">
                  <c:v>3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1</c:v>
                </c:pt>
                <c:pt idx="223">
                  <c:v>0</c:v>
                </c:pt>
                <c:pt idx="224">
                  <c:v>3</c:v>
                </c:pt>
                <c:pt idx="225">
                  <c:v>0</c:v>
                </c:pt>
                <c:pt idx="226">
                  <c:v>3</c:v>
                </c:pt>
                <c:pt idx="227">
                  <c:v>1</c:v>
                </c:pt>
                <c:pt idx="228">
                  <c:v>3</c:v>
                </c:pt>
                <c:pt idx="229">
                  <c:v>1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1</c:v>
                </c:pt>
                <c:pt idx="235">
                  <c:v>2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17</c:v>
                </c:pt>
                <c:pt idx="241">
                  <c:v>0</c:v>
                </c:pt>
                <c:pt idx="242">
                  <c:v>35</c:v>
                </c:pt>
                <c:pt idx="243">
                  <c:v>0</c:v>
                </c:pt>
                <c:pt idx="244">
                  <c:v>1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36</c:v>
                </c:pt>
                <c:pt idx="249">
                  <c:v>0</c:v>
                </c:pt>
                <c:pt idx="250">
                  <c:v>2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2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2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1</c:v>
                </c:pt>
                <c:pt idx="266">
                  <c:v>1</c:v>
                </c:pt>
                <c:pt idx="267">
                  <c:v>0</c:v>
                </c:pt>
                <c:pt idx="268">
                  <c:v>0</c:v>
                </c:pt>
                <c:pt idx="269">
                  <c:v>4</c:v>
                </c:pt>
                <c:pt idx="270">
                  <c:v>0</c:v>
                </c:pt>
                <c:pt idx="271">
                  <c:v>0</c:v>
                </c:pt>
                <c:pt idx="272">
                  <c:v>2</c:v>
                </c:pt>
                <c:pt idx="273">
                  <c:v>1</c:v>
                </c:pt>
                <c:pt idx="274">
                  <c:v>0</c:v>
                </c:pt>
                <c:pt idx="275">
                  <c:v>2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2</c:v>
                </c:pt>
                <c:pt idx="284">
                  <c:v>1</c:v>
                </c:pt>
                <c:pt idx="285">
                  <c:v>0</c:v>
                </c:pt>
                <c:pt idx="286">
                  <c:v>2</c:v>
                </c:pt>
                <c:pt idx="287">
                  <c:v>1</c:v>
                </c:pt>
                <c:pt idx="288">
                  <c:v>2</c:v>
                </c:pt>
                <c:pt idx="289">
                  <c:v>2</c:v>
                </c:pt>
                <c:pt idx="290">
                  <c:v>2</c:v>
                </c:pt>
                <c:pt idx="291">
                  <c:v>2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2</c:v>
                </c:pt>
                <c:pt idx="296">
                  <c:v>1</c:v>
                </c:pt>
                <c:pt idx="297">
                  <c:v>1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2</c:v>
                </c:pt>
                <c:pt idx="302">
                  <c:v>0</c:v>
                </c:pt>
                <c:pt idx="303">
                  <c:v>2</c:v>
                </c:pt>
                <c:pt idx="304">
                  <c:v>2</c:v>
                </c:pt>
                <c:pt idx="305">
                  <c:v>2</c:v>
                </c:pt>
                <c:pt idx="306">
                  <c:v>0</c:v>
                </c:pt>
                <c:pt idx="307">
                  <c:v>1</c:v>
                </c:pt>
                <c:pt idx="308">
                  <c:v>1</c:v>
                </c:pt>
                <c:pt idx="309">
                  <c:v>2</c:v>
                </c:pt>
                <c:pt idx="310">
                  <c:v>0</c:v>
                </c:pt>
                <c:pt idx="311">
                  <c:v>1</c:v>
                </c:pt>
                <c:pt idx="312">
                  <c:v>1</c:v>
                </c:pt>
                <c:pt idx="313">
                  <c:v>2</c:v>
                </c:pt>
                <c:pt idx="314">
                  <c:v>2</c:v>
                </c:pt>
                <c:pt idx="315">
                  <c:v>0</c:v>
                </c:pt>
                <c:pt idx="316">
                  <c:v>1</c:v>
                </c:pt>
                <c:pt idx="317">
                  <c:v>10</c:v>
                </c:pt>
                <c:pt idx="318">
                  <c:v>17</c:v>
                </c:pt>
                <c:pt idx="319">
                  <c:v>1</c:v>
                </c:pt>
                <c:pt idx="320">
                  <c:v>0</c:v>
                </c:pt>
                <c:pt idx="321">
                  <c:v>4</c:v>
                </c:pt>
                <c:pt idx="322">
                  <c:v>0</c:v>
                </c:pt>
                <c:pt idx="323">
                  <c:v>3</c:v>
                </c:pt>
                <c:pt idx="324">
                  <c:v>4</c:v>
                </c:pt>
                <c:pt idx="325">
                  <c:v>168</c:v>
                </c:pt>
                <c:pt idx="326">
                  <c:v>1</c:v>
                </c:pt>
                <c:pt idx="327">
                  <c:v>168</c:v>
                </c:pt>
                <c:pt idx="328">
                  <c:v>168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2</c:v>
                </c:pt>
                <c:pt idx="335">
                  <c:v>5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1</c:v>
                </c:pt>
                <c:pt idx="343">
                  <c:v>1</c:v>
                </c:pt>
                <c:pt idx="344">
                  <c:v>0</c:v>
                </c:pt>
                <c:pt idx="345">
                  <c:v>1</c:v>
                </c:pt>
                <c:pt idx="346">
                  <c:v>2</c:v>
                </c:pt>
                <c:pt idx="347">
                  <c:v>0</c:v>
                </c:pt>
                <c:pt idx="348">
                  <c:v>2</c:v>
                </c:pt>
                <c:pt idx="349">
                  <c:v>0</c:v>
                </c:pt>
                <c:pt idx="350">
                  <c:v>0</c:v>
                </c:pt>
                <c:pt idx="351">
                  <c:v>43</c:v>
                </c:pt>
                <c:pt idx="352">
                  <c:v>4</c:v>
                </c:pt>
                <c:pt idx="353">
                  <c:v>1</c:v>
                </c:pt>
                <c:pt idx="354">
                  <c:v>2</c:v>
                </c:pt>
                <c:pt idx="355">
                  <c:v>0</c:v>
                </c:pt>
                <c:pt idx="356">
                  <c:v>2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2</c:v>
                </c:pt>
                <c:pt idx="361">
                  <c:v>0</c:v>
                </c:pt>
                <c:pt idx="362">
                  <c:v>1</c:v>
                </c:pt>
                <c:pt idx="363">
                  <c:v>1</c:v>
                </c:pt>
                <c:pt idx="364">
                  <c:v>0</c:v>
                </c:pt>
                <c:pt idx="365">
                  <c:v>0</c:v>
                </c:pt>
                <c:pt idx="366">
                  <c:v>1</c:v>
                </c:pt>
                <c:pt idx="367">
                  <c:v>1</c:v>
                </c:pt>
                <c:pt idx="368">
                  <c:v>0</c:v>
                </c:pt>
                <c:pt idx="369">
                  <c:v>0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5</c:v>
                </c:pt>
                <c:pt idx="374">
                  <c:v>0</c:v>
                </c:pt>
                <c:pt idx="375">
                  <c:v>2</c:v>
                </c:pt>
                <c:pt idx="376">
                  <c:v>2</c:v>
                </c:pt>
                <c:pt idx="377">
                  <c:v>5</c:v>
                </c:pt>
                <c:pt idx="378">
                  <c:v>2</c:v>
                </c:pt>
                <c:pt idx="379">
                  <c:v>0</c:v>
                </c:pt>
                <c:pt idx="380">
                  <c:v>1</c:v>
                </c:pt>
                <c:pt idx="381">
                  <c:v>0</c:v>
                </c:pt>
                <c:pt idx="382">
                  <c:v>0</c:v>
                </c:pt>
                <c:pt idx="383">
                  <c:v>1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1</c:v>
                </c:pt>
                <c:pt idx="391">
                  <c:v>4</c:v>
                </c:pt>
                <c:pt idx="392">
                  <c:v>2</c:v>
                </c:pt>
                <c:pt idx="393">
                  <c:v>0</c:v>
                </c:pt>
                <c:pt idx="394">
                  <c:v>0</c:v>
                </c:pt>
                <c:pt idx="395">
                  <c:v>1</c:v>
                </c:pt>
                <c:pt idx="396">
                  <c:v>0</c:v>
                </c:pt>
                <c:pt idx="397">
                  <c:v>2</c:v>
                </c:pt>
                <c:pt idx="398">
                  <c:v>2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2</c:v>
                </c:pt>
                <c:pt idx="403">
                  <c:v>0</c:v>
                </c:pt>
                <c:pt idx="404">
                  <c:v>10</c:v>
                </c:pt>
                <c:pt idx="405">
                  <c:v>0</c:v>
                </c:pt>
                <c:pt idx="406">
                  <c:v>10</c:v>
                </c:pt>
                <c:pt idx="407">
                  <c:v>10</c:v>
                </c:pt>
                <c:pt idx="408">
                  <c:v>0</c:v>
                </c:pt>
                <c:pt idx="409">
                  <c:v>0</c:v>
                </c:pt>
                <c:pt idx="410">
                  <c:v>3</c:v>
                </c:pt>
                <c:pt idx="411">
                  <c:v>8</c:v>
                </c:pt>
                <c:pt idx="412">
                  <c:v>0</c:v>
                </c:pt>
                <c:pt idx="413">
                  <c:v>0</c:v>
                </c:pt>
                <c:pt idx="414">
                  <c:v>2</c:v>
                </c:pt>
                <c:pt idx="415">
                  <c:v>1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2</c:v>
                </c:pt>
                <c:pt idx="429">
                  <c:v>2</c:v>
                </c:pt>
                <c:pt idx="430">
                  <c:v>0</c:v>
                </c:pt>
                <c:pt idx="431">
                  <c:v>0</c:v>
                </c:pt>
                <c:pt idx="432">
                  <c:v>1</c:v>
                </c:pt>
                <c:pt idx="433">
                  <c:v>2</c:v>
                </c:pt>
                <c:pt idx="434">
                  <c:v>2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2</c:v>
                </c:pt>
                <c:pt idx="440">
                  <c:v>0</c:v>
                </c:pt>
                <c:pt idx="441">
                  <c:v>1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2</c:v>
                </c:pt>
                <c:pt idx="451">
                  <c:v>0</c:v>
                </c:pt>
                <c:pt idx="452">
                  <c:v>0</c:v>
                </c:pt>
                <c:pt idx="453">
                  <c:v>2</c:v>
                </c:pt>
                <c:pt idx="454">
                  <c:v>0</c:v>
                </c:pt>
                <c:pt idx="455">
                  <c:v>1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1</c:v>
                </c:pt>
                <c:pt idx="466">
                  <c:v>1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1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2</c:v>
                </c:pt>
                <c:pt idx="481">
                  <c:v>1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2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2</c:v>
                </c:pt>
                <c:pt idx="492">
                  <c:v>6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12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4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3</c:v>
                </c:pt>
                <c:pt idx="511">
                  <c:v>0</c:v>
                </c:pt>
                <c:pt idx="512">
                  <c:v>0</c:v>
                </c:pt>
                <c:pt idx="513">
                  <c:v>1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2</c:v>
                </c:pt>
                <c:pt idx="520">
                  <c:v>10</c:v>
                </c:pt>
                <c:pt idx="521">
                  <c:v>0</c:v>
                </c:pt>
                <c:pt idx="522">
                  <c:v>1</c:v>
                </c:pt>
                <c:pt idx="523">
                  <c:v>0</c:v>
                </c:pt>
                <c:pt idx="524">
                  <c:v>1</c:v>
                </c:pt>
                <c:pt idx="525">
                  <c:v>2</c:v>
                </c:pt>
                <c:pt idx="526">
                  <c:v>1</c:v>
                </c:pt>
                <c:pt idx="527">
                  <c:v>0</c:v>
                </c:pt>
              </c:numCache>
            </c:numRef>
          </c:val>
        </c:ser>
        <c:ser>
          <c:idx val="1"/>
          <c:order val="1"/>
          <c:tx>
            <c:v>Insertions</c:v>
          </c:tx>
          <c:spPr>
            <a:solidFill>
              <a:srgbClr val="00B050"/>
            </a:solidFill>
          </c:spPr>
          <c:cat>
            <c:numRef>
              <c:f>ensembl!$D$2:$D$529</c:f>
              <c:numCache>
                <c:formatCode>[$-409]d\-mmm\-yy;@</c:formatCode>
                <c:ptCount val="528"/>
                <c:pt idx="0">
                  <c:v>36444.805312500001</c:v>
                </c:pt>
                <c:pt idx="1">
                  <c:v>36458.672673610985</c:v>
                </c:pt>
                <c:pt idx="2">
                  <c:v>36473.730821759185</c:v>
                </c:pt>
                <c:pt idx="3">
                  <c:v>36487.584675926213</c:v>
                </c:pt>
                <c:pt idx="4">
                  <c:v>36487.586157407612</c:v>
                </c:pt>
                <c:pt idx="5">
                  <c:v>36487.592662036994</c:v>
                </c:pt>
                <c:pt idx="6">
                  <c:v>36531.697638888887</c:v>
                </c:pt>
                <c:pt idx="7">
                  <c:v>36535.624826388892</c:v>
                </c:pt>
                <c:pt idx="8">
                  <c:v>36535.632604166654</c:v>
                </c:pt>
                <c:pt idx="9">
                  <c:v>36537.623587962924</c:v>
                </c:pt>
                <c:pt idx="10">
                  <c:v>36537.635081018474</c:v>
                </c:pt>
                <c:pt idx="11">
                  <c:v>36538.489965277782</c:v>
                </c:pt>
                <c:pt idx="12">
                  <c:v>36538.636539352243</c:v>
                </c:pt>
                <c:pt idx="13">
                  <c:v>36539.505185185175</c:v>
                </c:pt>
                <c:pt idx="14">
                  <c:v>36539.591099536985</c:v>
                </c:pt>
                <c:pt idx="15">
                  <c:v>36539.675138888888</c:v>
                </c:pt>
                <c:pt idx="16">
                  <c:v>36540.729895833174</c:v>
                </c:pt>
                <c:pt idx="17">
                  <c:v>36541.516898148846</c:v>
                </c:pt>
                <c:pt idx="18">
                  <c:v>36544.788819445159</c:v>
                </c:pt>
                <c:pt idx="19">
                  <c:v>36545.390590277791</c:v>
                </c:pt>
                <c:pt idx="20">
                  <c:v>36545.582673611105</c:v>
                </c:pt>
                <c:pt idx="21">
                  <c:v>36545.606481481474</c:v>
                </c:pt>
                <c:pt idx="22">
                  <c:v>36547.75917824074</c:v>
                </c:pt>
                <c:pt idx="23">
                  <c:v>36547.844201389213</c:v>
                </c:pt>
                <c:pt idx="24">
                  <c:v>36549.475740740585</c:v>
                </c:pt>
                <c:pt idx="25">
                  <c:v>36549.732465277775</c:v>
                </c:pt>
                <c:pt idx="26">
                  <c:v>36552.68273148148</c:v>
                </c:pt>
                <c:pt idx="27">
                  <c:v>36567.563356481478</c:v>
                </c:pt>
                <c:pt idx="28">
                  <c:v>36567.684861111105</c:v>
                </c:pt>
                <c:pt idx="29">
                  <c:v>36584.608206018602</c:v>
                </c:pt>
                <c:pt idx="30">
                  <c:v>36616.564328703585</c:v>
                </c:pt>
                <c:pt idx="31">
                  <c:v>36619.341192129628</c:v>
                </c:pt>
                <c:pt idx="32">
                  <c:v>36620.322858796746</c:v>
                </c:pt>
                <c:pt idx="33">
                  <c:v>36627.759479166656</c:v>
                </c:pt>
                <c:pt idx="34">
                  <c:v>36635.634421296294</c:v>
                </c:pt>
                <c:pt idx="35">
                  <c:v>36640.659768518504</c:v>
                </c:pt>
                <c:pt idx="36">
                  <c:v>36658.522418981476</c:v>
                </c:pt>
                <c:pt idx="37">
                  <c:v>36669.76284722222</c:v>
                </c:pt>
                <c:pt idx="38">
                  <c:v>36676.462870370393</c:v>
                </c:pt>
                <c:pt idx="39">
                  <c:v>36679.679745370355</c:v>
                </c:pt>
                <c:pt idx="40">
                  <c:v>36681.823564814804</c:v>
                </c:pt>
                <c:pt idx="41">
                  <c:v>36682.785729166586</c:v>
                </c:pt>
                <c:pt idx="42">
                  <c:v>36683.49083333333</c:v>
                </c:pt>
                <c:pt idx="43">
                  <c:v>36691.423252314817</c:v>
                </c:pt>
                <c:pt idx="44">
                  <c:v>36696.523599537024</c:v>
                </c:pt>
                <c:pt idx="45">
                  <c:v>36698.355706018519</c:v>
                </c:pt>
                <c:pt idx="46">
                  <c:v>36699.896979166668</c:v>
                </c:pt>
                <c:pt idx="47">
                  <c:v>36700.794189814318</c:v>
                </c:pt>
                <c:pt idx="48">
                  <c:v>36720.472905092603</c:v>
                </c:pt>
                <c:pt idx="49">
                  <c:v>36721.680092592593</c:v>
                </c:pt>
                <c:pt idx="50">
                  <c:v>36738.412800926213</c:v>
                </c:pt>
                <c:pt idx="51">
                  <c:v>36770.468761574077</c:v>
                </c:pt>
                <c:pt idx="52">
                  <c:v>36771.494895833326</c:v>
                </c:pt>
                <c:pt idx="53">
                  <c:v>36773.98274305556</c:v>
                </c:pt>
                <c:pt idx="54">
                  <c:v>36774.334699074243</c:v>
                </c:pt>
                <c:pt idx="55">
                  <c:v>36777.561724536528</c:v>
                </c:pt>
                <c:pt idx="56">
                  <c:v>36785.749131944445</c:v>
                </c:pt>
                <c:pt idx="57">
                  <c:v>36801.372534722243</c:v>
                </c:pt>
                <c:pt idx="58">
                  <c:v>36809.340833333343</c:v>
                </c:pt>
                <c:pt idx="59">
                  <c:v>36828.41778935185</c:v>
                </c:pt>
                <c:pt idx="60">
                  <c:v>36839.724027777775</c:v>
                </c:pt>
                <c:pt idx="61">
                  <c:v>36847.681990740726</c:v>
                </c:pt>
                <c:pt idx="62">
                  <c:v>36854.476157407611</c:v>
                </c:pt>
                <c:pt idx="63">
                  <c:v>36854.481307870381</c:v>
                </c:pt>
                <c:pt idx="64">
                  <c:v>36857.699861110974</c:v>
                </c:pt>
                <c:pt idx="65">
                  <c:v>36872.47824074074</c:v>
                </c:pt>
                <c:pt idx="66">
                  <c:v>36894.671770832974</c:v>
                </c:pt>
                <c:pt idx="67">
                  <c:v>36906.497476851575</c:v>
                </c:pt>
                <c:pt idx="68">
                  <c:v>36909.622708333176</c:v>
                </c:pt>
                <c:pt idx="69">
                  <c:v>36916.389525463012</c:v>
                </c:pt>
                <c:pt idx="70">
                  <c:v>36916.394490740735</c:v>
                </c:pt>
                <c:pt idx="71">
                  <c:v>36917.927997685176</c:v>
                </c:pt>
                <c:pt idx="72">
                  <c:v>36926.720034722224</c:v>
                </c:pt>
                <c:pt idx="73">
                  <c:v>36935.439421296294</c:v>
                </c:pt>
                <c:pt idx="74">
                  <c:v>36935.796828703584</c:v>
                </c:pt>
                <c:pt idx="75">
                  <c:v>36936.381990740745</c:v>
                </c:pt>
                <c:pt idx="76">
                  <c:v>36956.859120370369</c:v>
                </c:pt>
                <c:pt idx="77">
                  <c:v>36958.640763888885</c:v>
                </c:pt>
                <c:pt idx="78">
                  <c:v>36982.594201388893</c:v>
                </c:pt>
                <c:pt idx="79">
                  <c:v>36982.595115740725</c:v>
                </c:pt>
                <c:pt idx="80">
                  <c:v>36985.594467592586</c:v>
                </c:pt>
                <c:pt idx="81">
                  <c:v>36992.617893518516</c:v>
                </c:pt>
                <c:pt idx="82">
                  <c:v>37001.635138888887</c:v>
                </c:pt>
                <c:pt idx="83">
                  <c:v>37004.552106481482</c:v>
                </c:pt>
                <c:pt idx="84">
                  <c:v>37004.588425925933</c:v>
                </c:pt>
                <c:pt idx="85">
                  <c:v>37005.425150462965</c:v>
                </c:pt>
                <c:pt idx="86">
                  <c:v>37005.44127314863</c:v>
                </c:pt>
                <c:pt idx="87">
                  <c:v>37005.49836805556</c:v>
                </c:pt>
                <c:pt idx="88">
                  <c:v>37006.438020833324</c:v>
                </c:pt>
                <c:pt idx="89">
                  <c:v>37007.553900462961</c:v>
                </c:pt>
                <c:pt idx="90">
                  <c:v>37011.681388888886</c:v>
                </c:pt>
                <c:pt idx="91">
                  <c:v>37036.543321759185</c:v>
                </c:pt>
                <c:pt idx="92">
                  <c:v>37042.440439814818</c:v>
                </c:pt>
                <c:pt idx="93">
                  <c:v>37048.432638889011</c:v>
                </c:pt>
                <c:pt idx="94">
                  <c:v>37049.424722222204</c:v>
                </c:pt>
                <c:pt idx="95">
                  <c:v>37050.410763888889</c:v>
                </c:pt>
                <c:pt idx="96">
                  <c:v>37050.538877315012</c:v>
                </c:pt>
                <c:pt idx="97">
                  <c:v>37052.607268518521</c:v>
                </c:pt>
                <c:pt idx="98">
                  <c:v>37054.697210648148</c:v>
                </c:pt>
                <c:pt idx="99">
                  <c:v>37055.532939814817</c:v>
                </c:pt>
                <c:pt idx="100">
                  <c:v>37060.595949074072</c:v>
                </c:pt>
                <c:pt idx="101">
                  <c:v>37061.653425925928</c:v>
                </c:pt>
                <c:pt idx="102">
                  <c:v>37061.809791666594</c:v>
                </c:pt>
                <c:pt idx="103">
                  <c:v>37063.612083333326</c:v>
                </c:pt>
                <c:pt idx="104">
                  <c:v>37068.581111111074</c:v>
                </c:pt>
                <c:pt idx="105">
                  <c:v>37084.548668981479</c:v>
                </c:pt>
                <c:pt idx="106">
                  <c:v>37090.546087962961</c:v>
                </c:pt>
                <c:pt idx="107">
                  <c:v>37090.599953703575</c:v>
                </c:pt>
                <c:pt idx="108">
                  <c:v>37098.838321759264</c:v>
                </c:pt>
                <c:pt idx="109">
                  <c:v>37119.651111111074</c:v>
                </c:pt>
                <c:pt idx="110">
                  <c:v>37124.421319444613</c:v>
                </c:pt>
                <c:pt idx="111">
                  <c:v>37140.554988426367</c:v>
                </c:pt>
                <c:pt idx="112">
                  <c:v>37144.527118055557</c:v>
                </c:pt>
                <c:pt idx="113">
                  <c:v>37169.512673611105</c:v>
                </c:pt>
                <c:pt idx="114">
                  <c:v>37173.655821759254</c:v>
                </c:pt>
                <c:pt idx="115">
                  <c:v>37174.533703703142</c:v>
                </c:pt>
                <c:pt idx="116">
                  <c:v>37175.624872685185</c:v>
                </c:pt>
                <c:pt idx="117">
                  <c:v>37175.629583333175</c:v>
                </c:pt>
                <c:pt idx="118">
                  <c:v>37175.642430555556</c:v>
                </c:pt>
                <c:pt idx="119">
                  <c:v>37202.707384259185</c:v>
                </c:pt>
                <c:pt idx="120">
                  <c:v>37203.487372685187</c:v>
                </c:pt>
                <c:pt idx="121">
                  <c:v>37203.535081018505</c:v>
                </c:pt>
                <c:pt idx="122">
                  <c:v>37204.508425925931</c:v>
                </c:pt>
                <c:pt idx="123">
                  <c:v>37204.511516203711</c:v>
                </c:pt>
                <c:pt idx="124">
                  <c:v>37235.408680555556</c:v>
                </c:pt>
                <c:pt idx="125">
                  <c:v>37268.689282407409</c:v>
                </c:pt>
                <c:pt idx="126">
                  <c:v>37270.69259259259</c:v>
                </c:pt>
                <c:pt idx="127">
                  <c:v>37272.410787037035</c:v>
                </c:pt>
                <c:pt idx="128">
                  <c:v>37272.443148148202</c:v>
                </c:pt>
                <c:pt idx="129">
                  <c:v>37272.471307870372</c:v>
                </c:pt>
                <c:pt idx="130">
                  <c:v>37277.657129629624</c:v>
                </c:pt>
                <c:pt idx="131">
                  <c:v>37290.699305555063</c:v>
                </c:pt>
                <c:pt idx="132">
                  <c:v>37290.702002314814</c:v>
                </c:pt>
                <c:pt idx="133">
                  <c:v>37294.721620370176</c:v>
                </c:pt>
                <c:pt idx="134">
                  <c:v>37294.770787036985</c:v>
                </c:pt>
                <c:pt idx="135">
                  <c:v>37315.456157407643</c:v>
                </c:pt>
                <c:pt idx="136">
                  <c:v>37320.601944444446</c:v>
                </c:pt>
                <c:pt idx="137">
                  <c:v>37326.583252314813</c:v>
                </c:pt>
                <c:pt idx="138">
                  <c:v>37354.394479166665</c:v>
                </c:pt>
                <c:pt idx="139">
                  <c:v>37355.566817129642</c:v>
                </c:pt>
                <c:pt idx="140">
                  <c:v>37357.594074074092</c:v>
                </c:pt>
                <c:pt idx="141">
                  <c:v>37357.665937500002</c:v>
                </c:pt>
                <c:pt idx="142">
                  <c:v>37369.581909722227</c:v>
                </c:pt>
                <c:pt idx="143">
                  <c:v>37372.627314814774</c:v>
                </c:pt>
                <c:pt idx="144">
                  <c:v>37377.558078703703</c:v>
                </c:pt>
                <c:pt idx="145">
                  <c:v>37434.708738425943</c:v>
                </c:pt>
                <c:pt idx="146">
                  <c:v>37446.583761574075</c:v>
                </c:pt>
                <c:pt idx="147">
                  <c:v>37456.557442129626</c:v>
                </c:pt>
                <c:pt idx="148">
                  <c:v>37456.685949074083</c:v>
                </c:pt>
                <c:pt idx="149">
                  <c:v>37470.458842592612</c:v>
                </c:pt>
                <c:pt idx="150">
                  <c:v>37470.542546296776</c:v>
                </c:pt>
                <c:pt idx="151">
                  <c:v>37482.565798610594</c:v>
                </c:pt>
                <c:pt idx="152">
                  <c:v>37484.431319444899</c:v>
                </c:pt>
                <c:pt idx="153">
                  <c:v>37508.454085648213</c:v>
                </c:pt>
                <c:pt idx="154">
                  <c:v>37508.677418981475</c:v>
                </c:pt>
                <c:pt idx="155">
                  <c:v>37508.693472222185</c:v>
                </c:pt>
                <c:pt idx="156">
                  <c:v>37511.696898148213</c:v>
                </c:pt>
                <c:pt idx="157">
                  <c:v>37539.464525463001</c:v>
                </c:pt>
                <c:pt idx="158">
                  <c:v>37544.531782407175</c:v>
                </c:pt>
                <c:pt idx="159">
                  <c:v>37554.58326388889</c:v>
                </c:pt>
                <c:pt idx="160">
                  <c:v>37561.689942129626</c:v>
                </c:pt>
                <c:pt idx="161">
                  <c:v>37561.693067129585</c:v>
                </c:pt>
                <c:pt idx="162">
                  <c:v>37567.42591435185</c:v>
                </c:pt>
                <c:pt idx="163">
                  <c:v>37567.630648148202</c:v>
                </c:pt>
                <c:pt idx="164">
                  <c:v>37573.574895833335</c:v>
                </c:pt>
                <c:pt idx="165">
                  <c:v>37585.695833333324</c:v>
                </c:pt>
                <c:pt idx="166">
                  <c:v>37601.617939814816</c:v>
                </c:pt>
                <c:pt idx="167">
                  <c:v>37608.621400462507</c:v>
                </c:pt>
                <c:pt idx="168">
                  <c:v>37613.444421296299</c:v>
                </c:pt>
                <c:pt idx="169">
                  <c:v>37631.565995370373</c:v>
                </c:pt>
                <c:pt idx="170">
                  <c:v>37635.528460648144</c:v>
                </c:pt>
                <c:pt idx="171">
                  <c:v>37636.472951389012</c:v>
                </c:pt>
                <c:pt idx="172">
                  <c:v>37636.48878472222</c:v>
                </c:pt>
                <c:pt idx="173">
                  <c:v>37641.501898148243</c:v>
                </c:pt>
                <c:pt idx="174">
                  <c:v>37641.522361110976</c:v>
                </c:pt>
                <c:pt idx="175">
                  <c:v>37641.606793981475</c:v>
                </c:pt>
                <c:pt idx="176">
                  <c:v>37650.497488425928</c:v>
                </c:pt>
                <c:pt idx="177">
                  <c:v>37656.492048610984</c:v>
                </c:pt>
                <c:pt idx="178">
                  <c:v>37656.869027777779</c:v>
                </c:pt>
                <c:pt idx="179">
                  <c:v>37657.712430555555</c:v>
                </c:pt>
                <c:pt idx="180">
                  <c:v>37665.517048610986</c:v>
                </c:pt>
                <c:pt idx="181">
                  <c:v>37665.877418981479</c:v>
                </c:pt>
                <c:pt idx="182">
                  <c:v>37666.481076389013</c:v>
                </c:pt>
                <c:pt idx="183">
                  <c:v>37666.920949074083</c:v>
                </c:pt>
                <c:pt idx="184">
                  <c:v>37670.609652777777</c:v>
                </c:pt>
                <c:pt idx="185">
                  <c:v>37670.610995370393</c:v>
                </c:pt>
                <c:pt idx="186">
                  <c:v>37672.515474537024</c:v>
                </c:pt>
                <c:pt idx="187">
                  <c:v>37694.406944444643</c:v>
                </c:pt>
                <c:pt idx="188">
                  <c:v>37694.47010416667</c:v>
                </c:pt>
                <c:pt idx="189">
                  <c:v>37699.681238426419</c:v>
                </c:pt>
                <c:pt idx="190">
                  <c:v>37720.500208333331</c:v>
                </c:pt>
                <c:pt idx="191">
                  <c:v>37722.456261574203</c:v>
                </c:pt>
                <c:pt idx="192">
                  <c:v>37733.566168981175</c:v>
                </c:pt>
                <c:pt idx="193">
                  <c:v>37741.385960648149</c:v>
                </c:pt>
                <c:pt idx="194">
                  <c:v>37741.683715277773</c:v>
                </c:pt>
                <c:pt idx="195">
                  <c:v>37762.392789351856</c:v>
                </c:pt>
                <c:pt idx="196">
                  <c:v>37763.412349537037</c:v>
                </c:pt>
                <c:pt idx="197">
                  <c:v>37771.610787037025</c:v>
                </c:pt>
                <c:pt idx="198">
                  <c:v>37782.391689814584</c:v>
                </c:pt>
                <c:pt idx="199">
                  <c:v>37812.510995370612</c:v>
                </c:pt>
                <c:pt idx="200">
                  <c:v>37816.562233796343</c:v>
                </c:pt>
                <c:pt idx="201">
                  <c:v>37817.370381944442</c:v>
                </c:pt>
                <c:pt idx="202">
                  <c:v>37818.492141203584</c:v>
                </c:pt>
                <c:pt idx="203">
                  <c:v>37818.607534722221</c:v>
                </c:pt>
                <c:pt idx="204">
                  <c:v>37819.619108796294</c:v>
                </c:pt>
                <c:pt idx="205">
                  <c:v>37827.677094907405</c:v>
                </c:pt>
                <c:pt idx="206">
                  <c:v>37827.697812500002</c:v>
                </c:pt>
                <c:pt idx="207">
                  <c:v>37827.720937500002</c:v>
                </c:pt>
                <c:pt idx="208">
                  <c:v>37830.527708333175</c:v>
                </c:pt>
                <c:pt idx="209">
                  <c:v>37830.669965277775</c:v>
                </c:pt>
                <c:pt idx="210">
                  <c:v>37831.410011574211</c:v>
                </c:pt>
                <c:pt idx="211">
                  <c:v>37831.523946759175</c:v>
                </c:pt>
                <c:pt idx="212">
                  <c:v>37831.527326388888</c:v>
                </c:pt>
                <c:pt idx="213">
                  <c:v>37831.537314814814</c:v>
                </c:pt>
                <c:pt idx="214">
                  <c:v>37831.55196759259</c:v>
                </c:pt>
                <c:pt idx="215">
                  <c:v>37831.552291666667</c:v>
                </c:pt>
                <c:pt idx="216">
                  <c:v>37831.667106481174</c:v>
                </c:pt>
                <c:pt idx="217">
                  <c:v>37832.358680555553</c:v>
                </c:pt>
                <c:pt idx="218">
                  <c:v>37832.652754629627</c:v>
                </c:pt>
                <c:pt idx="219">
                  <c:v>37833.412476851852</c:v>
                </c:pt>
                <c:pt idx="220">
                  <c:v>37833.440092592602</c:v>
                </c:pt>
                <c:pt idx="221">
                  <c:v>37833.520925925928</c:v>
                </c:pt>
                <c:pt idx="222">
                  <c:v>37846.569212962961</c:v>
                </c:pt>
                <c:pt idx="223">
                  <c:v>37846.725509259224</c:v>
                </c:pt>
                <c:pt idx="224">
                  <c:v>37847.462870370393</c:v>
                </c:pt>
                <c:pt idx="225">
                  <c:v>37848.538854166669</c:v>
                </c:pt>
                <c:pt idx="226">
                  <c:v>37852.542951389012</c:v>
                </c:pt>
                <c:pt idx="227">
                  <c:v>37853.69809027778</c:v>
                </c:pt>
                <c:pt idx="228">
                  <c:v>37859.457627314812</c:v>
                </c:pt>
                <c:pt idx="229">
                  <c:v>37859.615057870367</c:v>
                </c:pt>
                <c:pt idx="230">
                  <c:v>37865.391909722224</c:v>
                </c:pt>
                <c:pt idx="231">
                  <c:v>37879.406377315012</c:v>
                </c:pt>
                <c:pt idx="232">
                  <c:v>37879.645787036985</c:v>
                </c:pt>
                <c:pt idx="233">
                  <c:v>37880.456724537034</c:v>
                </c:pt>
                <c:pt idx="234">
                  <c:v>37881.459988426213</c:v>
                </c:pt>
                <c:pt idx="235">
                  <c:v>37881.699907407405</c:v>
                </c:pt>
                <c:pt idx="236">
                  <c:v>37893.640706018516</c:v>
                </c:pt>
                <c:pt idx="237">
                  <c:v>37893.641377314816</c:v>
                </c:pt>
                <c:pt idx="238">
                  <c:v>37893.717662036994</c:v>
                </c:pt>
                <c:pt idx="239">
                  <c:v>37897.616793981484</c:v>
                </c:pt>
                <c:pt idx="240">
                  <c:v>37903.582465277781</c:v>
                </c:pt>
                <c:pt idx="241">
                  <c:v>37941.703541666575</c:v>
                </c:pt>
                <c:pt idx="242">
                  <c:v>37943.756111111114</c:v>
                </c:pt>
                <c:pt idx="243">
                  <c:v>37950.526307870372</c:v>
                </c:pt>
                <c:pt idx="244">
                  <c:v>37963.555613426375</c:v>
                </c:pt>
                <c:pt idx="245">
                  <c:v>37995.576412037037</c:v>
                </c:pt>
                <c:pt idx="246">
                  <c:v>38002.686018518543</c:v>
                </c:pt>
                <c:pt idx="247">
                  <c:v>38026.674525462993</c:v>
                </c:pt>
                <c:pt idx="248">
                  <c:v>38029.428888888891</c:v>
                </c:pt>
                <c:pt idx="249">
                  <c:v>38042.457002314812</c:v>
                </c:pt>
                <c:pt idx="250">
                  <c:v>38047.767754629574</c:v>
                </c:pt>
                <c:pt idx="251">
                  <c:v>38057.582800925942</c:v>
                </c:pt>
                <c:pt idx="252">
                  <c:v>38057.58761574074</c:v>
                </c:pt>
                <c:pt idx="253">
                  <c:v>38061.680787037025</c:v>
                </c:pt>
                <c:pt idx="254">
                  <c:v>38061.751226851826</c:v>
                </c:pt>
                <c:pt idx="255">
                  <c:v>38063.488888889013</c:v>
                </c:pt>
                <c:pt idx="256">
                  <c:v>38069.474039352295</c:v>
                </c:pt>
                <c:pt idx="257">
                  <c:v>38084.655312500006</c:v>
                </c:pt>
                <c:pt idx="258">
                  <c:v>38096.561770832974</c:v>
                </c:pt>
                <c:pt idx="259">
                  <c:v>38107.541620370372</c:v>
                </c:pt>
                <c:pt idx="260">
                  <c:v>38118.562210648211</c:v>
                </c:pt>
                <c:pt idx="261">
                  <c:v>38152.445393518516</c:v>
                </c:pt>
                <c:pt idx="262">
                  <c:v>38168.635347222225</c:v>
                </c:pt>
                <c:pt idx="263">
                  <c:v>38202.608043981476</c:v>
                </c:pt>
                <c:pt idx="264">
                  <c:v>38211.522314814814</c:v>
                </c:pt>
                <c:pt idx="265">
                  <c:v>38211.679340277777</c:v>
                </c:pt>
                <c:pt idx="266">
                  <c:v>38215.448750000003</c:v>
                </c:pt>
                <c:pt idx="267">
                  <c:v>38217.398796296613</c:v>
                </c:pt>
                <c:pt idx="268">
                  <c:v>38250.479351851856</c:v>
                </c:pt>
                <c:pt idx="269">
                  <c:v>38257.418206018643</c:v>
                </c:pt>
                <c:pt idx="270">
                  <c:v>38275.539131944446</c:v>
                </c:pt>
                <c:pt idx="271">
                  <c:v>38278.306921296738</c:v>
                </c:pt>
                <c:pt idx="272">
                  <c:v>38278.415300925932</c:v>
                </c:pt>
                <c:pt idx="273">
                  <c:v>38316.425682870184</c:v>
                </c:pt>
                <c:pt idx="274">
                  <c:v>38323.578206018603</c:v>
                </c:pt>
                <c:pt idx="275">
                  <c:v>38369.705000000002</c:v>
                </c:pt>
                <c:pt idx="276">
                  <c:v>38371.664594907408</c:v>
                </c:pt>
                <c:pt idx="277">
                  <c:v>38394.60527777778</c:v>
                </c:pt>
                <c:pt idx="278">
                  <c:v>38407.609444444446</c:v>
                </c:pt>
                <c:pt idx="279">
                  <c:v>38407.653912037036</c:v>
                </c:pt>
                <c:pt idx="280">
                  <c:v>38435.42559027778</c:v>
                </c:pt>
                <c:pt idx="281">
                  <c:v>38447.779953703575</c:v>
                </c:pt>
                <c:pt idx="282">
                  <c:v>38449.586111111115</c:v>
                </c:pt>
                <c:pt idx="283">
                  <c:v>38453.612824074211</c:v>
                </c:pt>
                <c:pt idx="284">
                  <c:v>38497.380208333343</c:v>
                </c:pt>
                <c:pt idx="285">
                  <c:v>38503.415613426419</c:v>
                </c:pt>
                <c:pt idx="286">
                  <c:v>38519.531331018516</c:v>
                </c:pt>
                <c:pt idx="287">
                  <c:v>38566.334340277783</c:v>
                </c:pt>
                <c:pt idx="288">
                  <c:v>38602.495451388888</c:v>
                </c:pt>
                <c:pt idx="289">
                  <c:v>38630.697465277575</c:v>
                </c:pt>
                <c:pt idx="290">
                  <c:v>38642.325046296297</c:v>
                </c:pt>
                <c:pt idx="291">
                  <c:v>38642.485659722232</c:v>
                </c:pt>
                <c:pt idx="292">
                  <c:v>38643.596423610572</c:v>
                </c:pt>
                <c:pt idx="293">
                  <c:v>38660.563402777574</c:v>
                </c:pt>
                <c:pt idx="294">
                  <c:v>38663.613055555557</c:v>
                </c:pt>
                <c:pt idx="295">
                  <c:v>38663.682453703674</c:v>
                </c:pt>
                <c:pt idx="296">
                  <c:v>38670.744375000002</c:v>
                </c:pt>
                <c:pt idx="297">
                  <c:v>38671.615578703706</c:v>
                </c:pt>
                <c:pt idx="298">
                  <c:v>38673.543032407411</c:v>
                </c:pt>
                <c:pt idx="299">
                  <c:v>38674.637800925928</c:v>
                </c:pt>
                <c:pt idx="300">
                  <c:v>38679.404027777782</c:v>
                </c:pt>
                <c:pt idx="301">
                  <c:v>38700.476469907408</c:v>
                </c:pt>
                <c:pt idx="302">
                  <c:v>38705.415451388893</c:v>
                </c:pt>
                <c:pt idx="303">
                  <c:v>38707.5549537037</c:v>
                </c:pt>
                <c:pt idx="304">
                  <c:v>38720.458761574082</c:v>
                </c:pt>
                <c:pt idx="305">
                  <c:v>38728.520740740576</c:v>
                </c:pt>
                <c:pt idx="306">
                  <c:v>38733.524467592586</c:v>
                </c:pt>
                <c:pt idx="307">
                  <c:v>38758.447511574093</c:v>
                </c:pt>
                <c:pt idx="308">
                  <c:v>38764.540069444643</c:v>
                </c:pt>
                <c:pt idx="309">
                  <c:v>38764.541250000002</c:v>
                </c:pt>
                <c:pt idx="310">
                  <c:v>38769.655081018514</c:v>
                </c:pt>
                <c:pt idx="311">
                  <c:v>38771.680034722223</c:v>
                </c:pt>
                <c:pt idx="312">
                  <c:v>38771.714560185181</c:v>
                </c:pt>
                <c:pt idx="313">
                  <c:v>38782.657789351855</c:v>
                </c:pt>
                <c:pt idx="314">
                  <c:v>38784.471875000003</c:v>
                </c:pt>
                <c:pt idx="315">
                  <c:v>38784.622743055123</c:v>
                </c:pt>
                <c:pt idx="316">
                  <c:v>38785.662743055524</c:v>
                </c:pt>
                <c:pt idx="317">
                  <c:v>38786.405462962954</c:v>
                </c:pt>
                <c:pt idx="318">
                  <c:v>38786.495185184984</c:v>
                </c:pt>
                <c:pt idx="319">
                  <c:v>38797.625879629624</c:v>
                </c:pt>
                <c:pt idx="320">
                  <c:v>38800.797465277574</c:v>
                </c:pt>
                <c:pt idx="321">
                  <c:v>38840.612037037041</c:v>
                </c:pt>
                <c:pt idx="322">
                  <c:v>38841.523263888885</c:v>
                </c:pt>
                <c:pt idx="323">
                  <c:v>38845.708761574075</c:v>
                </c:pt>
                <c:pt idx="324">
                  <c:v>38854.492974537025</c:v>
                </c:pt>
                <c:pt idx="325">
                  <c:v>38870.602141203584</c:v>
                </c:pt>
                <c:pt idx="326">
                  <c:v>38875.636388888888</c:v>
                </c:pt>
                <c:pt idx="327">
                  <c:v>38889.627175925925</c:v>
                </c:pt>
                <c:pt idx="328">
                  <c:v>38890.4449537037</c:v>
                </c:pt>
                <c:pt idx="329">
                  <c:v>38890.451469907406</c:v>
                </c:pt>
                <c:pt idx="330">
                  <c:v>38894.332245370613</c:v>
                </c:pt>
                <c:pt idx="331">
                  <c:v>38896.361736111074</c:v>
                </c:pt>
                <c:pt idx="332">
                  <c:v>38896.402453703704</c:v>
                </c:pt>
                <c:pt idx="333">
                  <c:v>38896.45113425926</c:v>
                </c:pt>
                <c:pt idx="334">
                  <c:v>38905.413923610984</c:v>
                </c:pt>
                <c:pt idx="335">
                  <c:v>38958.511250000003</c:v>
                </c:pt>
                <c:pt idx="336">
                  <c:v>38960.380000000012</c:v>
                </c:pt>
                <c:pt idx="337">
                  <c:v>38964.331041666584</c:v>
                </c:pt>
                <c:pt idx="338">
                  <c:v>38965.574247685188</c:v>
                </c:pt>
                <c:pt idx="339">
                  <c:v>38972.437453703584</c:v>
                </c:pt>
                <c:pt idx="340">
                  <c:v>38972.590578703705</c:v>
                </c:pt>
                <c:pt idx="341">
                  <c:v>38992.532280092593</c:v>
                </c:pt>
                <c:pt idx="342">
                  <c:v>39002.619930555556</c:v>
                </c:pt>
                <c:pt idx="343">
                  <c:v>39013.333819445084</c:v>
                </c:pt>
                <c:pt idx="344">
                  <c:v>39031.508414351862</c:v>
                </c:pt>
                <c:pt idx="345">
                  <c:v>39069.603136574078</c:v>
                </c:pt>
                <c:pt idx="346">
                  <c:v>39086.572997685187</c:v>
                </c:pt>
                <c:pt idx="347">
                  <c:v>39086.579560185186</c:v>
                </c:pt>
                <c:pt idx="348">
                  <c:v>39090.446296297043</c:v>
                </c:pt>
                <c:pt idx="349">
                  <c:v>39091.695023148146</c:v>
                </c:pt>
                <c:pt idx="350">
                  <c:v>39093.647303240738</c:v>
                </c:pt>
                <c:pt idx="351">
                  <c:v>39139.394687500004</c:v>
                </c:pt>
                <c:pt idx="352">
                  <c:v>39139.398009259261</c:v>
                </c:pt>
                <c:pt idx="353">
                  <c:v>39148.637442129584</c:v>
                </c:pt>
                <c:pt idx="354">
                  <c:v>39156.356192129642</c:v>
                </c:pt>
                <c:pt idx="355">
                  <c:v>39156.366180555524</c:v>
                </c:pt>
                <c:pt idx="356">
                  <c:v>39156.395162036984</c:v>
                </c:pt>
                <c:pt idx="357">
                  <c:v>39156.396412037036</c:v>
                </c:pt>
                <c:pt idx="358">
                  <c:v>39156.396481481475</c:v>
                </c:pt>
                <c:pt idx="359">
                  <c:v>39156.398217592643</c:v>
                </c:pt>
                <c:pt idx="360">
                  <c:v>39174.507222222222</c:v>
                </c:pt>
                <c:pt idx="361">
                  <c:v>39191.310104166667</c:v>
                </c:pt>
                <c:pt idx="362">
                  <c:v>39233.410925925942</c:v>
                </c:pt>
                <c:pt idx="363">
                  <c:v>39237.461817129632</c:v>
                </c:pt>
                <c:pt idx="364">
                  <c:v>39265.514537037212</c:v>
                </c:pt>
                <c:pt idx="365">
                  <c:v>39265.529895833184</c:v>
                </c:pt>
                <c:pt idx="366">
                  <c:v>39266.424930555557</c:v>
                </c:pt>
                <c:pt idx="367">
                  <c:v>39268.465208333335</c:v>
                </c:pt>
                <c:pt idx="368">
                  <c:v>39272.645601851575</c:v>
                </c:pt>
                <c:pt idx="369">
                  <c:v>39273.330659722233</c:v>
                </c:pt>
                <c:pt idx="370">
                  <c:v>39276.615115740744</c:v>
                </c:pt>
                <c:pt idx="371">
                  <c:v>39276.684907407413</c:v>
                </c:pt>
                <c:pt idx="372">
                  <c:v>39276.686250000013</c:v>
                </c:pt>
                <c:pt idx="373">
                  <c:v>39337.555115740739</c:v>
                </c:pt>
                <c:pt idx="374">
                  <c:v>39387.464826389012</c:v>
                </c:pt>
                <c:pt idx="375">
                  <c:v>39401.900023148213</c:v>
                </c:pt>
                <c:pt idx="376">
                  <c:v>39471.403321759186</c:v>
                </c:pt>
                <c:pt idx="377">
                  <c:v>39471.435891203706</c:v>
                </c:pt>
                <c:pt idx="378">
                  <c:v>39471.44395833333</c:v>
                </c:pt>
                <c:pt idx="379">
                  <c:v>39475.380578703713</c:v>
                </c:pt>
                <c:pt idx="380">
                  <c:v>39580.350949074535</c:v>
                </c:pt>
                <c:pt idx="381">
                  <c:v>39588.444664351853</c:v>
                </c:pt>
                <c:pt idx="382">
                  <c:v>39605.732916666624</c:v>
                </c:pt>
                <c:pt idx="383">
                  <c:v>39605.826793981476</c:v>
                </c:pt>
                <c:pt idx="384">
                  <c:v>39610.446886574093</c:v>
                </c:pt>
                <c:pt idx="385">
                  <c:v>39610.510717592602</c:v>
                </c:pt>
                <c:pt idx="386">
                  <c:v>39610.591226851575</c:v>
                </c:pt>
                <c:pt idx="387">
                  <c:v>39610.595590277779</c:v>
                </c:pt>
                <c:pt idx="388">
                  <c:v>39610.660729166586</c:v>
                </c:pt>
                <c:pt idx="389">
                  <c:v>39610.661342592575</c:v>
                </c:pt>
                <c:pt idx="390">
                  <c:v>39612.352094907612</c:v>
                </c:pt>
                <c:pt idx="391">
                  <c:v>39638.458148148668</c:v>
                </c:pt>
                <c:pt idx="392">
                  <c:v>39639.421921296285</c:v>
                </c:pt>
                <c:pt idx="393">
                  <c:v>39639.426122685174</c:v>
                </c:pt>
                <c:pt idx="394">
                  <c:v>39645.510057870393</c:v>
                </c:pt>
                <c:pt idx="395">
                  <c:v>39647.341493055559</c:v>
                </c:pt>
                <c:pt idx="396">
                  <c:v>39647.527569444443</c:v>
                </c:pt>
                <c:pt idx="397">
                  <c:v>39647.615208333329</c:v>
                </c:pt>
                <c:pt idx="398">
                  <c:v>39653.596377314811</c:v>
                </c:pt>
                <c:pt idx="399">
                  <c:v>39655.393564814804</c:v>
                </c:pt>
                <c:pt idx="400">
                  <c:v>39658.430567129632</c:v>
                </c:pt>
                <c:pt idx="401">
                  <c:v>39658.52034722222</c:v>
                </c:pt>
                <c:pt idx="402">
                  <c:v>39661.802557870818</c:v>
                </c:pt>
                <c:pt idx="403">
                  <c:v>39663.471145832984</c:v>
                </c:pt>
                <c:pt idx="404">
                  <c:v>39748.411481481475</c:v>
                </c:pt>
                <c:pt idx="405">
                  <c:v>39748.680543981478</c:v>
                </c:pt>
                <c:pt idx="406">
                  <c:v>39748.896192129629</c:v>
                </c:pt>
                <c:pt idx="407">
                  <c:v>39750.583368055552</c:v>
                </c:pt>
                <c:pt idx="408">
                  <c:v>39750.584907407443</c:v>
                </c:pt>
                <c:pt idx="409">
                  <c:v>39752.640069444613</c:v>
                </c:pt>
                <c:pt idx="410">
                  <c:v>39827.555879629632</c:v>
                </c:pt>
                <c:pt idx="411">
                  <c:v>39875.632129629594</c:v>
                </c:pt>
                <c:pt idx="412">
                  <c:v>39885.339895833335</c:v>
                </c:pt>
                <c:pt idx="413">
                  <c:v>39885.340810185211</c:v>
                </c:pt>
                <c:pt idx="414">
                  <c:v>39939.566076389012</c:v>
                </c:pt>
                <c:pt idx="415">
                  <c:v>39944.591574074082</c:v>
                </c:pt>
                <c:pt idx="416">
                  <c:v>39953.614212963003</c:v>
                </c:pt>
                <c:pt idx="417">
                  <c:v>39961.506840277783</c:v>
                </c:pt>
                <c:pt idx="418">
                  <c:v>39961.507384259254</c:v>
                </c:pt>
                <c:pt idx="419">
                  <c:v>40010.433321759185</c:v>
                </c:pt>
                <c:pt idx="420">
                  <c:v>40010.546053241043</c:v>
                </c:pt>
                <c:pt idx="421">
                  <c:v>40017.617199074091</c:v>
                </c:pt>
                <c:pt idx="422">
                  <c:v>40024.579722222225</c:v>
                </c:pt>
                <c:pt idx="423">
                  <c:v>40024.582314814819</c:v>
                </c:pt>
                <c:pt idx="424">
                  <c:v>40028.402303240742</c:v>
                </c:pt>
                <c:pt idx="425">
                  <c:v>40028.404791666624</c:v>
                </c:pt>
                <c:pt idx="426">
                  <c:v>40077.364027777781</c:v>
                </c:pt>
                <c:pt idx="427">
                  <c:v>40093.297523148147</c:v>
                </c:pt>
                <c:pt idx="428">
                  <c:v>40106.449814814812</c:v>
                </c:pt>
                <c:pt idx="429">
                  <c:v>40113.526064814774</c:v>
                </c:pt>
                <c:pt idx="430">
                  <c:v>40113.557187500002</c:v>
                </c:pt>
                <c:pt idx="431">
                  <c:v>40161.485081018516</c:v>
                </c:pt>
                <c:pt idx="432">
                  <c:v>40161.498784722186</c:v>
                </c:pt>
                <c:pt idx="433">
                  <c:v>40186.423935185187</c:v>
                </c:pt>
                <c:pt idx="434">
                  <c:v>40186.435810185183</c:v>
                </c:pt>
                <c:pt idx="435">
                  <c:v>40252.477303240739</c:v>
                </c:pt>
                <c:pt idx="436">
                  <c:v>40252.489351851851</c:v>
                </c:pt>
                <c:pt idx="437">
                  <c:v>40252.491203703576</c:v>
                </c:pt>
                <c:pt idx="438">
                  <c:v>40331.523946759175</c:v>
                </c:pt>
                <c:pt idx="439">
                  <c:v>40331.525393518474</c:v>
                </c:pt>
                <c:pt idx="440">
                  <c:v>40331.530162036994</c:v>
                </c:pt>
                <c:pt idx="441">
                  <c:v>40332.531712962955</c:v>
                </c:pt>
                <c:pt idx="442">
                  <c:v>40332.544849537036</c:v>
                </c:pt>
                <c:pt idx="443">
                  <c:v>40337.431631944448</c:v>
                </c:pt>
                <c:pt idx="444">
                  <c:v>40415.571747684975</c:v>
                </c:pt>
                <c:pt idx="445">
                  <c:v>40415.578819445182</c:v>
                </c:pt>
                <c:pt idx="446">
                  <c:v>40422.645289351851</c:v>
                </c:pt>
                <c:pt idx="447">
                  <c:v>40422.646481481475</c:v>
                </c:pt>
                <c:pt idx="448">
                  <c:v>40422.653263888889</c:v>
                </c:pt>
                <c:pt idx="449">
                  <c:v>40493.423252314817</c:v>
                </c:pt>
                <c:pt idx="450">
                  <c:v>40506.685219907413</c:v>
                </c:pt>
                <c:pt idx="451">
                  <c:v>40506.686064814814</c:v>
                </c:pt>
                <c:pt idx="452">
                  <c:v>40506.687222222223</c:v>
                </c:pt>
                <c:pt idx="453">
                  <c:v>40582.690462962419</c:v>
                </c:pt>
                <c:pt idx="454">
                  <c:v>40583.483472222222</c:v>
                </c:pt>
                <c:pt idx="455">
                  <c:v>40583.614432870367</c:v>
                </c:pt>
                <c:pt idx="456">
                  <c:v>40590.440231481603</c:v>
                </c:pt>
                <c:pt idx="457">
                  <c:v>40604.419861111106</c:v>
                </c:pt>
                <c:pt idx="458">
                  <c:v>40604.442696759259</c:v>
                </c:pt>
                <c:pt idx="459">
                  <c:v>40604.464305555557</c:v>
                </c:pt>
                <c:pt idx="460">
                  <c:v>40604.480787037035</c:v>
                </c:pt>
                <c:pt idx="461">
                  <c:v>40604.684513889013</c:v>
                </c:pt>
                <c:pt idx="462">
                  <c:v>40604.71675925926</c:v>
                </c:pt>
                <c:pt idx="463">
                  <c:v>40609.603055555555</c:v>
                </c:pt>
                <c:pt idx="464">
                  <c:v>40610.646296296916</c:v>
                </c:pt>
                <c:pt idx="465">
                  <c:v>40613.544305555552</c:v>
                </c:pt>
                <c:pt idx="466">
                  <c:v>40616.822824074203</c:v>
                </c:pt>
                <c:pt idx="467">
                  <c:v>40626.443692129629</c:v>
                </c:pt>
                <c:pt idx="468">
                  <c:v>40626.449699074212</c:v>
                </c:pt>
                <c:pt idx="469">
                  <c:v>40626.573217592602</c:v>
                </c:pt>
                <c:pt idx="470">
                  <c:v>40634.536273148668</c:v>
                </c:pt>
                <c:pt idx="471">
                  <c:v>40634.539467592585</c:v>
                </c:pt>
                <c:pt idx="472">
                  <c:v>40666.517245370393</c:v>
                </c:pt>
                <c:pt idx="473">
                  <c:v>40669.474664351852</c:v>
                </c:pt>
                <c:pt idx="474">
                  <c:v>40669.475937500007</c:v>
                </c:pt>
                <c:pt idx="475">
                  <c:v>40669.522245370368</c:v>
                </c:pt>
                <c:pt idx="476">
                  <c:v>40676.491307870354</c:v>
                </c:pt>
                <c:pt idx="477">
                  <c:v>40686.619872685187</c:v>
                </c:pt>
                <c:pt idx="478">
                  <c:v>40721.612546296776</c:v>
                </c:pt>
                <c:pt idx="479">
                  <c:v>40721.620729166585</c:v>
                </c:pt>
                <c:pt idx="480">
                  <c:v>40737.457013889012</c:v>
                </c:pt>
                <c:pt idx="481">
                  <c:v>40744.557569444973</c:v>
                </c:pt>
                <c:pt idx="482">
                  <c:v>40759.378229167043</c:v>
                </c:pt>
                <c:pt idx="483">
                  <c:v>40760.401076389011</c:v>
                </c:pt>
                <c:pt idx="484">
                  <c:v>40765.475949074083</c:v>
                </c:pt>
                <c:pt idx="485">
                  <c:v>40766.444282407443</c:v>
                </c:pt>
                <c:pt idx="486">
                  <c:v>40770.530601851824</c:v>
                </c:pt>
                <c:pt idx="487">
                  <c:v>40777.450833333343</c:v>
                </c:pt>
                <c:pt idx="488">
                  <c:v>40777.456956018643</c:v>
                </c:pt>
                <c:pt idx="489">
                  <c:v>40787.507962962954</c:v>
                </c:pt>
                <c:pt idx="490">
                  <c:v>40812.619467592594</c:v>
                </c:pt>
                <c:pt idx="491">
                  <c:v>40813.550995370613</c:v>
                </c:pt>
                <c:pt idx="492">
                  <c:v>40814.613124999996</c:v>
                </c:pt>
                <c:pt idx="493">
                  <c:v>40816.421030092592</c:v>
                </c:pt>
                <c:pt idx="494">
                  <c:v>40865.671018518522</c:v>
                </c:pt>
                <c:pt idx="495">
                  <c:v>40885.708935185183</c:v>
                </c:pt>
                <c:pt idx="496">
                  <c:v>40896.587708333325</c:v>
                </c:pt>
                <c:pt idx="497">
                  <c:v>40896.589305555557</c:v>
                </c:pt>
                <c:pt idx="498">
                  <c:v>40897.656203703707</c:v>
                </c:pt>
                <c:pt idx="499">
                  <c:v>40899.483206018602</c:v>
                </c:pt>
                <c:pt idx="500">
                  <c:v>40911.42833333333</c:v>
                </c:pt>
                <c:pt idx="501">
                  <c:v>40914.465486110974</c:v>
                </c:pt>
                <c:pt idx="502">
                  <c:v>40917.952800926243</c:v>
                </c:pt>
                <c:pt idx="503">
                  <c:v>40967.500324074092</c:v>
                </c:pt>
                <c:pt idx="504">
                  <c:v>40970.384942129633</c:v>
                </c:pt>
                <c:pt idx="505">
                  <c:v>40970.469652777778</c:v>
                </c:pt>
                <c:pt idx="506">
                  <c:v>40996.654768518521</c:v>
                </c:pt>
                <c:pt idx="507">
                  <c:v>41011.597812500004</c:v>
                </c:pt>
                <c:pt idx="508">
                  <c:v>41051.599699074082</c:v>
                </c:pt>
                <c:pt idx="509">
                  <c:v>41061.458136574212</c:v>
                </c:pt>
                <c:pt idx="510">
                  <c:v>41066.427083333176</c:v>
                </c:pt>
                <c:pt idx="511">
                  <c:v>41067.583645833176</c:v>
                </c:pt>
                <c:pt idx="512">
                  <c:v>41068.468159722222</c:v>
                </c:pt>
                <c:pt idx="513">
                  <c:v>41074.364837963003</c:v>
                </c:pt>
                <c:pt idx="514">
                  <c:v>41085.691203703194</c:v>
                </c:pt>
                <c:pt idx="515">
                  <c:v>41095.395567129628</c:v>
                </c:pt>
                <c:pt idx="516">
                  <c:v>41130.422893518517</c:v>
                </c:pt>
                <c:pt idx="517">
                  <c:v>41130.423993055556</c:v>
                </c:pt>
                <c:pt idx="518">
                  <c:v>41207.537175925929</c:v>
                </c:pt>
                <c:pt idx="519">
                  <c:v>41211.485520833325</c:v>
                </c:pt>
                <c:pt idx="520">
                  <c:v>41211.540613426419</c:v>
                </c:pt>
                <c:pt idx="521">
                  <c:v>41218.402395833335</c:v>
                </c:pt>
                <c:pt idx="522">
                  <c:v>41218.476319445159</c:v>
                </c:pt>
                <c:pt idx="523">
                  <c:v>41218.627453703142</c:v>
                </c:pt>
                <c:pt idx="524">
                  <c:v>41290.490532407413</c:v>
                </c:pt>
                <c:pt idx="525">
                  <c:v>41306.687766203584</c:v>
                </c:pt>
                <c:pt idx="526">
                  <c:v>41306.697685184976</c:v>
                </c:pt>
                <c:pt idx="527">
                  <c:v>41309.518622685187</c:v>
                </c:pt>
              </c:numCache>
            </c:numRef>
          </c:cat>
          <c:val>
            <c:numRef>
              <c:f>ensembl!$W$2:$W$529</c:f>
              <c:numCache>
                <c:formatCode>General</c:formatCode>
                <c:ptCount val="528"/>
                <c:pt idx="0">
                  <c:v>0</c:v>
                </c:pt>
                <c:pt idx="1">
                  <c:v>9</c:v>
                </c:pt>
                <c:pt idx="2">
                  <c:v>0</c:v>
                </c:pt>
                <c:pt idx="3">
                  <c:v>4</c:v>
                </c:pt>
                <c:pt idx="4">
                  <c:v>4</c:v>
                </c:pt>
                <c:pt idx="5">
                  <c:v>6</c:v>
                </c:pt>
                <c:pt idx="6">
                  <c:v>0</c:v>
                </c:pt>
                <c:pt idx="7">
                  <c:v>3</c:v>
                </c:pt>
                <c:pt idx="8">
                  <c:v>10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</c:v>
                </c:pt>
                <c:pt idx="13">
                  <c:v>5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4</c:v>
                </c:pt>
                <c:pt idx="18">
                  <c:v>0</c:v>
                </c:pt>
                <c:pt idx="19">
                  <c:v>11</c:v>
                </c:pt>
                <c:pt idx="20">
                  <c:v>11</c:v>
                </c:pt>
                <c:pt idx="21">
                  <c:v>0</c:v>
                </c:pt>
                <c:pt idx="22">
                  <c:v>11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17</c:v>
                </c:pt>
                <c:pt idx="28">
                  <c:v>0</c:v>
                </c:pt>
                <c:pt idx="29">
                  <c:v>0</c:v>
                </c:pt>
                <c:pt idx="30">
                  <c:v>1</c:v>
                </c:pt>
                <c:pt idx="31">
                  <c:v>10</c:v>
                </c:pt>
                <c:pt idx="32">
                  <c:v>2</c:v>
                </c:pt>
                <c:pt idx="33">
                  <c:v>1</c:v>
                </c:pt>
                <c:pt idx="34">
                  <c:v>9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12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4</c:v>
                </c:pt>
                <c:pt idx="49">
                  <c:v>12</c:v>
                </c:pt>
                <c:pt idx="50">
                  <c:v>3</c:v>
                </c:pt>
                <c:pt idx="51">
                  <c:v>0</c:v>
                </c:pt>
                <c:pt idx="52">
                  <c:v>15</c:v>
                </c:pt>
                <c:pt idx="53">
                  <c:v>12</c:v>
                </c:pt>
                <c:pt idx="54">
                  <c:v>3</c:v>
                </c:pt>
                <c:pt idx="55">
                  <c:v>7</c:v>
                </c:pt>
                <c:pt idx="56">
                  <c:v>2</c:v>
                </c:pt>
                <c:pt idx="57">
                  <c:v>0</c:v>
                </c:pt>
                <c:pt idx="58">
                  <c:v>3</c:v>
                </c:pt>
                <c:pt idx="59">
                  <c:v>10</c:v>
                </c:pt>
                <c:pt idx="60">
                  <c:v>6</c:v>
                </c:pt>
                <c:pt idx="61">
                  <c:v>6</c:v>
                </c:pt>
                <c:pt idx="62">
                  <c:v>12</c:v>
                </c:pt>
                <c:pt idx="63">
                  <c:v>1</c:v>
                </c:pt>
                <c:pt idx="64">
                  <c:v>10</c:v>
                </c:pt>
                <c:pt idx="65">
                  <c:v>5</c:v>
                </c:pt>
                <c:pt idx="66">
                  <c:v>0</c:v>
                </c:pt>
                <c:pt idx="67">
                  <c:v>0</c:v>
                </c:pt>
                <c:pt idx="68">
                  <c:v>3</c:v>
                </c:pt>
                <c:pt idx="69">
                  <c:v>4</c:v>
                </c:pt>
                <c:pt idx="70">
                  <c:v>2</c:v>
                </c:pt>
                <c:pt idx="71">
                  <c:v>16</c:v>
                </c:pt>
                <c:pt idx="72">
                  <c:v>6</c:v>
                </c:pt>
                <c:pt idx="73">
                  <c:v>4</c:v>
                </c:pt>
                <c:pt idx="74">
                  <c:v>3</c:v>
                </c:pt>
                <c:pt idx="75">
                  <c:v>6</c:v>
                </c:pt>
                <c:pt idx="76">
                  <c:v>9</c:v>
                </c:pt>
                <c:pt idx="77">
                  <c:v>0</c:v>
                </c:pt>
                <c:pt idx="78">
                  <c:v>5</c:v>
                </c:pt>
                <c:pt idx="79">
                  <c:v>0</c:v>
                </c:pt>
                <c:pt idx="80">
                  <c:v>18</c:v>
                </c:pt>
                <c:pt idx="81">
                  <c:v>1</c:v>
                </c:pt>
                <c:pt idx="82">
                  <c:v>1</c:v>
                </c:pt>
                <c:pt idx="83">
                  <c:v>4</c:v>
                </c:pt>
                <c:pt idx="84">
                  <c:v>6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4</c:v>
                </c:pt>
                <c:pt idx="91">
                  <c:v>3</c:v>
                </c:pt>
                <c:pt idx="92">
                  <c:v>0</c:v>
                </c:pt>
                <c:pt idx="93">
                  <c:v>9</c:v>
                </c:pt>
                <c:pt idx="94">
                  <c:v>0</c:v>
                </c:pt>
                <c:pt idx="95">
                  <c:v>12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5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35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1</c:v>
                </c:pt>
                <c:pt idx="116">
                  <c:v>7</c:v>
                </c:pt>
                <c:pt idx="117">
                  <c:v>0</c:v>
                </c:pt>
                <c:pt idx="118">
                  <c:v>7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1</c:v>
                </c:pt>
                <c:pt idx="123">
                  <c:v>0</c:v>
                </c:pt>
                <c:pt idx="124">
                  <c:v>0</c:v>
                </c:pt>
                <c:pt idx="125">
                  <c:v>10</c:v>
                </c:pt>
                <c:pt idx="126">
                  <c:v>1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1</c:v>
                </c:pt>
                <c:pt idx="131">
                  <c:v>30</c:v>
                </c:pt>
                <c:pt idx="132">
                  <c:v>141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1</c:v>
                </c:pt>
                <c:pt idx="138">
                  <c:v>0</c:v>
                </c:pt>
                <c:pt idx="139">
                  <c:v>0</c:v>
                </c:pt>
                <c:pt idx="140">
                  <c:v>1</c:v>
                </c:pt>
                <c:pt idx="141">
                  <c:v>0</c:v>
                </c:pt>
                <c:pt idx="142">
                  <c:v>12</c:v>
                </c:pt>
                <c:pt idx="143">
                  <c:v>0</c:v>
                </c:pt>
                <c:pt idx="144">
                  <c:v>0</c:v>
                </c:pt>
                <c:pt idx="145">
                  <c:v>40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1</c:v>
                </c:pt>
                <c:pt idx="151">
                  <c:v>4</c:v>
                </c:pt>
                <c:pt idx="152">
                  <c:v>1</c:v>
                </c:pt>
                <c:pt idx="153">
                  <c:v>0</c:v>
                </c:pt>
                <c:pt idx="154">
                  <c:v>1</c:v>
                </c:pt>
                <c:pt idx="155">
                  <c:v>1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2</c:v>
                </c:pt>
                <c:pt idx="165">
                  <c:v>0</c:v>
                </c:pt>
                <c:pt idx="166">
                  <c:v>2</c:v>
                </c:pt>
                <c:pt idx="167">
                  <c:v>2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32</c:v>
                </c:pt>
                <c:pt idx="177">
                  <c:v>1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15</c:v>
                </c:pt>
                <c:pt idx="189">
                  <c:v>0</c:v>
                </c:pt>
                <c:pt idx="190">
                  <c:v>5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10</c:v>
                </c:pt>
                <c:pt idx="195">
                  <c:v>14</c:v>
                </c:pt>
                <c:pt idx="196">
                  <c:v>0</c:v>
                </c:pt>
                <c:pt idx="197">
                  <c:v>0</c:v>
                </c:pt>
                <c:pt idx="198">
                  <c:v>3</c:v>
                </c:pt>
                <c:pt idx="199">
                  <c:v>0</c:v>
                </c:pt>
                <c:pt idx="200">
                  <c:v>5</c:v>
                </c:pt>
                <c:pt idx="201">
                  <c:v>1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41</c:v>
                </c:pt>
                <c:pt idx="206">
                  <c:v>7</c:v>
                </c:pt>
                <c:pt idx="207">
                  <c:v>20</c:v>
                </c:pt>
                <c:pt idx="208">
                  <c:v>6</c:v>
                </c:pt>
                <c:pt idx="209">
                  <c:v>27</c:v>
                </c:pt>
                <c:pt idx="210">
                  <c:v>0</c:v>
                </c:pt>
                <c:pt idx="211">
                  <c:v>2</c:v>
                </c:pt>
                <c:pt idx="212">
                  <c:v>0</c:v>
                </c:pt>
                <c:pt idx="213">
                  <c:v>3</c:v>
                </c:pt>
                <c:pt idx="214">
                  <c:v>1</c:v>
                </c:pt>
                <c:pt idx="215">
                  <c:v>0</c:v>
                </c:pt>
                <c:pt idx="216">
                  <c:v>0</c:v>
                </c:pt>
                <c:pt idx="217">
                  <c:v>7</c:v>
                </c:pt>
                <c:pt idx="218">
                  <c:v>3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1</c:v>
                </c:pt>
                <c:pt idx="223">
                  <c:v>0</c:v>
                </c:pt>
                <c:pt idx="224">
                  <c:v>4</c:v>
                </c:pt>
                <c:pt idx="225">
                  <c:v>24</c:v>
                </c:pt>
                <c:pt idx="226">
                  <c:v>18</c:v>
                </c:pt>
                <c:pt idx="227">
                  <c:v>10</c:v>
                </c:pt>
                <c:pt idx="228">
                  <c:v>1</c:v>
                </c:pt>
                <c:pt idx="229">
                  <c:v>8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1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3</c:v>
                </c:pt>
                <c:pt idx="240">
                  <c:v>0</c:v>
                </c:pt>
                <c:pt idx="241">
                  <c:v>12</c:v>
                </c:pt>
                <c:pt idx="242">
                  <c:v>117</c:v>
                </c:pt>
                <c:pt idx="243">
                  <c:v>0</c:v>
                </c:pt>
                <c:pt idx="244">
                  <c:v>2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135</c:v>
                </c:pt>
                <c:pt idx="249">
                  <c:v>0</c:v>
                </c:pt>
                <c:pt idx="250">
                  <c:v>1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1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8</c:v>
                </c:pt>
                <c:pt idx="263">
                  <c:v>0</c:v>
                </c:pt>
                <c:pt idx="264">
                  <c:v>0</c:v>
                </c:pt>
                <c:pt idx="265">
                  <c:v>1</c:v>
                </c:pt>
                <c:pt idx="266">
                  <c:v>1</c:v>
                </c:pt>
                <c:pt idx="267">
                  <c:v>0</c:v>
                </c:pt>
                <c:pt idx="268">
                  <c:v>0</c:v>
                </c:pt>
                <c:pt idx="269">
                  <c:v>8</c:v>
                </c:pt>
                <c:pt idx="270">
                  <c:v>0</c:v>
                </c:pt>
                <c:pt idx="271">
                  <c:v>20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4</c:v>
                </c:pt>
                <c:pt idx="277">
                  <c:v>0</c:v>
                </c:pt>
                <c:pt idx="278">
                  <c:v>21</c:v>
                </c:pt>
                <c:pt idx="279">
                  <c:v>0</c:v>
                </c:pt>
                <c:pt idx="280">
                  <c:v>0</c:v>
                </c:pt>
                <c:pt idx="281">
                  <c:v>21</c:v>
                </c:pt>
                <c:pt idx="282">
                  <c:v>4</c:v>
                </c:pt>
                <c:pt idx="283">
                  <c:v>7</c:v>
                </c:pt>
                <c:pt idx="284">
                  <c:v>3</c:v>
                </c:pt>
                <c:pt idx="285">
                  <c:v>0</c:v>
                </c:pt>
                <c:pt idx="286">
                  <c:v>10</c:v>
                </c:pt>
                <c:pt idx="287">
                  <c:v>1</c:v>
                </c:pt>
                <c:pt idx="288">
                  <c:v>4</c:v>
                </c:pt>
                <c:pt idx="289">
                  <c:v>2</c:v>
                </c:pt>
                <c:pt idx="290">
                  <c:v>2</c:v>
                </c:pt>
                <c:pt idx="291">
                  <c:v>2</c:v>
                </c:pt>
                <c:pt idx="292">
                  <c:v>0</c:v>
                </c:pt>
                <c:pt idx="293">
                  <c:v>10</c:v>
                </c:pt>
                <c:pt idx="294">
                  <c:v>4</c:v>
                </c:pt>
                <c:pt idx="295">
                  <c:v>0</c:v>
                </c:pt>
                <c:pt idx="296">
                  <c:v>1</c:v>
                </c:pt>
                <c:pt idx="297">
                  <c:v>1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3</c:v>
                </c:pt>
                <c:pt idx="306">
                  <c:v>4</c:v>
                </c:pt>
                <c:pt idx="307">
                  <c:v>1</c:v>
                </c:pt>
                <c:pt idx="308">
                  <c:v>16</c:v>
                </c:pt>
                <c:pt idx="309">
                  <c:v>0</c:v>
                </c:pt>
                <c:pt idx="310">
                  <c:v>0</c:v>
                </c:pt>
                <c:pt idx="311">
                  <c:v>2</c:v>
                </c:pt>
                <c:pt idx="312">
                  <c:v>1</c:v>
                </c:pt>
                <c:pt idx="313">
                  <c:v>1</c:v>
                </c:pt>
                <c:pt idx="314">
                  <c:v>40</c:v>
                </c:pt>
                <c:pt idx="315">
                  <c:v>0</c:v>
                </c:pt>
                <c:pt idx="316">
                  <c:v>5</c:v>
                </c:pt>
                <c:pt idx="317">
                  <c:v>0</c:v>
                </c:pt>
                <c:pt idx="318">
                  <c:v>1</c:v>
                </c:pt>
                <c:pt idx="319">
                  <c:v>1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3</c:v>
                </c:pt>
                <c:pt idx="324">
                  <c:v>0</c:v>
                </c:pt>
                <c:pt idx="325">
                  <c:v>0</c:v>
                </c:pt>
                <c:pt idx="326">
                  <c:v>1</c:v>
                </c:pt>
                <c:pt idx="327">
                  <c:v>0</c:v>
                </c:pt>
                <c:pt idx="328">
                  <c:v>1</c:v>
                </c:pt>
                <c:pt idx="329">
                  <c:v>0</c:v>
                </c:pt>
                <c:pt idx="330">
                  <c:v>0</c:v>
                </c:pt>
                <c:pt idx="331">
                  <c:v>20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2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4</c:v>
                </c:pt>
                <c:pt idx="343">
                  <c:v>1</c:v>
                </c:pt>
                <c:pt idx="344">
                  <c:v>0</c:v>
                </c:pt>
                <c:pt idx="345">
                  <c:v>1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1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1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1</c:v>
                </c:pt>
                <c:pt idx="367">
                  <c:v>1</c:v>
                </c:pt>
                <c:pt idx="368">
                  <c:v>0</c:v>
                </c:pt>
                <c:pt idx="369">
                  <c:v>0</c:v>
                </c:pt>
                <c:pt idx="370">
                  <c:v>2</c:v>
                </c:pt>
                <c:pt idx="371">
                  <c:v>2</c:v>
                </c:pt>
                <c:pt idx="372">
                  <c:v>0</c:v>
                </c:pt>
                <c:pt idx="373">
                  <c:v>4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1</c:v>
                </c:pt>
                <c:pt idx="378">
                  <c:v>0</c:v>
                </c:pt>
                <c:pt idx="379">
                  <c:v>0</c:v>
                </c:pt>
                <c:pt idx="380">
                  <c:v>9</c:v>
                </c:pt>
                <c:pt idx="381">
                  <c:v>0</c:v>
                </c:pt>
                <c:pt idx="382">
                  <c:v>0</c:v>
                </c:pt>
                <c:pt idx="383">
                  <c:v>6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1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7</c:v>
                </c:pt>
                <c:pt idx="395">
                  <c:v>1</c:v>
                </c:pt>
                <c:pt idx="396">
                  <c:v>0</c:v>
                </c:pt>
                <c:pt idx="397">
                  <c:v>2</c:v>
                </c:pt>
                <c:pt idx="398">
                  <c:v>2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2</c:v>
                </c:pt>
                <c:pt idx="405">
                  <c:v>0</c:v>
                </c:pt>
                <c:pt idx="406">
                  <c:v>0</c:v>
                </c:pt>
                <c:pt idx="407">
                  <c:v>2</c:v>
                </c:pt>
                <c:pt idx="408">
                  <c:v>0</c:v>
                </c:pt>
                <c:pt idx="409">
                  <c:v>0</c:v>
                </c:pt>
                <c:pt idx="410">
                  <c:v>6</c:v>
                </c:pt>
                <c:pt idx="411">
                  <c:v>1</c:v>
                </c:pt>
                <c:pt idx="412">
                  <c:v>0</c:v>
                </c:pt>
                <c:pt idx="413">
                  <c:v>0</c:v>
                </c:pt>
                <c:pt idx="414">
                  <c:v>28</c:v>
                </c:pt>
                <c:pt idx="415">
                  <c:v>1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1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1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4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5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1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32</c:v>
                </c:pt>
                <c:pt idx="481">
                  <c:v>1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24</c:v>
                </c:pt>
                <c:pt idx="493">
                  <c:v>9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7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6</c:v>
                </c:pt>
                <c:pt idx="510">
                  <c:v>10</c:v>
                </c:pt>
                <c:pt idx="511">
                  <c:v>0</c:v>
                </c:pt>
                <c:pt idx="512">
                  <c:v>0</c:v>
                </c:pt>
                <c:pt idx="513">
                  <c:v>1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2</c:v>
                </c:pt>
                <c:pt idx="520">
                  <c:v>0</c:v>
                </c:pt>
                <c:pt idx="521">
                  <c:v>0</c:v>
                </c:pt>
                <c:pt idx="522">
                  <c:v>1</c:v>
                </c:pt>
                <c:pt idx="523">
                  <c:v>0</c:v>
                </c:pt>
                <c:pt idx="524">
                  <c:v>1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</c:numCache>
            </c:numRef>
          </c:val>
        </c:ser>
        <c:ser>
          <c:idx val="2"/>
          <c:order val="2"/>
          <c:tx>
            <c:v>Deletions</c:v>
          </c:tx>
          <c:spPr>
            <a:solidFill>
              <a:srgbClr val="FF0000"/>
            </a:solidFill>
          </c:spPr>
          <c:cat>
            <c:numRef>
              <c:f>ensembl!$D$2:$D$529</c:f>
              <c:numCache>
                <c:formatCode>[$-409]d\-mmm\-yy;@</c:formatCode>
                <c:ptCount val="528"/>
                <c:pt idx="0">
                  <c:v>36444.805312500001</c:v>
                </c:pt>
                <c:pt idx="1">
                  <c:v>36458.672673610985</c:v>
                </c:pt>
                <c:pt idx="2">
                  <c:v>36473.730821759185</c:v>
                </c:pt>
                <c:pt idx="3">
                  <c:v>36487.584675926213</c:v>
                </c:pt>
                <c:pt idx="4">
                  <c:v>36487.586157407612</c:v>
                </c:pt>
                <c:pt idx="5">
                  <c:v>36487.592662036994</c:v>
                </c:pt>
                <c:pt idx="6">
                  <c:v>36531.697638888887</c:v>
                </c:pt>
                <c:pt idx="7">
                  <c:v>36535.624826388892</c:v>
                </c:pt>
                <c:pt idx="8">
                  <c:v>36535.632604166654</c:v>
                </c:pt>
                <c:pt idx="9">
                  <c:v>36537.623587962924</c:v>
                </c:pt>
                <c:pt idx="10">
                  <c:v>36537.635081018474</c:v>
                </c:pt>
                <c:pt idx="11">
                  <c:v>36538.489965277782</c:v>
                </c:pt>
                <c:pt idx="12">
                  <c:v>36538.636539352243</c:v>
                </c:pt>
                <c:pt idx="13">
                  <c:v>36539.505185185175</c:v>
                </c:pt>
                <c:pt idx="14">
                  <c:v>36539.591099536985</c:v>
                </c:pt>
                <c:pt idx="15">
                  <c:v>36539.675138888888</c:v>
                </c:pt>
                <c:pt idx="16">
                  <c:v>36540.729895833174</c:v>
                </c:pt>
                <c:pt idx="17">
                  <c:v>36541.516898148846</c:v>
                </c:pt>
                <c:pt idx="18">
                  <c:v>36544.788819445159</c:v>
                </c:pt>
                <c:pt idx="19">
                  <c:v>36545.390590277791</c:v>
                </c:pt>
                <c:pt idx="20">
                  <c:v>36545.582673611105</c:v>
                </c:pt>
                <c:pt idx="21">
                  <c:v>36545.606481481474</c:v>
                </c:pt>
                <c:pt idx="22">
                  <c:v>36547.75917824074</c:v>
                </c:pt>
                <c:pt idx="23">
                  <c:v>36547.844201389213</c:v>
                </c:pt>
                <c:pt idx="24">
                  <c:v>36549.475740740585</c:v>
                </c:pt>
                <c:pt idx="25">
                  <c:v>36549.732465277775</c:v>
                </c:pt>
                <c:pt idx="26">
                  <c:v>36552.68273148148</c:v>
                </c:pt>
                <c:pt idx="27">
                  <c:v>36567.563356481478</c:v>
                </c:pt>
                <c:pt idx="28">
                  <c:v>36567.684861111105</c:v>
                </c:pt>
                <c:pt idx="29">
                  <c:v>36584.608206018602</c:v>
                </c:pt>
                <c:pt idx="30">
                  <c:v>36616.564328703585</c:v>
                </c:pt>
                <c:pt idx="31">
                  <c:v>36619.341192129628</c:v>
                </c:pt>
                <c:pt idx="32">
                  <c:v>36620.322858796746</c:v>
                </c:pt>
                <c:pt idx="33">
                  <c:v>36627.759479166656</c:v>
                </c:pt>
                <c:pt idx="34">
                  <c:v>36635.634421296294</c:v>
                </c:pt>
                <c:pt idx="35">
                  <c:v>36640.659768518504</c:v>
                </c:pt>
                <c:pt idx="36">
                  <c:v>36658.522418981476</c:v>
                </c:pt>
                <c:pt idx="37">
                  <c:v>36669.76284722222</c:v>
                </c:pt>
                <c:pt idx="38">
                  <c:v>36676.462870370393</c:v>
                </c:pt>
                <c:pt idx="39">
                  <c:v>36679.679745370355</c:v>
                </c:pt>
                <c:pt idx="40">
                  <c:v>36681.823564814804</c:v>
                </c:pt>
                <c:pt idx="41">
                  <c:v>36682.785729166586</c:v>
                </c:pt>
                <c:pt idx="42">
                  <c:v>36683.49083333333</c:v>
                </c:pt>
                <c:pt idx="43">
                  <c:v>36691.423252314817</c:v>
                </c:pt>
                <c:pt idx="44">
                  <c:v>36696.523599537024</c:v>
                </c:pt>
                <c:pt idx="45">
                  <c:v>36698.355706018519</c:v>
                </c:pt>
                <c:pt idx="46">
                  <c:v>36699.896979166668</c:v>
                </c:pt>
                <c:pt idx="47">
                  <c:v>36700.794189814318</c:v>
                </c:pt>
                <c:pt idx="48">
                  <c:v>36720.472905092603</c:v>
                </c:pt>
                <c:pt idx="49">
                  <c:v>36721.680092592593</c:v>
                </c:pt>
                <c:pt idx="50">
                  <c:v>36738.412800926213</c:v>
                </c:pt>
                <c:pt idx="51">
                  <c:v>36770.468761574077</c:v>
                </c:pt>
                <c:pt idx="52">
                  <c:v>36771.494895833326</c:v>
                </c:pt>
                <c:pt idx="53">
                  <c:v>36773.98274305556</c:v>
                </c:pt>
                <c:pt idx="54">
                  <c:v>36774.334699074243</c:v>
                </c:pt>
                <c:pt idx="55">
                  <c:v>36777.561724536528</c:v>
                </c:pt>
                <c:pt idx="56">
                  <c:v>36785.749131944445</c:v>
                </c:pt>
                <c:pt idx="57">
                  <c:v>36801.372534722243</c:v>
                </c:pt>
                <c:pt idx="58">
                  <c:v>36809.340833333343</c:v>
                </c:pt>
                <c:pt idx="59">
                  <c:v>36828.41778935185</c:v>
                </c:pt>
                <c:pt idx="60">
                  <c:v>36839.724027777775</c:v>
                </c:pt>
                <c:pt idx="61">
                  <c:v>36847.681990740726</c:v>
                </c:pt>
                <c:pt idx="62">
                  <c:v>36854.476157407611</c:v>
                </c:pt>
                <c:pt idx="63">
                  <c:v>36854.481307870381</c:v>
                </c:pt>
                <c:pt idx="64">
                  <c:v>36857.699861110974</c:v>
                </c:pt>
                <c:pt idx="65">
                  <c:v>36872.47824074074</c:v>
                </c:pt>
                <c:pt idx="66">
                  <c:v>36894.671770832974</c:v>
                </c:pt>
                <c:pt idx="67">
                  <c:v>36906.497476851575</c:v>
                </c:pt>
                <c:pt idx="68">
                  <c:v>36909.622708333176</c:v>
                </c:pt>
                <c:pt idx="69">
                  <c:v>36916.389525463012</c:v>
                </c:pt>
                <c:pt idx="70">
                  <c:v>36916.394490740735</c:v>
                </c:pt>
                <c:pt idx="71">
                  <c:v>36917.927997685176</c:v>
                </c:pt>
                <c:pt idx="72">
                  <c:v>36926.720034722224</c:v>
                </c:pt>
                <c:pt idx="73">
                  <c:v>36935.439421296294</c:v>
                </c:pt>
                <c:pt idx="74">
                  <c:v>36935.796828703584</c:v>
                </c:pt>
                <c:pt idx="75">
                  <c:v>36936.381990740745</c:v>
                </c:pt>
                <c:pt idx="76">
                  <c:v>36956.859120370369</c:v>
                </c:pt>
                <c:pt idx="77">
                  <c:v>36958.640763888885</c:v>
                </c:pt>
                <c:pt idx="78">
                  <c:v>36982.594201388893</c:v>
                </c:pt>
                <c:pt idx="79">
                  <c:v>36982.595115740725</c:v>
                </c:pt>
                <c:pt idx="80">
                  <c:v>36985.594467592586</c:v>
                </c:pt>
                <c:pt idx="81">
                  <c:v>36992.617893518516</c:v>
                </c:pt>
                <c:pt idx="82">
                  <c:v>37001.635138888887</c:v>
                </c:pt>
                <c:pt idx="83">
                  <c:v>37004.552106481482</c:v>
                </c:pt>
                <c:pt idx="84">
                  <c:v>37004.588425925933</c:v>
                </c:pt>
                <c:pt idx="85">
                  <c:v>37005.425150462965</c:v>
                </c:pt>
                <c:pt idx="86">
                  <c:v>37005.44127314863</c:v>
                </c:pt>
                <c:pt idx="87">
                  <c:v>37005.49836805556</c:v>
                </c:pt>
                <c:pt idx="88">
                  <c:v>37006.438020833324</c:v>
                </c:pt>
                <c:pt idx="89">
                  <c:v>37007.553900462961</c:v>
                </c:pt>
                <c:pt idx="90">
                  <c:v>37011.681388888886</c:v>
                </c:pt>
                <c:pt idx="91">
                  <c:v>37036.543321759185</c:v>
                </c:pt>
                <c:pt idx="92">
                  <c:v>37042.440439814818</c:v>
                </c:pt>
                <c:pt idx="93">
                  <c:v>37048.432638889011</c:v>
                </c:pt>
                <c:pt idx="94">
                  <c:v>37049.424722222204</c:v>
                </c:pt>
                <c:pt idx="95">
                  <c:v>37050.410763888889</c:v>
                </c:pt>
                <c:pt idx="96">
                  <c:v>37050.538877315012</c:v>
                </c:pt>
                <c:pt idx="97">
                  <c:v>37052.607268518521</c:v>
                </c:pt>
                <c:pt idx="98">
                  <c:v>37054.697210648148</c:v>
                </c:pt>
                <c:pt idx="99">
                  <c:v>37055.532939814817</c:v>
                </c:pt>
                <c:pt idx="100">
                  <c:v>37060.595949074072</c:v>
                </c:pt>
                <c:pt idx="101">
                  <c:v>37061.653425925928</c:v>
                </c:pt>
                <c:pt idx="102">
                  <c:v>37061.809791666594</c:v>
                </c:pt>
                <c:pt idx="103">
                  <c:v>37063.612083333326</c:v>
                </c:pt>
                <c:pt idx="104">
                  <c:v>37068.581111111074</c:v>
                </c:pt>
                <c:pt idx="105">
                  <c:v>37084.548668981479</c:v>
                </c:pt>
                <c:pt idx="106">
                  <c:v>37090.546087962961</c:v>
                </c:pt>
                <c:pt idx="107">
                  <c:v>37090.599953703575</c:v>
                </c:pt>
                <c:pt idx="108">
                  <c:v>37098.838321759264</c:v>
                </c:pt>
                <c:pt idx="109">
                  <c:v>37119.651111111074</c:v>
                </c:pt>
                <c:pt idx="110">
                  <c:v>37124.421319444613</c:v>
                </c:pt>
                <c:pt idx="111">
                  <c:v>37140.554988426367</c:v>
                </c:pt>
                <c:pt idx="112">
                  <c:v>37144.527118055557</c:v>
                </c:pt>
                <c:pt idx="113">
                  <c:v>37169.512673611105</c:v>
                </c:pt>
                <c:pt idx="114">
                  <c:v>37173.655821759254</c:v>
                </c:pt>
                <c:pt idx="115">
                  <c:v>37174.533703703142</c:v>
                </c:pt>
                <c:pt idx="116">
                  <c:v>37175.624872685185</c:v>
                </c:pt>
                <c:pt idx="117">
                  <c:v>37175.629583333175</c:v>
                </c:pt>
                <c:pt idx="118">
                  <c:v>37175.642430555556</c:v>
                </c:pt>
                <c:pt idx="119">
                  <c:v>37202.707384259185</c:v>
                </c:pt>
                <c:pt idx="120">
                  <c:v>37203.487372685187</c:v>
                </c:pt>
                <c:pt idx="121">
                  <c:v>37203.535081018505</c:v>
                </c:pt>
                <c:pt idx="122">
                  <c:v>37204.508425925931</c:v>
                </c:pt>
                <c:pt idx="123">
                  <c:v>37204.511516203711</c:v>
                </c:pt>
                <c:pt idx="124">
                  <c:v>37235.408680555556</c:v>
                </c:pt>
                <c:pt idx="125">
                  <c:v>37268.689282407409</c:v>
                </c:pt>
                <c:pt idx="126">
                  <c:v>37270.69259259259</c:v>
                </c:pt>
                <c:pt idx="127">
                  <c:v>37272.410787037035</c:v>
                </c:pt>
                <c:pt idx="128">
                  <c:v>37272.443148148202</c:v>
                </c:pt>
                <c:pt idx="129">
                  <c:v>37272.471307870372</c:v>
                </c:pt>
                <c:pt idx="130">
                  <c:v>37277.657129629624</c:v>
                </c:pt>
                <c:pt idx="131">
                  <c:v>37290.699305555063</c:v>
                </c:pt>
                <c:pt idx="132">
                  <c:v>37290.702002314814</c:v>
                </c:pt>
                <c:pt idx="133">
                  <c:v>37294.721620370176</c:v>
                </c:pt>
                <c:pt idx="134">
                  <c:v>37294.770787036985</c:v>
                </c:pt>
                <c:pt idx="135">
                  <c:v>37315.456157407643</c:v>
                </c:pt>
                <c:pt idx="136">
                  <c:v>37320.601944444446</c:v>
                </c:pt>
                <c:pt idx="137">
                  <c:v>37326.583252314813</c:v>
                </c:pt>
                <c:pt idx="138">
                  <c:v>37354.394479166665</c:v>
                </c:pt>
                <c:pt idx="139">
                  <c:v>37355.566817129642</c:v>
                </c:pt>
                <c:pt idx="140">
                  <c:v>37357.594074074092</c:v>
                </c:pt>
                <c:pt idx="141">
                  <c:v>37357.665937500002</c:v>
                </c:pt>
                <c:pt idx="142">
                  <c:v>37369.581909722227</c:v>
                </c:pt>
                <c:pt idx="143">
                  <c:v>37372.627314814774</c:v>
                </c:pt>
                <c:pt idx="144">
                  <c:v>37377.558078703703</c:v>
                </c:pt>
                <c:pt idx="145">
                  <c:v>37434.708738425943</c:v>
                </c:pt>
                <c:pt idx="146">
                  <c:v>37446.583761574075</c:v>
                </c:pt>
                <c:pt idx="147">
                  <c:v>37456.557442129626</c:v>
                </c:pt>
                <c:pt idx="148">
                  <c:v>37456.685949074083</c:v>
                </c:pt>
                <c:pt idx="149">
                  <c:v>37470.458842592612</c:v>
                </c:pt>
                <c:pt idx="150">
                  <c:v>37470.542546296776</c:v>
                </c:pt>
                <c:pt idx="151">
                  <c:v>37482.565798610594</c:v>
                </c:pt>
                <c:pt idx="152">
                  <c:v>37484.431319444899</c:v>
                </c:pt>
                <c:pt idx="153">
                  <c:v>37508.454085648213</c:v>
                </c:pt>
                <c:pt idx="154">
                  <c:v>37508.677418981475</c:v>
                </c:pt>
                <c:pt idx="155">
                  <c:v>37508.693472222185</c:v>
                </c:pt>
                <c:pt idx="156">
                  <c:v>37511.696898148213</c:v>
                </c:pt>
                <c:pt idx="157">
                  <c:v>37539.464525463001</c:v>
                </c:pt>
                <c:pt idx="158">
                  <c:v>37544.531782407175</c:v>
                </c:pt>
                <c:pt idx="159">
                  <c:v>37554.58326388889</c:v>
                </c:pt>
                <c:pt idx="160">
                  <c:v>37561.689942129626</c:v>
                </c:pt>
                <c:pt idx="161">
                  <c:v>37561.693067129585</c:v>
                </c:pt>
                <c:pt idx="162">
                  <c:v>37567.42591435185</c:v>
                </c:pt>
                <c:pt idx="163">
                  <c:v>37567.630648148202</c:v>
                </c:pt>
                <c:pt idx="164">
                  <c:v>37573.574895833335</c:v>
                </c:pt>
                <c:pt idx="165">
                  <c:v>37585.695833333324</c:v>
                </c:pt>
                <c:pt idx="166">
                  <c:v>37601.617939814816</c:v>
                </c:pt>
                <c:pt idx="167">
                  <c:v>37608.621400462507</c:v>
                </c:pt>
                <c:pt idx="168">
                  <c:v>37613.444421296299</c:v>
                </c:pt>
                <c:pt idx="169">
                  <c:v>37631.565995370373</c:v>
                </c:pt>
                <c:pt idx="170">
                  <c:v>37635.528460648144</c:v>
                </c:pt>
                <c:pt idx="171">
                  <c:v>37636.472951389012</c:v>
                </c:pt>
                <c:pt idx="172">
                  <c:v>37636.48878472222</c:v>
                </c:pt>
                <c:pt idx="173">
                  <c:v>37641.501898148243</c:v>
                </c:pt>
                <c:pt idx="174">
                  <c:v>37641.522361110976</c:v>
                </c:pt>
                <c:pt idx="175">
                  <c:v>37641.606793981475</c:v>
                </c:pt>
                <c:pt idx="176">
                  <c:v>37650.497488425928</c:v>
                </c:pt>
                <c:pt idx="177">
                  <c:v>37656.492048610984</c:v>
                </c:pt>
                <c:pt idx="178">
                  <c:v>37656.869027777779</c:v>
                </c:pt>
                <c:pt idx="179">
                  <c:v>37657.712430555555</c:v>
                </c:pt>
                <c:pt idx="180">
                  <c:v>37665.517048610986</c:v>
                </c:pt>
                <c:pt idx="181">
                  <c:v>37665.877418981479</c:v>
                </c:pt>
                <c:pt idx="182">
                  <c:v>37666.481076389013</c:v>
                </c:pt>
                <c:pt idx="183">
                  <c:v>37666.920949074083</c:v>
                </c:pt>
                <c:pt idx="184">
                  <c:v>37670.609652777777</c:v>
                </c:pt>
                <c:pt idx="185">
                  <c:v>37670.610995370393</c:v>
                </c:pt>
                <c:pt idx="186">
                  <c:v>37672.515474537024</c:v>
                </c:pt>
                <c:pt idx="187">
                  <c:v>37694.406944444643</c:v>
                </c:pt>
                <c:pt idx="188">
                  <c:v>37694.47010416667</c:v>
                </c:pt>
                <c:pt idx="189">
                  <c:v>37699.681238426419</c:v>
                </c:pt>
                <c:pt idx="190">
                  <c:v>37720.500208333331</c:v>
                </c:pt>
                <c:pt idx="191">
                  <c:v>37722.456261574203</c:v>
                </c:pt>
                <c:pt idx="192">
                  <c:v>37733.566168981175</c:v>
                </c:pt>
                <c:pt idx="193">
                  <c:v>37741.385960648149</c:v>
                </c:pt>
                <c:pt idx="194">
                  <c:v>37741.683715277773</c:v>
                </c:pt>
                <c:pt idx="195">
                  <c:v>37762.392789351856</c:v>
                </c:pt>
                <c:pt idx="196">
                  <c:v>37763.412349537037</c:v>
                </c:pt>
                <c:pt idx="197">
                  <c:v>37771.610787037025</c:v>
                </c:pt>
                <c:pt idx="198">
                  <c:v>37782.391689814584</c:v>
                </c:pt>
                <c:pt idx="199">
                  <c:v>37812.510995370612</c:v>
                </c:pt>
                <c:pt idx="200">
                  <c:v>37816.562233796343</c:v>
                </c:pt>
                <c:pt idx="201">
                  <c:v>37817.370381944442</c:v>
                </c:pt>
                <c:pt idx="202">
                  <c:v>37818.492141203584</c:v>
                </c:pt>
                <c:pt idx="203">
                  <c:v>37818.607534722221</c:v>
                </c:pt>
                <c:pt idx="204">
                  <c:v>37819.619108796294</c:v>
                </c:pt>
                <c:pt idx="205">
                  <c:v>37827.677094907405</c:v>
                </c:pt>
                <c:pt idx="206">
                  <c:v>37827.697812500002</c:v>
                </c:pt>
                <c:pt idx="207">
                  <c:v>37827.720937500002</c:v>
                </c:pt>
                <c:pt idx="208">
                  <c:v>37830.527708333175</c:v>
                </c:pt>
                <c:pt idx="209">
                  <c:v>37830.669965277775</c:v>
                </c:pt>
                <c:pt idx="210">
                  <c:v>37831.410011574211</c:v>
                </c:pt>
                <c:pt idx="211">
                  <c:v>37831.523946759175</c:v>
                </c:pt>
                <c:pt idx="212">
                  <c:v>37831.527326388888</c:v>
                </c:pt>
                <c:pt idx="213">
                  <c:v>37831.537314814814</c:v>
                </c:pt>
                <c:pt idx="214">
                  <c:v>37831.55196759259</c:v>
                </c:pt>
                <c:pt idx="215">
                  <c:v>37831.552291666667</c:v>
                </c:pt>
                <c:pt idx="216">
                  <c:v>37831.667106481174</c:v>
                </c:pt>
                <c:pt idx="217">
                  <c:v>37832.358680555553</c:v>
                </c:pt>
                <c:pt idx="218">
                  <c:v>37832.652754629627</c:v>
                </c:pt>
                <c:pt idx="219">
                  <c:v>37833.412476851852</c:v>
                </c:pt>
                <c:pt idx="220">
                  <c:v>37833.440092592602</c:v>
                </c:pt>
                <c:pt idx="221">
                  <c:v>37833.520925925928</c:v>
                </c:pt>
                <c:pt idx="222">
                  <c:v>37846.569212962961</c:v>
                </c:pt>
                <c:pt idx="223">
                  <c:v>37846.725509259224</c:v>
                </c:pt>
                <c:pt idx="224">
                  <c:v>37847.462870370393</c:v>
                </c:pt>
                <c:pt idx="225">
                  <c:v>37848.538854166669</c:v>
                </c:pt>
                <c:pt idx="226">
                  <c:v>37852.542951389012</c:v>
                </c:pt>
                <c:pt idx="227">
                  <c:v>37853.69809027778</c:v>
                </c:pt>
                <c:pt idx="228">
                  <c:v>37859.457627314812</c:v>
                </c:pt>
                <c:pt idx="229">
                  <c:v>37859.615057870367</c:v>
                </c:pt>
                <c:pt idx="230">
                  <c:v>37865.391909722224</c:v>
                </c:pt>
                <c:pt idx="231">
                  <c:v>37879.406377315012</c:v>
                </c:pt>
                <c:pt idx="232">
                  <c:v>37879.645787036985</c:v>
                </c:pt>
                <c:pt idx="233">
                  <c:v>37880.456724537034</c:v>
                </c:pt>
                <c:pt idx="234">
                  <c:v>37881.459988426213</c:v>
                </c:pt>
                <c:pt idx="235">
                  <c:v>37881.699907407405</c:v>
                </c:pt>
                <c:pt idx="236">
                  <c:v>37893.640706018516</c:v>
                </c:pt>
                <c:pt idx="237">
                  <c:v>37893.641377314816</c:v>
                </c:pt>
                <c:pt idx="238">
                  <c:v>37893.717662036994</c:v>
                </c:pt>
                <c:pt idx="239">
                  <c:v>37897.616793981484</c:v>
                </c:pt>
                <c:pt idx="240">
                  <c:v>37903.582465277781</c:v>
                </c:pt>
                <c:pt idx="241">
                  <c:v>37941.703541666575</c:v>
                </c:pt>
                <c:pt idx="242">
                  <c:v>37943.756111111114</c:v>
                </c:pt>
                <c:pt idx="243">
                  <c:v>37950.526307870372</c:v>
                </c:pt>
                <c:pt idx="244">
                  <c:v>37963.555613426375</c:v>
                </c:pt>
                <c:pt idx="245">
                  <c:v>37995.576412037037</c:v>
                </c:pt>
                <c:pt idx="246">
                  <c:v>38002.686018518543</c:v>
                </c:pt>
                <c:pt idx="247">
                  <c:v>38026.674525462993</c:v>
                </c:pt>
                <c:pt idx="248">
                  <c:v>38029.428888888891</c:v>
                </c:pt>
                <c:pt idx="249">
                  <c:v>38042.457002314812</c:v>
                </c:pt>
                <c:pt idx="250">
                  <c:v>38047.767754629574</c:v>
                </c:pt>
                <c:pt idx="251">
                  <c:v>38057.582800925942</c:v>
                </c:pt>
                <c:pt idx="252">
                  <c:v>38057.58761574074</c:v>
                </c:pt>
                <c:pt idx="253">
                  <c:v>38061.680787037025</c:v>
                </c:pt>
                <c:pt idx="254">
                  <c:v>38061.751226851826</c:v>
                </c:pt>
                <c:pt idx="255">
                  <c:v>38063.488888889013</c:v>
                </c:pt>
                <c:pt idx="256">
                  <c:v>38069.474039352295</c:v>
                </c:pt>
                <c:pt idx="257">
                  <c:v>38084.655312500006</c:v>
                </c:pt>
                <c:pt idx="258">
                  <c:v>38096.561770832974</c:v>
                </c:pt>
                <c:pt idx="259">
                  <c:v>38107.541620370372</c:v>
                </c:pt>
                <c:pt idx="260">
                  <c:v>38118.562210648211</c:v>
                </c:pt>
                <c:pt idx="261">
                  <c:v>38152.445393518516</c:v>
                </c:pt>
                <c:pt idx="262">
                  <c:v>38168.635347222225</c:v>
                </c:pt>
                <c:pt idx="263">
                  <c:v>38202.608043981476</c:v>
                </c:pt>
                <c:pt idx="264">
                  <c:v>38211.522314814814</c:v>
                </c:pt>
                <c:pt idx="265">
                  <c:v>38211.679340277777</c:v>
                </c:pt>
                <c:pt idx="266">
                  <c:v>38215.448750000003</c:v>
                </c:pt>
                <c:pt idx="267">
                  <c:v>38217.398796296613</c:v>
                </c:pt>
                <c:pt idx="268">
                  <c:v>38250.479351851856</c:v>
                </c:pt>
                <c:pt idx="269">
                  <c:v>38257.418206018643</c:v>
                </c:pt>
                <c:pt idx="270">
                  <c:v>38275.539131944446</c:v>
                </c:pt>
                <c:pt idx="271">
                  <c:v>38278.306921296738</c:v>
                </c:pt>
                <c:pt idx="272">
                  <c:v>38278.415300925932</c:v>
                </c:pt>
                <c:pt idx="273">
                  <c:v>38316.425682870184</c:v>
                </c:pt>
                <c:pt idx="274">
                  <c:v>38323.578206018603</c:v>
                </c:pt>
                <c:pt idx="275">
                  <c:v>38369.705000000002</c:v>
                </c:pt>
                <c:pt idx="276">
                  <c:v>38371.664594907408</c:v>
                </c:pt>
                <c:pt idx="277">
                  <c:v>38394.60527777778</c:v>
                </c:pt>
                <c:pt idx="278">
                  <c:v>38407.609444444446</c:v>
                </c:pt>
                <c:pt idx="279">
                  <c:v>38407.653912037036</c:v>
                </c:pt>
                <c:pt idx="280">
                  <c:v>38435.42559027778</c:v>
                </c:pt>
                <c:pt idx="281">
                  <c:v>38447.779953703575</c:v>
                </c:pt>
                <c:pt idx="282">
                  <c:v>38449.586111111115</c:v>
                </c:pt>
                <c:pt idx="283">
                  <c:v>38453.612824074211</c:v>
                </c:pt>
                <c:pt idx="284">
                  <c:v>38497.380208333343</c:v>
                </c:pt>
                <c:pt idx="285">
                  <c:v>38503.415613426419</c:v>
                </c:pt>
                <c:pt idx="286">
                  <c:v>38519.531331018516</c:v>
                </c:pt>
                <c:pt idx="287">
                  <c:v>38566.334340277783</c:v>
                </c:pt>
                <c:pt idx="288">
                  <c:v>38602.495451388888</c:v>
                </c:pt>
                <c:pt idx="289">
                  <c:v>38630.697465277575</c:v>
                </c:pt>
                <c:pt idx="290">
                  <c:v>38642.325046296297</c:v>
                </c:pt>
                <c:pt idx="291">
                  <c:v>38642.485659722232</c:v>
                </c:pt>
                <c:pt idx="292">
                  <c:v>38643.596423610572</c:v>
                </c:pt>
                <c:pt idx="293">
                  <c:v>38660.563402777574</c:v>
                </c:pt>
                <c:pt idx="294">
                  <c:v>38663.613055555557</c:v>
                </c:pt>
                <c:pt idx="295">
                  <c:v>38663.682453703674</c:v>
                </c:pt>
                <c:pt idx="296">
                  <c:v>38670.744375000002</c:v>
                </c:pt>
                <c:pt idx="297">
                  <c:v>38671.615578703706</c:v>
                </c:pt>
                <c:pt idx="298">
                  <c:v>38673.543032407411</c:v>
                </c:pt>
                <c:pt idx="299">
                  <c:v>38674.637800925928</c:v>
                </c:pt>
                <c:pt idx="300">
                  <c:v>38679.404027777782</c:v>
                </c:pt>
                <c:pt idx="301">
                  <c:v>38700.476469907408</c:v>
                </c:pt>
                <c:pt idx="302">
                  <c:v>38705.415451388893</c:v>
                </c:pt>
                <c:pt idx="303">
                  <c:v>38707.5549537037</c:v>
                </c:pt>
                <c:pt idx="304">
                  <c:v>38720.458761574082</c:v>
                </c:pt>
                <c:pt idx="305">
                  <c:v>38728.520740740576</c:v>
                </c:pt>
                <c:pt idx="306">
                  <c:v>38733.524467592586</c:v>
                </c:pt>
                <c:pt idx="307">
                  <c:v>38758.447511574093</c:v>
                </c:pt>
                <c:pt idx="308">
                  <c:v>38764.540069444643</c:v>
                </c:pt>
                <c:pt idx="309">
                  <c:v>38764.541250000002</c:v>
                </c:pt>
                <c:pt idx="310">
                  <c:v>38769.655081018514</c:v>
                </c:pt>
                <c:pt idx="311">
                  <c:v>38771.680034722223</c:v>
                </c:pt>
                <c:pt idx="312">
                  <c:v>38771.714560185181</c:v>
                </c:pt>
                <c:pt idx="313">
                  <c:v>38782.657789351855</c:v>
                </c:pt>
                <c:pt idx="314">
                  <c:v>38784.471875000003</c:v>
                </c:pt>
                <c:pt idx="315">
                  <c:v>38784.622743055123</c:v>
                </c:pt>
                <c:pt idx="316">
                  <c:v>38785.662743055524</c:v>
                </c:pt>
                <c:pt idx="317">
                  <c:v>38786.405462962954</c:v>
                </c:pt>
                <c:pt idx="318">
                  <c:v>38786.495185184984</c:v>
                </c:pt>
                <c:pt idx="319">
                  <c:v>38797.625879629624</c:v>
                </c:pt>
                <c:pt idx="320">
                  <c:v>38800.797465277574</c:v>
                </c:pt>
                <c:pt idx="321">
                  <c:v>38840.612037037041</c:v>
                </c:pt>
                <c:pt idx="322">
                  <c:v>38841.523263888885</c:v>
                </c:pt>
                <c:pt idx="323">
                  <c:v>38845.708761574075</c:v>
                </c:pt>
                <c:pt idx="324">
                  <c:v>38854.492974537025</c:v>
                </c:pt>
                <c:pt idx="325">
                  <c:v>38870.602141203584</c:v>
                </c:pt>
                <c:pt idx="326">
                  <c:v>38875.636388888888</c:v>
                </c:pt>
                <c:pt idx="327">
                  <c:v>38889.627175925925</c:v>
                </c:pt>
                <c:pt idx="328">
                  <c:v>38890.4449537037</c:v>
                </c:pt>
                <c:pt idx="329">
                  <c:v>38890.451469907406</c:v>
                </c:pt>
                <c:pt idx="330">
                  <c:v>38894.332245370613</c:v>
                </c:pt>
                <c:pt idx="331">
                  <c:v>38896.361736111074</c:v>
                </c:pt>
                <c:pt idx="332">
                  <c:v>38896.402453703704</c:v>
                </c:pt>
                <c:pt idx="333">
                  <c:v>38896.45113425926</c:v>
                </c:pt>
                <c:pt idx="334">
                  <c:v>38905.413923610984</c:v>
                </c:pt>
                <c:pt idx="335">
                  <c:v>38958.511250000003</c:v>
                </c:pt>
                <c:pt idx="336">
                  <c:v>38960.380000000012</c:v>
                </c:pt>
                <c:pt idx="337">
                  <c:v>38964.331041666584</c:v>
                </c:pt>
                <c:pt idx="338">
                  <c:v>38965.574247685188</c:v>
                </c:pt>
                <c:pt idx="339">
                  <c:v>38972.437453703584</c:v>
                </c:pt>
                <c:pt idx="340">
                  <c:v>38972.590578703705</c:v>
                </c:pt>
                <c:pt idx="341">
                  <c:v>38992.532280092593</c:v>
                </c:pt>
                <c:pt idx="342">
                  <c:v>39002.619930555556</c:v>
                </c:pt>
                <c:pt idx="343">
                  <c:v>39013.333819445084</c:v>
                </c:pt>
                <c:pt idx="344">
                  <c:v>39031.508414351862</c:v>
                </c:pt>
                <c:pt idx="345">
                  <c:v>39069.603136574078</c:v>
                </c:pt>
                <c:pt idx="346">
                  <c:v>39086.572997685187</c:v>
                </c:pt>
                <c:pt idx="347">
                  <c:v>39086.579560185186</c:v>
                </c:pt>
                <c:pt idx="348">
                  <c:v>39090.446296297043</c:v>
                </c:pt>
                <c:pt idx="349">
                  <c:v>39091.695023148146</c:v>
                </c:pt>
                <c:pt idx="350">
                  <c:v>39093.647303240738</c:v>
                </c:pt>
                <c:pt idx="351">
                  <c:v>39139.394687500004</c:v>
                </c:pt>
                <c:pt idx="352">
                  <c:v>39139.398009259261</c:v>
                </c:pt>
                <c:pt idx="353">
                  <c:v>39148.637442129584</c:v>
                </c:pt>
                <c:pt idx="354">
                  <c:v>39156.356192129642</c:v>
                </c:pt>
                <c:pt idx="355">
                  <c:v>39156.366180555524</c:v>
                </c:pt>
                <c:pt idx="356">
                  <c:v>39156.395162036984</c:v>
                </c:pt>
                <c:pt idx="357">
                  <c:v>39156.396412037036</c:v>
                </c:pt>
                <c:pt idx="358">
                  <c:v>39156.396481481475</c:v>
                </c:pt>
                <c:pt idx="359">
                  <c:v>39156.398217592643</c:v>
                </c:pt>
                <c:pt idx="360">
                  <c:v>39174.507222222222</c:v>
                </c:pt>
                <c:pt idx="361">
                  <c:v>39191.310104166667</c:v>
                </c:pt>
                <c:pt idx="362">
                  <c:v>39233.410925925942</c:v>
                </c:pt>
                <c:pt idx="363">
                  <c:v>39237.461817129632</c:v>
                </c:pt>
                <c:pt idx="364">
                  <c:v>39265.514537037212</c:v>
                </c:pt>
                <c:pt idx="365">
                  <c:v>39265.529895833184</c:v>
                </c:pt>
                <c:pt idx="366">
                  <c:v>39266.424930555557</c:v>
                </c:pt>
                <c:pt idx="367">
                  <c:v>39268.465208333335</c:v>
                </c:pt>
                <c:pt idx="368">
                  <c:v>39272.645601851575</c:v>
                </c:pt>
                <c:pt idx="369">
                  <c:v>39273.330659722233</c:v>
                </c:pt>
                <c:pt idx="370">
                  <c:v>39276.615115740744</c:v>
                </c:pt>
                <c:pt idx="371">
                  <c:v>39276.684907407413</c:v>
                </c:pt>
                <c:pt idx="372">
                  <c:v>39276.686250000013</c:v>
                </c:pt>
                <c:pt idx="373">
                  <c:v>39337.555115740739</c:v>
                </c:pt>
                <c:pt idx="374">
                  <c:v>39387.464826389012</c:v>
                </c:pt>
                <c:pt idx="375">
                  <c:v>39401.900023148213</c:v>
                </c:pt>
                <c:pt idx="376">
                  <c:v>39471.403321759186</c:v>
                </c:pt>
                <c:pt idx="377">
                  <c:v>39471.435891203706</c:v>
                </c:pt>
                <c:pt idx="378">
                  <c:v>39471.44395833333</c:v>
                </c:pt>
                <c:pt idx="379">
                  <c:v>39475.380578703713</c:v>
                </c:pt>
                <c:pt idx="380">
                  <c:v>39580.350949074535</c:v>
                </c:pt>
                <c:pt idx="381">
                  <c:v>39588.444664351853</c:v>
                </c:pt>
                <c:pt idx="382">
                  <c:v>39605.732916666624</c:v>
                </c:pt>
                <c:pt idx="383">
                  <c:v>39605.826793981476</c:v>
                </c:pt>
                <c:pt idx="384">
                  <c:v>39610.446886574093</c:v>
                </c:pt>
                <c:pt idx="385">
                  <c:v>39610.510717592602</c:v>
                </c:pt>
                <c:pt idx="386">
                  <c:v>39610.591226851575</c:v>
                </c:pt>
                <c:pt idx="387">
                  <c:v>39610.595590277779</c:v>
                </c:pt>
                <c:pt idx="388">
                  <c:v>39610.660729166586</c:v>
                </c:pt>
                <c:pt idx="389">
                  <c:v>39610.661342592575</c:v>
                </c:pt>
                <c:pt idx="390">
                  <c:v>39612.352094907612</c:v>
                </c:pt>
                <c:pt idx="391">
                  <c:v>39638.458148148668</c:v>
                </c:pt>
                <c:pt idx="392">
                  <c:v>39639.421921296285</c:v>
                </c:pt>
                <c:pt idx="393">
                  <c:v>39639.426122685174</c:v>
                </c:pt>
                <c:pt idx="394">
                  <c:v>39645.510057870393</c:v>
                </c:pt>
                <c:pt idx="395">
                  <c:v>39647.341493055559</c:v>
                </c:pt>
                <c:pt idx="396">
                  <c:v>39647.527569444443</c:v>
                </c:pt>
                <c:pt idx="397">
                  <c:v>39647.615208333329</c:v>
                </c:pt>
                <c:pt idx="398">
                  <c:v>39653.596377314811</c:v>
                </c:pt>
                <c:pt idx="399">
                  <c:v>39655.393564814804</c:v>
                </c:pt>
                <c:pt idx="400">
                  <c:v>39658.430567129632</c:v>
                </c:pt>
                <c:pt idx="401">
                  <c:v>39658.52034722222</c:v>
                </c:pt>
                <c:pt idx="402">
                  <c:v>39661.802557870818</c:v>
                </c:pt>
                <c:pt idx="403">
                  <c:v>39663.471145832984</c:v>
                </c:pt>
                <c:pt idx="404">
                  <c:v>39748.411481481475</c:v>
                </c:pt>
                <c:pt idx="405">
                  <c:v>39748.680543981478</c:v>
                </c:pt>
                <c:pt idx="406">
                  <c:v>39748.896192129629</c:v>
                </c:pt>
                <c:pt idx="407">
                  <c:v>39750.583368055552</c:v>
                </c:pt>
                <c:pt idx="408">
                  <c:v>39750.584907407443</c:v>
                </c:pt>
                <c:pt idx="409">
                  <c:v>39752.640069444613</c:v>
                </c:pt>
                <c:pt idx="410">
                  <c:v>39827.555879629632</c:v>
                </c:pt>
                <c:pt idx="411">
                  <c:v>39875.632129629594</c:v>
                </c:pt>
                <c:pt idx="412">
                  <c:v>39885.339895833335</c:v>
                </c:pt>
                <c:pt idx="413">
                  <c:v>39885.340810185211</c:v>
                </c:pt>
                <c:pt idx="414">
                  <c:v>39939.566076389012</c:v>
                </c:pt>
                <c:pt idx="415">
                  <c:v>39944.591574074082</c:v>
                </c:pt>
                <c:pt idx="416">
                  <c:v>39953.614212963003</c:v>
                </c:pt>
                <c:pt idx="417">
                  <c:v>39961.506840277783</c:v>
                </c:pt>
                <c:pt idx="418">
                  <c:v>39961.507384259254</c:v>
                </c:pt>
                <c:pt idx="419">
                  <c:v>40010.433321759185</c:v>
                </c:pt>
                <c:pt idx="420">
                  <c:v>40010.546053241043</c:v>
                </c:pt>
                <c:pt idx="421">
                  <c:v>40017.617199074091</c:v>
                </c:pt>
                <c:pt idx="422">
                  <c:v>40024.579722222225</c:v>
                </c:pt>
                <c:pt idx="423">
                  <c:v>40024.582314814819</c:v>
                </c:pt>
                <c:pt idx="424">
                  <c:v>40028.402303240742</c:v>
                </c:pt>
                <c:pt idx="425">
                  <c:v>40028.404791666624</c:v>
                </c:pt>
                <c:pt idx="426">
                  <c:v>40077.364027777781</c:v>
                </c:pt>
                <c:pt idx="427">
                  <c:v>40093.297523148147</c:v>
                </c:pt>
                <c:pt idx="428">
                  <c:v>40106.449814814812</c:v>
                </c:pt>
                <c:pt idx="429">
                  <c:v>40113.526064814774</c:v>
                </c:pt>
                <c:pt idx="430">
                  <c:v>40113.557187500002</c:v>
                </c:pt>
                <c:pt idx="431">
                  <c:v>40161.485081018516</c:v>
                </c:pt>
                <c:pt idx="432">
                  <c:v>40161.498784722186</c:v>
                </c:pt>
                <c:pt idx="433">
                  <c:v>40186.423935185187</c:v>
                </c:pt>
                <c:pt idx="434">
                  <c:v>40186.435810185183</c:v>
                </c:pt>
                <c:pt idx="435">
                  <c:v>40252.477303240739</c:v>
                </c:pt>
                <c:pt idx="436">
                  <c:v>40252.489351851851</c:v>
                </c:pt>
                <c:pt idx="437">
                  <c:v>40252.491203703576</c:v>
                </c:pt>
                <c:pt idx="438">
                  <c:v>40331.523946759175</c:v>
                </c:pt>
                <c:pt idx="439">
                  <c:v>40331.525393518474</c:v>
                </c:pt>
                <c:pt idx="440">
                  <c:v>40331.530162036994</c:v>
                </c:pt>
                <c:pt idx="441">
                  <c:v>40332.531712962955</c:v>
                </c:pt>
                <c:pt idx="442">
                  <c:v>40332.544849537036</c:v>
                </c:pt>
                <c:pt idx="443">
                  <c:v>40337.431631944448</c:v>
                </c:pt>
                <c:pt idx="444">
                  <c:v>40415.571747684975</c:v>
                </c:pt>
                <c:pt idx="445">
                  <c:v>40415.578819445182</c:v>
                </c:pt>
                <c:pt idx="446">
                  <c:v>40422.645289351851</c:v>
                </c:pt>
                <c:pt idx="447">
                  <c:v>40422.646481481475</c:v>
                </c:pt>
                <c:pt idx="448">
                  <c:v>40422.653263888889</c:v>
                </c:pt>
                <c:pt idx="449">
                  <c:v>40493.423252314817</c:v>
                </c:pt>
                <c:pt idx="450">
                  <c:v>40506.685219907413</c:v>
                </c:pt>
                <c:pt idx="451">
                  <c:v>40506.686064814814</c:v>
                </c:pt>
                <c:pt idx="452">
                  <c:v>40506.687222222223</c:v>
                </c:pt>
                <c:pt idx="453">
                  <c:v>40582.690462962419</c:v>
                </c:pt>
                <c:pt idx="454">
                  <c:v>40583.483472222222</c:v>
                </c:pt>
                <c:pt idx="455">
                  <c:v>40583.614432870367</c:v>
                </c:pt>
                <c:pt idx="456">
                  <c:v>40590.440231481603</c:v>
                </c:pt>
                <c:pt idx="457">
                  <c:v>40604.419861111106</c:v>
                </c:pt>
                <c:pt idx="458">
                  <c:v>40604.442696759259</c:v>
                </c:pt>
                <c:pt idx="459">
                  <c:v>40604.464305555557</c:v>
                </c:pt>
                <c:pt idx="460">
                  <c:v>40604.480787037035</c:v>
                </c:pt>
                <c:pt idx="461">
                  <c:v>40604.684513889013</c:v>
                </c:pt>
                <c:pt idx="462">
                  <c:v>40604.71675925926</c:v>
                </c:pt>
                <c:pt idx="463">
                  <c:v>40609.603055555555</c:v>
                </c:pt>
                <c:pt idx="464">
                  <c:v>40610.646296296916</c:v>
                </c:pt>
                <c:pt idx="465">
                  <c:v>40613.544305555552</c:v>
                </c:pt>
                <c:pt idx="466">
                  <c:v>40616.822824074203</c:v>
                </c:pt>
                <c:pt idx="467">
                  <c:v>40626.443692129629</c:v>
                </c:pt>
                <c:pt idx="468">
                  <c:v>40626.449699074212</c:v>
                </c:pt>
                <c:pt idx="469">
                  <c:v>40626.573217592602</c:v>
                </c:pt>
                <c:pt idx="470">
                  <c:v>40634.536273148668</c:v>
                </c:pt>
                <c:pt idx="471">
                  <c:v>40634.539467592585</c:v>
                </c:pt>
                <c:pt idx="472">
                  <c:v>40666.517245370393</c:v>
                </c:pt>
                <c:pt idx="473">
                  <c:v>40669.474664351852</c:v>
                </c:pt>
                <c:pt idx="474">
                  <c:v>40669.475937500007</c:v>
                </c:pt>
                <c:pt idx="475">
                  <c:v>40669.522245370368</c:v>
                </c:pt>
                <c:pt idx="476">
                  <c:v>40676.491307870354</c:v>
                </c:pt>
                <c:pt idx="477">
                  <c:v>40686.619872685187</c:v>
                </c:pt>
                <c:pt idx="478">
                  <c:v>40721.612546296776</c:v>
                </c:pt>
                <c:pt idx="479">
                  <c:v>40721.620729166585</c:v>
                </c:pt>
                <c:pt idx="480">
                  <c:v>40737.457013889012</c:v>
                </c:pt>
                <c:pt idx="481">
                  <c:v>40744.557569444973</c:v>
                </c:pt>
                <c:pt idx="482">
                  <c:v>40759.378229167043</c:v>
                </c:pt>
                <c:pt idx="483">
                  <c:v>40760.401076389011</c:v>
                </c:pt>
                <c:pt idx="484">
                  <c:v>40765.475949074083</c:v>
                </c:pt>
                <c:pt idx="485">
                  <c:v>40766.444282407443</c:v>
                </c:pt>
                <c:pt idx="486">
                  <c:v>40770.530601851824</c:v>
                </c:pt>
                <c:pt idx="487">
                  <c:v>40777.450833333343</c:v>
                </c:pt>
                <c:pt idx="488">
                  <c:v>40777.456956018643</c:v>
                </c:pt>
                <c:pt idx="489">
                  <c:v>40787.507962962954</c:v>
                </c:pt>
                <c:pt idx="490">
                  <c:v>40812.619467592594</c:v>
                </c:pt>
                <c:pt idx="491">
                  <c:v>40813.550995370613</c:v>
                </c:pt>
                <c:pt idx="492">
                  <c:v>40814.613124999996</c:v>
                </c:pt>
                <c:pt idx="493">
                  <c:v>40816.421030092592</c:v>
                </c:pt>
                <c:pt idx="494">
                  <c:v>40865.671018518522</c:v>
                </c:pt>
                <c:pt idx="495">
                  <c:v>40885.708935185183</c:v>
                </c:pt>
                <c:pt idx="496">
                  <c:v>40896.587708333325</c:v>
                </c:pt>
                <c:pt idx="497">
                  <c:v>40896.589305555557</c:v>
                </c:pt>
                <c:pt idx="498">
                  <c:v>40897.656203703707</c:v>
                </c:pt>
                <c:pt idx="499">
                  <c:v>40899.483206018602</c:v>
                </c:pt>
                <c:pt idx="500">
                  <c:v>40911.42833333333</c:v>
                </c:pt>
                <c:pt idx="501">
                  <c:v>40914.465486110974</c:v>
                </c:pt>
                <c:pt idx="502">
                  <c:v>40917.952800926243</c:v>
                </c:pt>
                <c:pt idx="503">
                  <c:v>40967.500324074092</c:v>
                </c:pt>
                <c:pt idx="504">
                  <c:v>40970.384942129633</c:v>
                </c:pt>
                <c:pt idx="505">
                  <c:v>40970.469652777778</c:v>
                </c:pt>
                <c:pt idx="506">
                  <c:v>40996.654768518521</c:v>
                </c:pt>
                <c:pt idx="507">
                  <c:v>41011.597812500004</c:v>
                </c:pt>
                <c:pt idx="508">
                  <c:v>41051.599699074082</c:v>
                </c:pt>
                <c:pt idx="509">
                  <c:v>41061.458136574212</c:v>
                </c:pt>
                <c:pt idx="510">
                  <c:v>41066.427083333176</c:v>
                </c:pt>
                <c:pt idx="511">
                  <c:v>41067.583645833176</c:v>
                </c:pt>
                <c:pt idx="512">
                  <c:v>41068.468159722222</c:v>
                </c:pt>
                <c:pt idx="513">
                  <c:v>41074.364837963003</c:v>
                </c:pt>
                <c:pt idx="514">
                  <c:v>41085.691203703194</c:v>
                </c:pt>
                <c:pt idx="515">
                  <c:v>41095.395567129628</c:v>
                </c:pt>
                <c:pt idx="516">
                  <c:v>41130.422893518517</c:v>
                </c:pt>
                <c:pt idx="517">
                  <c:v>41130.423993055556</c:v>
                </c:pt>
                <c:pt idx="518">
                  <c:v>41207.537175925929</c:v>
                </c:pt>
                <c:pt idx="519">
                  <c:v>41211.485520833325</c:v>
                </c:pt>
                <c:pt idx="520">
                  <c:v>41211.540613426419</c:v>
                </c:pt>
                <c:pt idx="521">
                  <c:v>41218.402395833335</c:v>
                </c:pt>
                <c:pt idx="522">
                  <c:v>41218.476319445159</c:v>
                </c:pt>
                <c:pt idx="523">
                  <c:v>41218.627453703142</c:v>
                </c:pt>
                <c:pt idx="524">
                  <c:v>41290.490532407413</c:v>
                </c:pt>
                <c:pt idx="525">
                  <c:v>41306.687766203584</c:v>
                </c:pt>
                <c:pt idx="526">
                  <c:v>41306.697685184976</c:v>
                </c:pt>
                <c:pt idx="527">
                  <c:v>41309.518622685187</c:v>
                </c:pt>
              </c:numCache>
            </c:numRef>
          </c:cat>
          <c:val>
            <c:numRef>
              <c:f>ensembl!$X$2:$X$529</c:f>
              <c:numCache>
                <c:formatCode>General</c:formatCode>
                <c:ptCount val="528"/>
                <c:pt idx="0">
                  <c:v>9</c:v>
                </c:pt>
                <c:pt idx="1">
                  <c:v>0</c:v>
                </c:pt>
                <c:pt idx="2">
                  <c:v>0</c:v>
                </c:pt>
                <c:pt idx="3">
                  <c:v>8</c:v>
                </c:pt>
                <c:pt idx="4">
                  <c:v>8</c:v>
                </c:pt>
                <c:pt idx="5">
                  <c:v>12</c:v>
                </c:pt>
                <c:pt idx="6">
                  <c:v>0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4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5</c:v>
                </c:pt>
                <c:pt idx="18">
                  <c:v>0</c:v>
                </c:pt>
                <c:pt idx="19">
                  <c:v>0</c:v>
                </c:pt>
                <c:pt idx="20">
                  <c:v>11</c:v>
                </c:pt>
                <c:pt idx="21">
                  <c:v>0</c:v>
                </c:pt>
                <c:pt idx="22">
                  <c:v>2</c:v>
                </c:pt>
                <c:pt idx="23">
                  <c:v>0</c:v>
                </c:pt>
                <c:pt idx="24">
                  <c:v>0</c:v>
                </c:pt>
                <c:pt idx="25">
                  <c:v>2</c:v>
                </c:pt>
                <c:pt idx="26">
                  <c:v>0</c:v>
                </c:pt>
                <c:pt idx="27">
                  <c:v>2</c:v>
                </c:pt>
                <c:pt idx="28">
                  <c:v>7</c:v>
                </c:pt>
                <c:pt idx="29">
                  <c:v>0</c:v>
                </c:pt>
                <c:pt idx="30">
                  <c:v>2</c:v>
                </c:pt>
                <c:pt idx="31">
                  <c:v>0</c:v>
                </c:pt>
                <c:pt idx="32">
                  <c:v>16</c:v>
                </c:pt>
                <c:pt idx="33">
                  <c:v>0</c:v>
                </c:pt>
                <c:pt idx="34">
                  <c:v>6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55</c:v>
                </c:pt>
                <c:pt idx="56">
                  <c:v>2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8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6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5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4</c:v>
                </c:pt>
                <c:pt idx="92">
                  <c:v>75</c:v>
                </c:pt>
                <c:pt idx="93">
                  <c:v>12</c:v>
                </c:pt>
                <c:pt idx="94">
                  <c:v>0</c:v>
                </c:pt>
                <c:pt idx="95">
                  <c:v>0</c:v>
                </c:pt>
                <c:pt idx="96">
                  <c:v>1</c:v>
                </c:pt>
                <c:pt idx="97">
                  <c:v>9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45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8</c:v>
                </c:pt>
                <c:pt idx="117">
                  <c:v>0</c:v>
                </c:pt>
                <c:pt idx="118">
                  <c:v>7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2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7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196</c:v>
                </c:pt>
                <c:pt idx="133">
                  <c:v>0</c:v>
                </c:pt>
                <c:pt idx="134">
                  <c:v>2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2</c:v>
                </c:pt>
                <c:pt idx="147">
                  <c:v>0</c:v>
                </c:pt>
                <c:pt idx="148">
                  <c:v>0</c:v>
                </c:pt>
                <c:pt idx="149">
                  <c:v>4</c:v>
                </c:pt>
                <c:pt idx="150">
                  <c:v>1</c:v>
                </c:pt>
                <c:pt idx="151">
                  <c:v>27</c:v>
                </c:pt>
                <c:pt idx="152">
                  <c:v>4</c:v>
                </c:pt>
                <c:pt idx="153">
                  <c:v>0</c:v>
                </c:pt>
                <c:pt idx="154">
                  <c:v>2</c:v>
                </c:pt>
                <c:pt idx="155">
                  <c:v>2</c:v>
                </c:pt>
                <c:pt idx="156">
                  <c:v>17</c:v>
                </c:pt>
                <c:pt idx="157">
                  <c:v>10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6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2</c:v>
                </c:pt>
                <c:pt idx="180">
                  <c:v>0</c:v>
                </c:pt>
                <c:pt idx="181">
                  <c:v>4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4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1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104</c:v>
                </c:pt>
                <c:pt idx="206">
                  <c:v>13</c:v>
                </c:pt>
                <c:pt idx="207">
                  <c:v>0</c:v>
                </c:pt>
                <c:pt idx="208">
                  <c:v>5</c:v>
                </c:pt>
                <c:pt idx="209">
                  <c:v>54</c:v>
                </c:pt>
                <c:pt idx="210">
                  <c:v>0</c:v>
                </c:pt>
                <c:pt idx="211">
                  <c:v>6</c:v>
                </c:pt>
                <c:pt idx="212">
                  <c:v>0</c:v>
                </c:pt>
                <c:pt idx="213">
                  <c:v>6</c:v>
                </c:pt>
                <c:pt idx="214">
                  <c:v>2</c:v>
                </c:pt>
                <c:pt idx="215">
                  <c:v>0</c:v>
                </c:pt>
                <c:pt idx="216">
                  <c:v>2</c:v>
                </c:pt>
                <c:pt idx="217">
                  <c:v>14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1</c:v>
                </c:pt>
                <c:pt idx="223">
                  <c:v>0</c:v>
                </c:pt>
                <c:pt idx="224">
                  <c:v>7</c:v>
                </c:pt>
                <c:pt idx="225">
                  <c:v>31</c:v>
                </c:pt>
                <c:pt idx="226">
                  <c:v>10</c:v>
                </c:pt>
                <c:pt idx="227">
                  <c:v>11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174</c:v>
                </c:pt>
                <c:pt idx="243">
                  <c:v>0</c:v>
                </c:pt>
                <c:pt idx="244">
                  <c:v>4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178</c:v>
                </c:pt>
                <c:pt idx="249">
                  <c:v>6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2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21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4</c:v>
                </c:pt>
                <c:pt idx="284">
                  <c:v>0</c:v>
                </c:pt>
                <c:pt idx="285">
                  <c:v>0</c:v>
                </c:pt>
                <c:pt idx="286">
                  <c:v>11</c:v>
                </c:pt>
                <c:pt idx="287">
                  <c:v>0</c:v>
                </c:pt>
                <c:pt idx="288">
                  <c:v>3</c:v>
                </c:pt>
                <c:pt idx="289">
                  <c:v>4</c:v>
                </c:pt>
                <c:pt idx="290">
                  <c:v>3</c:v>
                </c:pt>
                <c:pt idx="291">
                  <c:v>4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4</c:v>
                </c:pt>
                <c:pt idx="296">
                  <c:v>1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2</c:v>
                </c:pt>
                <c:pt idx="306">
                  <c:v>0</c:v>
                </c:pt>
                <c:pt idx="307">
                  <c:v>2</c:v>
                </c:pt>
                <c:pt idx="308">
                  <c:v>2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2</c:v>
                </c:pt>
                <c:pt idx="313">
                  <c:v>21</c:v>
                </c:pt>
                <c:pt idx="314">
                  <c:v>21</c:v>
                </c:pt>
                <c:pt idx="315">
                  <c:v>0</c:v>
                </c:pt>
                <c:pt idx="316">
                  <c:v>2</c:v>
                </c:pt>
                <c:pt idx="317">
                  <c:v>0</c:v>
                </c:pt>
                <c:pt idx="318">
                  <c:v>2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2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2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1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4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33</c:v>
                </c:pt>
                <c:pt idx="378">
                  <c:v>0</c:v>
                </c:pt>
                <c:pt idx="379">
                  <c:v>0</c:v>
                </c:pt>
                <c:pt idx="380">
                  <c:v>2</c:v>
                </c:pt>
                <c:pt idx="381">
                  <c:v>7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5</c:v>
                </c:pt>
                <c:pt idx="391">
                  <c:v>0</c:v>
                </c:pt>
                <c:pt idx="392">
                  <c:v>3</c:v>
                </c:pt>
                <c:pt idx="393">
                  <c:v>0</c:v>
                </c:pt>
                <c:pt idx="394">
                  <c:v>0</c:v>
                </c:pt>
                <c:pt idx="395">
                  <c:v>2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4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12</c:v>
                </c:pt>
                <c:pt idx="411">
                  <c:v>2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22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1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4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2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2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2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36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10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1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1</c:v>
                </c:pt>
                <c:pt idx="527">
                  <c:v>0</c:v>
                </c:pt>
              </c:numCache>
            </c:numRef>
          </c:val>
        </c:ser>
        <c:gapWidth val="9"/>
        <c:overlap val="100"/>
        <c:axId val="83325312"/>
        <c:axId val="83326848"/>
      </c:barChart>
      <c:dateAx>
        <c:axId val="83325312"/>
        <c:scaling>
          <c:orientation val="minMax"/>
        </c:scaling>
        <c:delete val="1"/>
        <c:axPos val="b"/>
        <c:numFmt formatCode="[$-409]yyyy;@" sourceLinked="0"/>
        <c:majorTickMark val="none"/>
        <c:tickLblPos val="none"/>
        <c:crossAx val="83326848"/>
        <c:crosses val="autoZero"/>
        <c:auto val="1"/>
        <c:lblOffset val="100"/>
        <c:majorUnit val="1"/>
        <c:majorTimeUnit val="years"/>
      </c:dateAx>
      <c:valAx>
        <c:axId val="83326848"/>
        <c:scaling>
          <c:orientation val="minMax"/>
          <c:max val="380"/>
          <c:min val="0"/>
        </c:scaling>
        <c:axPos val="l"/>
        <c:numFmt formatCode="General" sourceLinked="1"/>
        <c:tickLblPos val="nextTo"/>
        <c:crossAx val="83325312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449071992106184E-2"/>
          <c:y val="0.87427536231884728"/>
          <c:w val="3.6824216915817082E-2"/>
          <c:h val="4.1364734299517134E-2"/>
        </c:manualLayout>
      </c:layout>
      <c:lineChart>
        <c:grouping val="standard"/>
        <c:ser>
          <c:idx val="0"/>
          <c:order val="0"/>
          <c:tx>
            <c:v>Actual size</c:v>
          </c:tx>
          <c:spPr>
            <a:ln w="254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typo3!$A$2:$A$97</c:f>
              <c:numCache>
                <c:formatCode>General</c:formatCode>
                <c:ptCount val="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</c:numCache>
            </c:numRef>
          </c:cat>
          <c:val>
            <c:numRef>
              <c:f>typo3!$H$2:$H$97</c:f>
              <c:numCache>
                <c:formatCode>General</c:formatCode>
                <c:ptCount val="96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11</c:v>
                </c:pt>
                <c:pt idx="5">
                  <c:v>11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13</c:v>
                </c:pt>
                <c:pt idx="14">
                  <c:v>13</c:v>
                </c:pt>
                <c:pt idx="15">
                  <c:v>13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15</c:v>
                </c:pt>
                <c:pt idx="20">
                  <c:v>15</c:v>
                </c:pt>
                <c:pt idx="21">
                  <c:v>18</c:v>
                </c:pt>
                <c:pt idx="22">
                  <c:v>18</c:v>
                </c:pt>
                <c:pt idx="23">
                  <c:v>18</c:v>
                </c:pt>
                <c:pt idx="24">
                  <c:v>19</c:v>
                </c:pt>
                <c:pt idx="25">
                  <c:v>19</c:v>
                </c:pt>
                <c:pt idx="26">
                  <c:v>19</c:v>
                </c:pt>
                <c:pt idx="27">
                  <c:v>19</c:v>
                </c:pt>
                <c:pt idx="28">
                  <c:v>19</c:v>
                </c:pt>
                <c:pt idx="29">
                  <c:v>19</c:v>
                </c:pt>
                <c:pt idx="30">
                  <c:v>19</c:v>
                </c:pt>
                <c:pt idx="31">
                  <c:v>19</c:v>
                </c:pt>
                <c:pt idx="32">
                  <c:v>19</c:v>
                </c:pt>
                <c:pt idx="33">
                  <c:v>19</c:v>
                </c:pt>
                <c:pt idx="34">
                  <c:v>19</c:v>
                </c:pt>
                <c:pt idx="35">
                  <c:v>19</c:v>
                </c:pt>
                <c:pt idx="36">
                  <c:v>19</c:v>
                </c:pt>
                <c:pt idx="37">
                  <c:v>19</c:v>
                </c:pt>
                <c:pt idx="38">
                  <c:v>19</c:v>
                </c:pt>
                <c:pt idx="39">
                  <c:v>19</c:v>
                </c:pt>
                <c:pt idx="40">
                  <c:v>19</c:v>
                </c:pt>
                <c:pt idx="41">
                  <c:v>19</c:v>
                </c:pt>
                <c:pt idx="42">
                  <c:v>19</c:v>
                </c:pt>
                <c:pt idx="43">
                  <c:v>19</c:v>
                </c:pt>
                <c:pt idx="44">
                  <c:v>19</c:v>
                </c:pt>
                <c:pt idx="45">
                  <c:v>19</c:v>
                </c:pt>
                <c:pt idx="46">
                  <c:v>19</c:v>
                </c:pt>
                <c:pt idx="47">
                  <c:v>19</c:v>
                </c:pt>
                <c:pt idx="48">
                  <c:v>19</c:v>
                </c:pt>
                <c:pt idx="49">
                  <c:v>19</c:v>
                </c:pt>
                <c:pt idx="50">
                  <c:v>20</c:v>
                </c:pt>
                <c:pt idx="51">
                  <c:v>20</c:v>
                </c:pt>
                <c:pt idx="52">
                  <c:v>21</c:v>
                </c:pt>
                <c:pt idx="53">
                  <c:v>21</c:v>
                </c:pt>
                <c:pt idx="54">
                  <c:v>22</c:v>
                </c:pt>
                <c:pt idx="55">
                  <c:v>22</c:v>
                </c:pt>
                <c:pt idx="56">
                  <c:v>22</c:v>
                </c:pt>
                <c:pt idx="57">
                  <c:v>22</c:v>
                </c:pt>
                <c:pt idx="58">
                  <c:v>22</c:v>
                </c:pt>
                <c:pt idx="59">
                  <c:v>22</c:v>
                </c:pt>
                <c:pt idx="60">
                  <c:v>22</c:v>
                </c:pt>
                <c:pt idx="61">
                  <c:v>23</c:v>
                </c:pt>
                <c:pt idx="62">
                  <c:v>23</c:v>
                </c:pt>
                <c:pt idx="63">
                  <c:v>22</c:v>
                </c:pt>
                <c:pt idx="64">
                  <c:v>22</c:v>
                </c:pt>
                <c:pt idx="65">
                  <c:v>22</c:v>
                </c:pt>
                <c:pt idx="66">
                  <c:v>22</c:v>
                </c:pt>
                <c:pt idx="67">
                  <c:v>22</c:v>
                </c:pt>
                <c:pt idx="68">
                  <c:v>21</c:v>
                </c:pt>
                <c:pt idx="69">
                  <c:v>18</c:v>
                </c:pt>
                <c:pt idx="70">
                  <c:v>18</c:v>
                </c:pt>
                <c:pt idx="71">
                  <c:v>18</c:v>
                </c:pt>
                <c:pt idx="72">
                  <c:v>16</c:v>
                </c:pt>
                <c:pt idx="73">
                  <c:v>15</c:v>
                </c:pt>
                <c:pt idx="74">
                  <c:v>14</c:v>
                </c:pt>
                <c:pt idx="75">
                  <c:v>14</c:v>
                </c:pt>
                <c:pt idx="76">
                  <c:v>14</c:v>
                </c:pt>
                <c:pt idx="77">
                  <c:v>14</c:v>
                </c:pt>
                <c:pt idx="78">
                  <c:v>14</c:v>
                </c:pt>
                <c:pt idx="79">
                  <c:v>14</c:v>
                </c:pt>
                <c:pt idx="80">
                  <c:v>16</c:v>
                </c:pt>
                <c:pt idx="81">
                  <c:v>16</c:v>
                </c:pt>
                <c:pt idx="82">
                  <c:v>16</c:v>
                </c:pt>
                <c:pt idx="83">
                  <c:v>16</c:v>
                </c:pt>
                <c:pt idx="84">
                  <c:v>16</c:v>
                </c:pt>
                <c:pt idx="85">
                  <c:v>21</c:v>
                </c:pt>
                <c:pt idx="86">
                  <c:v>21</c:v>
                </c:pt>
                <c:pt idx="87">
                  <c:v>23</c:v>
                </c:pt>
                <c:pt idx="88">
                  <c:v>23</c:v>
                </c:pt>
                <c:pt idx="89">
                  <c:v>23</c:v>
                </c:pt>
                <c:pt idx="90">
                  <c:v>23</c:v>
                </c:pt>
                <c:pt idx="91">
                  <c:v>23</c:v>
                </c:pt>
                <c:pt idx="92">
                  <c:v>23</c:v>
                </c:pt>
                <c:pt idx="93">
                  <c:v>23</c:v>
                </c:pt>
                <c:pt idx="94">
                  <c:v>23</c:v>
                </c:pt>
                <c:pt idx="95">
                  <c:v>23</c:v>
                </c:pt>
              </c:numCache>
            </c:numRef>
          </c:val>
        </c:ser>
        <c:ser>
          <c:idx val="4"/>
          <c:order val="1"/>
          <c:tx>
            <c:v>Est - last 5 last 1</c:v>
          </c:tx>
          <c:spPr>
            <a:ln w="12700">
              <a:solidFill>
                <a:schemeClr val="accent3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typo3!$A$2:$A$97</c:f>
              <c:numCache>
                <c:formatCode>General</c:formatCode>
                <c:ptCount val="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</c:numCache>
            </c:numRef>
          </c:cat>
          <c:val>
            <c:numRef>
              <c:f>typo3!$AN$2:$AN$97</c:f>
              <c:numCache>
                <c:formatCode>0.0</c:formatCode>
                <c:ptCount val="96"/>
                <c:pt idx="0" formatCode="General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10.25</c:v>
                </c:pt>
                <c:pt idx="5">
                  <c:v>10.447208119759113</c:v>
                </c:pt>
                <c:pt idx="6">
                  <c:v>10.841036018522834</c:v>
                </c:pt>
                <c:pt idx="7">
                  <c:v>11.23247593754207</c:v>
                </c:pt>
                <c:pt idx="8">
                  <c:v>11.624674660664541</c:v>
                </c:pt>
                <c:pt idx="9">
                  <c:v>11.822738530210136</c:v>
                </c:pt>
                <c:pt idx="10">
                  <c:v>12.021234662472848</c:v>
                </c:pt>
                <c:pt idx="11">
                  <c:v>12.021234662472848</c:v>
                </c:pt>
                <c:pt idx="12">
                  <c:v>12.021234662472848</c:v>
                </c:pt>
                <c:pt idx="13">
                  <c:v>12.220528714762768</c:v>
                </c:pt>
                <c:pt idx="14">
                  <c:v>12.41925501749972</c:v>
                </c:pt>
                <c:pt idx="15">
                  <c:v>12.61772323905492</c:v>
                </c:pt>
                <c:pt idx="16">
                  <c:v>12.816239678459777</c:v>
                </c:pt>
                <c:pt idx="17">
                  <c:v>13.213981884678818</c:v>
                </c:pt>
                <c:pt idx="18">
                  <c:v>13.612100474256721</c:v>
                </c:pt>
                <c:pt idx="19">
                  <c:v>14.007512103590669</c:v>
                </c:pt>
                <c:pt idx="20">
                  <c:v>14.402208772741869</c:v>
                </c:pt>
                <c:pt idx="21">
                  <c:v>15.392054797533326</c:v>
                </c:pt>
                <c:pt idx="22">
                  <c:v>16.176546440458591</c:v>
                </c:pt>
                <c:pt idx="23">
                  <c:v>16.764276047398969</c:v>
                </c:pt>
                <c:pt idx="24">
                  <c:v>17.548532441965044</c:v>
                </c:pt>
                <c:pt idx="25">
                  <c:v>18.337002025158991</c:v>
                </c:pt>
                <c:pt idx="26">
                  <c:v>18.537956868719135</c:v>
                </c:pt>
                <c:pt idx="27">
                  <c:v>18.738873122278235</c:v>
                </c:pt>
                <c:pt idx="28">
                  <c:v>18.939894739392233</c:v>
                </c:pt>
                <c:pt idx="29">
                  <c:v>18.939894739392233</c:v>
                </c:pt>
                <c:pt idx="30">
                  <c:v>18.939894739392233</c:v>
                </c:pt>
                <c:pt idx="31">
                  <c:v>18.939894739392233</c:v>
                </c:pt>
                <c:pt idx="32">
                  <c:v>18.939894739392233</c:v>
                </c:pt>
                <c:pt idx="33">
                  <c:v>18.939894739392233</c:v>
                </c:pt>
                <c:pt idx="34">
                  <c:v>18.939894739392233</c:v>
                </c:pt>
                <c:pt idx="35">
                  <c:v>18.939894739392233</c:v>
                </c:pt>
                <c:pt idx="36">
                  <c:v>18.939894739392233</c:v>
                </c:pt>
                <c:pt idx="37">
                  <c:v>18.939894739392233</c:v>
                </c:pt>
                <c:pt idx="38">
                  <c:v>18.939894739392233</c:v>
                </c:pt>
                <c:pt idx="39">
                  <c:v>18.939894739392233</c:v>
                </c:pt>
                <c:pt idx="40">
                  <c:v>18.939894739392233</c:v>
                </c:pt>
                <c:pt idx="41">
                  <c:v>18.939894739392233</c:v>
                </c:pt>
                <c:pt idx="42">
                  <c:v>18.939894739392233</c:v>
                </c:pt>
                <c:pt idx="43">
                  <c:v>18.939894739392233</c:v>
                </c:pt>
                <c:pt idx="44">
                  <c:v>18.939894739392233</c:v>
                </c:pt>
                <c:pt idx="45">
                  <c:v>18.939894739392233</c:v>
                </c:pt>
                <c:pt idx="46">
                  <c:v>18.939894739392233</c:v>
                </c:pt>
                <c:pt idx="47">
                  <c:v>18.939894739392233</c:v>
                </c:pt>
                <c:pt idx="48">
                  <c:v>18.939894739392233</c:v>
                </c:pt>
                <c:pt idx="49">
                  <c:v>18.939894739392233</c:v>
                </c:pt>
                <c:pt idx="50">
                  <c:v>19.141166143118031</c:v>
                </c:pt>
                <c:pt idx="51">
                  <c:v>19.342146130100868</c:v>
                </c:pt>
                <c:pt idx="52">
                  <c:v>19.743783843079061</c:v>
                </c:pt>
                <c:pt idx="53">
                  <c:v>20.14437072283113</c:v>
                </c:pt>
                <c:pt idx="54">
                  <c:v>20.74516265364872</c:v>
                </c:pt>
                <c:pt idx="55">
                  <c:v>21.14574428531013</c:v>
                </c:pt>
                <c:pt idx="56">
                  <c:v>21.546272206002079</c:v>
                </c:pt>
                <c:pt idx="57">
                  <c:v>21.746957051050611</c:v>
                </c:pt>
                <c:pt idx="58">
                  <c:v>21.947723274957418</c:v>
                </c:pt>
                <c:pt idx="59">
                  <c:v>21.947723274957418</c:v>
                </c:pt>
                <c:pt idx="60">
                  <c:v>21.947723274957418</c:v>
                </c:pt>
                <c:pt idx="61">
                  <c:v>22.148677159471127</c:v>
                </c:pt>
                <c:pt idx="62">
                  <c:v>22.349416318289286</c:v>
                </c:pt>
                <c:pt idx="63">
                  <c:v>22.349416318289286</c:v>
                </c:pt>
                <c:pt idx="64">
                  <c:v>22.349416318289286</c:v>
                </c:pt>
                <c:pt idx="65">
                  <c:v>22.349416318289286</c:v>
                </c:pt>
                <c:pt idx="66">
                  <c:v>22.148794686629682</c:v>
                </c:pt>
                <c:pt idx="67">
                  <c:v>21.948057658152319</c:v>
                </c:pt>
                <c:pt idx="68">
                  <c:v>21.747109896739989</c:v>
                </c:pt>
                <c:pt idx="69">
                  <c:v>20.944056289468826</c:v>
                </c:pt>
                <c:pt idx="70">
                  <c:v>20.154708466883331</c:v>
                </c:pt>
                <c:pt idx="71">
                  <c:v>19.371494703447134</c:v>
                </c:pt>
                <c:pt idx="72">
                  <c:v>18.195213087343486</c:v>
                </c:pt>
                <c:pt idx="73">
                  <c:v>17.020899008455114</c:v>
                </c:pt>
                <c:pt idx="74">
                  <c:v>16.236861594855355</c:v>
                </c:pt>
                <c:pt idx="75">
                  <c:v>15.46376558944417</c:v>
                </c:pt>
                <c:pt idx="76">
                  <c:v>14.690821250223197</c:v>
                </c:pt>
                <c:pt idx="77">
                  <c:v>14.299096025623626</c:v>
                </c:pt>
                <c:pt idx="78">
                  <c:v>14.102302471163181</c:v>
                </c:pt>
                <c:pt idx="79">
                  <c:v>14.102302471163181</c:v>
                </c:pt>
                <c:pt idx="80">
                  <c:v>14.496520073319354</c:v>
                </c:pt>
                <c:pt idx="81">
                  <c:v>14.887936167706522</c:v>
                </c:pt>
                <c:pt idx="82">
                  <c:v>15.278236613157254</c:v>
                </c:pt>
                <c:pt idx="83">
                  <c:v>15.669065705366966</c:v>
                </c:pt>
                <c:pt idx="84">
                  <c:v>16.062078319435113</c:v>
                </c:pt>
                <c:pt idx="85">
                  <c:v>17.054363457763021</c:v>
                </c:pt>
                <c:pt idx="86">
                  <c:v>18.015148340322529</c:v>
                </c:pt>
                <c:pt idx="87">
                  <c:v>19.342129757511429</c:v>
                </c:pt>
                <c:pt idx="88">
                  <c:v>20.656265617413208</c:v>
                </c:pt>
                <c:pt idx="89">
                  <c:v>21.998560793168629</c:v>
                </c:pt>
                <c:pt idx="90">
                  <c:v>22.40348740887756</c:v>
                </c:pt>
                <c:pt idx="91">
                  <c:v>22.808892265879596</c:v>
                </c:pt>
                <c:pt idx="92">
                  <c:v>22.808892265879596</c:v>
                </c:pt>
                <c:pt idx="93">
                  <c:v>22.808892265879596</c:v>
                </c:pt>
                <c:pt idx="94">
                  <c:v>22.808892265879596</c:v>
                </c:pt>
                <c:pt idx="95">
                  <c:v>22.808892265879596</c:v>
                </c:pt>
              </c:numCache>
            </c:numRef>
          </c:val>
        </c:ser>
        <c:ser>
          <c:idx val="5"/>
          <c:order val="2"/>
          <c:tx>
            <c:v>Est - last 10 last 1</c:v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typo3!$A$2:$A$97</c:f>
              <c:numCache>
                <c:formatCode>General</c:formatCode>
                <c:ptCount val="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</c:numCache>
            </c:numRef>
          </c:cat>
          <c:val>
            <c:numRef>
              <c:f>typo3!$AO$2:$AO$97</c:f>
              <c:numCache>
                <c:formatCode>0.0</c:formatCode>
                <c:ptCount val="96"/>
                <c:pt idx="0" formatCode="General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10.25</c:v>
                </c:pt>
                <c:pt idx="5">
                  <c:v>10.447208119759113</c:v>
                </c:pt>
                <c:pt idx="6">
                  <c:v>10.771367632922747</c:v>
                </c:pt>
                <c:pt idx="7">
                  <c:v>11.042946980408567</c:v>
                </c:pt>
                <c:pt idx="8">
                  <c:v>11.275851265753067</c:v>
                </c:pt>
                <c:pt idx="9">
                  <c:v>11.479181600576158</c:v>
                </c:pt>
                <c:pt idx="10">
                  <c:v>11.65921207878082</c:v>
                </c:pt>
                <c:pt idx="11">
                  <c:v>11.840288576676532</c:v>
                </c:pt>
                <c:pt idx="12">
                  <c:v>12.0227298721808</c:v>
                </c:pt>
                <c:pt idx="13">
                  <c:v>12.298942591034733</c:v>
                </c:pt>
                <c:pt idx="14">
                  <c:v>12.485016884355074</c:v>
                </c:pt>
                <c:pt idx="15">
                  <c:v>12.671754776628324</c:v>
                </c:pt>
                <c:pt idx="16">
                  <c:v>12.765598050471452</c:v>
                </c:pt>
                <c:pt idx="17">
                  <c:v>12.953443092426594</c:v>
                </c:pt>
                <c:pt idx="18">
                  <c:v>13.235038542775849</c:v>
                </c:pt>
                <c:pt idx="19">
                  <c:v>13.515834943085476</c:v>
                </c:pt>
                <c:pt idx="20">
                  <c:v>13.796593063693335</c:v>
                </c:pt>
                <c:pt idx="21">
                  <c:v>14.359549207830909</c:v>
                </c:pt>
                <c:pt idx="22">
                  <c:v>14.917686808801164</c:v>
                </c:pt>
                <c:pt idx="23">
                  <c:v>15.383088636644175</c:v>
                </c:pt>
                <c:pt idx="24">
                  <c:v>15.941002848471461</c:v>
                </c:pt>
                <c:pt idx="25">
                  <c:v>16.499202423299963</c:v>
                </c:pt>
                <c:pt idx="26">
                  <c:v>17.062155046820017</c:v>
                </c:pt>
                <c:pt idx="27">
                  <c:v>17.539179712092935</c:v>
                </c:pt>
                <c:pt idx="28">
                  <c:v>17.925333760396427</c:v>
                </c:pt>
                <c:pt idx="29">
                  <c:v>18.31437443130573</c:v>
                </c:pt>
                <c:pt idx="30">
                  <c:v>18.707640455763489</c:v>
                </c:pt>
                <c:pt idx="31">
                  <c:v>18.807373656059191</c:v>
                </c:pt>
                <c:pt idx="32">
                  <c:v>18.907153633639929</c:v>
                </c:pt>
                <c:pt idx="33">
                  <c:v>19.006997976835596</c:v>
                </c:pt>
                <c:pt idx="34">
                  <c:v>19.006997976835596</c:v>
                </c:pt>
                <c:pt idx="35">
                  <c:v>19.006997976835596</c:v>
                </c:pt>
                <c:pt idx="36">
                  <c:v>19.006997976835596</c:v>
                </c:pt>
                <c:pt idx="37">
                  <c:v>19.006997976835596</c:v>
                </c:pt>
                <c:pt idx="38">
                  <c:v>19.006997976835596</c:v>
                </c:pt>
                <c:pt idx="39">
                  <c:v>19.006997976835596</c:v>
                </c:pt>
                <c:pt idx="40">
                  <c:v>19.006997976835596</c:v>
                </c:pt>
                <c:pt idx="41">
                  <c:v>19.006997976835596</c:v>
                </c:pt>
                <c:pt idx="42">
                  <c:v>19.006997976835596</c:v>
                </c:pt>
                <c:pt idx="43">
                  <c:v>19.006997976835596</c:v>
                </c:pt>
                <c:pt idx="44">
                  <c:v>19.006997976835596</c:v>
                </c:pt>
                <c:pt idx="45">
                  <c:v>19.006997976835596</c:v>
                </c:pt>
                <c:pt idx="46">
                  <c:v>19.006997976835596</c:v>
                </c:pt>
                <c:pt idx="47">
                  <c:v>19.006997976835596</c:v>
                </c:pt>
                <c:pt idx="48">
                  <c:v>19.006997976835596</c:v>
                </c:pt>
                <c:pt idx="49">
                  <c:v>19.006997976835596</c:v>
                </c:pt>
                <c:pt idx="50">
                  <c:v>19.106924354598291</c:v>
                </c:pt>
                <c:pt idx="51">
                  <c:v>19.206781876074903</c:v>
                </c:pt>
                <c:pt idx="52">
                  <c:v>19.406391001116226</c:v>
                </c:pt>
                <c:pt idx="53">
                  <c:v>19.605600638759629</c:v>
                </c:pt>
                <c:pt idx="54">
                  <c:v>19.903998358398535</c:v>
                </c:pt>
                <c:pt idx="55">
                  <c:v>20.201523842030984</c:v>
                </c:pt>
                <c:pt idx="56">
                  <c:v>20.498565906445162</c:v>
                </c:pt>
                <c:pt idx="57">
                  <c:v>20.795508300580103</c:v>
                </c:pt>
                <c:pt idx="58">
                  <c:v>21.092733401424759</c:v>
                </c:pt>
                <c:pt idx="59">
                  <c:v>21.390625858698591</c:v>
                </c:pt>
                <c:pt idx="60">
                  <c:v>21.589926140038926</c:v>
                </c:pt>
                <c:pt idx="61">
                  <c:v>21.889305424039648</c:v>
                </c:pt>
                <c:pt idx="62">
                  <c:v>22.089136301190589</c:v>
                </c:pt>
                <c:pt idx="63">
                  <c:v>22.189056556875585</c:v>
                </c:pt>
                <c:pt idx="64">
                  <c:v>22.189056556875585</c:v>
                </c:pt>
                <c:pt idx="65">
                  <c:v>22.189056556875585</c:v>
                </c:pt>
                <c:pt idx="66">
                  <c:v>22.189056556875585</c:v>
                </c:pt>
                <c:pt idx="67">
                  <c:v>22.189056556875585</c:v>
                </c:pt>
                <c:pt idx="68">
                  <c:v>22.089051947959632</c:v>
                </c:pt>
                <c:pt idx="69">
                  <c:v>21.689367872626129</c:v>
                </c:pt>
                <c:pt idx="70">
                  <c:v>21.294461800631289</c:v>
                </c:pt>
                <c:pt idx="71">
                  <c:v>20.805519975945394</c:v>
                </c:pt>
                <c:pt idx="72">
                  <c:v>20.124565551819931</c:v>
                </c:pt>
                <c:pt idx="73">
                  <c:v>19.453697007959029</c:v>
                </c:pt>
                <c:pt idx="74">
                  <c:v>18.702539721323408</c:v>
                </c:pt>
                <c:pt idx="75">
                  <c:v>17.968969417224329</c:v>
                </c:pt>
                <c:pt idx="76">
                  <c:v>17.244797261441562</c:v>
                </c:pt>
                <c:pt idx="77">
                  <c:v>16.522609278738216</c:v>
                </c:pt>
                <c:pt idx="78">
                  <c:v>15.886121659233996</c:v>
                </c:pt>
                <c:pt idx="79">
                  <c:v>15.518548423253748</c:v>
                </c:pt>
                <c:pt idx="80">
                  <c:v>15.334553066539561</c:v>
                </c:pt>
                <c:pt idx="81">
                  <c:v>15.149477442030493</c:v>
                </c:pt>
                <c:pt idx="82">
                  <c:v>15.149477442030493</c:v>
                </c:pt>
                <c:pt idx="83">
                  <c:v>15.242628291371918</c:v>
                </c:pt>
                <c:pt idx="84">
                  <c:v>15.428801991146949</c:v>
                </c:pt>
                <c:pt idx="85">
                  <c:v>16.081663743839727</c:v>
                </c:pt>
                <c:pt idx="86">
                  <c:v>16.722949709534049</c:v>
                </c:pt>
                <c:pt idx="87">
                  <c:v>17.540328814526799</c:v>
                </c:pt>
                <c:pt idx="88">
                  <c:v>18.349291630686917</c:v>
                </c:pt>
                <c:pt idx="89">
                  <c:v>19.160550768365763</c:v>
                </c:pt>
                <c:pt idx="90">
                  <c:v>19.801727826043976</c:v>
                </c:pt>
                <c:pt idx="91">
                  <c:v>20.445709966461671</c:v>
                </c:pt>
                <c:pt idx="92">
                  <c:v>21.097134825945432</c:v>
                </c:pt>
                <c:pt idx="93">
                  <c:v>21.761014917285724</c:v>
                </c:pt>
                <c:pt idx="94">
                  <c:v>22.443043302067675</c:v>
                </c:pt>
                <c:pt idx="95">
                  <c:v>22.645031833654976</c:v>
                </c:pt>
              </c:numCache>
            </c:numRef>
          </c:val>
        </c:ser>
        <c:marker val="1"/>
        <c:axId val="90508672"/>
        <c:axId val="90518656"/>
      </c:lineChart>
      <c:catAx>
        <c:axId val="90508672"/>
        <c:scaling>
          <c:orientation val="minMax"/>
        </c:scaling>
        <c:delete val="1"/>
        <c:axPos val="b"/>
        <c:numFmt formatCode="#,##0" sourceLinked="0"/>
        <c:majorTickMark val="none"/>
        <c:tickLblPos val="none"/>
        <c:crossAx val="90518656"/>
        <c:crosses val="autoZero"/>
        <c:auto val="1"/>
        <c:lblAlgn val="ctr"/>
        <c:lblOffset val="100"/>
        <c:tickLblSkip val="9"/>
      </c:catAx>
      <c:valAx>
        <c:axId val="90518656"/>
        <c:scaling>
          <c:orientation val="minMax"/>
          <c:max val="24"/>
          <c:min val="9"/>
        </c:scaling>
        <c:delete val="1"/>
        <c:axPos val="l"/>
        <c:numFmt formatCode="General" sourceLinked="1"/>
        <c:majorTickMark val="none"/>
        <c:tickLblPos val="none"/>
        <c:crossAx val="905086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"/>
          <c:w val="1"/>
          <c:h val="1"/>
        </c:manualLayout>
      </c:layout>
      <c:spPr>
        <a:solidFill>
          <a:sysClr val="window" lastClr="FFFFFF"/>
        </a:solidFill>
      </c:spPr>
    </c:legend>
    <c:plotVisOnly val="1"/>
  </c:chart>
  <c:spPr>
    <a:ln>
      <a:noFill/>
    </a:ln>
  </c:sp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lineChart>
        <c:grouping val="standard"/>
        <c:ser>
          <c:idx val="0"/>
          <c:order val="0"/>
          <c:tx>
            <c:v>Actual size</c:v>
          </c:tx>
          <c:spPr>
            <a:ln w="254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atlas!$A$2:$A$85</c:f>
              <c:numCache>
                <c:formatCode>General</c:formatCode>
                <c:ptCount val="8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</c:numCache>
            </c:numRef>
          </c:cat>
          <c:val>
            <c:numRef>
              <c:f>atlas!$H$2:$H$85</c:f>
              <c:numCache>
                <c:formatCode>General</c:formatCode>
                <c:ptCount val="84"/>
                <c:pt idx="0">
                  <c:v>56</c:v>
                </c:pt>
                <c:pt idx="1">
                  <c:v>55</c:v>
                </c:pt>
                <c:pt idx="2">
                  <c:v>57</c:v>
                </c:pt>
                <c:pt idx="3">
                  <c:v>57</c:v>
                </c:pt>
                <c:pt idx="4">
                  <c:v>57</c:v>
                </c:pt>
                <c:pt idx="5">
                  <c:v>57</c:v>
                </c:pt>
                <c:pt idx="6">
                  <c:v>57</c:v>
                </c:pt>
                <c:pt idx="7">
                  <c:v>57</c:v>
                </c:pt>
                <c:pt idx="8">
                  <c:v>57</c:v>
                </c:pt>
                <c:pt idx="9">
                  <c:v>57</c:v>
                </c:pt>
                <c:pt idx="10">
                  <c:v>57</c:v>
                </c:pt>
                <c:pt idx="11">
                  <c:v>58</c:v>
                </c:pt>
                <c:pt idx="12">
                  <c:v>58</c:v>
                </c:pt>
                <c:pt idx="13">
                  <c:v>58</c:v>
                </c:pt>
                <c:pt idx="14">
                  <c:v>58</c:v>
                </c:pt>
                <c:pt idx="15">
                  <c:v>58</c:v>
                </c:pt>
                <c:pt idx="16">
                  <c:v>59</c:v>
                </c:pt>
                <c:pt idx="17">
                  <c:v>59</c:v>
                </c:pt>
                <c:pt idx="18">
                  <c:v>59</c:v>
                </c:pt>
                <c:pt idx="19">
                  <c:v>59</c:v>
                </c:pt>
                <c:pt idx="20">
                  <c:v>59</c:v>
                </c:pt>
                <c:pt idx="21">
                  <c:v>51</c:v>
                </c:pt>
                <c:pt idx="22">
                  <c:v>51</c:v>
                </c:pt>
                <c:pt idx="23">
                  <c:v>51</c:v>
                </c:pt>
                <c:pt idx="24">
                  <c:v>51</c:v>
                </c:pt>
                <c:pt idx="25">
                  <c:v>51</c:v>
                </c:pt>
                <c:pt idx="26">
                  <c:v>51</c:v>
                </c:pt>
                <c:pt idx="27">
                  <c:v>52</c:v>
                </c:pt>
                <c:pt idx="28">
                  <c:v>52</c:v>
                </c:pt>
                <c:pt idx="29">
                  <c:v>53</c:v>
                </c:pt>
                <c:pt idx="30">
                  <c:v>53</c:v>
                </c:pt>
                <c:pt idx="31">
                  <c:v>53</c:v>
                </c:pt>
                <c:pt idx="32">
                  <c:v>55</c:v>
                </c:pt>
                <c:pt idx="33">
                  <c:v>55</c:v>
                </c:pt>
                <c:pt idx="34">
                  <c:v>56</c:v>
                </c:pt>
                <c:pt idx="35">
                  <c:v>56</c:v>
                </c:pt>
                <c:pt idx="36">
                  <c:v>56</c:v>
                </c:pt>
                <c:pt idx="37">
                  <c:v>55</c:v>
                </c:pt>
                <c:pt idx="38">
                  <c:v>55</c:v>
                </c:pt>
                <c:pt idx="39">
                  <c:v>57</c:v>
                </c:pt>
                <c:pt idx="40">
                  <c:v>57</c:v>
                </c:pt>
                <c:pt idx="41">
                  <c:v>58</c:v>
                </c:pt>
                <c:pt idx="42">
                  <c:v>58</c:v>
                </c:pt>
                <c:pt idx="43">
                  <c:v>58</c:v>
                </c:pt>
                <c:pt idx="44">
                  <c:v>58</c:v>
                </c:pt>
                <c:pt idx="45">
                  <c:v>58</c:v>
                </c:pt>
                <c:pt idx="46">
                  <c:v>58</c:v>
                </c:pt>
                <c:pt idx="47">
                  <c:v>58</c:v>
                </c:pt>
                <c:pt idx="48">
                  <c:v>58</c:v>
                </c:pt>
                <c:pt idx="49">
                  <c:v>58</c:v>
                </c:pt>
                <c:pt idx="50">
                  <c:v>59</c:v>
                </c:pt>
                <c:pt idx="51">
                  <c:v>59</c:v>
                </c:pt>
                <c:pt idx="52">
                  <c:v>61</c:v>
                </c:pt>
                <c:pt idx="53">
                  <c:v>59</c:v>
                </c:pt>
                <c:pt idx="54">
                  <c:v>59</c:v>
                </c:pt>
                <c:pt idx="55">
                  <c:v>59</c:v>
                </c:pt>
                <c:pt idx="56">
                  <c:v>59</c:v>
                </c:pt>
                <c:pt idx="57">
                  <c:v>59</c:v>
                </c:pt>
                <c:pt idx="58">
                  <c:v>59</c:v>
                </c:pt>
                <c:pt idx="59">
                  <c:v>59</c:v>
                </c:pt>
                <c:pt idx="60">
                  <c:v>59</c:v>
                </c:pt>
                <c:pt idx="61">
                  <c:v>59</c:v>
                </c:pt>
                <c:pt idx="62">
                  <c:v>59</c:v>
                </c:pt>
                <c:pt idx="63">
                  <c:v>59</c:v>
                </c:pt>
                <c:pt idx="64">
                  <c:v>59</c:v>
                </c:pt>
                <c:pt idx="65">
                  <c:v>60</c:v>
                </c:pt>
                <c:pt idx="66">
                  <c:v>62</c:v>
                </c:pt>
                <c:pt idx="67">
                  <c:v>62</c:v>
                </c:pt>
                <c:pt idx="68">
                  <c:v>62</c:v>
                </c:pt>
                <c:pt idx="69">
                  <c:v>69</c:v>
                </c:pt>
                <c:pt idx="70">
                  <c:v>69</c:v>
                </c:pt>
                <c:pt idx="71">
                  <c:v>69</c:v>
                </c:pt>
                <c:pt idx="72">
                  <c:v>70</c:v>
                </c:pt>
                <c:pt idx="73">
                  <c:v>69</c:v>
                </c:pt>
                <c:pt idx="74">
                  <c:v>70</c:v>
                </c:pt>
                <c:pt idx="75">
                  <c:v>70</c:v>
                </c:pt>
                <c:pt idx="76">
                  <c:v>71</c:v>
                </c:pt>
                <c:pt idx="77">
                  <c:v>71</c:v>
                </c:pt>
                <c:pt idx="78">
                  <c:v>71</c:v>
                </c:pt>
                <c:pt idx="79">
                  <c:v>72</c:v>
                </c:pt>
                <c:pt idx="80">
                  <c:v>72</c:v>
                </c:pt>
                <c:pt idx="81">
                  <c:v>72</c:v>
                </c:pt>
                <c:pt idx="82">
                  <c:v>73</c:v>
                </c:pt>
                <c:pt idx="83">
                  <c:v>73</c:v>
                </c:pt>
              </c:numCache>
            </c:numRef>
          </c:val>
        </c:ser>
        <c:ser>
          <c:idx val="4"/>
          <c:order val="1"/>
          <c:tx>
            <c:v>Est - last 5 last 1</c:v>
          </c:tx>
          <c:spPr>
            <a:ln w="12700">
              <a:solidFill>
                <a:schemeClr val="accent3">
                  <a:lumMod val="75000"/>
                </a:schemeClr>
              </a:solidFill>
              <a:prstDash val="solid"/>
            </a:ln>
          </c:spPr>
          <c:marker>
            <c:symbol val="none"/>
          </c:marker>
          <c:val>
            <c:numRef>
              <c:f>atlas!$AN$2:$AN$85</c:f>
              <c:numCache>
                <c:formatCode>0.0</c:formatCode>
                <c:ptCount val="84"/>
                <c:pt idx="0" formatCode="General">
                  <c:v>56</c:v>
                </c:pt>
                <c:pt idx="1">
                  <c:v>55</c:v>
                </c:pt>
                <c:pt idx="2">
                  <c:v>55.509008277876966</c:v>
                </c:pt>
                <c:pt idx="3">
                  <c:v>55.848048192701526</c:v>
                </c:pt>
                <c:pt idx="4">
                  <c:v>56.101492853176929</c:v>
                </c:pt>
                <c:pt idx="5">
                  <c:v>56.303502887558636</c:v>
                </c:pt>
                <c:pt idx="6">
                  <c:v>56.707477590063895</c:v>
                </c:pt>
                <c:pt idx="7">
                  <c:v>56.707477590063895</c:v>
                </c:pt>
                <c:pt idx="8">
                  <c:v>56.707477590063895</c:v>
                </c:pt>
                <c:pt idx="9">
                  <c:v>56.707477590063895</c:v>
                </c:pt>
                <c:pt idx="10">
                  <c:v>56.707477590063895</c:v>
                </c:pt>
                <c:pt idx="11">
                  <c:v>56.909546290015285</c:v>
                </c:pt>
                <c:pt idx="12">
                  <c:v>57.111563780580916</c:v>
                </c:pt>
                <c:pt idx="13">
                  <c:v>57.313545101846728</c:v>
                </c:pt>
                <c:pt idx="14">
                  <c:v>57.515505273187657</c:v>
                </c:pt>
                <c:pt idx="15">
                  <c:v>57.717459301488752</c:v>
                </c:pt>
                <c:pt idx="16">
                  <c:v>57.91942218934885</c:v>
                </c:pt>
                <c:pt idx="17">
                  <c:v>58.121336367336006</c:v>
                </c:pt>
                <c:pt idx="18">
                  <c:v>58.323216341038311</c:v>
                </c:pt>
                <c:pt idx="19">
                  <c:v>58.5250765971291</c:v>
                </c:pt>
                <c:pt idx="20">
                  <c:v>58.726931611015353</c:v>
                </c:pt>
                <c:pt idx="21">
                  <c:v>57.112017663335294</c:v>
                </c:pt>
                <c:pt idx="22">
                  <c:v>55.512704647006046</c:v>
                </c:pt>
                <c:pt idx="23">
                  <c:v>53.920803349362195</c:v>
                </c:pt>
                <c:pt idx="24">
                  <c:v>52.328425649363908</c:v>
                </c:pt>
                <c:pt idx="25">
                  <c:v>50.727697593832794</c:v>
                </c:pt>
                <c:pt idx="26">
                  <c:v>50.727697593832794</c:v>
                </c:pt>
                <c:pt idx="27">
                  <c:v>50.929850526202124</c:v>
                </c:pt>
                <c:pt idx="28">
                  <c:v>51.131941453445734</c:v>
                </c:pt>
                <c:pt idx="29">
                  <c:v>51.536036862619305</c:v>
                </c:pt>
                <c:pt idx="30">
                  <c:v>51.939893542519783</c:v>
                </c:pt>
                <c:pt idx="31">
                  <c:v>52.343659105906944</c:v>
                </c:pt>
                <c:pt idx="32">
                  <c:v>52.949391759601994</c:v>
                </c:pt>
                <c:pt idx="33">
                  <c:v>53.554481238105993</c:v>
                </c:pt>
                <c:pt idx="34">
                  <c:v>54.159398894150463</c:v>
                </c:pt>
                <c:pt idx="35">
                  <c:v>54.763855434716248</c:v>
                </c:pt>
                <c:pt idx="36">
                  <c:v>55.368303037252595</c:v>
                </c:pt>
                <c:pt idx="37">
                  <c:v>55.368303037252595</c:v>
                </c:pt>
                <c:pt idx="38">
                  <c:v>55.368303037252595</c:v>
                </c:pt>
                <c:pt idx="39">
                  <c:v>55.569933205966052</c:v>
                </c:pt>
                <c:pt idx="40">
                  <c:v>55.771484545889997</c:v>
                </c:pt>
                <c:pt idx="41">
                  <c:v>56.174460579530994</c:v>
                </c:pt>
                <c:pt idx="42">
                  <c:v>56.778464491497793</c:v>
                </c:pt>
                <c:pt idx="43">
                  <c:v>57.382469747714794</c:v>
                </c:pt>
                <c:pt idx="44">
                  <c:v>57.583945043679456</c:v>
                </c:pt>
                <c:pt idx="45">
                  <c:v>57.785419303752001</c:v>
                </c:pt>
                <c:pt idx="46">
                  <c:v>57.785419303752001</c:v>
                </c:pt>
                <c:pt idx="47">
                  <c:v>57.785419303752001</c:v>
                </c:pt>
                <c:pt idx="48">
                  <c:v>57.785419303752001</c:v>
                </c:pt>
                <c:pt idx="49">
                  <c:v>57.785419303752001</c:v>
                </c:pt>
                <c:pt idx="50">
                  <c:v>57.986907423843924</c:v>
                </c:pt>
                <c:pt idx="51">
                  <c:v>58.188351899371099</c:v>
                </c:pt>
                <c:pt idx="52">
                  <c:v>58.792597592664073</c:v>
                </c:pt>
                <c:pt idx="53">
                  <c:v>58.993807484972379</c:v>
                </c:pt>
                <c:pt idx="54">
                  <c:v>59.195045584368138</c:v>
                </c:pt>
                <c:pt idx="55">
                  <c:v>59.195045584368138</c:v>
                </c:pt>
                <c:pt idx="56">
                  <c:v>59.195045584368138</c:v>
                </c:pt>
                <c:pt idx="57">
                  <c:v>58.792484269804206</c:v>
                </c:pt>
                <c:pt idx="58">
                  <c:v>58.792484269804206</c:v>
                </c:pt>
                <c:pt idx="59">
                  <c:v>58.792484269804206</c:v>
                </c:pt>
                <c:pt idx="60">
                  <c:v>58.792484269804206</c:v>
                </c:pt>
                <c:pt idx="61">
                  <c:v>58.792484269804206</c:v>
                </c:pt>
                <c:pt idx="62">
                  <c:v>58.792484269804206</c:v>
                </c:pt>
                <c:pt idx="63">
                  <c:v>58.792484269804206</c:v>
                </c:pt>
                <c:pt idx="64">
                  <c:v>58.792484269804206</c:v>
                </c:pt>
                <c:pt idx="65">
                  <c:v>58.993898613556986</c:v>
                </c:pt>
                <c:pt idx="66">
                  <c:v>59.598016620070588</c:v>
                </c:pt>
                <c:pt idx="67">
                  <c:v>60.201421454990154</c:v>
                </c:pt>
                <c:pt idx="68">
                  <c:v>60.804478630793263</c:v>
                </c:pt>
                <c:pt idx="69">
                  <c:v>62.814722940406476</c:v>
                </c:pt>
                <c:pt idx="70">
                  <c:v>64.613234036518648</c:v>
                </c:pt>
                <c:pt idx="71">
                  <c:v>66.009881568997244</c:v>
                </c:pt>
                <c:pt idx="72">
                  <c:v>67.605830615917952</c:v>
                </c:pt>
                <c:pt idx="73">
                  <c:v>69.005336303260037</c:v>
                </c:pt>
                <c:pt idx="74">
                  <c:v>69.206446363528258</c:v>
                </c:pt>
                <c:pt idx="75">
                  <c:v>69.407536682358014</c:v>
                </c:pt>
                <c:pt idx="76">
                  <c:v>69.809698105355054</c:v>
                </c:pt>
                <c:pt idx="77">
                  <c:v>70.010740743665352</c:v>
                </c:pt>
                <c:pt idx="78">
                  <c:v>70.412768526209348</c:v>
                </c:pt>
                <c:pt idx="79">
                  <c:v>70.814840294145327</c:v>
                </c:pt>
                <c:pt idx="80">
                  <c:v>71.216839063773364</c:v>
                </c:pt>
                <c:pt idx="81">
                  <c:v>71.417840852767341</c:v>
                </c:pt>
                <c:pt idx="82">
                  <c:v>71.819827271557671</c:v>
                </c:pt>
                <c:pt idx="83">
                  <c:v>72.221743664193127</c:v>
                </c:pt>
              </c:numCache>
            </c:numRef>
          </c:val>
        </c:ser>
        <c:ser>
          <c:idx val="5"/>
          <c:order val="2"/>
          <c:tx>
            <c:v>Est - last 10 last 1</c:v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val>
            <c:numRef>
              <c:f>atlas!$AO$2:$AO$85</c:f>
              <c:numCache>
                <c:formatCode>0.0</c:formatCode>
                <c:ptCount val="84"/>
                <c:pt idx="0" formatCode="General">
                  <c:v>56</c:v>
                </c:pt>
                <c:pt idx="1">
                  <c:v>55</c:v>
                </c:pt>
                <c:pt idx="2">
                  <c:v>55.509008277876966</c:v>
                </c:pt>
                <c:pt idx="3">
                  <c:v>55.848048192701526</c:v>
                </c:pt>
                <c:pt idx="4">
                  <c:v>56.101492853176929</c:v>
                </c:pt>
                <c:pt idx="5">
                  <c:v>56.303502887558636</c:v>
                </c:pt>
                <c:pt idx="6">
                  <c:v>56.471241014534144</c:v>
                </c:pt>
                <c:pt idx="7">
                  <c:v>56.614532502421063</c:v>
                </c:pt>
                <c:pt idx="8">
                  <c:v>56.739520576155513</c:v>
                </c:pt>
                <c:pt idx="9">
                  <c:v>56.850299225496684</c:v>
                </c:pt>
                <c:pt idx="10">
                  <c:v>56.949731984765883</c:v>
                </c:pt>
                <c:pt idx="11">
                  <c:v>57.2480527694741</c:v>
                </c:pt>
                <c:pt idx="12">
                  <c:v>57.347528118939017</c:v>
                </c:pt>
                <c:pt idx="13">
                  <c:v>57.446999882287784</c:v>
                </c:pt>
                <c:pt idx="14">
                  <c:v>57.546469849155606</c:v>
                </c:pt>
                <c:pt idx="15">
                  <c:v>57.645939808914214</c:v>
                </c:pt>
                <c:pt idx="16">
                  <c:v>57.844883292897983</c:v>
                </c:pt>
                <c:pt idx="17">
                  <c:v>58.043809543677924</c:v>
                </c:pt>
                <c:pt idx="18">
                  <c:v>58.242732657771263</c:v>
                </c:pt>
                <c:pt idx="19">
                  <c:v>58.441666729227144</c:v>
                </c:pt>
                <c:pt idx="20">
                  <c:v>58.64062585696292</c:v>
                </c:pt>
                <c:pt idx="21">
                  <c:v>57.944131824001282</c:v>
                </c:pt>
                <c:pt idx="22">
                  <c:v>57.251460061640131</c:v>
                </c:pt>
                <c:pt idx="23">
                  <c:v>56.561903703781596</c:v>
                </c:pt>
                <c:pt idx="24">
                  <c:v>55.874778636203914</c:v>
                </c:pt>
                <c:pt idx="25">
                  <c:v>55.189418336266009</c:v>
                </c:pt>
                <c:pt idx="26">
                  <c:v>54.407419136638495</c:v>
                </c:pt>
                <c:pt idx="27">
                  <c:v>53.723160005116426</c:v>
                </c:pt>
                <c:pt idx="28">
                  <c:v>53.037731731775963</c:v>
                </c:pt>
                <c:pt idx="29">
                  <c:v>52.44868041639527</c:v>
                </c:pt>
                <c:pt idx="30">
                  <c:v>51.857543031075934</c:v>
                </c:pt>
                <c:pt idx="31">
                  <c:v>52.055421102826394</c:v>
                </c:pt>
                <c:pt idx="32">
                  <c:v>52.451171867384801</c:v>
                </c:pt>
                <c:pt idx="33">
                  <c:v>52.846687407406669</c:v>
                </c:pt>
                <c:pt idx="34">
                  <c:v>53.340954853702797</c:v>
                </c:pt>
                <c:pt idx="35">
                  <c:v>53.835051778774499</c:v>
                </c:pt>
                <c:pt idx="36">
                  <c:v>54.329234270974311</c:v>
                </c:pt>
                <c:pt idx="37">
                  <c:v>54.625948888364213</c:v>
                </c:pt>
                <c:pt idx="38">
                  <c:v>54.922850397509563</c:v>
                </c:pt>
                <c:pt idx="39">
                  <c:v>55.319042315947165</c:v>
                </c:pt>
                <c:pt idx="40">
                  <c:v>55.715287321475309</c:v>
                </c:pt>
                <c:pt idx="41">
                  <c:v>56.210815671353544</c:v>
                </c:pt>
                <c:pt idx="42">
                  <c:v>56.50828879241439</c:v>
                </c:pt>
                <c:pt idx="43">
                  <c:v>56.805742809262945</c:v>
                </c:pt>
                <c:pt idx="44">
                  <c:v>57.00406593833614</c:v>
                </c:pt>
                <c:pt idx="45">
                  <c:v>57.202382977813478</c:v>
                </c:pt>
                <c:pt idx="46">
                  <c:v>57.400708388587603</c:v>
                </c:pt>
                <c:pt idx="47">
                  <c:v>57.698230758434065</c:v>
                </c:pt>
                <c:pt idx="48">
                  <c:v>57.995933338755634</c:v>
                </c:pt>
                <c:pt idx="49">
                  <c:v>58.095244330632006</c:v>
                </c:pt>
                <c:pt idx="50">
                  <c:v>58.293885985430769</c:v>
                </c:pt>
                <c:pt idx="51">
                  <c:v>58.393214088114448</c:v>
                </c:pt>
                <c:pt idx="52">
                  <c:v>58.691190409790295</c:v>
                </c:pt>
                <c:pt idx="53">
                  <c:v>58.790468798606504</c:v>
                </c:pt>
                <c:pt idx="54">
                  <c:v>58.889751405493818</c:v>
                </c:pt>
                <c:pt idx="55">
                  <c:v>58.989039949818959</c:v>
                </c:pt>
                <c:pt idx="56">
                  <c:v>59.088336151675222</c:v>
                </c:pt>
                <c:pt idx="57">
                  <c:v>59.187641732105739</c:v>
                </c:pt>
                <c:pt idx="58">
                  <c:v>59.286958413319979</c:v>
                </c:pt>
                <c:pt idx="59">
                  <c:v>59.386287918912998</c:v>
                </c:pt>
                <c:pt idx="60">
                  <c:v>59.386287918912998</c:v>
                </c:pt>
                <c:pt idx="61">
                  <c:v>59.386287918912998</c:v>
                </c:pt>
                <c:pt idx="62">
                  <c:v>59.187599808566326</c:v>
                </c:pt>
                <c:pt idx="63">
                  <c:v>59.187599808566326</c:v>
                </c:pt>
                <c:pt idx="64">
                  <c:v>59.187599808566326</c:v>
                </c:pt>
                <c:pt idx="65">
                  <c:v>59.286966897271029</c:v>
                </c:pt>
                <c:pt idx="66">
                  <c:v>59.585055090979765</c:v>
                </c:pt>
                <c:pt idx="67">
                  <c:v>59.882991059269109</c:v>
                </c:pt>
                <c:pt idx="68">
                  <c:v>60.180818549295999</c:v>
                </c:pt>
                <c:pt idx="69">
                  <c:v>61.17336067121299</c:v>
                </c:pt>
                <c:pt idx="70">
                  <c:v>62.161386933533002</c:v>
                </c:pt>
                <c:pt idx="71">
                  <c:v>63.146382126826012</c:v>
                </c:pt>
                <c:pt idx="72">
                  <c:v>64.228137382407738</c:v>
                </c:pt>
                <c:pt idx="73">
                  <c:v>65.210759605017785</c:v>
                </c:pt>
                <c:pt idx="74">
                  <c:v>66.293203405062442</c:v>
                </c:pt>
                <c:pt idx="75">
                  <c:v>67.279713260485849</c:v>
                </c:pt>
                <c:pt idx="76">
                  <c:v>68.170177198388686</c:v>
                </c:pt>
                <c:pt idx="77">
                  <c:v>69.062208288971092</c:v>
                </c:pt>
                <c:pt idx="78">
                  <c:v>69.956797952405537</c:v>
                </c:pt>
                <c:pt idx="79">
                  <c:v>70.256184507184358</c:v>
                </c:pt>
                <c:pt idx="80">
                  <c:v>70.555530570729147</c:v>
                </c:pt>
                <c:pt idx="81">
                  <c:v>70.854868691082061</c:v>
                </c:pt>
                <c:pt idx="82">
                  <c:v>71.15423140696528</c:v>
                </c:pt>
                <c:pt idx="83">
                  <c:v>71.553314815116849</c:v>
                </c:pt>
              </c:numCache>
            </c:numRef>
          </c:val>
        </c:ser>
        <c:marker val="1"/>
        <c:axId val="90546944"/>
        <c:axId val="90548480"/>
      </c:lineChart>
      <c:catAx>
        <c:axId val="90546944"/>
        <c:scaling>
          <c:orientation val="minMax"/>
        </c:scaling>
        <c:axPos val="b"/>
        <c:numFmt formatCode="#,##0" sourceLinked="0"/>
        <c:majorTickMark val="none"/>
        <c:tickLblPos val="nextTo"/>
        <c:crossAx val="90548480"/>
        <c:crosses val="autoZero"/>
        <c:auto val="1"/>
        <c:lblAlgn val="ctr"/>
        <c:lblOffset val="100"/>
        <c:tickLblSkip val="10"/>
      </c:catAx>
      <c:valAx>
        <c:axId val="90548480"/>
        <c:scaling>
          <c:orientation val="minMax"/>
          <c:max val="75"/>
          <c:min val="48"/>
        </c:scaling>
        <c:axPos val="l"/>
        <c:numFmt formatCode="General" sourceLinked="1"/>
        <c:majorTickMark val="none"/>
        <c:tickLblPos val="nextTo"/>
        <c:crossAx val="90546944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v>Actual size</c:v>
          </c:tx>
          <c:spPr>
            <a:ln w="254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biosql!$A$2:$A$47</c:f>
              <c:numCache>
                <c:formatCode>General</c:formatCode>
                <c:ptCount val="4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</c:numCache>
            </c:numRef>
          </c:cat>
          <c:val>
            <c:numRef>
              <c:f>biosql!$H$2:$H$47</c:f>
              <c:numCache>
                <c:formatCode>General</c:formatCode>
                <c:ptCount val="46"/>
                <c:pt idx="0">
                  <c:v>21</c:v>
                </c:pt>
                <c:pt idx="1">
                  <c:v>21</c:v>
                </c:pt>
                <c:pt idx="2">
                  <c:v>20</c:v>
                </c:pt>
                <c:pt idx="3">
                  <c:v>20</c:v>
                </c:pt>
                <c:pt idx="4">
                  <c:v>21</c:v>
                </c:pt>
                <c:pt idx="5">
                  <c:v>21</c:v>
                </c:pt>
                <c:pt idx="6">
                  <c:v>21</c:v>
                </c:pt>
                <c:pt idx="7">
                  <c:v>21</c:v>
                </c:pt>
                <c:pt idx="8">
                  <c:v>21</c:v>
                </c:pt>
                <c:pt idx="9">
                  <c:v>20</c:v>
                </c:pt>
                <c:pt idx="10">
                  <c:v>20</c:v>
                </c:pt>
                <c:pt idx="11">
                  <c:v>19</c:v>
                </c:pt>
                <c:pt idx="12">
                  <c:v>19</c:v>
                </c:pt>
                <c:pt idx="13">
                  <c:v>19</c:v>
                </c:pt>
                <c:pt idx="14">
                  <c:v>19</c:v>
                </c:pt>
                <c:pt idx="15">
                  <c:v>18</c:v>
                </c:pt>
                <c:pt idx="16">
                  <c:v>19</c:v>
                </c:pt>
                <c:pt idx="17">
                  <c:v>19</c:v>
                </c:pt>
                <c:pt idx="18">
                  <c:v>19</c:v>
                </c:pt>
                <c:pt idx="19">
                  <c:v>19</c:v>
                </c:pt>
                <c:pt idx="20">
                  <c:v>24</c:v>
                </c:pt>
                <c:pt idx="21">
                  <c:v>24</c:v>
                </c:pt>
                <c:pt idx="22">
                  <c:v>24</c:v>
                </c:pt>
                <c:pt idx="23">
                  <c:v>26</c:v>
                </c:pt>
                <c:pt idx="24">
                  <c:v>26</c:v>
                </c:pt>
                <c:pt idx="25">
                  <c:v>27</c:v>
                </c:pt>
                <c:pt idx="26">
                  <c:v>27</c:v>
                </c:pt>
                <c:pt idx="27">
                  <c:v>27</c:v>
                </c:pt>
                <c:pt idx="28">
                  <c:v>28</c:v>
                </c:pt>
                <c:pt idx="29">
                  <c:v>28</c:v>
                </c:pt>
                <c:pt idx="30">
                  <c:v>28</c:v>
                </c:pt>
                <c:pt idx="31">
                  <c:v>27</c:v>
                </c:pt>
                <c:pt idx="32">
                  <c:v>27</c:v>
                </c:pt>
                <c:pt idx="33">
                  <c:v>27</c:v>
                </c:pt>
                <c:pt idx="34">
                  <c:v>27</c:v>
                </c:pt>
                <c:pt idx="35">
                  <c:v>27</c:v>
                </c:pt>
                <c:pt idx="36">
                  <c:v>27</c:v>
                </c:pt>
                <c:pt idx="37">
                  <c:v>28</c:v>
                </c:pt>
                <c:pt idx="38">
                  <c:v>28</c:v>
                </c:pt>
                <c:pt idx="39">
                  <c:v>28</c:v>
                </c:pt>
                <c:pt idx="40">
                  <c:v>28</c:v>
                </c:pt>
                <c:pt idx="41">
                  <c:v>28</c:v>
                </c:pt>
                <c:pt idx="42">
                  <c:v>28</c:v>
                </c:pt>
                <c:pt idx="43">
                  <c:v>28</c:v>
                </c:pt>
                <c:pt idx="44">
                  <c:v>28</c:v>
                </c:pt>
                <c:pt idx="45">
                  <c:v>28</c:v>
                </c:pt>
              </c:numCache>
            </c:numRef>
          </c:val>
        </c:ser>
        <c:ser>
          <c:idx val="4"/>
          <c:order val="1"/>
          <c:tx>
            <c:v>Est - last 5 last 1</c:v>
          </c:tx>
          <c:spPr>
            <a:ln w="12700">
              <a:solidFill>
                <a:schemeClr val="accent3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biosql!$A$2:$A$47</c:f>
              <c:numCache>
                <c:formatCode>General</c:formatCode>
                <c:ptCount val="4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</c:numCache>
            </c:numRef>
          </c:cat>
          <c:val>
            <c:numRef>
              <c:f>biosql!$AN$2:$AN$47</c:f>
              <c:numCache>
                <c:formatCode>0.0</c:formatCode>
                <c:ptCount val="46"/>
                <c:pt idx="0" formatCode="General">
                  <c:v>21</c:v>
                </c:pt>
                <c:pt idx="1">
                  <c:v>21</c:v>
                </c:pt>
                <c:pt idx="2">
                  <c:v>20.5</c:v>
                </c:pt>
                <c:pt idx="3">
                  <c:v>20.161764586042707</c:v>
                </c:pt>
                <c:pt idx="4">
                  <c:v>20.161764586042707</c:v>
                </c:pt>
                <c:pt idx="5">
                  <c:v>20.161764586042707</c:v>
                </c:pt>
                <c:pt idx="6">
                  <c:v>20.161764586042707</c:v>
                </c:pt>
                <c:pt idx="7">
                  <c:v>20.370194849086531</c:v>
                </c:pt>
                <c:pt idx="8">
                  <c:v>20.578483309396372</c:v>
                </c:pt>
                <c:pt idx="9">
                  <c:v>20.370206047648775</c:v>
                </c:pt>
                <c:pt idx="10">
                  <c:v>20.161917816352858</c:v>
                </c:pt>
                <c:pt idx="11">
                  <c:v>19.745063626510206</c:v>
                </c:pt>
                <c:pt idx="12">
                  <c:v>19.328172004497688</c:v>
                </c:pt>
                <c:pt idx="13">
                  <c:v>18.910172340511487</c:v>
                </c:pt>
                <c:pt idx="14">
                  <c:v>18.700073896435509</c:v>
                </c:pt>
                <c:pt idx="15">
                  <c:v>18.278927634985102</c:v>
                </c:pt>
                <c:pt idx="16">
                  <c:v>18.278927634985102</c:v>
                </c:pt>
                <c:pt idx="17">
                  <c:v>18.278927634985102</c:v>
                </c:pt>
                <c:pt idx="18">
                  <c:v>18.278927634985102</c:v>
                </c:pt>
                <c:pt idx="19">
                  <c:v>18.278927634985102</c:v>
                </c:pt>
                <c:pt idx="20">
                  <c:v>19.546519744288087</c:v>
                </c:pt>
                <c:pt idx="21">
                  <c:v>20.567608729236575</c:v>
                </c:pt>
                <c:pt idx="22">
                  <c:v>21.570759015905573</c:v>
                </c:pt>
                <c:pt idx="23">
                  <c:v>22.970408678744089</c:v>
                </c:pt>
                <c:pt idx="24">
                  <c:v>24.373140887553689</c:v>
                </c:pt>
                <c:pt idx="25">
                  <c:v>24.991499360884287</c:v>
                </c:pt>
                <c:pt idx="26">
                  <c:v>25.607101884608998</c:v>
                </c:pt>
                <c:pt idx="27">
                  <c:v>26.222185263188926</c:v>
                </c:pt>
                <c:pt idx="28">
                  <c:v>26.633371977903828</c:v>
                </c:pt>
                <c:pt idx="29">
                  <c:v>27.043783244966978</c:v>
                </c:pt>
                <c:pt idx="30">
                  <c:v>27.24889177516247</c:v>
                </c:pt>
                <c:pt idx="31">
                  <c:v>27.24889177516247</c:v>
                </c:pt>
                <c:pt idx="32">
                  <c:v>27.24889177516247</c:v>
                </c:pt>
                <c:pt idx="33">
                  <c:v>27.043900224054635</c:v>
                </c:pt>
                <c:pt idx="34">
                  <c:v>26.838793468260057</c:v>
                </c:pt>
                <c:pt idx="35">
                  <c:v>26.633503316346264</c:v>
                </c:pt>
                <c:pt idx="36">
                  <c:v>26.633503316346264</c:v>
                </c:pt>
                <c:pt idx="37">
                  <c:v>26.83904548347083</c:v>
                </c:pt>
                <c:pt idx="38">
                  <c:v>27.044331780106077</c:v>
                </c:pt>
                <c:pt idx="39">
                  <c:v>27.249431990029429</c:v>
                </c:pt>
                <c:pt idx="40">
                  <c:v>27.454415413379984</c:v>
                </c:pt>
                <c:pt idx="41">
                  <c:v>27.659351040704731</c:v>
                </c:pt>
                <c:pt idx="42">
                  <c:v>27.659351040704731</c:v>
                </c:pt>
                <c:pt idx="43">
                  <c:v>27.659351040704731</c:v>
                </c:pt>
                <c:pt idx="44">
                  <c:v>27.659351040704731</c:v>
                </c:pt>
                <c:pt idx="45">
                  <c:v>27.659351040704731</c:v>
                </c:pt>
              </c:numCache>
            </c:numRef>
          </c:val>
        </c:ser>
        <c:ser>
          <c:idx val="5"/>
          <c:order val="2"/>
          <c:tx>
            <c:v>Est - last 10 last 1</c:v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biosql!$A$2:$A$47</c:f>
              <c:numCache>
                <c:formatCode>General</c:formatCode>
                <c:ptCount val="4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</c:numCache>
            </c:numRef>
          </c:cat>
          <c:val>
            <c:numRef>
              <c:f>biosql!$AO$2:$AO$47</c:f>
              <c:numCache>
                <c:formatCode>0.0</c:formatCode>
                <c:ptCount val="46"/>
                <c:pt idx="0" formatCode="General">
                  <c:v>21</c:v>
                </c:pt>
                <c:pt idx="1">
                  <c:v>21</c:v>
                </c:pt>
                <c:pt idx="2">
                  <c:v>20.5</c:v>
                </c:pt>
                <c:pt idx="3">
                  <c:v>20.161764586042707</c:v>
                </c:pt>
                <c:pt idx="4">
                  <c:v>20.161764586042707</c:v>
                </c:pt>
                <c:pt idx="5">
                  <c:v>20.161764586042707</c:v>
                </c:pt>
                <c:pt idx="6">
                  <c:v>20.161764586042707</c:v>
                </c:pt>
                <c:pt idx="7">
                  <c:v>20.161764586042707</c:v>
                </c:pt>
                <c:pt idx="8">
                  <c:v>20.161764586042707</c:v>
                </c:pt>
                <c:pt idx="9">
                  <c:v>20.043906952241187</c:v>
                </c:pt>
                <c:pt idx="10">
                  <c:v>19.937414092416031</c:v>
                </c:pt>
                <c:pt idx="11">
                  <c:v>19.724266614867627</c:v>
                </c:pt>
                <c:pt idx="12">
                  <c:v>19.617646790985127</c:v>
                </c:pt>
                <c:pt idx="13">
                  <c:v>19.511058993654746</c:v>
                </c:pt>
                <c:pt idx="14">
                  <c:v>19.297909379491827</c:v>
                </c:pt>
                <c:pt idx="15">
                  <c:v>18.977613088494902</c:v>
                </c:pt>
                <c:pt idx="16">
                  <c:v>18.763775681879729</c:v>
                </c:pt>
                <c:pt idx="17">
                  <c:v>18.549188853313186</c:v>
                </c:pt>
                <c:pt idx="18">
                  <c:v>18.333698975787186</c:v>
                </c:pt>
                <c:pt idx="19">
                  <c:v>18.225423407855516</c:v>
                </c:pt>
                <c:pt idx="20">
                  <c:v>18.659421060347732</c:v>
                </c:pt>
                <c:pt idx="21">
                  <c:v>19.191627703955302</c:v>
                </c:pt>
                <c:pt idx="22">
                  <c:v>19.71477262587403</c:v>
                </c:pt>
                <c:pt idx="23">
                  <c:v>20.437624341024087</c:v>
                </c:pt>
                <c:pt idx="24">
                  <c:v>21.146998480538347</c:v>
                </c:pt>
                <c:pt idx="25">
                  <c:v>22.048123476099889</c:v>
                </c:pt>
                <c:pt idx="26">
                  <c:v>22.846264036877887</c:v>
                </c:pt>
                <c:pt idx="27">
                  <c:v>23.643692267750009</c:v>
                </c:pt>
                <c:pt idx="28">
                  <c:v>24.547025573613283</c:v>
                </c:pt>
                <c:pt idx="29">
                  <c:v>25.461810233172965</c:v>
                </c:pt>
                <c:pt idx="30">
                  <c:v>25.877766581712528</c:v>
                </c:pt>
                <c:pt idx="31">
                  <c:v>26.189464262286194</c:v>
                </c:pt>
                <c:pt idx="32">
                  <c:v>26.501702437645672</c:v>
                </c:pt>
                <c:pt idx="33">
                  <c:v>26.606058200788791</c:v>
                </c:pt>
                <c:pt idx="34">
                  <c:v>26.710419581086526</c:v>
                </c:pt>
                <c:pt idx="35">
                  <c:v>26.710419581086526</c:v>
                </c:pt>
                <c:pt idx="36">
                  <c:v>26.710419581086526</c:v>
                </c:pt>
                <c:pt idx="37">
                  <c:v>26.81479633503859</c:v>
                </c:pt>
                <c:pt idx="38">
                  <c:v>26.81479633503859</c:v>
                </c:pt>
                <c:pt idx="39">
                  <c:v>26.81479633503859</c:v>
                </c:pt>
                <c:pt idx="40">
                  <c:v>26.81479633503859</c:v>
                </c:pt>
                <c:pt idx="41">
                  <c:v>26.919109618094804</c:v>
                </c:pt>
                <c:pt idx="42">
                  <c:v>27.02336855126352</c:v>
                </c:pt>
                <c:pt idx="43">
                  <c:v>27.127582220086431</c:v>
                </c:pt>
                <c:pt idx="44">
                  <c:v>27.231759680527489</c:v>
                </c:pt>
                <c:pt idx="45">
                  <c:v>27.33590996480779</c:v>
                </c:pt>
              </c:numCache>
            </c:numRef>
          </c:val>
        </c:ser>
        <c:marker val="1"/>
        <c:axId val="90743936"/>
        <c:axId val="90745472"/>
      </c:lineChart>
      <c:catAx>
        <c:axId val="90743936"/>
        <c:scaling>
          <c:orientation val="minMax"/>
        </c:scaling>
        <c:axPos val="b"/>
        <c:numFmt formatCode="#,##0" sourceLinked="0"/>
        <c:majorTickMark val="none"/>
        <c:tickLblPos val="nextTo"/>
        <c:crossAx val="90745472"/>
        <c:crosses val="autoZero"/>
        <c:auto val="1"/>
        <c:lblAlgn val="ctr"/>
        <c:lblOffset val="100"/>
      </c:catAx>
      <c:valAx>
        <c:axId val="90745472"/>
        <c:scaling>
          <c:orientation val="minMax"/>
          <c:max val="29"/>
          <c:min val="17"/>
        </c:scaling>
        <c:axPos val="l"/>
        <c:numFmt formatCode="General" sourceLinked="1"/>
        <c:majorTickMark val="none"/>
        <c:tickLblPos val="nextTo"/>
        <c:crossAx val="90743936"/>
        <c:crosses val="autoZero"/>
        <c:crossBetween val="between"/>
      </c:valAx>
    </c:plotArea>
    <c:plotVisOnly val="1"/>
  </c:chart>
  <c:spPr>
    <a:solidFill>
      <a:srgbClr val="FFFFFF"/>
    </a:solidFill>
    <a:ln w="25400" cap="flat" cmpd="sng" algn="ctr">
      <a:solidFill>
        <a:srgbClr val="000000"/>
      </a:solidFill>
      <a:prstDash val="solid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el-GR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v>Actual size</c:v>
          </c:tx>
          <c:spPr>
            <a:ln w="254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coppermine!$A$2:$A$118</c:f>
              <c:numCache>
                <c:formatCode>General</c:formatCode>
                <c:ptCount val="1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</c:numCache>
            </c:numRef>
          </c:cat>
          <c:val>
            <c:numRef>
              <c:f>coppermine!$H$2:$H$118</c:f>
              <c:numCache>
                <c:formatCode>General</c:formatCode>
                <c:ptCount val="117"/>
                <c:pt idx="0">
                  <c:v>8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13</c:v>
                </c:pt>
                <c:pt idx="9">
                  <c:v>13</c:v>
                </c:pt>
                <c:pt idx="10">
                  <c:v>13</c:v>
                </c:pt>
                <c:pt idx="11">
                  <c:v>13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15</c:v>
                </c:pt>
                <c:pt idx="16">
                  <c:v>15</c:v>
                </c:pt>
                <c:pt idx="17">
                  <c:v>15</c:v>
                </c:pt>
                <c:pt idx="18">
                  <c:v>15</c:v>
                </c:pt>
                <c:pt idx="19">
                  <c:v>16</c:v>
                </c:pt>
                <c:pt idx="20">
                  <c:v>16</c:v>
                </c:pt>
                <c:pt idx="21">
                  <c:v>16</c:v>
                </c:pt>
                <c:pt idx="22">
                  <c:v>16</c:v>
                </c:pt>
                <c:pt idx="23">
                  <c:v>16</c:v>
                </c:pt>
                <c:pt idx="24">
                  <c:v>16</c:v>
                </c:pt>
                <c:pt idx="25">
                  <c:v>17</c:v>
                </c:pt>
                <c:pt idx="26">
                  <c:v>19</c:v>
                </c:pt>
                <c:pt idx="27">
                  <c:v>19</c:v>
                </c:pt>
                <c:pt idx="28">
                  <c:v>19</c:v>
                </c:pt>
                <c:pt idx="29">
                  <c:v>17</c:v>
                </c:pt>
                <c:pt idx="30">
                  <c:v>19</c:v>
                </c:pt>
                <c:pt idx="31">
                  <c:v>19</c:v>
                </c:pt>
                <c:pt idx="32">
                  <c:v>19</c:v>
                </c:pt>
                <c:pt idx="33">
                  <c:v>19</c:v>
                </c:pt>
                <c:pt idx="34">
                  <c:v>20</c:v>
                </c:pt>
                <c:pt idx="35">
                  <c:v>20</c:v>
                </c:pt>
                <c:pt idx="36">
                  <c:v>20</c:v>
                </c:pt>
                <c:pt idx="37">
                  <c:v>20</c:v>
                </c:pt>
                <c:pt idx="38">
                  <c:v>20</c:v>
                </c:pt>
                <c:pt idx="39">
                  <c:v>20</c:v>
                </c:pt>
                <c:pt idx="40">
                  <c:v>20</c:v>
                </c:pt>
                <c:pt idx="41">
                  <c:v>20</c:v>
                </c:pt>
                <c:pt idx="42">
                  <c:v>20</c:v>
                </c:pt>
                <c:pt idx="43">
                  <c:v>20</c:v>
                </c:pt>
                <c:pt idx="44">
                  <c:v>20</c:v>
                </c:pt>
                <c:pt idx="45">
                  <c:v>20</c:v>
                </c:pt>
                <c:pt idx="46">
                  <c:v>20</c:v>
                </c:pt>
                <c:pt idx="47">
                  <c:v>20</c:v>
                </c:pt>
                <c:pt idx="48">
                  <c:v>20</c:v>
                </c:pt>
                <c:pt idx="49">
                  <c:v>20</c:v>
                </c:pt>
                <c:pt idx="50">
                  <c:v>20</c:v>
                </c:pt>
                <c:pt idx="51">
                  <c:v>20</c:v>
                </c:pt>
                <c:pt idx="52">
                  <c:v>20</c:v>
                </c:pt>
                <c:pt idx="53">
                  <c:v>20</c:v>
                </c:pt>
                <c:pt idx="54">
                  <c:v>20</c:v>
                </c:pt>
                <c:pt idx="55">
                  <c:v>21</c:v>
                </c:pt>
                <c:pt idx="56">
                  <c:v>21</c:v>
                </c:pt>
                <c:pt idx="57">
                  <c:v>21</c:v>
                </c:pt>
                <c:pt idx="58">
                  <c:v>21</c:v>
                </c:pt>
                <c:pt idx="59">
                  <c:v>21</c:v>
                </c:pt>
                <c:pt idx="60">
                  <c:v>21</c:v>
                </c:pt>
                <c:pt idx="61">
                  <c:v>21</c:v>
                </c:pt>
                <c:pt idx="62">
                  <c:v>21</c:v>
                </c:pt>
                <c:pt idx="63">
                  <c:v>21</c:v>
                </c:pt>
                <c:pt idx="64">
                  <c:v>22</c:v>
                </c:pt>
                <c:pt idx="65">
                  <c:v>22</c:v>
                </c:pt>
                <c:pt idx="66">
                  <c:v>22</c:v>
                </c:pt>
                <c:pt idx="67">
                  <c:v>22</c:v>
                </c:pt>
                <c:pt idx="68">
                  <c:v>22</c:v>
                </c:pt>
                <c:pt idx="69">
                  <c:v>22</c:v>
                </c:pt>
                <c:pt idx="70">
                  <c:v>23</c:v>
                </c:pt>
                <c:pt idx="71">
                  <c:v>23</c:v>
                </c:pt>
                <c:pt idx="72">
                  <c:v>23</c:v>
                </c:pt>
                <c:pt idx="73">
                  <c:v>23</c:v>
                </c:pt>
                <c:pt idx="74">
                  <c:v>23</c:v>
                </c:pt>
                <c:pt idx="75">
                  <c:v>23</c:v>
                </c:pt>
                <c:pt idx="76">
                  <c:v>23</c:v>
                </c:pt>
                <c:pt idx="77">
                  <c:v>23</c:v>
                </c:pt>
                <c:pt idx="78">
                  <c:v>23</c:v>
                </c:pt>
                <c:pt idx="79">
                  <c:v>23</c:v>
                </c:pt>
                <c:pt idx="80">
                  <c:v>23</c:v>
                </c:pt>
                <c:pt idx="81">
                  <c:v>23</c:v>
                </c:pt>
                <c:pt idx="82">
                  <c:v>23</c:v>
                </c:pt>
                <c:pt idx="83">
                  <c:v>23</c:v>
                </c:pt>
                <c:pt idx="84">
                  <c:v>23</c:v>
                </c:pt>
                <c:pt idx="85">
                  <c:v>23</c:v>
                </c:pt>
                <c:pt idx="86">
                  <c:v>23</c:v>
                </c:pt>
                <c:pt idx="87">
                  <c:v>22</c:v>
                </c:pt>
                <c:pt idx="88">
                  <c:v>22</c:v>
                </c:pt>
                <c:pt idx="89">
                  <c:v>22</c:v>
                </c:pt>
                <c:pt idx="90">
                  <c:v>22</c:v>
                </c:pt>
                <c:pt idx="91">
                  <c:v>22</c:v>
                </c:pt>
                <c:pt idx="92">
                  <c:v>22</c:v>
                </c:pt>
                <c:pt idx="93">
                  <c:v>22</c:v>
                </c:pt>
                <c:pt idx="94">
                  <c:v>22</c:v>
                </c:pt>
                <c:pt idx="95">
                  <c:v>22</c:v>
                </c:pt>
                <c:pt idx="96">
                  <c:v>22</c:v>
                </c:pt>
                <c:pt idx="97">
                  <c:v>22</c:v>
                </c:pt>
                <c:pt idx="98">
                  <c:v>22</c:v>
                </c:pt>
                <c:pt idx="99">
                  <c:v>22</c:v>
                </c:pt>
                <c:pt idx="100">
                  <c:v>22</c:v>
                </c:pt>
                <c:pt idx="101">
                  <c:v>22</c:v>
                </c:pt>
                <c:pt idx="102">
                  <c:v>22</c:v>
                </c:pt>
                <c:pt idx="103">
                  <c:v>22</c:v>
                </c:pt>
                <c:pt idx="104">
                  <c:v>22</c:v>
                </c:pt>
                <c:pt idx="105">
                  <c:v>22</c:v>
                </c:pt>
                <c:pt idx="106">
                  <c:v>22</c:v>
                </c:pt>
                <c:pt idx="107">
                  <c:v>22</c:v>
                </c:pt>
                <c:pt idx="108">
                  <c:v>22</c:v>
                </c:pt>
                <c:pt idx="109">
                  <c:v>22</c:v>
                </c:pt>
                <c:pt idx="110">
                  <c:v>22</c:v>
                </c:pt>
                <c:pt idx="111">
                  <c:v>22</c:v>
                </c:pt>
                <c:pt idx="112">
                  <c:v>22</c:v>
                </c:pt>
                <c:pt idx="113">
                  <c:v>22</c:v>
                </c:pt>
                <c:pt idx="114">
                  <c:v>22</c:v>
                </c:pt>
                <c:pt idx="115">
                  <c:v>22</c:v>
                </c:pt>
                <c:pt idx="116">
                  <c:v>22</c:v>
                </c:pt>
              </c:numCache>
            </c:numRef>
          </c:val>
        </c:ser>
        <c:ser>
          <c:idx val="4"/>
          <c:order val="1"/>
          <c:tx>
            <c:v>Est - last 5 last 1</c:v>
          </c:tx>
          <c:spPr>
            <a:ln w="12700">
              <a:solidFill>
                <a:schemeClr val="accent3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coppermine!$A$2:$A$118</c:f>
              <c:numCache>
                <c:formatCode>General</c:formatCode>
                <c:ptCount val="1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</c:numCache>
            </c:numRef>
          </c:cat>
          <c:val>
            <c:numRef>
              <c:f>coppermine!$AN$2:$AN$118</c:f>
              <c:numCache>
                <c:formatCode>0.0</c:formatCode>
                <c:ptCount val="117"/>
                <c:pt idx="0" formatCode="General">
                  <c:v>8</c:v>
                </c:pt>
                <c:pt idx="1">
                  <c:v>8</c:v>
                </c:pt>
                <c:pt idx="2">
                  <c:v>8.5</c:v>
                </c:pt>
                <c:pt idx="3">
                  <c:v>9.1349634075389439</c:v>
                </c:pt>
                <c:pt idx="4">
                  <c:v>9.8057399293725247</c:v>
                </c:pt>
                <c:pt idx="5">
                  <c:v>10.478233813099759</c:v>
                </c:pt>
                <c:pt idx="6">
                  <c:v>11.163309992138373</c:v>
                </c:pt>
                <c:pt idx="7">
                  <c:v>11.704294382410069</c:v>
                </c:pt>
                <c:pt idx="8">
                  <c:v>12.264411059777188</c:v>
                </c:pt>
                <c:pt idx="9">
                  <c:v>12.644148147740998</c:v>
                </c:pt>
                <c:pt idx="10">
                  <c:v>12.835619108576276</c:v>
                </c:pt>
                <c:pt idx="11">
                  <c:v>13.027452775871646</c:v>
                </c:pt>
                <c:pt idx="12">
                  <c:v>13.219927589991368</c:v>
                </c:pt>
                <c:pt idx="13">
                  <c:v>13.41332851526762</c:v>
                </c:pt>
                <c:pt idx="14">
                  <c:v>13.799701495977468</c:v>
                </c:pt>
                <c:pt idx="15">
                  <c:v>14.184435299332311</c:v>
                </c:pt>
                <c:pt idx="16">
                  <c:v>14.569347230243824</c:v>
                </c:pt>
                <c:pt idx="17">
                  <c:v>14.956253396239109</c:v>
                </c:pt>
                <c:pt idx="18">
                  <c:v>15.15164315382505</c:v>
                </c:pt>
                <c:pt idx="19">
                  <c:v>15.347659841853323</c:v>
                </c:pt>
                <c:pt idx="20">
                  <c:v>15.543443173564714</c:v>
                </c:pt>
                <c:pt idx="21">
                  <c:v>15.739183692613848</c:v>
                </c:pt>
                <c:pt idx="22">
                  <c:v>15.935071477993848</c:v>
                </c:pt>
                <c:pt idx="23">
                  <c:v>16.131297508081232</c:v>
                </c:pt>
                <c:pt idx="24">
                  <c:v>16.131297508081232</c:v>
                </c:pt>
                <c:pt idx="25">
                  <c:v>16.328055036780796</c:v>
                </c:pt>
                <c:pt idx="26">
                  <c:v>16.917652294505189</c:v>
                </c:pt>
                <c:pt idx="27">
                  <c:v>17.501634780502627</c:v>
                </c:pt>
                <c:pt idx="28">
                  <c:v>18.084169838966048</c:v>
                </c:pt>
                <c:pt idx="29">
                  <c:v>18.279220760558292</c:v>
                </c:pt>
                <c:pt idx="30">
                  <c:v>18.672223689717189</c:v>
                </c:pt>
                <c:pt idx="31">
                  <c:v>18.672223689717189</c:v>
                </c:pt>
                <c:pt idx="32">
                  <c:v>18.672223689717189</c:v>
                </c:pt>
                <c:pt idx="33">
                  <c:v>18.672223689717189</c:v>
                </c:pt>
                <c:pt idx="34">
                  <c:v>19.26398781821209</c:v>
                </c:pt>
                <c:pt idx="35">
                  <c:v>19.462413193179437</c:v>
                </c:pt>
                <c:pt idx="36">
                  <c:v>19.660757816787449</c:v>
                </c:pt>
                <c:pt idx="37">
                  <c:v>19.859146258482166</c:v>
                </c:pt>
                <c:pt idx="38">
                  <c:v>20.057703224398903</c:v>
                </c:pt>
                <c:pt idx="39">
                  <c:v>20.057703224398903</c:v>
                </c:pt>
                <c:pt idx="40">
                  <c:v>20.057703224398903</c:v>
                </c:pt>
                <c:pt idx="41">
                  <c:v>20.057703224398903</c:v>
                </c:pt>
                <c:pt idx="42">
                  <c:v>20.057703224398903</c:v>
                </c:pt>
                <c:pt idx="43">
                  <c:v>20.057703224398903</c:v>
                </c:pt>
                <c:pt idx="44">
                  <c:v>20.057703224398903</c:v>
                </c:pt>
                <c:pt idx="45">
                  <c:v>20.057703224398903</c:v>
                </c:pt>
                <c:pt idx="46">
                  <c:v>20.057703224398903</c:v>
                </c:pt>
                <c:pt idx="47">
                  <c:v>20.057703224398903</c:v>
                </c:pt>
                <c:pt idx="48">
                  <c:v>20.057703224398903</c:v>
                </c:pt>
                <c:pt idx="49">
                  <c:v>20.057703224398903</c:v>
                </c:pt>
                <c:pt idx="50">
                  <c:v>20.057703224398903</c:v>
                </c:pt>
                <c:pt idx="51">
                  <c:v>20.057703224398903</c:v>
                </c:pt>
                <c:pt idx="52">
                  <c:v>20.057703224398903</c:v>
                </c:pt>
                <c:pt idx="53">
                  <c:v>20.057703224398903</c:v>
                </c:pt>
                <c:pt idx="54">
                  <c:v>20.057703224398903</c:v>
                </c:pt>
                <c:pt idx="55">
                  <c:v>20.256554135259911</c:v>
                </c:pt>
                <c:pt idx="56">
                  <c:v>20.455214023297383</c:v>
                </c:pt>
                <c:pt idx="57">
                  <c:v>20.653796320745769</c:v>
                </c:pt>
                <c:pt idx="58">
                  <c:v>20.852414079027689</c:v>
                </c:pt>
                <c:pt idx="59">
                  <c:v>21.051180443936591</c:v>
                </c:pt>
                <c:pt idx="60">
                  <c:v>21.051180443936591</c:v>
                </c:pt>
                <c:pt idx="61">
                  <c:v>21.051180443936591</c:v>
                </c:pt>
                <c:pt idx="62">
                  <c:v>21.051180443936591</c:v>
                </c:pt>
                <c:pt idx="63">
                  <c:v>21.051180443936591</c:v>
                </c:pt>
                <c:pt idx="64">
                  <c:v>21.250209130652987</c:v>
                </c:pt>
                <c:pt idx="65">
                  <c:v>21.449060393076657</c:v>
                </c:pt>
                <c:pt idx="66">
                  <c:v>21.64783758691269</c:v>
                </c:pt>
                <c:pt idx="67">
                  <c:v>21.846643739186689</c:v>
                </c:pt>
                <c:pt idx="68">
                  <c:v>22.045581942398428</c:v>
                </c:pt>
                <c:pt idx="69">
                  <c:v>22.045581942398428</c:v>
                </c:pt>
                <c:pt idx="70">
                  <c:v>22.24475574839019</c:v>
                </c:pt>
                <c:pt idx="71">
                  <c:v>22.44376460419916</c:v>
                </c:pt>
                <c:pt idx="72">
                  <c:v>22.642703049251789</c:v>
                </c:pt>
                <c:pt idx="73">
                  <c:v>22.841665338946438</c:v>
                </c:pt>
                <c:pt idx="74">
                  <c:v>23.040745774196029</c:v>
                </c:pt>
                <c:pt idx="75">
                  <c:v>23.040745774196029</c:v>
                </c:pt>
                <c:pt idx="76">
                  <c:v>23.040745774196029</c:v>
                </c:pt>
                <c:pt idx="77">
                  <c:v>23.040745774196029</c:v>
                </c:pt>
                <c:pt idx="78">
                  <c:v>23.040745774196029</c:v>
                </c:pt>
                <c:pt idx="79">
                  <c:v>23.040745774196029</c:v>
                </c:pt>
                <c:pt idx="80">
                  <c:v>23.040745774196029</c:v>
                </c:pt>
                <c:pt idx="81">
                  <c:v>23.040745774196029</c:v>
                </c:pt>
                <c:pt idx="82">
                  <c:v>23.040745774196029</c:v>
                </c:pt>
                <c:pt idx="83">
                  <c:v>23.040745774196029</c:v>
                </c:pt>
                <c:pt idx="84">
                  <c:v>23.040745774196029</c:v>
                </c:pt>
                <c:pt idx="85">
                  <c:v>23.040745774196029</c:v>
                </c:pt>
                <c:pt idx="86">
                  <c:v>23.040745774196029</c:v>
                </c:pt>
                <c:pt idx="87">
                  <c:v>22.841452517748923</c:v>
                </c:pt>
                <c:pt idx="88">
                  <c:v>22.642368372688491</c:v>
                </c:pt>
                <c:pt idx="89">
                  <c:v>22.443400201232002</c:v>
                </c:pt>
                <c:pt idx="90">
                  <c:v>22.2444552959867</c:v>
                </c:pt>
                <c:pt idx="91">
                  <c:v>22.045441064177627</c:v>
                </c:pt>
                <c:pt idx="92">
                  <c:v>22.045441064177627</c:v>
                </c:pt>
                <c:pt idx="93">
                  <c:v>22.045441064177627</c:v>
                </c:pt>
                <c:pt idx="94">
                  <c:v>22.045441064177627</c:v>
                </c:pt>
                <c:pt idx="95">
                  <c:v>22.045441064177627</c:v>
                </c:pt>
                <c:pt idx="96">
                  <c:v>22.045441064177627</c:v>
                </c:pt>
                <c:pt idx="97">
                  <c:v>22.045441064177627</c:v>
                </c:pt>
                <c:pt idx="98">
                  <c:v>22.045441064177627</c:v>
                </c:pt>
                <c:pt idx="99">
                  <c:v>22.045441064177627</c:v>
                </c:pt>
                <c:pt idx="100">
                  <c:v>22.045441064177627</c:v>
                </c:pt>
                <c:pt idx="101">
                  <c:v>22.045441064177627</c:v>
                </c:pt>
                <c:pt idx="102">
                  <c:v>22.045441064177627</c:v>
                </c:pt>
                <c:pt idx="103">
                  <c:v>22.045441064177627</c:v>
                </c:pt>
                <c:pt idx="104">
                  <c:v>22.045441064177627</c:v>
                </c:pt>
                <c:pt idx="105">
                  <c:v>22.045441064177627</c:v>
                </c:pt>
                <c:pt idx="106">
                  <c:v>22.045441064177627</c:v>
                </c:pt>
                <c:pt idx="107">
                  <c:v>22.045441064177627</c:v>
                </c:pt>
                <c:pt idx="108">
                  <c:v>22.045441064177627</c:v>
                </c:pt>
                <c:pt idx="109">
                  <c:v>22.045441064177627</c:v>
                </c:pt>
                <c:pt idx="110">
                  <c:v>22.045441064177627</c:v>
                </c:pt>
                <c:pt idx="111">
                  <c:v>22.045441064177627</c:v>
                </c:pt>
                <c:pt idx="112">
                  <c:v>22.045441064177627</c:v>
                </c:pt>
                <c:pt idx="113">
                  <c:v>22.045441064177627</c:v>
                </c:pt>
                <c:pt idx="114">
                  <c:v>22.045441064177627</c:v>
                </c:pt>
                <c:pt idx="115">
                  <c:v>22.045441064177627</c:v>
                </c:pt>
                <c:pt idx="116">
                  <c:v>22.045441064177627</c:v>
                </c:pt>
              </c:numCache>
            </c:numRef>
          </c:val>
        </c:ser>
        <c:ser>
          <c:idx val="5"/>
          <c:order val="2"/>
          <c:tx>
            <c:v>Est - last 10 last 1</c:v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coppermine!$A$2:$A$118</c:f>
              <c:numCache>
                <c:formatCode>General</c:formatCode>
                <c:ptCount val="1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</c:numCache>
            </c:numRef>
          </c:cat>
          <c:val>
            <c:numRef>
              <c:f>coppermine!$AO$2:$AO$118</c:f>
              <c:numCache>
                <c:formatCode>0.0</c:formatCode>
                <c:ptCount val="117"/>
                <c:pt idx="0" formatCode="General">
                  <c:v>8</c:v>
                </c:pt>
                <c:pt idx="1">
                  <c:v>8</c:v>
                </c:pt>
                <c:pt idx="2">
                  <c:v>8.5</c:v>
                </c:pt>
                <c:pt idx="3">
                  <c:v>9.1349634075389439</c:v>
                </c:pt>
                <c:pt idx="4">
                  <c:v>9.8057399293725247</c:v>
                </c:pt>
                <c:pt idx="5">
                  <c:v>10.478233813099759</c:v>
                </c:pt>
                <c:pt idx="6">
                  <c:v>11.0077343847801</c:v>
                </c:pt>
                <c:pt idx="7">
                  <c:v>11.443534186464072</c:v>
                </c:pt>
                <c:pt idx="8">
                  <c:v>11.905253900770369</c:v>
                </c:pt>
                <c:pt idx="9">
                  <c:v>12.303367334141274</c:v>
                </c:pt>
                <c:pt idx="10">
                  <c:v>12.652799191787176</c:v>
                </c:pt>
                <c:pt idx="11">
                  <c:v>13.021011870335268</c:v>
                </c:pt>
                <c:pt idx="12">
                  <c:v>13.335106517588724</c:v>
                </c:pt>
                <c:pt idx="13">
                  <c:v>13.662608546419374</c:v>
                </c:pt>
                <c:pt idx="14">
                  <c:v>13.998554838446299</c:v>
                </c:pt>
                <c:pt idx="15">
                  <c:v>14.25385585215427</c:v>
                </c:pt>
                <c:pt idx="16">
                  <c:v>14.510805751906904</c:v>
                </c:pt>
                <c:pt idx="17">
                  <c:v>14.770012967638014</c:v>
                </c:pt>
                <c:pt idx="18">
                  <c:v>14.944753419522581</c:v>
                </c:pt>
                <c:pt idx="19">
                  <c:v>15.208164486808098</c:v>
                </c:pt>
                <c:pt idx="20">
                  <c:v>15.472972551053125</c:v>
                </c:pt>
                <c:pt idx="21">
                  <c:v>15.739746350918164</c:v>
                </c:pt>
                <c:pt idx="22">
                  <c:v>16.00908447085785</c:v>
                </c:pt>
                <c:pt idx="23">
                  <c:v>16.190778764176375</c:v>
                </c:pt>
                <c:pt idx="24">
                  <c:v>16.282142095317663</c:v>
                </c:pt>
                <c:pt idx="25">
                  <c:v>16.465183223278789</c:v>
                </c:pt>
                <c:pt idx="26">
                  <c:v>16.831929392208195</c:v>
                </c:pt>
                <c:pt idx="27">
                  <c:v>17.198107657888595</c:v>
                </c:pt>
                <c:pt idx="28">
                  <c:v>17.564781942832607</c:v>
                </c:pt>
                <c:pt idx="29">
                  <c:v>17.656842510934009</c:v>
                </c:pt>
                <c:pt idx="30">
                  <c:v>17.933658696886138</c:v>
                </c:pt>
                <c:pt idx="31">
                  <c:v>18.211061921406607</c:v>
                </c:pt>
                <c:pt idx="32">
                  <c:v>18.489485881061487</c:v>
                </c:pt>
                <c:pt idx="33">
                  <c:v>18.769375473175689</c:v>
                </c:pt>
                <c:pt idx="34">
                  <c:v>19.145131065653871</c:v>
                </c:pt>
                <c:pt idx="35">
                  <c:v>19.429214742739589</c:v>
                </c:pt>
                <c:pt idx="36">
                  <c:v>19.524330396011042</c:v>
                </c:pt>
                <c:pt idx="37">
                  <c:v>19.619443930559189</c:v>
                </c:pt>
                <c:pt idx="38">
                  <c:v>19.714569003452951</c:v>
                </c:pt>
                <c:pt idx="39">
                  <c:v>20.000019839972371</c:v>
                </c:pt>
                <c:pt idx="40">
                  <c:v>20.095877323716095</c:v>
                </c:pt>
                <c:pt idx="41">
                  <c:v>20.191816030200357</c:v>
                </c:pt>
                <c:pt idx="42">
                  <c:v>20.287850140997531</c:v>
                </c:pt>
                <c:pt idx="43">
                  <c:v>20.383993938817156</c:v>
                </c:pt>
                <c:pt idx="44">
                  <c:v>20.383993938817156</c:v>
                </c:pt>
                <c:pt idx="45">
                  <c:v>20.383993938817156</c:v>
                </c:pt>
                <c:pt idx="46">
                  <c:v>20.383993938817156</c:v>
                </c:pt>
                <c:pt idx="47">
                  <c:v>20.383993938817156</c:v>
                </c:pt>
                <c:pt idx="48">
                  <c:v>20.383993938817156</c:v>
                </c:pt>
                <c:pt idx="49">
                  <c:v>20.383993938817156</c:v>
                </c:pt>
                <c:pt idx="50">
                  <c:v>20.383993938817156</c:v>
                </c:pt>
                <c:pt idx="51">
                  <c:v>20.383993938817156</c:v>
                </c:pt>
                <c:pt idx="52">
                  <c:v>20.383993938817156</c:v>
                </c:pt>
                <c:pt idx="53">
                  <c:v>20.383993938817156</c:v>
                </c:pt>
                <c:pt idx="54">
                  <c:v>20.383993938817156</c:v>
                </c:pt>
                <c:pt idx="55">
                  <c:v>20.480261823328821</c:v>
                </c:pt>
                <c:pt idx="56">
                  <c:v>20.57652175015669</c:v>
                </c:pt>
                <c:pt idx="57">
                  <c:v>20.672786525466929</c:v>
                </c:pt>
                <c:pt idx="58">
                  <c:v>20.769068958737929</c:v>
                </c:pt>
                <c:pt idx="59">
                  <c:v>20.865381875283656</c:v>
                </c:pt>
                <c:pt idx="60">
                  <c:v>20.961738128806871</c:v>
                </c:pt>
                <c:pt idx="61">
                  <c:v>21.058150614010195</c:v>
                </c:pt>
                <c:pt idx="62">
                  <c:v>21.154632279302909</c:v>
                </c:pt>
                <c:pt idx="63">
                  <c:v>21.2511961396328</c:v>
                </c:pt>
                <c:pt idx="64">
                  <c:v>21.444514439317629</c:v>
                </c:pt>
                <c:pt idx="65">
                  <c:v>21.541271306546218</c:v>
                </c:pt>
                <c:pt idx="66">
                  <c:v>21.638028243758328</c:v>
                </c:pt>
                <c:pt idx="67">
                  <c:v>21.734797071537489</c:v>
                </c:pt>
                <c:pt idx="68">
                  <c:v>21.831589619930828</c:v>
                </c:pt>
                <c:pt idx="69">
                  <c:v>21.928417739072689</c:v>
                </c:pt>
                <c:pt idx="70">
                  <c:v>22.122168880621587</c:v>
                </c:pt>
                <c:pt idx="71">
                  <c:v>22.315946070393426</c:v>
                </c:pt>
                <c:pt idx="72">
                  <c:v>22.509840624352858</c:v>
                </c:pt>
                <c:pt idx="73">
                  <c:v>22.703944229504721</c:v>
                </c:pt>
                <c:pt idx="74">
                  <c:v>22.801146746521173</c:v>
                </c:pt>
                <c:pt idx="75">
                  <c:v>22.898378519415893</c:v>
                </c:pt>
                <c:pt idx="76">
                  <c:v>22.995650521827621</c:v>
                </c:pt>
                <c:pt idx="77">
                  <c:v>23.092973759664591</c:v>
                </c:pt>
                <c:pt idx="78">
                  <c:v>23.190359280268183</c:v>
                </c:pt>
                <c:pt idx="79">
                  <c:v>23.28781818166404</c:v>
                </c:pt>
                <c:pt idx="80">
                  <c:v>23.28781818166404</c:v>
                </c:pt>
                <c:pt idx="81">
                  <c:v>23.28781818166404</c:v>
                </c:pt>
                <c:pt idx="82">
                  <c:v>23.28781818166404</c:v>
                </c:pt>
                <c:pt idx="83">
                  <c:v>23.28781818166404</c:v>
                </c:pt>
                <c:pt idx="84">
                  <c:v>23.28781818166404</c:v>
                </c:pt>
                <c:pt idx="85">
                  <c:v>23.28781818166404</c:v>
                </c:pt>
                <c:pt idx="86">
                  <c:v>23.28781818166404</c:v>
                </c:pt>
                <c:pt idx="87">
                  <c:v>23.190274741415891</c:v>
                </c:pt>
                <c:pt idx="88">
                  <c:v>23.092815129456994</c:v>
                </c:pt>
                <c:pt idx="89">
                  <c:v>22.995428270918282</c:v>
                </c:pt>
                <c:pt idx="90">
                  <c:v>22.898103151813658</c:v>
                </c:pt>
                <c:pt idx="91">
                  <c:v>22.800828809843846</c:v>
                </c:pt>
                <c:pt idx="92">
                  <c:v>22.70359432531437</c:v>
                </c:pt>
                <c:pt idx="93">
                  <c:v>22.606388812135087</c:v>
                </c:pt>
                <c:pt idx="94">
                  <c:v>22.509201408888131</c:v>
                </c:pt>
                <c:pt idx="95">
                  <c:v>22.412021269942723</c:v>
                </c:pt>
                <c:pt idx="96">
                  <c:v>22.314837556598931</c:v>
                </c:pt>
                <c:pt idx="97">
                  <c:v>22.314837556598931</c:v>
                </c:pt>
                <c:pt idx="98">
                  <c:v>22.314837556598931</c:v>
                </c:pt>
                <c:pt idx="99">
                  <c:v>22.314837556598931</c:v>
                </c:pt>
                <c:pt idx="100">
                  <c:v>22.314837556598931</c:v>
                </c:pt>
                <c:pt idx="101">
                  <c:v>22.314837556598931</c:v>
                </c:pt>
                <c:pt idx="102">
                  <c:v>22.314837556598931</c:v>
                </c:pt>
                <c:pt idx="103">
                  <c:v>22.314837556598931</c:v>
                </c:pt>
                <c:pt idx="104">
                  <c:v>22.314837556598931</c:v>
                </c:pt>
                <c:pt idx="105">
                  <c:v>22.314837556598931</c:v>
                </c:pt>
                <c:pt idx="106">
                  <c:v>22.314837556598931</c:v>
                </c:pt>
                <c:pt idx="107">
                  <c:v>22.314837556598931</c:v>
                </c:pt>
                <c:pt idx="108">
                  <c:v>22.314837556598931</c:v>
                </c:pt>
                <c:pt idx="109">
                  <c:v>22.314837556598931</c:v>
                </c:pt>
                <c:pt idx="110">
                  <c:v>22.314837556598931</c:v>
                </c:pt>
                <c:pt idx="111">
                  <c:v>22.314837556598931</c:v>
                </c:pt>
                <c:pt idx="112">
                  <c:v>22.314837556598931</c:v>
                </c:pt>
                <c:pt idx="113">
                  <c:v>22.314837556598931</c:v>
                </c:pt>
                <c:pt idx="114">
                  <c:v>22.314837556598931</c:v>
                </c:pt>
                <c:pt idx="115">
                  <c:v>22.314837556598931</c:v>
                </c:pt>
                <c:pt idx="116">
                  <c:v>22.314837556598931</c:v>
                </c:pt>
              </c:numCache>
            </c:numRef>
          </c:val>
        </c:ser>
        <c:marker val="1"/>
        <c:axId val="90790912"/>
        <c:axId val="90809088"/>
      </c:lineChart>
      <c:catAx>
        <c:axId val="90790912"/>
        <c:scaling>
          <c:orientation val="minMax"/>
        </c:scaling>
        <c:axPos val="b"/>
        <c:numFmt formatCode="#,##0" sourceLinked="0"/>
        <c:majorTickMark val="none"/>
        <c:tickLblPos val="nextTo"/>
        <c:crossAx val="90809088"/>
        <c:crosses val="autoZero"/>
        <c:auto val="1"/>
        <c:lblAlgn val="ctr"/>
        <c:lblOffset val="100"/>
        <c:tickLblSkip val="10"/>
      </c:catAx>
      <c:valAx>
        <c:axId val="90809088"/>
        <c:scaling>
          <c:orientation val="minMax"/>
          <c:max val="24"/>
          <c:min val="5"/>
        </c:scaling>
        <c:axPos val="l"/>
        <c:numFmt formatCode="General" sourceLinked="1"/>
        <c:majorTickMark val="none"/>
        <c:tickLblPos val="nextTo"/>
        <c:crossAx val="90790912"/>
        <c:crosses val="autoZero"/>
        <c:crossBetween val="between"/>
      </c:valAx>
    </c:plotArea>
    <c:plotVisOnly val="1"/>
  </c:chart>
  <c:spPr>
    <a:solidFill>
      <a:srgbClr val="FFFFFF"/>
    </a:solidFill>
    <a:ln w="25400" cap="flat" cmpd="sng" algn="ctr">
      <a:solidFill>
        <a:srgbClr val="000000"/>
      </a:solidFill>
      <a:prstDash val="solid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el-GR"/>
    </a:p>
  </c:tx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v>Actual size</c:v>
          </c:tx>
          <c:spPr>
            <a:ln w="254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ensembl!$A$2:$A$529</c:f>
              <c:numCache>
                <c:formatCode>General</c:formatCode>
                <c:ptCount val="52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</c:numCache>
            </c:numRef>
          </c:cat>
          <c:val>
            <c:numRef>
              <c:f>ensembl!$H$2:$H$529</c:f>
              <c:numCache>
                <c:formatCode>General</c:formatCode>
                <c:ptCount val="528"/>
                <c:pt idx="0">
                  <c:v>17</c:v>
                </c:pt>
                <c:pt idx="1">
                  <c:v>18</c:v>
                </c:pt>
                <c:pt idx="2">
                  <c:v>18</c:v>
                </c:pt>
                <c:pt idx="3">
                  <c:v>18</c:v>
                </c:pt>
                <c:pt idx="4">
                  <c:v>18</c:v>
                </c:pt>
                <c:pt idx="5">
                  <c:v>18</c:v>
                </c:pt>
                <c:pt idx="6">
                  <c:v>18</c:v>
                </c:pt>
                <c:pt idx="7">
                  <c:v>18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21</c:v>
                </c:pt>
                <c:pt idx="13">
                  <c:v>21</c:v>
                </c:pt>
                <c:pt idx="14">
                  <c:v>21</c:v>
                </c:pt>
                <c:pt idx="15">
                  <c:v>21</c:v>
                </c:pt>
                <c:pt idx="16">
                  <c:v>21</c:v>
                </c:pt>
                <c:pt idx="17">
                  <c:v>20</c:v>
                </c:pt>
                <c:pt idx="18">
                  <c:v>20</c:v>
                </c:pt>
                <c:pt idx="19">
                  <c:v>21</c:v>
                </c:pt>
                <c:pt idx="20">
                  <c:v>21</c:v>
                </c:pt>
                <c:pt idx="21">
                  <c:v>21</c:v>
                </c:pt>
                <c:pt idx="22">
                  <c:v>21</c:v>
                </c:pt>
                <c:pt idx="23">
                  <c:v>21</c:v>
                </c:pt>
                <c:pt idx="24">
                  <c:v>21</c:v>
                </c:pt>
                <c:pt idx="25">
                  <c:v>21</c:v>
                </c:pt>
                <c:pt idx="26">
                  <c:v>21</c:v>
                </c:pt>
                <c:pt idx="27">
                  <c:v>22</c:v>
                </c:pt>
                <c:pt idx="28">
                  <c:v>20</c:v>
                </c:pt>
                <c:pt idx="29">
                  <c:v>20</c:v>
                </c:pt>
                <c:pt idx="30">
                  <c:v>20</c:v>
                </c:pt>
                <c:pt idx="31">
                  <c:v>21</c:v>
                </c:pt>
                <c:pt idx="32">
                  <c:v>20</c:v>
                </c:pt>
                <c:pt idx="33">
                  <c:v>20</c:v>
                </c:pt>
                <c:pt idx="34">
                  <c:v>21</c:v>
                </c:pt>
                <c:pt idx="35">
                  <c:v>21</c:v>
                </c:pt>
                <c:pt idx="36">
                  <c:v>21</c:v>
                </c:pt>
                <c:pt idx="37">
                  <c:v>21</c:v>
                </c:pt>
                <c:pt idx="38">
                  <c:v>23</c:v>
                </c:pt>
                <c:pt idx="39">
                  <c:v>23</c:v>
                </c:pt>
                <c:pt idx="40">
                  <c:v>23</c:v>
                </c:pt>
                <c:pt idx="41">
                  <c:v>23</c:v>
                </c:pt>
                <c:pt idx="42">
                  <c:v>23</c:v>
                </c:pt>
                <c:pt idx="43">
                  <c:v>23</c:v>
                </c:pt>
                <c:pt idx="44">
                  <c:v>23</c:v>
                </c:pt>
                <c:pt idx="45">
                  <c:v>23</c:v>
                </c:pt>
                <c:pt idx="46">
                  <c:v>23</c:v>
                </c:pt>
                <c:pt idx="47">
                  <c:v>23</c:v>
                </c:pt>
                <c:pt idx="48">
                  <c:v>24</c:v>
                </c:pt>
                <c:pt idx="49">
                  <c:v>25</c:v>
                </c:pt>
                <c:pt idx="50">
                  <c:v>26</c:v>
                </c:pt>
                <c:pt idx="51">
                  <c:v>26</c:v>
                </c:pt>
                <c:pt idx="52">
                  <c:v>28</c:v>
                </c:pt>
                <c:pt idx="53">
                  <c:v>32</c:v>
                </c:pt>
                <c:pt idx="54">
                  <c:v>33</c:v>
                </c:pt>
                <c:pt idx="55">
                  <c:v>23</c:v>
                </c:pt>
                <c:pt idx="56">
                  <c:v>23</c:v>
                </c:pt>
                <c:pt idx="57">
                  <c:v>23</c:v>
                </c:pt>
                <c:pt idx="58">
                  <c:v>24</c:v>
                </c:pt>
                <c:pt idx="59">
                  <c:v>25</c:v>
                </c:pt>
                <c:pt idx="60">
                  <c:v>25</c:v>
                </c:pt>
                <c:pt idx="61">
                  <c:v>25</c:v>
                </c:pt>
                <c:pt idx="62">
                  <c:v>27</c:v>
                </c:pt>
                <c:pt idx="63">
                  <c:v>27</c:v>
                </c:pt>
                <c:pt idx="64">
                  <c:v>28</c:v>
                </c:pt>
                <c:pt idx="65">
                  <c:v>29</c:v>
                </c:pt>
                <c:pt idx="66">
                  <c:v>29</c:v>
                </c:pt>
                <c:pt idx="67">
                  <c:v>29</c:v>
                </c:pt>
                <c:pt idx="68">
                  <c:v>30</c:v>
                </c:pt>
                <c:pt idx="69">
                  <c:v>31</c:v>
                </c:pt>
                <c:pt idx="70">
                  <c:v>31</c:v>
                </c:pt>
                <c:pt idx="71">
                  <c:v>32</c:v>
                </c:pt>
                <c:pt idx="72">
                  <c:v>33</c:v>
                </c:pt>
                <c:pt idx="73">
                  <c:v>33</c:v>
                </c:pt>
                <c:pt idx="74">
                  <c:v>33</c:v>
                </c:pt>
                <c:pt idx="75">
                  <c:v>34</c:v>
                </c:pt>
                <c:pt idx="76">
                  <c:v>35</c:v>
                </c:pt>
                <c:pt idx="77">
                  <c:v>35</c:v>
                </c:pt>
                <c:pt idx="78">
                  <c:v>36</c:v>
                </c:pt>
                <c:pt idx="79">
                  <c:v>35</c:v>
                </c:pt>
                <c:pt idx="80">
                  <c:v>39</c:v>
                </c:pt>
                <c:pt idx="81">
                  <c:v>39</c:v>
                </c:pt>
                <c:pt idx="82">
                  <c:v>39</c:v>
                </c:pt>
                <c:pt idx="83">
                  <c:v>40</c:v>
                </c:pt>
                <c:pt idx="84">
                  <c:v>41</c:v>
                </c:pt>
                <c:pt idx="85">
                  <c:v>41</c:v>
                </c:pt>
                <c:pt idx="86">
                  <c:v>41</c:v>
                </c:pt>
                <c:pt idx="87">
                  <c:v>41</c:v>
                </c:pt>
                <c:pt idx="88">
                  <c:v>41</c:v>
                </c:pt>
                <c:pt idx="89">
                  <c:v>41</c:v>
                </c:pt>
                <c:pt idx="90">
                  <c:v>41</c:v>
                </c:pt>
                <c:pt idx="91">
                  <c:v>41</c:v>
                </c:pt>
                <c:pt idx="92">
                  <c:v>30</c:v>
                </c:pt>
                <c:pt idx="93">
                  <c:v>29</c:v>
                </c:pt>
                <c:pt idx="94">
                  <c:v>29</c:v>
                </c:pt>
                <c:pt idx="95">
                  <c:v>31</c:v>
                </c:pt>
                <c:pt idx="96">
                  <c:v>31</c:v>
                </c:pt>
                <c:pt idx="97">
                  <c:v>30</c:v>
                </c:pt>
                <c:pt idx="98">
                  <c:v>30</c:v>
                </c:pt>
                <c:pt idx="99">
                  <c:v>30</c:v>
                </c:pt>
                <c:pt idx="100">
                  <c:v>30</c:v>
                </c:pt>
                <c:pt idx="101">
                  <c:v>31</c:v>
                </c:pt>
                <c:pt idx="102">
                  <c:v>31</c:v>
                </c:pt>
                <c:pt idx="103">
                  <c:v>31</c:v>
                </c:pt>
                <c:pt idx="104">
                  <c:v>31</c:v>
                </c:pt>
                <c:pt idx="105">
                  <c:v>31</c:v>
                </c:pt>
                <c:pt idx="106">
                  <c:v>31</c:v>
                </c:pt>
                <c:pt idx="107">
                  <c:v>31</c:v>
                </c:pt>
                <c:pt idx="108">
                  <c:v>34</c:v>
                </c:pt>
                <c:pt idx="109">
                  <c:v>34</c:v>
                </c:pt>
                <c:pt idx="110">
                  <c:v>34</c:v>
                </c:pt>
                <c:pt idx="111">
                  <c:v>34</c:v>
                </c:pt>
                <c:pt idx="112">
                  <c:v>34</c:v>
                </c:pt>
                <c:pt idx="113">
                  <c:v>34</c:v>
                </c:pt>
                <c:pt idx="114">
                  <c:v>34</c:v>
                </c:pt>
                <c:pt idx="115">
                  <c:v>34</c:v>
                </c:pt>
                <c:pt idx="116">
                  <c:v>34</c:v>
                </c:pt>
                <c:pt idx="117">
                  <c:v>34</c:v>
                </c:pt>
                <c:pt idx="118">
                  <c:v>34</c:v>
                </c:pt>
                <c:pt idx="119">
                  <c:v>34</c:v>
                </c:pt>
                <c:pt idx="120">
                  <c:v>34</c:v>
                </c:pt>
                <c:pt idx="121">
                  <c:v>34</c:v>
                </c:pt>
                <c:pt idx="122">
                  <c:v>34</c:v>
                </c:pt>
                <c:pt idx="123">
                  <c:v>34</c:v>
                </c:pt>
                <c:pt idx="124">
                  <c:v>34</c:v>
                </c:pt>
                <c:pt idx="125">
                  <c:v>35</c:v>
                </c:pt>
                <c:pt idx="126">
                  <c:v>33</c:v>
                </c:pt>
                <c:pt idx="127">
                  <c:v>33</c:v>
                </c:pt>
                <c:pt idx="128">
                  <c:v>33</c:v>
                </c:pt>
                <c:pt idx="129">
                  <c:v>33</c:v>
                </c:pt>
                <c:pt idx="130">
                  <c:v>33</c:v>
                </c:pt>
                <c:pt idx="131">
                  <c:v>39</c:v>
                </c:pt>
                <c:pt idx="132">
                  <c:v>35</c:v>
                </c:pt>
                <c:pt idx="133">
                  <c:v>35</c:v>
                </c:pt>
                <c:pt idx="134">
                  <c:v>35</c:v>
                </c:pt>
                <c:pt idx="135">
                  <c:v>35</c:v>
                </c:pt>
                <c:pt idx="136">
                  <c:v>35</c:v>
                </c:pt>
                <c:pt idx="137">
                  <c:v>35</c:v>
                </c:pt>
                <c:pt idx="138">
                  <c:v>35</c:v>
                </c:pt>
                <c:pt idx="139">
                  <c:v>35</c:v>
                </c:pt>
                <c:pt idx="140">
                  <c:v>35</c:v>
                </c:pt>
                <c:pt idx="141">
                  <c:v>35</c:v>
                </c:pt>
                <c:pt idx="142">
                  <c:v>36</c:v>
                </c:pt>
                <c:pt idx="143">
                  <c:v>36</c:v>
                </c:pt>
                <c:pt idx="144">
                  <c:v>36</c:v>
                </c:pt>
                <c:pt idx="145">
                  <c:v>43</c:v>
                </c:pt>
                <c:pt idx="146">
                  <c:v>43</c:v>
                </c:pt>
                <c:pt idx="147">
                  <c:v>43</c:v>
                </c:pt>
                <c:pt idx="148">
                  <c:v>43</c:v>
                </c:pt>
                <c:pt idx="149">
                  <c:v>43</c:v>
                </c:pt>
                <c:pt idx="150">
                  <c:v>43</c:v>
                </c:pt>
                <c:pt idx="151">
                  <c:v>42</c:v>
                </c:pt>
                <c:pt idx="152">
                  <c:v>42</c:v>
                </c:pt>
                <c:pt idx="153">
                  <c:v>42</c:v>
                </c:pt>
                <c:pt idx="154">
                  <c:v>42</c:v>
                </c:pt>
                <c:pt idx="155">
                  <c:v>42</c:v>
                </c:pt>
                <c:pt idx="156">
                  <c:v>40</c:v>
                </c:pt>
                <c:pt idx="157">
                  <c:v>39</c:v>
                </c:pt>
                <c:pt idx="158">
                  <c:v>39</c:v>
                </c:pt>
                <c:pt idx="159">
                  <c:v>39</c:v>
                </c:pt>
                <c:pt idx="160">
                  <c:v>39</c:v>
                </c:pt>
                <c:pt idx="161">
                  <c:v>39</c:v>
                </c:pt>
                <c:pt idx="162">
                  <c:v>39</c:v>
                </c:pt>
                <c:pt idx="163">
                  <c:v>39</c:v>
                </c:pt>
                <c:pt idx="164">
                  <c:v>39</c:v>
                </c:pt>
                <c:pt idx="165">
                  <c:v>39</c:v>
                </c:pt>
                <c:pt idx="166">
                  <c:v>39</c:v>
                </c:pt>
                <c:pt idx="167">
                  <c:v>39</c:v>
                </c:pt>
                <c:pt idx="168">
                  <c:v>39</c:v>
                </c:pt>
                <c:pt idx="169">
                  <c:v>39</c:v>
                </c:pt>
                <c:pt idx="170">
                  <c:v>39</c:v>
                </c:pt>
                <c:pt idx="171">
                  <c:v>39</c:v>
                </c:pt>
                <c:pt idx="172">
                  <c:v>39</c:v>
                </c:pt>
                <c:pt idx="173">
                  <c:v>39</c:v>
                </c:pt>
                <c:pt idx="174">
                  <c:v>39</c:v>
                </c:pt>
                <c:pt idx="175">
                  <c:v>39</c:v>
                </c:pt>
                <c:pt idx="176">
                  <c:v>44</c:v>
                </c:pt>
                <c:pt idx="177">
                  <c:v>44</c:v>
                </c:pt>
                <c:pt idx="178">
                  <c:v>44</c:v>
                </c:pt>
                <c:pt idx="179">
                  <c:v>44</c:v>
                </c:pt>
                <c:pt idx="180">
                  <c:v>44</c:v>
                </c:pt>
                <c:pt idx="181">
                  <c:v>44</c:v>
                </c:pt>
                <c:pt idx="182">
                  <c:v>44</c:v>
                </c:pt>
                <c:pt idx="183">
                  <c:v>44</c:v>
                </c:pt>
                <c:pt idx="184">
                  <c:v>44</c:v>
                </c:pt>
                <c:pt idx="185">
                  <c:v>44</c:v>
                </c:pt>
                <c:pt idx="186">
                  <c:v>44</c:v>
                </c:pt>
                <c:pt idx="187">
                  <c:v>44</c:v>
                </c:pt>
                <c:pt idx="188">
                  <c:v>46</c:v>
                </c:pt>
                <c:pt idx="189">
                  <c:v>46</c:v>
                </c:pt>
                <c:pt idx="190">
                  <c:v>47</c:v>
                </c:pt>
                <c:pt idx="191">
                  <c:v>47</c:v>
                </c:pt>
                <c:pt idx="192">
                  <c:v>47</c:v>
                </c:pt>
                <c:pt idx="193">
                  <c:v>47</c:v>
                </c:pt>
                <c:pt idx="194">
                  <c:v>49</c:v>
                </c:pt>
                <c:pt idx="195">
                  <c:v>51</c:v>
                </c:pt>
                <c:pt idx="196">
                  <c:v>51</c:v>
                </c:pt>
                <c:pt idx="197">
                  <c:v>51</c:v>
                </c:pt>
                <c:pt idx="198">
                  <c:v>52</c:v>
                </c:pt>
                <c:pt idx="199">
                  <c:v>52</c:v>
                </c:pt>
                <c:pt idx="200">
                  <c:v>53</c:v>
                </c:pt>
                <c:pt idx="201">
                  <c:v>53</c:v>
                </c:pt>
                <c:pt idx="202">
                  <c:v>53</c:v>
                </c:pt>
                <c:pt idx="203">
                  <c:v>53</c:v>
                </c:pt>
                <c:pt idx="204">
                  <c:v>53</c:v>
                </c:pt>
                <c:pt idx="205">
                  <c:v>49</c:v>
                </c:pt>
                <c:pt idx="206">
                  <c:v>49</c:v>
                </c:pt>
                <c:pt idx="207">
                  <c:v>52</c:v>
                </c:pt>
                <c:pt idx="208">
                  <c:v>53</c:v>
                </c:pt>
                <c:pt idx="209">
                  <c:v>53</c:v>
                </c:pt>
                <c:pt idx="210">
                  <c:v>53</c:v>
                </c:pt>
                <c:pt idx="211">
                  <c:v>53</c:v>
                </c:pt>
                <c:pt idx="212">
                  <c:v>53</c:v>
                </c:pt>
                <c:pt idx="213">
                  <c:v>53</c:v>
                </c:pt>
                <c:pt idx="214">
                  <c:v>53</c:v>
                </c:pt>
                <c:pt idx="215">
                  <c:v>53</c:v>
                </c:pt>
                <c:pt idx="216">
                  <c:v>53</c:v>
                </c:pt>
                <c:pt idx="217">
                  <c:v>53</c:v>
                </c:pt>
                <c:pt idx="218">
                  <c:v>54</c:v>
                </c:pt>
                <c:pt idx="219">
                  <c:v>54</c:v>
                </c:pt>
                <c:pt idx="220">
                  <c:v>54</c:v>
                </c:pt>
                <c:pt idx="221">
                  <c:v>54</c:v>
                </c:pt>
                <c:pt idx="222">
                  <c:v>54</c:v>
                </c:pt>
                <c:pt idx="223">
                  <c:v>54</c:v>
                </c:pt>
                <c:pt idx="224">
                  <c:v>54</c:v>
                </c:pt>
                <c:pt idx="225">
                  <c:v>53</c:v>
                </c:pt>
                <c:pt idx="226">
                  <c:v>55</c:v>
                </c:pt>
                <c:pt idx="227">
                  <c:v>55</c:v>
                </c:pt>
                <c:pt idx="228">
                  <c:v>55</c:v>
                </c:pt>
                <c:pt idx="229">
                  <c:v>55</c:v>
                </c:pt>
                <c:pt idx="230">
                  <c:v>55</c:v>
                </c:pt>
                <c:pt idx="231">
                  <c:v>55</c:v>
                </c:pt>
                <c:pt idx="232">
                  <c:v>55</c:v>
                </c:pt>
                <c:pt idx="233">
                  <c:v>55</c:v>
                </c:pt>
                <c:pt idx="234">
                  <c:v>55</c:v>
                </c:pt>
                <c:pt idx="235">
                  <c:v>55</c:v>
                </c:pt>
                <c:pt idx="236">
                  <c:v>55</c:v>
                </c:pt>
                <c:pt idx="237">
                  <c:v>55</c:v>
                </c:pt>
                <c:pt idx="238">
                  <c:v>55</c:v>
                </c:pt>
                <c:pt idx="239">
                  <c:v>56</c:v>
                </c:pt>
                <c:pt idx="240">
                  <c:v>56</c:v>
                </c:pt>
                <c:pt idx="241">
                  <c:v>58</c:v>
                </c:pt>
                <c:pt idx="242">
                  <c:v>53</c:v>
                </c:pt>
                <c:pt idx="243">
                  <c:v>53</c:v>
                </c:pt>
                <c:pt idx="244">
                  <c:v>53</c:v>
                </c:pt>
                <c:pt idx="245">
                  <c:v>53</c:v>
                </c:pt>
                <c:pt idx="246">
                  <c:v>53</c:v>
                </c:pt>
                <c:pt idx="247">
                  <c:v>53</c:v>
                </c:pt>
                <c:pt idx="248">
                  <c:v>58</c:v>
                </c:pt>
                <c:pt idx="249">
                  <c:v>57</c:v>
                </c:pt>
                <c:pt idx="250">
                  <c:v>57</c:v>
                </c:pt>
                <c:pt idx="251">
                  <c:v>57</c:v>
                </c:pt>
                <c:pt idx="252">
                  <c:v>57</c:v>
                </c:pt>
                <c:pt idx="253">
                  <c:v>57</c:v>
                </c:pt>
                <c:pt idx="254">
                  <c:v>57</c:v>
                </c:pt>
                <c:pt idx="255">
                  <c:v>57</c:v>
                </c:pt>
                <c:pt idx="256">
                  <c:v>57</c:v>
                </c:pt>
                <c:pt idx="257">
                  <c:v>57</c:v>
                </c:pt>
                <c:pt idx="258">
                  <c:v>57</c:v>
                </c:pt>
                <c:pt idx="259">
                  <c:v>57</c:v>
                </c:pt>
                <c:pt idx="260">
                  <c:v>57</c:v>
                </c:pt>
                <c:pt idx="261">
                  <c:v>57</c:v>
                </c:pt>
                <c:pt idx="262">
                  <c:v>59</c:v>
                </c:pt>
                <c:pt idx="263">
                  <c:v>59</c:v>
                </c:pt>
                <c:pt idx="264">
                  <c:v>59</c:v>
                </c:pt>
                <c:pt idx="265">
                  <c:v>59</c:v>
                </c:pt>
                <c:pt idx="266">
                  <c:v>59</c:v>
                </c:pt>
                <c:pt idx="267">
                  <c:v>59</c:v>
                </c:pt>
                <c:pt idx="268">
                  <c:v>59</c:v>
                </c:pt>
                <c:pt idx="269">
                  <c:v>59</c:v>
                </c:pt>
                <c:pt idx="270">
                  <c:v>59</c:v>
                </c:pt>
                <c:pt idx="271">
                  <c:v>62</c:v>
                </c:pt>
                <c:pt idx="272">
                  <c:v>62</c:v>
                </c:pt>
                <c:pt idx="273">
                  <c:v>62</c:v>
                </c:pt>
                <c:pt idx="274">
                  <c:v>62</c:v>
                </c:pt>
                <c:pt idx="275">
                  <c:v>62</c:v>
                </c:pt>
                <c:pt idx="276">
                  <c:v>63</c:v>
                </c:pt>
                <c:pt idx="277">
                  <c:v>63</c:v>
                </c:pt>
                <c:pt idx="278">
                  <c:v>67</c:v>
                </c:pt>
                <c:pt idx="279">
                  <c:v>63</c:v>
                </c:pt>
                <c:pt idx="280">
                  <c:v>63</c:v>
                </c:pt>
                <c:pt idx="281">
                  <c:v>67</c:v>
                </c:pt>
                <c:pt idx="282">
                  <c:v>68</c:v>
                </c:pt>
                <c:pt idx="283">
                  <c:v>67</c:v>
                </c:pt>
                <c:pt idx="284">
                  <c:v>67</c:v>
                </c:pt>
                <c:pt idx="285">
                  <c:v>67</c:v>
                </c:pt>
                <c:pt idx="286">
                  <c:v>67</c:v>
                </c:pt>
                <c:pt idx="287">
                  <c:v>67</c:v>
                </c:pt>
                <c:pt idx="288">
                  <c:v>67</c:v>
                </c:pt>
                <c:pt idx="289">
                  <c:v>67</c:v>
                </c:pt>
                <c:pt idx="290">
                  <c:v>67</c:v>
                </c:pt>
                <c:pt idx="291">
                  <c:v>67</c:v>
                </c:pt>
                <c:pt idx="292">
                  <c:v>67</c:v>
                </c:pt>
                <c:pt idx="293">
                  <c:v>68</c:v>
                </c:pt>
                <c:pt idx="294">
                  <c:v>69</c:v>
                </c:pt>
                <c:pt idx="295">
                  <c:v>68</c:v>
                </c:pt>
                <c:pt idx="296">
                  <c:v>68</c:v>
                </c:pt>
                <c:pt idx="297">
                  <c:v>68</c:v>
                </c:pt>
                <c:pt idx="298">
                  <c:v>68</c:v>
                </c:pt>
                <c:pt idx="299">
                  <c:v>68</c:v>
                </c:pt>
                <c:pt idx="300">
                  <c:v>68</c:v>
                </c:pt>
                <c:pt idx="301">
                  <c:v>68</c:v>
                </c:pt>
                <c:pt idx="302">
                  <c:v>68</c:v>
                </c:pt>
                <c:pt idx="303">
                  <c:v>68</c:v>
                </c:pt>
                <c:pt idx="304">
                  <c:v>68</c:v>
                </c:pt>
                <c:pt idx="305">
                  <c:v>68</c:v>
                </c:pt>
                <c:pt idx="306">
                  <c:v>69</c:v>
                </c:pt>
                <c:pt idx="307">
                  <c:v>69</c:v>
                </c:pt>
                <c:pt idx="308">
                  <c:v>71</c:v>
                </c:pt>
                <c:pt idx="309">
                  <c:v>71</c:v>
                </c:pt>
                <c:pt idx="310">
                  <c:v>71</c:v>
                </c:pt>
                <c:pt idx="311">
                  <c:v>71</c:v>
                </c:pt>
                <c:pt idx="312">
                  <c:v>71</c:v>
                </c:pt>
                <c:pt idx="313">
                  <c:v>69</c:v>
                </c:pt>
                <c:pt idx="314">
                  <c:v>71</c:v>
                </c:pt>
                <c:pt idx="315">
                  <c:v>71</c:v>
                </c:pt>
                <c:pt idx="316">
                  <c:v>71</c:v>
                </c:pt>
                <c:pt idx="317">
                  <c:v>71</c:v>
                </c:pt>
                <c:pt idx="318">
                  <c:v>71</c:v>
                </c:pt>
                <c:pt idx="319">
                  <c:v>71</c:v>
                </c:pt>
                <c:pt idx="320">
                  <c:v>71</c:v>
                </c:pt>
                <c:pt idx="321">
                  <c:v>71</c:v>
                </c:pt>
                <c:pt idx="322">
                  <c:v>71</c:v>
                </c:pt>
                <c:pt idx="323">
                  <c:v>71</c:v>
                </c:pt>
                <c:pt idx="324">
                  <c:v>71</c:v>
                </c:pt>
                <c:pt idx="325">
                  <c:v>71</c:v>
                </c:pt>
                <c:pt idx="326">
                  <c:v>71</c:v>
                </c:pt>
                <c:pt idx="327">
                  <c:v>71</c:v>
                </c:pt>
                <c:pt idx="328">
                  <c:v>71</c:v>
                </c:pt>
                <c:pt idx="329">
                  <c:v>71</c:v>
                </c:pt>
                <c:pt idx="330">
                  <c:v>71</c:v>
                </c:pt>
                <c:pt idx="331">
                  <c:v>73</c:v>
                </c:pt>
                <c:pt idx="332">
                  <c:v>73</c:v>
                </c:pt>
                <c:pt idx="333">
                  <c:v>73</c:v>
                </c:pt>
                <c:pt idx="334">
                  <c:v>73</c:v>
                </c:pt>
                <c:pt idx="335">
                  <c:v>73</c:v>
                </c:pt>
                <c:pt idx="336">
                  <c:v>73</c:v>
                </c:pt>
                <c:pt idx="337">
                  <c:v>73</c:v>
                </c:pt>
                <c:pt idx="338">
                  <c:v>73</c:v>
                </c:pt>
                <c:pt idx="339">
                  <c:v>73</c:v>
                </c:pt>
                <c:pt idx="340">
                  <c:v>73</c:v>
                </c:pt>
                <c:pt idx="341">
                  <c:v>73</c:v>
                </c:pt>
                <c:pt idx="342">
                  <c:v>74</c:v>
                </c:pt>
                <c:pt idx="343">
                  <c:v>74</c:v>
                </c:pt>
                <c:pt idx="344">
                  <c:v>74</c:v>
                </c:pt>
                <c:pt idx="345">
                  <c:v>74</c:v>
                </c:pt>
                <c:pt idx="346">
                  <c:v>74</c:v>
                </c:pt>
                <c:pt idx="347">
                  <c:v>74</c:v>
                </c:pt>
                <c:pt idx="348">
                  <c:v>74</c:v>
                </c:pt>
                <c:pt idx="349">
                  <c:v>74</c:v>
                </c:pt>
                <c:pt idx="350">
                  <c:v>74</c:v>
                </c:pt>
                <c:pt idx="351">
                  <c:v>74</c:v>
                </c:pt>
                <c:pt idx="352">
                  <c:v>74</c:v>
                </c:pt>
                <c:pt idx="353">
                  <c:v>74</c:v>
                </c:pt>
                <c:pt idx="354">
                  <c:v>74</c:v>
                </c:pt>
                <c:pt idx="355">
                  <c:v>74</c:v>
                </c:pt>
                <c:pt idx="356">
                  <c:v>74</c:v>
                </c:pt>
                <c:pt idx="357">
                  <c:v>74</c:v>
                </c:pt>
                <c:pt idx="358">
                  <c:v>74</c:v>
                </c:pt>
                <c:pt idx="359">
                  <c:v>74</c:v>
                </c:pt>
                <c:pt idx="360">
                  <c:v>74</c:v>
                </c:pt>
                <c:pt idx="361">
                  <c:v>74</c:v>
                </c:pt>
                <c:pt idx="362">
                  <c:v>74</c:v>
                </c:pt>
                <c:pt idx="363">
                  <c:v>74</c:v>
                </c:pt>
                <c:pt idx="364">
                  <c:v>74</c:v>
                </c:pt>
                <c:pt idx="365">
                  <c:v>74</c:v>
                </c:pt>
                <c:pt idx="366">
                  <c:v>74</c:v>
                </c:pt>
                <c:pt idx="367">
                  <c:v>74</c:v>
                </c:pt>
                <c:pt idx="368">
                  <c:v>74</c:v>
                </c:pt>
                <c:pt idx="369">
                  <c:v>74</c:v>
                </c:pt>
                <c:pt idx="370">
                  <c:v>74</c:v>
                </c:pt>
                <c:pt idx="371">
                  <c:v>74</c:v>
                </c:pt>
                <c:pt idx="372">
                  <c:v>74</c:v>
                </c:pt>
                <c:pt idx="373">
                  <c:v>74</c:v>
                </c:pt>
                <c:pt idx="374">
                  <c:v>74</c:v>
                </c:pt>
                <c:pt idx="375">
                  <c:v>74</c:v>
                </c:pt>
                <c:pt idx="376">
                  <c:v>74</c:v>
                </c:pt>
                <c:pt idx="377">
                  <c:v>69</c:v>
                </c:pt>
                <c:pt idx="378">
                  <c:v>69</c:v>
                </c:pt>
                <c:pt idx="379">
                  <c:v>69</c:v>
                </c:pt>
                <c:pt idx="380">
                  <c:v>71</c:v>
                </c:pt>
                <c:pt idx="381">
                  <c:v>69</c:v>
                </c:pt>
                <c:pt idx="382">
                  <c:v>69</c:v>
                </c:pt>
                <c:pt idx="383">
                  <c:v>70</c:v>
                </c:pt>
                <c:pt idx="384">
                  <c:v>70</c:v>
                </c:pt>
                <c:pt idx="385">
                  <c:v>70</c:v>
                </c:pt>
                <c:pt idx="386">
                  <c:v>70</c:v>
                </c:pt>
                <c:pt idx="387">
                  <c:v>70</c:v>
                </c:pt>
                <c:pt idx="388">
                  <c:v>70</c:v>
                </c:pt>
                <c:pt idx="389">
                  <c:v>70</c:v>
                </c:pt>
                <c:pt idx="390">
                  <c:v>69</c:v>
                </c:pt>
                <c:pt idx="391">
                  <c:v>69</c:v>
                </c:pt>
                <c:pt idx="392">
                  <c:v>69</c:v>
                </c:pt>
                <c:pt idx="393">
                  <c:v>69</c:v>
                </c:pt>
                <c:pt idx="394">
                  <c:v>71</c:v>
                </c:pt>
                <c:pt idx="395">
                  <c:v>71</c:v>
                </c:pt>
                <c:pt idx="396">
                  <c:v>71</c:v>
                </c:pt>
                <c:pt idx="397">
                  <c:v>71</c:v>
                </c:pt>
                <c:pt idx="398">
                  <c:v>71</c:v>
                </c:pt>
                <c:pt idx="399">
                  <c:v>71</c:v>
                </c:pt>
                <c:pt idx="400">
                  <c:v>71</c:v>
                </c:pt>
                <c:pt idx="401">
                  <c:v>71</c:v>
                </c:pt>
                <c:pt idx="402">
                  <c:v>71</c:v>
                </c:pt>
                <c:pt idx="403">
                  <c:v>71</c:v>
                </c:pt>
                <c:pt idx="404">
                  <c:v>71</c:v>
                </c:pt>
                <c:pt idx="405">
                  <c:v>71</c:v>
                </c:pt>
                <c:pt idx="406">
                  <c:v>71</c:v>
                </c:pt>
                <c:pt idx="407">
                  <c:v>71</c:v>
                </c:pt>
                <c:pt idx="408">
                  <c:v>71</c:v>
                </c:pt>
                <c:pt idx="409">
                  <c:v>71</c:v>
                </c:pt>
                <c:pt idx="410">
                  <c:v>71</c:v>
                </c:pt>
                <c:pt idx="411">
                  <c:v>71</c:v>
                </c:pt>
                <c:pt idx="412">
                  <c:v>71</c:v>
                </c:pt>
                <c:pt idx="413">
                  <c:v>71</c:v>
                </c:pt>
                <c:pt idx="414">
                  <c:v>75</c:v>
                </c:pt>
                <c:pt idx="415">
                  <c:v>75</c:v>
                </c:pt>
                <c:pt idx="416">
                  <c:v>75</c:v>
                </c:pt>
                <c:pt idx="417">
                  <c:v>75</c:v>
                </c:pt>
                <c:pt idx="418">
                  <c:v>75</c:v>
                </c:pt>
                <c:pt idx="419">
                  <c:v>75</c:v>
                </c:pt>
                <c:pt idx="420">
                  <c:v>75</c:v>
                </c:pt>
                <c:pt idx="421">
                  <c:v>75</c:v>
                </c:pt>
                <c:pt idx="422">
                  <c:v>75</c:v>
                </c:pt>
                <c:pt idx="423">
                  <c:v>75</c:v>
                </c:pt>
                <c:pt idx="424">
                  <c:v>72</c:v>
                </c:pt>
                <c:pt idx="425">
                  <c:v>72</c:v>
                </c:pt>
                <c:pt idx="426">
                  <c:v>72</c:v>
                </c:pt>
                <c:pt idx="427">
                  <c:v>72</c:v>
                </c:pt>
                <c:pt idx="428">
                  <c:v>72</c:v>
                </c:pt>
                <c:pt idx="429">
                  <c:v>72</c:v>
                </c:pt>
                <c:pt idx="430">
                  <c:v>72</c:v>
                </c:pt>
                <c:pt idx="431">
                  <c:v>72</c:v>
                </c:pt>
                <c:pt idx="432">
                  <c:v>72</c:v>
                </c:pt>
                <c:pt idx="433">
                  <c:v>72</c:v>
                </c:pt>
                <c:pt idx="434">
                  <c:v>72</c:v>
                </c:pt>
                <c:pt idx="435">
                  <c:v>72</c:v>
                </c:pt>
                <c:pt idx="436">
                  <c:v>72</c:v>
                </c:pt>
                <c:pt idx="437">
                  <c:v>72</c:v>
                </c:pt>
                <c:pt idx="438">
                  <c:v>72</c:v>
                </c:pt>
                <c:pt idx="439">
                  <c:v>72</c:v>
                </c:pt>
                <c:pt idx="440">
                  <c:v>72</c:v>
                </c:pt>
                <c:pt idx="441">
                  <c:v>72</c:v>
                </c:pt>
                <c:pt idx="442">
                  <c:v>72</c:v>
                </c:pt>
                <c:pt idx="443">
                  <c:v>72</c:v>
                </c:pt>
                <c:pt idx="444">
                  <c:v>72</c:v>
                </c:pt>
                <c:pt idx="445">
                  <c:v>72</c:v>
                </c:pt>
                <c:pt idx="446">
                  <c:v>72</c:v>
                </c:pt>
                <c:pt idx="447">
                  <c:v>72</c:v>
                </c:pt>
                <c:pt idx="448">
                  <c:v>72</c:v>
                </c:pt>
                <c:pt idx="449">
                  <c:v>73</c:v>
                </c:pt>
                <c:pt idx="450">
                  <c:v>73</c:v>
                </c:pt>
                <c:pt idx="451">
                  <c:v>73</c:v>
                </c:pt>
                <c:pt idx="452">
                  <c:v>73</c:v>
                </c:pt>
                <c:pt idx="453">
                  <c:v>73</c:v>
                </c:pt>
                <c:pt idx="454">
                  <c:v>73</c:v>
                </c:pt>
                <c:pt idx="455">
                  <c:v>73</c:v>
                </c:pt>
                <c:pt idx="456">
                  <c:v>73</c:v>
                </c:pt>
                <c:pt idx="457">
                  <c:v>73</c:v>
                </c:pt>
                <c:pt idx="458">
                  <c:v>73</c:v>
                </c:pt>
                <c:pt idx="459">
                  <c:v>73</c:v>
                </c:pt>
                <c:pt idx="460">
                  <c:v>73</c:v>
                </c:pt>
                <c:pt idx="461">
                  <c:v>73</c:v>
                </c:pt>
                <c:pt idx="462">
                  <c:v>73</c:v>
                </c:pt>
                <c:pt idx="463">
                  <c:v>73</c:v>
                </c:pt>
                <c:pt idx="464">
                  <c:v>73</c:v>
                </c:pt>
                <c:pt idx="465">
                  <c:v>73</c:v>
                </c:pt>
                <c:pt idx="466">
                  <c:v>73</c:v>
                </c:pt>
                <c:pt idx="467">
                  <c:v>73</c:v>
                </c:pt>
                <c:pt idx="468">
                  <c:v>73</c:v>
                </c:pt>
                <c:pt idx="469">
                  <c:v>73</c:v>
                </c:pt>
                <c:pt idx="470">
                  <c:v>73</c:v>
                </c:pt>
                <c:pt idx="471">
                  <c:v>73</c:v>
                </c:pt>
                <c:pt idx="472">
                  <c:v>73</c:v>
                </c:pt>
                <c:pt idx="473">
                  <c:v>73</c:v>
                </c:pt>
                <c:pt idx="474">
                  <c:v>73</c:v>
                </c:pt>
                <c:pt idx="475">
                  <c:v>73</c:v>
                </c:pt>
                <c:pt idx="476">
                  <c:v>73</c:v>
                </c:pt>
                <c:pt idx="477">
                  <c:v>73</c:v>
                </c:pt>
                <c:pt idx="478">
                  <c:v>73</c:v>
                </c:pt>
                <c:pt idx="479">
                  <c:v>73</c:v>
                </c:pt>
                <c:pt idx="480">
                  <c:v>78</c:v>
                </c:pt>
                <c:pt idx="481">
                  <c:v>78</c:v>
                </c:pt>
                <c:pt idx="482">
                  <c:v>78</c:v>
                </c:pt>
                <c:pt idx="483">
                  <c:v>78</c:v>
                </c:pt>
                <c:pt idx="484">
                  <c:v>78</c:v>
                </c:pt>
                <c:pt idx="485">
                  <c:v>78</c:v>
                </c:pt>
                <c:pt idx="486">
                  <c:v>78</c:v>
                </c:pt>
                <c:pt idx="487">
                  <c:v>78</c:v>
                </c:pt>
                <c:pt idx="488">
                  <c:v>78</c:v>
                </c:pt>
                <c:pt idx="489">
                  <c:v>78</c:v>
                </c:pt>
                <c:pt idx="490">
                  <c:v>78</c:v>
                </c:pt>
                <c:pt idx="491">
                  <c:v>78</c:v>
                </c:pt>
                <c:pt idx="492">
                  <c:v>72</c:v>
                </c:pt>
                <c:pt idx="493">
                  <c:v>73</c:v>
                </c:pt>
                <c:pt idx="494">
                  <c:v>73</c:v>
                </c:pt>
                <c:pt idx="495">
                  <c:v>73</c:v>
                </c:pt>
                <c:pt idx="496">
                  <c:v>73</c:v>
                </c:pt>
                <c:pt idx="497">
                  <c:v>73</c:v>
                </c:pt>
                <c:pt idx="498">
                  <c:v>73</c:v>
                </c:pt>
                <c:pt idx="499">
                  <c:v>73</c:v>
                </c:pt>
                <c:pt idx="500">
                  <c:v>73</c:v>
                </c:pt>
                <c:pt idx="501">
                  <c:v>73</c:v>
                </c:pt>
                <c:pt idx="502">
                  <c:v>73</c:v>
                </c:pt>
                <c:pt idx="503">
                  <c:v>73</c:v>
                </c:pt>
                <c:pt idx="504">
                  <c:v>74</c:v>
                </c:pt>
                <c:pt idx="505">
                  <c:v>74</c:v>
                </c:pt>
                <c:pt idx="506">
                  <c:v>74</c:v>
                </c:pt>
                <c:pt idx="507">
                  <c:v>74</c:v>
                </c:pt>
                <c:pt idx="508">
                  <c:v>74</c:v>
                </c:pt>
                <c:pt idx="509">
                  <c:v>75</c:v>
                </c:pt>
                <c:pt idx="510">
                  <c:v>75</c:v>
                </c:pt>
                <c:pt idx="511">
                  <c:v>75</c:v>
                </c:pt>
                <c:pt idx="512">
                  <c:v>75</c:v>
                </c:pt>
                <c:pt idx="513">
                  <c:v>75</c:v>
                </c:pt>
                <c:pt idx="514">
                  <c:v>75</c:v>
                </c:pt>
                <c:pt idx="515">
                  <c:v>75</c:v>
                </c:pt>
                <c:pt idx="516">
                  <c:v>75</c:v>
                </c:pt>
                <c:pt idx="517">
                  <c:v>75</c:v>
                </c:pt>
                <c:pt idx="518">
                  <c:v>75</c:v>
                </c:pt>
                <c:pt idx="519">
                  <c:v>75</c:v>
                </c:pt>
                <c:pt idx="520">
                  <c:v>75</c:v>
                </c:pt>
                <c:pt idx="521">
                  <c:v>75</c:v>
                </c:pt>
                <c:pt idx="522">
                  <c:v>75</c:v>
                </c:pt>
                <c:pt idx="523">
                  <c:v>75</c:v>
                </c:pt>
                <c:pt idx="524">
                  <c:v>75</c:v>
                </c:pt>
                <c:pt idx="525">
                  <c:v>75</c:v>
                </c:pt>
                <c:pt idx="526">
                  <c:v>75</c:v>
                </c:pt>
                <c:pt idx="527">
                  <c:v>75</c:v>
                </c:pt>
              </c:numCache>
            </c:numRef>
          </c:val>
        </c:ser>
        <c:ser>
          <c:idx val="4"/>
          <c:order val="1"/>
          <c:tx>
            <c:v>Est - last 5 last 1</c:v>
          </c:tx>
          <c:spPr>
            <a:ln w="12700">
              <a:solidFill>
                <a:schemeClr val="accent3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ensembl!$A$2:$A$529</c:f>
              <c:numCache>
                <c:formatCode>General</c:formatCode>
                <c:ptCount val="52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</c:numCache>
            </c:numRef>
          </c:cat>
          <c:val>
            <c:numRef>
              <c:f>ensembl!$AN$2:$AN$529</c:f>
              <c:numCache>
                <c:formatCode>0.0</c:formatCode>
                <c:ptCount val="528"/>
                <c:pt idx="0" formatCode="General">
                  <c:v>19</c:v>
                </c:pt>
                <c:pt idx="1">
                  <c:v>19.800554016620531</c:v>
                </c:pt>
                <c:pt idx="2">
                  <c:v>20.19016186296669</c:v>
                </c:pt>
                <c:pt idx="3">
                  <c:v>20.444819505365576</c:v>
                </c:pt>
                <c:pt idx="4">
                  <c:v>20.632908995811643</c:v>
                </c:pt>
                <c:pt idx="5">
                  <c:v>20.781523163042664</c:v>
                </c:pt>
                <c:pt idx="6">
                  <c:v>20.781523163042664</c:v>
                </c:pt>
                <c:pt idx="7">
                  <c:v>20.781523163042664</c:v>
                </c:pt>
                <c:pt idx="8">
                  <c:v>21.081612283275884</c:v>
                </c:pt>
                <c:pt idx="9">
                  <c:v>21.384737653081402</c:v>
                </c:pt>
                <c:pt idx="10">
                  <c:v>21.691445704526668</c:v>
                </c:pt>
                <c:pt idx="11">
                  <c:v>22.002326778408989</c:v>
                </c:pt>
                <c:pt idx="12">
                  <c:v>22.475873884878219</c:v>
                </c:pt>
                <c:pt idx="13">
                  <c:v>22.637238442339495</c:v>
                </c:pt>
                <c:pt idx="14">
                  <c:v>22.799382745971556</c:v>
                </c:pt>
                <c:pt idx="15">
                  <c:v>22.962376768130763</c:v>
                </c:pt>
                <c:pt idx="16">
                  <c:v>23.126292976222789</c:v>
                </c:pt>
                <c:pt idx="17">
                  <c:v>22.961379350997174</c:v>
                </c:pt>
                <c:pt idx="18">
                  <c:v>22.797448901915583</c:v>
                </c:pt>
                <c:pt idx="19">
                  <c:v>22.797448901915583</c:v>
                </c:pt>
                <c:pt idx="20">
                  <c:v>22.797448901915583</c:v>
                </c:pt>
                <c:pt idx="21">
                  <c:v>22.797448901915583</c:v>
                </c:pt>
                <c:pt idx="22">
                  <c:v>22.960470577904694</c:v>
                </c:pt>
                <c:pt idx="23">
                  <c:v>23.12441400394459</c:v>
                </c:pt>
                <c:pt idx="24">
                  <c:v>23.12441400394459</c:v>
                </c:pt>
                <c:pt idx="25">
                  <c:v>23.12441400394459</c:v>
                </c:pt>
                <c:pt idx="26">
                  <c:v>23.12441400394459</c:v>
                </c:pt>
                <c:pt idx="27">
                  <c:v>23.2893544303437</c:v>
                </c:pt>
                <c:pt idx="28">
                  <c:v>23.123800357719844</c:v>
                </c:pt>
                <c:pt idx="29">
                  <c:v>22.959300492761134</c:v>
                </c:pt>
                <c:pt idx="30">
                  <c:v>22.795778029805199</c:v>
                </c:pt>
                <c:pt idx="31">
                  <c:v>22.795778029805199</c:v>
                </c:pt>
                <c:pt idx="32">
                  <c:v>22.470540247792719</c:v>
                </c:pt>
                <c:pt idx="33">
                  <c:v>22.470540247792719</c:v>
                </c:pt>
                <c:pt idx="34">
                  <c:v>22.631981417754506</c:v>
                </c:pt>
                <c:pt idx="35">
                  <c:v>22.794201056866168</c:v>
                </c:pt>
                <c:pt idx="36">
                  <c:v>22.794201056866168</c:v>
                </c:pt>
                <c:pt idx="37">
                  <c:v>22.957269192642638</c:v>
                </c:pt>
                <c:pt idx="38">
                  <c:v>23.44923665153614</c:v>
                </c:pt>
                <c:pt idx="39">
                  <c:v>23.781082286936226</c:v>
                </c:pt>
                <c:pt idx="40">
                  <c:v>24.115231110101448</c:v>
                </c:pt>
                <c:pt idx="41">
                  <c:v>24.452193946350526</c:v>
                </c:pt>
                <c:pt idx="42">
                  <c:v>24.792511647439689</c:v>
                </c:pt>
                <c:pt idx="43">
                  <c:v>24.792511647439689</c:v>
                </c:pt>
                <c:pt idx="44">
                  <c:v>24.792511647439689</c:v>
                </c:pt>
                <c:pt idx="45">
                  <c:v>24.792511647439689</c:v>
                </c:pt>
                <c:pt idx="46">
                  <c:v>24.792511647439689</c:v>
                </c:pt>
                <c:pt idx="47">
                  <c:v>24.792511647439689</c:v>
                </c:pt>
                <c:pt idx="48">
                  <c:v>24.964636910034972</c:v>
                </c:pt>
                <c:pt idx="49">
                  <c:v>25.309789445979789</c:v>
                </c:pt>
                <c:pt idx="50">
                  <c:v>25.829731485024816</c:v>
                </c:pt>
                <c:pt idx="51">
                  <c:v>26.352824635372627</c:v>
                </c:pt>
                <c:pt idx="52">
                  <c:v>27.232443054781104</c:v>
                </c:pt>
                <c:pt idx="53">
                  <c:v>28.657424982858704</c:v>
                </c:pt>
                <c:pt idx="54">
                  <c:v>30.087724299841689</c:v>
                </c:pt>
                <c:pt idx="55">
                  <c:v>29.547022047374689</c:v>
                </c:pt>
                <c:pt idx="56">
                  <c:v>29.021590220710188</c:v>
                </c:pt>
                <c:pt idx="57">
                  <c:v>28.167554053216264</c:v>
                </c:pt>
                <c:pt idx="58">
                  <c:v>26.834860386613833</c:v>
                </c:pt>
                <c:pt idx="59">
                  <c:v>25.500469859603463</c:v>
                </c:pt>
                <c:pt idx="60">
                  <c:v>25.841933426973604</c:v>
                </c:pt>
                <c:pt idx="61">
                  <c:v>26.18550833608321</c:v>
                </c:pt>
                <c:pt idx="62">
                  <c:v>26.877805064919588</c:v>
                </c:pt>
                <c:pt idx="63">
                  <c:v>27.402945010968583</c:v>
                </c:pt>
                <c:pt idx="64">
                  <c:v>27.932553319600832</c:v>
                </c:pt>
                <c:pt idx="65">
                  <c:v>28.642722811842191</c:v>
                </c:pt>
                <c:pt idx="66">
                  <c:v>29.358879959628531</c:v>
                </c:pt>
                <c:pt idx="67">
                  <c:v>29.721596050898878</c:v>
                </c:pt>
                <c:pt idx="68">
                  <c:v>30.268077473740586</c:v>
                </c:pt>
                <c:pt idx="69">
                  <c:v>30.818070398564075</c:v>
                </c:pt>
                <c:pt idx="70">
                  <c:v>31.186291309263972</c:v>
                </c:pt>
                <c:pt idx="71">
                  <c:v>31.740033453086674</c:v>
                </c:pt>
                <c:pt idx="72">
                  <c:v>32.481088810283794</c:v>
                </c:pt>
                <c:pt idx="73">
                  <c:v>33.040059115376444</c:v>
                </c:pt>
                <c:pt idx="74">
                  <c:v>33.414393718540545</c:v>
                </c:pt>
                <c:pt idx="75">
                  <c:v>33.977456379091997</c:v>
                </c:pt>
                <c:pt idx="76">
                  <c:v>34.542807649575963</c:v>
                </c:pt>
                <c:pt idx="77">
                  <c:v>34.920643942265862</c:v>
                </c:pt>
                <c:pt idx="78">
                  <c:v>35.488244199663818</c:v>
                </c:pt>
                <c:pt idx="79">
                  <c:v>35.867469658005994</c:v>
                </c:pt>
                <c:pt idx="80">
                  <c:v>36.818750624887002</c:v>
                </c:pt>
                <c:pt idx="81">
                  <c:v>37.579617818349497</c:v>
                </c:pt>
                <c:pt idx="82">
                  <c:v>38.341184255768631</c:v>
                </c:pt>
                <c:pt idx="83">
                  <c:v>39.105442528734862</c:v>
                </c:pt>
                <c:pt idx="84">
                  <c:v>40.25478596400081</c:v>
                </c:pt>
                <c:pt idx="85">
                  <c:v>40.64141570258208</c:v>
                </c:pt>
                <c:pt idx="86">
                  <c:v>41.028308537357631</c:v>
                </c:pt>
                <c:pt idx="87">
                  <c:v>41.415684639589998</c:v>
                </c:pt>
                <c:pt idx="88">
                  <c:v>41.609725369334292</c:v>
                </c:pt>
                <c:pt idx="89">
                  <c:v>41.609725369334292</c:v>
                </c:pt>
                <c:pt idx="90">
                  <c:v>41.609725369334292</c:v>
                </c:pt>
                <c:pt idx="91">
                  <c:v>41.609725369334292</c:v>
                </c:pt>
                <c:pt idx="92">
                  <c:v>39.473728088560833</c:v>
                </c:pt>
                <c:pt idx="93">
                  <c:v>37.267456303424112</c:v>
                </c:pt>
                <c:pt idx="94">
                  <c:v>35.152270991255271</c:v>
                </c:pt>
                <c:pt idx="95">
                  <c:v>33.422693027528389</c:v>
                </c:pt>
                <c:pt idx="96">
                  <c:v>31.675870647355964</c:v>
                </c:pt>
                <c:pt idx="97">
                  <c:v>31.675870647355964</c:v>
                </c:pt>
                <c:pt idx="98">
                  <c:v>31.854789730508543</c:v>
                </c:pt>
                <c:pt idx="99">
                  <c:v>32.034215383568643</c:v>
                </c:pt>
                <c:pt idx="100">
                  <c:v>31.854239813927691</c:v>
                </c:pt>
                <c:pt idx="101">
                  <c:v>31.854239813927691</c:v>
                </c:pt>
                <c:pt idx="102">
                  <c:v>32.033914430245595</c:v>
                </c:pt>
                <c:pt idx="103">
                  <c:v>32.213893381583595</c:v>
                </c:pt>
                <c:pt idx="104">
                  <c:v>32.394215716420042</c:v>
                </c:pt>
                <c:pt idx="105">
                  <c:v>32.574921014221701</c:v>
                </c:pt>
                <c:pt idx="106">
                  <c:v>32.574921014221701</c:v>
                </c:pt>
                <c:pt idx="107">
                  <c:v>32.574921014221701</c:v>
                </c:pt>
                <c:pt idx="108">
                  <c:v>33.118306326672013</c:v>
                </c:pt>
                <c:pt idx="109">
                  <c:v>33.662361646686783</c:v>
                </c:pt>
                <c:pt idx="110">
                  <c:v>34.208024699422872</c:v>
                </c:pt>
                <c:pt idx="111">
                  <c:v>34.756252342936662</c:v>
                </c:pt>
                <c:pt idx="112">
                  <c:v>35.308033148314273</c:v>
                </c:pt>
                <c:pt idx="113">
                  <c:v>35.308033148314273</c:v>
                </c:pt>
                <c:pt idx="114">
                  <c:v>35.308033148314273</c:v>
                </c:pt>
                <c:pt idx="115">
                  <c:v>35.308033148314273</c:v>
                </c:pt>
                <c:pt idx="116">
                  <c:v>35.308033148314273</c:v>
                </c:pt>
                <c:pt idx="117">
                  <c:v>35.308033148314273</c:v>
                </c:pt>
                <c:pt idx="118">
                  <c:v>35.308033148314273</c:v>
                </c:pt>
                <c:pt idx="119">
                  <c:v>35.308033148314273</c:v>
                </c:pt>
                <c:pt idx="120">
                  <c:v>35.308033148314273</c:v>
                </c:pt>
                <c:pt idx="121">
                  <c:v>35.308033148314273</c:v>
                </c:pt>
                <c:pt idx="122">
                  <c:v>35.308033148314273</c:v>
                </c:pt>
                <c:pt idx="123">
                  <c:v>35.308033148314273</c:v>
                </c:pt>
                <c:pt idx="124">
                  <c:v>35.308033148314273</c:v>
                </c:pt>
                <c:pt idx="125">
                  <c:v>35.493489101329544</c:v>
                </c:pt>
                <c:pt idx="126">
                  <c:v>35.307875127425788</c:v>
                </c:pt>
                <c:pt idx="127">
                  <c:v>35.122610108623213</c:v>
                </c:pt>
                <c:pt idx="128">
                  <c:v>34.937658896995131</c:v>
                </c:pt>
                <c:pt idx="129">
                  <c:v>34.752986773384386</c:v>
                </c:pt>
                <c:pt idx="130">
                  <c:v>34.384132023083204</c:v>
                </c:pt>
                <c:pt idx="131">
                  <c:v>35.489464662271395</c:v>
                </c:pt>
                <c:pt idx="132">
                  <c:v>35.856144779900994</c:v>
                </c:pt>
                <c:pt idx="133">
                  <c:v>36.224023961941953</c:v>
                </c:pt>
                <c:pt idx="134">
                  <c:v>36.593373579966496</c:v>
                </c:pt>
                <c:pt idx="135">
                  <c:v>36.964472694266796</c:v>
                </c:pt>
                <c:pt idx="136">
                  <c:v>36.218198710646107</c:v>
                </c:pt>
                <c:pt idx="137">
                  <c:v>36.218198710646107</c:v>
                </c:pt>
                <c:pt idx="138">
                  <c:v>36.218198710646107</c:v>
                </c:pt>
                <c:pt idx="139">
                  <c:v>36.218198710646107</c:v>
                </c:pt>
                <c:pt idx="140">
                  <c:v>36.218198710646107</c:v>
                </c:pt>
                <c:pt idx="141">
                  <c:v>36.218198710646107</c:v>
                </c:pt>
                <c:pt idx="142">
                  <c:v>36.404970977591994</c:v>
                </c:pt>
                <c:pt idx="143">
                  <c:v>36.591879644651314</c:v>
                </c:pt>
                <c:pt idx="144">
                  <c:v>36.778956222886364</c:v>
                </c:pt>
                <c:pt idx="145">
                  <c:v>38.277165847550513</c:v>
                </c:pt>
                <c:pt idx="146">
                  <c:v>39.764165321306862</c:v>
                </c:pt>
                <c:pt idx="147">
                  <c:v>41.067587668687814</c:v>
                </c:pt>
                <c:pt idx="148">
                  <c:v>42.378666268076927</c:v>
                </c:pt>
                <c:pt idx="149">
                  <c:v>43.706686728564684</c:v>
                </c:pt>
                <c:pt idx="150">
                  <c:v>43.706686728564684</c:v>
                </c:pt>
                <c:pt idx="151">
                  <c:v>43.513101981023773</c:v>
                </c:pt>
                <c:pt idx="152">
                  <c:v>43.319655212647795</c:v>
                </c:pt>
                <c:pt idx="153">
                  <c:v>43.126322289460013</c:v>
                </c:pt>
                <c:pt idx="154">
                  <c:v>42.933079183143178</c:v>
                </c:pt>
                <c:pt idx="155">
                  <c:v>42.739901949105885</c:v>
                </c:pt>
                <c:pt idx="156">
                  <c:v>42.353631460341276</c:v>
                </c:pt>
                <c:pt idx="157">
                  <c:v>41.775461510608395</c:v>
                </c:pt>
                <c:pt idx="158">
                  <c:v>41.199219725545461</c:v>
                </c:pt>
                <c:pt idx="159">
                  <c:v>40.624203357106737</c:v>
                </c:pt>
                <c:pt idx="160">
                  <c:v>40.049721084481831</c:v>
                </c:pt>
                <c:pt idx="161">
                  <c:v>39.858176361564979</c:v>
                </c:pt>
                <c:pt idx="162">
                  <c:v>39.858176361564979</c:v>
                </c:pt>
                <c:pt idx="163">
                  <c:v>39.858176361564979</c:v>
                </c:pt>
                <c:pt idx="164">
                  <c:v>39.858176361564979</c:v>
                </c:pt>
                <c:pt idx="165">
                  <c:v>39.858176361564979</c:v>
                </c:pt>
                <c:pt idx="166">
                  <c:v>39.858176361564979</c:v>
                </c:pt>
                <c:pt idx="167">
                  <c:v>39.858176361564979</c:v>
                </c:pt>
                <c:pt idx="168">
                  <c:v>39.858176361564979</c:v>
                </c:pt>
                <c:pt idx="169">
                  <c:v>39.858176361564979</c:v>
                </c:pt>
                <c:pt idx="170">
                  <c:v>39.858176361564979</c:v>
                </c:pt>
                <c:pt idx="171">
                  <c:v>39.858176361564979</c:v>
                </c:pt>
                <c:pt idx="172">
                  <c:v>39.858176361564979</c:v>
                </c:pt>
                <c:pt idx="173">
                  <c:v>39.858176361564979</c:v>
                </c:pt>
                <c:pt idx="174">
                  <c:v>39.858176361564979</c:v>
                </c:pt>
                <c:pt idx="175">
                  <c:v>39.858176361564979</c:v>
                </c:pt>
                <c:pt idx="176">
                  <c:v>40.815578438155079</c:v>
                </c:pt>
                <c:pt idx="177">
                  <c:v>41.769488075116094</c:v>
                </c:pt>
                <c:pt idx="178">
                  <c:v>42.723037032121745</c:v>
                </c:pt>
                <c:pt idx="179">
                  <c:v>43.679339439872209</c:v>
                </c:pt>
                <c:pt idx="180">
                  <c:v>44.641567636756108</c:v>
                </c:pt>
                <c:pt idx="181">
                  <c:v>44.641567636756108</c:v>
                </c:pt>
                <c:pt idx="182">
                  <c:v>44.641567636756108</c:v>
                </c:pt>
                <c:pt idx="183">
                  <c:v>44.641567636756108</c:v>
                </c:pt>
                <c:pt idx="184">
                  <c:v>44.641567636756108</c:v>
                </c:pt>
                <c:pt idx="185">
                  <c:v>44.641567636756108</c:v>
                </c:pt>
                <c:pt idx="186">
                  <c:v>44.641567636756108</c:v>
                </c:pt>
                <c:pt idx="187">
                  <c:v>44.641567636756108</c:v>
                </c:pt>
                <c:pt idx="188">
                  <c:v>45.030153028961429</c:v>
                </c:pt>
                <c:pt idx="189">
                  <c:v>45.418670744983913</c:v>
                </c:pt>
                <c:pt idx="190">
                  <c:v>46.001608972156006</c:v>
                </c:pt>
                <c:pt idx="191">
                  <c:v>46.584788923845004</c:v>
                </c:pt>
                <c:pt idx="192">
                  <c:v>47.168794776348918</c:v>
                </c:pt>
                <c:pt idx="193">
                  <c:v>47.363935290332478</c:v>
                </c:pt>
                <c:pt idx="194">
                  <c:v>47.949602037306057</c:v>
                </c:pt>
                <c:pt idx="195">
                  <c:v>48.730721842081344</c:v>
                </c:pt>
                <c:pt idx="196">
                  <c:v>49.510899246956988</c:v>
                </c:pt>
                <c:pt idx="197">
                  <c:v>50.291344984020661</c:v>
                </c:pt>
                <c:pt idx="198">
                  <c:v>51.268752830634284</c:v>
                </c:pt>
                <c:pt idx="199">
                  <c:v>51.857158866849495</c:v>
                </c:pt>
                <c:pt idx="200">
                  <c:v>52.2500308366171</c:v>
                </c:pt>
                <c:pt idx="201">
                  <c:v>52.642925567639999</c:v>
                </c:pt>
                <c:pt idx="202">
                  <c:v>53.035978782460013</c:v>
                </c:pt>
                <c:pt idx="203">
                  <c:v>53.23265267476701</c:v>
                </c:pt>
                <c:pt idx="204">
                  <c:v>53.429380458248147</c:v>
                </c:pt>
                <c:pt idx="205">
                  <c:v>52.6421870486503</c:v>
                </c:pt>
                <c:pt idx="206">
                  <c:v>51.857928453238763</c:v>
                </c:pt>
                <c:pt idx="207">
                  <c:v>51.66231817507164</c:v>
                </c:pt>
                <c:pt idx="208">
                  <c:v>51.66231817507164</c:v>
                </c:pt>
                <c:pt idx="209">
                  <c:v>51.66231817507164</c:v>
                </c:pt>
                <c:pt idx="210">
                  <c:v>52.445003978159313</c:v>
                </c:pt>
                <c:pt idx="211">
                  <c:v>53.229280278458567</c:v>
                </c:pt>
                <c:pt idx="212">
                  <c:v>53.426032990516013</c:v>
                </c:pt>
                <c:pt idx="213">
                  <c:v>53.426032990516013</c:v>
                </c:pt>
                <c:pt idx="214">
                  <c:v>53.426032990516013</c:v>
                </c:pt>
                <c:pt idx="215">
                  <c:v>53.426032990516013</c:v>
                </c:pt>
                <c:pt idx="216">
                  <c:v>53.426032990516013</c:v>
                </c:pt>
                <c:pt idx="217">
                  <c:v>53.426032990516013</c:v>
                </c:pt>
                <c:pt idx="218">
                  <c:v>53.622856004929289</c:v>
                </c:pt>
                <c:pt idx="219">
                  <c:v>53.819681256102562</c:v>
                </c:pt>
                <c:pt idx="220">
                  <c:v>54.016524790363945</c:v>
                </c:pt>
                <c:pt idx="221">
                  <c:v>54.213402663889241</c:v>
                </c:pt>
                <c:pt idx="222">
                  <c:v>54.410330952326007</c:v>
                </c:pt>
                <c:pt idx="223">
                  <c:v>54.410330952326007</c:v>
                </c:pt>
                <c:pt idx="224">
                  <c:v>54.410330952326007</c:v>
                </c:pt>
                <c:pt idx="225">
                  <c:v>54.213336144222012</c:v>
                </c:pt>
                <c:pt idx="226">
                  <c:v>54.410264915919974</c:v>
                </c:pt>
                <c:pt idx="227">
                  <c:v>54.607179121209207</c:v>
                </c:pt>
                <c:pt idx="228">
                  <c:v>54.804094243332138</c:v>
                </c:pt>
                <c:pt idx="229">
                  <c:v>55.001025765042918</c:v>
                </c:pt>
                <c:pt idx="230">
                  <c:v>55.394952590047893</c:v>
                </c:pt>
                <c:pt idx="231">
                  <c:v>55.394952590047893</c:v>
                </c:pt>
                <c:pt idx="232">
                  <c:v>55.394952590047893</c:v>
                </c:pt>
                <c:pt idx="233">
                  <c:v>55.394952590047893</c:v>
                </c:pt>
                <c:pt idx="234">
                  <c:v>55.394952590047893</c:v>
                </c:pt>
                <c:pt idx="235">
                  <c:v>55.394952590047893</c:v>
                </c:pt>
                <c:pt idx="236">
                  <c:v>55.394952590047893</c:v>
                </c:pt>
                <c:pt idx="237">
                  <c:v>55.394952590047893</c:v>
                </c:pt>
                <c:pt idx="238">
                  <c:v>55.394952590047893</c:v>
                </c:pt>
                <c:pt idx="239">
                  <c:v>55.592110853655186</c:v>
                </c:pt>
                <c:pt idx="240">
                  <c:v>55.789268845049314</c:v>
                </c:pt>
                <c:pt idx="241">
                  <c:v>56.380786954645771</c:v>
                </c:pt>
                <c:pt idx="242">
                  <c:v>55.98661420026685</c:v>
                </c:pt>
                <c:pt idx="243">
                  <c:v>55.593137916562313</c:v>
                </c:pt>
                <c:pt idx="244">
                  <c:v>55.003777875389829</c:v>
                </c:pt>
                <c:pt idx="245">
                  <c:v>54.414990584513994</c:v>
                </c:pt>
                <c:pt idx="246">
                  <c:v>53.433950966120612</c:v>
                </c:pt>
                <c:pt idx="247">
                  <c:v>53.433950966120612</c:v>
                </c:pt>
                <c:pt idx="248">
                  <c:v>54.417774402561989</c:v>
                </c:pt>
                <c:pt idx="249">
                  <c:v>55.202525800985725</c:v>
                </c:pt>
                <c:pt idx="250">
                  <c:v>55.987099449501997</c:v>
                </c:pt>
                <c:pt idx="251">
                  <c:v>56.772469674387175</c:v>
                </c:pt>
                <c:pt idx="252">
                  <c:v>57.559617086121996</c:v>
                </c:pt>
                <c:pt idx="253">
                  <c:v>57.362136946222016</c:v>
                </c:pt>
                <c:pt idx="254">
                  <c:v>57.362136946222016</c:v>
                </c:pt>
                <c:pt idx="255">
                  <c:v>57.362136946222016</c:v>
                </c:pt>
                <c:pt idx="256">
                  <c:v>57.362136946222016</c:v>
                </c:pt>
                <c:pt idx="257">
                  <c:v>57.362136946222016</c:v>
                </c:pt>
                <c:pt idx="258">
                  <c:v>57.362136946222016</c:v>
                </c:pt>
                <c:pt idx="259">
                  <c:v>57.362136946222016</c:v>
                </c:pt>
                <c:pt idx="260">
                  <c:v>57.362136946222016</c:v>
                </c:pt>
                <c:pt idx="261">
                  <c:v>57.362136946222016</c:v>
                </c:pt>
                <c:pt idx="262">
                  <c:v>57.757102352333405</c:v>
                </c:pt>
                <c:pt idx="263">
                  <c:v>58.15194746510867</c:v>
                </c:pt>
                <c:pt idx="264">
                  <c:v>58.546782935365158</c:v>
                </c:pt>
                <c:pt idx="265">
                  <c:v>58.941719367936379</c:v>
                </c:pt>
                <c:pt idx="266">
                  <c:v>59.336867549679994</c:v>
                </c:pt>
                <c:pt idx="267">
                  <c:v>59.336867549679994</c:v>
                </c:pt>
                <c:pt idx="268">
                  <c:v>59.336867549679994</c:v>
                </c:pt>
                <c:pt idx="269">
                  <c:v>59.336867549679994</c:v>
                </c:pt>
                <c:pt idx="270">
                  <c:v>59.336867549679994</c:v>
                </c:pt>
                <c:pt idx="271">
                  <c:v>59.930074242304372</c:v>
                </c:pt>
                <c:pt idx="272">
                  <c:v>60.522789933330913</c:v>
                </c:pt>
                <c:pt idx="273">
                  <c:v>61.115360293309067</c:v>
                </c:pt>
                <c:pt idx="274">
                  <c:v>61.708130198241513</c:v>
                </c:pt>
                <c:pt idx="275">
                  <c:v>62.301445210464394</c:v>
                </c:pt>
                <c:pt idx="276">
                  <c:v>62.499514494803371</c:v>
                </c:pt>
                <c:pt idx="277">
                  <c:v>62.697577917576638</c:v>
                </c:pt>
                <c:pt idx="278">
                  <c:v>63.687925593499735</c:v>
                </c:pt>
                <c:pt idx="279">
                  <c:v>63.885637165468744</c:v>
                </c:pt>
                <c:pt idx="280">
                  <c:v>64.083426440726683</c:v>
                </c:pt>
                <c:pt idx="281">
                  <c:v>64.874942342002058</c:v>
                </c:pt>
                <c:pt idx="282">
                  <c:v>65.863794821224118</c:v>
                </c:pt>
                <c:pt idx="283">
                  <c:v>65.863794821224118</c:v>
                </c:pt>
                <c:pt idx="284">
                  <c:v>66.654799472392853</c:v>
                </c:pt>
                <c:pt idx="285">
                  <c:v>67.446975368200725</c:v>
                </c:pt>
                <c:pt idx="286">
                  <c:v>67.446975368200725</c:v>
                </c:pt>
                <c:pt idx="287">
                  <c:v>67.248458248503809</c:v>
                </c:pt>
                <c:pt idx="288">
                  <c:v>67.248458248503809</c:v>
                </c:pt>
                <c:pt idx="289">
                  <c:v>67.248458248503809</c:v>
                </c:pt>
                <c:pt idx="290">
                  <c:v>67.248458248503809</c:v>
                </c:pt>
                <c:pt idx="291">
                  <c:v>67.248458248503809</c:v>
                </c:pt>
                <c:pt idx="292">
                  <c:v>67.248458248503809</c:v>
                </c:pt>
                <c:pt idx="293">
                  <c:v>67.44698312610447</c:v>
                </c:pt>
                <c:pt idx="294">
                  <c:v>67.844017274162766</c:v>
                </c:pt>
                <c:pt idx="295">
                  <c:v>68.042498843523276</c:v>
                </c:pt>
                <c:pt idx="296">
                  <c:v>68.24100360374662</c:v>
                </c:pt>
                <c:pt idx="297">
                  <c:v>68.43954189436316</c:v>
                </c:pt>
                <c:pt idx="298">
                  <c:v>68.43954189436316</c:v>
                </c:pt>
                <c:pt idx="299">
                  <c:v>68.240959721449897</c:v>
                </c:pt>
                <c:pt idx="300">
                  <c:v>68.240959721449897</c:v>
                </c:pt>
                <c:pt idx="301">
                  <c:v>68.240959721449897</c:v>
                </c:pt>
                <c:pt idx="302">
                  <c:v>68.240959721449897</c:v>
                </c:pt>
                <c:pt idx="303">
                  <c:v>68.240959721449897</c:v>
                </c:pt>
                <c:pt idx="304">
                  <c:v>68.240959721449897</c:v>
                </c:pt>
                <c:pt idx="305">
                  <c:v>68.240959721449897</c:v>
                </c:pt>
                <c:pt idx="306">
                  <c:v>68.439549809828065</c:v>
                </c:pt>
                <c:pt idx="307">
                  <c:v>68.638131936805777</c:v>
                </c:pt>
                <c:pt idx="308">
                  <c:v>69.233884565612726</c:v>
                </c:pt>
                <c:pt idx="309">
                  <c:v>69.829395545908611</c:v>
                </c:pt>
                <c:pt idx="310">
                  <c:v>70.424929811911824</c:v>
                </c:pt>
                <c:pt idx="311">
                  <c:v>70.822144787078429</c:v>
                </c:pt>
                <c:pt idx="312">
                  <c:v>71.219482762186658</c:v>
                </c:pt>
                <c:pt idx="313">
                  <c:v>70.821944387067347</c:v>
                </c:pt>
                <c:pt idx="314">
                  <c:v>70.821944387067347</c:v>
                </c:pt>
                <c:pt idx="315">
                  <c:v>70.821944387067347</c:v>
                </c:pt>
                <c:pt idx="316">
                  <c:v>70.821944387067347</c:v>
                </c:pt>
                <c:pt idx="317">
                  <c:v>70.821944387067347</c:v>
                </c:pt>
                <c:pt idx="318">
                  <c:v>71.219284610819727</c:v>
                </c:pt>
                <c:pt idx="319">
                  <c:v>71.219284610819727</c:v>
                </c:pt>
                <c:pt idx="320">
                  <c:v>71.219284610819727</c:v>
                </c:pt>
                <c:pt idx="321">
                  <c:v>71.219284610819727</c:v>
                </c:pt>
                <c:pt idx="322">
                  <c:v>71.219284610819727</c:v>
                </c:pt>
                <c:pt idx="323">
                  <c:v>71.219284610819727</c:v>
                </c:pt>
                <c:pt idx="324">
                  <c:v>71.219284610819727</c:v>
                </c:pt>
                <c:pt idx="325">
                  <c:v>71.219284610819727</c:v>
                </c:pt>
                <c:pt idx="326">
                  <c:v>71.219284610819727</c:v>
                </c:pt>
                <c:pt idx="327">
                  <c:v>71.219284610819727</c:v>
                </c:pt>
                <c:pt idx="328">
                  <c:v>71.219284610819727</c:v>
                </c:pt>
                <c:pt idx="329">
                  <c:v>71.219284610819727</c:v>
                </c:pt>
                <c:pt idx="330">
                  <c:v>71.219284610819727</c:v>
                </c:pt>
                <c:pt idx="331">
                  <c:v>71.61682519806115</c:v>
                </c:pt>
                <c:pt idx="332">
                  <c:v>72.01426037831915</c:v>
                </c:pt>
                <c:pt idx="333">
                  <c:v>72.41166327833632</c:v>
                </c:pt>
                <c:pt idx="334">
                  <c:v>72.809106969883032</c:v>
                </c:pt>
                <c:pt idx="335">
                  <c:v>73.206664568598427</c:v>
                </c:pt>
                <c:pt idx="336">
                  <c:v>73.206664568598427</c:v>
                </c:pt>
                <c:pt idx="337">
                  <c:v>73.206664568598427</c:v>
                </c:pt>
                <c:pt idx="338">
                  <c:v>73.206664568598427</c:v>
                </c:pt>
                <c:pt idx="339">
                  <c:v>73.206664568598427</c:v>
                </c:pt>
                <c:pt idx="340">
                  <c:v>73.206664568598427</c:v>
                </c:pt>
                <c:pt idx="341">
                  <c:v>73.206664568598427</c:v>
                </c:pt>
                <c:pt idx="342">
                  <c:v>73.40553695072515</c:v>
                </c:pt>
                <c:pt idx="343">
                  <c:v>73.604400888150309</c:v>
                </c:pt>
                <c:pt idx="344">
                  <c:v>73.80326514035427</c:v>
                </c:pt>
                <c:pt idx="345">
                  <c:v>74.002138466595468</c:v>
                </c:pt>
                <c:pt idx="346">
                  <c:v>74.201029628749197</c:v>
                </c:pt>
                <c:pt idx="347">
                  <c:v>74.201029628749197</c:v>
                </c:pt>
                <c:pt idx="348">
                  <c:v>74.201029628749197</c:v>
                </c:pt>
                <c:pt idx="349">
                  <c:v>74.201029628749197</c:v>
                </c:pt>
                <c:pt idx="350">
                  <c:v>74.201029628749197</c:v>
                </c:pt>
                <c:pt idx="351">
                  <c:v>74.201029628749197</c:v>
                </c:pt>
                <c:pt idx="352">
                  <c:v>74.201029628749197</c:v>
                </c:pt>
                <c:pt idx="353">
                  <c:v>74.201029628749197</c:v>
                </c:pt>
                <c:pt idx="354">
                  <c:v>74.201029628749197</c:v>
                </c:pt>
                <c:pt idx="355">
                  <c:v>74.201029628749197</c:v>
                </c:pt>
                <c:pt idx="356">
                  <c:v>74.201029628749197</c:v>
                </c:pt>
                <c:pt idx="357">
                  <c:v>74.201029628749197</c:v>
                </c:pt>
                <c:pt idx="358">
                  <c:v>74.201029628749197</c:v>
                </c:pt>
                <c:pt idx="359">
                  <c:v>74.201029628749197</c:v>
                </c:pt>
                <c:pt idx="360">
                  <c:v>74.201029628749197</c:v>
                </c:pt>
                <c:pt idx="361">
                  <c:v>74.201029628749197</c:v>
                </c:pt>
                <c:pt idx="362">
                  <c:v>74.201029628749197</c:v>
                </c:pt>
                <c:pt idx="363">
                  <c:v>74.201029628749197</c:v>
                </c:pt>
                <c:pt idx="364">
                  <c:v>74.201029628749197</c:v>
                </c:pt>
                <c:pt idx="365">
                  <c:v>74.201029628749197</c:v>
                </c:pt>
                <c:pt idx="366">
                  <c:v>74.201029628749197</c:v>
                </c:pt>
                <c:pt idx="367">
                  <c:v>74.201029628749197</c:v>
                </c:pt>
                <c:pt idx="368">
                  <c:v>74.201029628749197</c:v>
                </c:pt>
                <c:pt idx="369">
                  <c:v>74.201029628749197</c:v>
                </c:pt>
                <c:pt idx="370">
                  <c:v>74.201029628749197</c:v>
                </c:pt>
                <c:pt idx="371">
                  <c:v>74.201029628749197</c:v>
                </c:pt>
                <c:pt idx="372">
                  <c:v>74.201029628749197</c:v>
                </c:pt>
                <c:pt idx="373">
                  <c:v>74.201029628749197</c:v>
                </c:pt>
                <c:pt idx="374">
                  <c:v>74.201029628749197</c:v>
                </c:pt>
                <c:pt idx="375">
                  <c:v>74.201029628749197</c:v>
                </c:pt>
                <c:pt idx="376">
                  <c:v>74.201029628749197</c:v>
                </c:pt>
                <c:pt idx="377">
                  <c:v>73.206440801863209</c:v>
                </c:pt>
                <c:pt idx="378">
                  <c:v>72.214438741181283</c:v>
                </c:pt>
                <c:pt idx="379">
                  <c:v>71.223879997671858</c:v>
                </c:pt>
                <c:pt idx="380">
                  <c:v>70.629732522149482</c:v>
                </c:pt>
                <c:pt idx="381">
                  <c:v>69.638450367692741</c:v>
                </c:pt>
                <c:pt idx="382">
                  <c:v>69.638450367692741</c:v>
                </c:pt>
                <c:pt idx="383">
                  <c:v>69.837005681883127</c:v>
                </c:pt>
                <c:pt idx="384">
                  <c:v>70.035572785912592</c:v>
                </c:pt>
                <c:pt idx="385">
                  <c:v>69.836984135492827</c:v>
                </c:pt>
                <c:pt idx="386">
                  <c:v>70.035599445770927</c:v>
                </c:pt>
                <c:pt idx="387">
                  <c:v>70.23423631303794</c:v>
                </c:pt>
                <c:pt idx="388">
                  <c:v>70.23423631303794</c:v>
                </c:pt>
                <c:pt idx="389">
                  <c:v>70.23423631303794</c:v>
                </c:pt>
                <c:pt idx="390">
                  <c:v>70.035568117738976</c:v>
                </c:pt>
                <c:pt idx="391">
                  <c:v>69.836931072764429</c:v>
                </c:pt>
                <c:pt idx="392">
                  <c:v>69.638315460669318</c:v>
                </c:pt>
                <c:pt idx="393">
                  <c:v>69.439711572069058</c:v>
                </c:pt>
                <c:pt idx="394">
                  <c:v>69.638313441966744</c:v>
                </c:pt>
                <c:pt idx="395">
                  <c:v>70.035425631978015</c:v>
                </c:pt>
                <c:pt idx="396">
                  <c:v>70.432507912404276</c:v>
                </c:pt>
                <c:pt idx="397">
                  <c:v>70.829637416439382</c:v>
                </c:pt>
                <c:pt idx="398">
                  <c:v>71.226891332139772</c:v>
                </c:pt>
                <c:pt idx="399">
                  <c:v>71.226891332139772</c:v>
                </c:pt>
                <c:pt idx="400">
                  <c:v>71.226891332139772</c:v>
                </c:pt>
                <c:pt idx="401">
                  <c:v>71.226891332139772</c:v>
                </c:pt>
                <c:pt idx="402">
                  <c:v>71.226891332139772</c:v>
                </c:pt>
                <c:pt idx="403">
                  <c:v>71.226891332139772</c:v>
                </c:pt>
                <c:pt idx="404">
                  <c:v>71.226891332139772</c:v>
                </c:pt>
                <c:pt idx="405">
                  <c:v>71.226891332139772</c:v>
                </c:pt>
                <c:pt idx="406">
                  <c:v>71.226891332139772</c:v>
                </c:pt>
                <c:pt idx="407">
                  <c:v>71.226891332139772</c:v>
                </c:pt>
                <c:pt idx="408">
                  <c:v>71.226891332139772</c:v>
                </c:pt>
                <c:pt idx="409">
                  <c:v>71.226891332139772</c:v>
                </c:pt>
                <c:pt idx="410">
                  <c:v>71.226891332139772</c:v>
                </c:pt>
                <c:pt idx="411">
                  <c:v>71.226891332139772</c:v>
                </c:pt>
                <c:pt idx="412">
                  <c:v>71.226891332139772</c:v>
                </c:pt>
                <c:pt idx="413">
                  <c:v>71.226891332139772</c:v>
                </c:pt>
                <c:pt idx="414">
                  <c:v>72.021802693289459</c:v>
                </c:pt>
                <c:pt idx="415">
                  <c:v>72.815749735925252</c:v>
                </c:pt>
                <c:pt idx="416">
                  <c:v>73.609304687512292</c:v>
                </c:pt>
                <c:pt idx="417">
                  <c:v>74.403037346068658</c:v>
                </c:pt>
                <c:pt idx="418">
                  <c:v>75.197518104128548</c:v>
                </c:pt>
                <c:pt idx="419">
                  <c:v>75.197518104128548</c:v>
                </c:pt>
                <c:pt idx="420">
                  <c:v>75.197518104128548</c:v>
                </c:pt>
                <c:pt idx="421">
                  <c:v>75.197518104128548</c:v>
                </c:pt>
                <c:pt idx="422">
                  <c:v>75.197518104128548</c:v>
                </c:pt>
                <c:pt idx="423">
                  <c:v>75.197518104128548</c:v>
                </c:pt>
                <c:pt idx="424">
                  <c:v>74.600665953200036</c:v>
                </c:pt>
                <c:pt idx="425">
                  <c:v>74.004370518366358</c:v>
                </c:pt>
                <c:pt idx="426">
                  <c:v>73.4083971768071</c:v>
                </c:pt>
                <c:pt idx="427">
                  <c:v>72.812512303785155</c:v>
                </c:pt>
                <c:pt idx="428">
                  <c:v>72.21648260302517</c:v>
                </c:pt>
                <c:pt idx="429">
                  <c:v>72.21648260302517</c:v>
                </c:pt>
                <c:pt idx="430">
                  <c:v>72.21648260302517</c:v>
                </c:pt>
                <c:pt idx="431">
                  <c:v>72.21648260302517</c:v>
                </c:pt>
                <c:pt idx="432">
                  <c:v>72.21648260302517</c:v>
                </c:pt>
                <c:pt idx="433">
                  <c:v>72.21648260302517</c:v>
                </c:pt>
                <c:pt idx="434">
                  <c:v>72.21648260302517</c:v>
                </c:pt>
                <c:pt idx="435">
                  <c:v>72.21648260302517</c:v>
                </c:pt>
                <c:pt idx="436">
                  <c:v>72.21648260302517</c:v>
                </c:pt>
                <c:pt idx="437">
                  <c:v>72.21648260302517</c:v>
                </c:pt>
                <c:pt idx="438">
                  <c:v>72.21648260302517</c:v>
                </c:pt>
                <c:pt idx="439">
                  <c:v>72.21648260302517</c:v>
                </c:pt>
                <c:pt idx="440">
                  <c:v>72.21648260302517</c:v>
                </c:pt>
                <c:pt idx="441">
                  <c:v>72.21648260302517</c:v>
                </c:pt>
                <c:pt idx="442">
                  <c:v>72.21648260302517</c:v>
                </c:pt>
                <c:pt idx="443">
                  <c:v>72.21648260302517</c:v>
                </c:pt>
                <c:pt idx="444">
                  <c:v>72.21648260302517</c:v>
                </c:pt>
                <c:pt idx="445">
                  <c:v>72.21648260302517</c:v>
                </c:pt>
                <c:pt idx="446">
                  <c:v>72.21648260302517</c:v>
                </c:pt>
                <c:pt idx="447">
                  <c:v>72.21648260302517</c:v>
                </c:pt>
                <c:pt idx="448">
                  <c:v>72.21648260302517</c:v>
                </c:pt>
                <c:pt idx="449">
                  <c:v>72.415285324390695</c:v>
                </c:pt>
                <c:pt idx="450">
                  <c:v>72.614079816188664</c:v>
                </c:pt>
                <c:pt idx="451">
                  <c:v>72.812875072085887</c:v>
                </c:pt>
                <c:pt idx="452">
                  <c:v>73.011680085661325</c:v>
                </c:pt>
                <c:pt idx="453">
                  <c:v>73.210503853391472</c:v>
                </c:pt>
                <c:pt idx="454">
                  <c:v>73.210503853391472</c:v>
                </c:pt>
                <c:pt idx="455">
                  <c:v>73.210503853391472</c:v>
                </c:pt>
                <c:pt idx="456">
                  <c:v>73.210503853391472</c:v>
                </c:pt>
                <c:pt idx="457">
                  <c:v>73.210503853391472</c:v>
                </c:pt>
                <c:pt idx="458">
                  <c:v>73.210503853391472</c:v>
                </c:pt>
                <c:pt idx="459">
                  <c:v>73.210503853391472</c:v>
                </c:pt>
                <c:pt idx="460">
                  <c:v>73.210503853391472</c:v>
                </c:pt>
                <c:pt idx="461">
                  <c:v>73.210503853391472</c:v>
                </c:pt>
                <c:pt idx="462">
                  <c:v>73.210503853391472</c:v>
                </c:pt>
                <c:pt idx="463">
                  <c:v>73.210503853391472</c:v>
                </c:pt>
                <c:pt idx="464">
                  <c:v>73.210503853391472</c:v>
                </c:pt>
                <c:pt idx="465">
                  <c:v>73.210503853391472</c:v>
                </c:pt>
                <c:pt idx="466">
                  <c:v>73.210503853391472</c:v>
                </c:pt>
                <c:pt idx="467">
                  <c:v>73.210503853391472</c:v>
                </c:pt>
                <c:pt idx="468">
                  <c:v>73.210503853391472</c:v>
                </c:pt>
                <c:pt idx="469">
                  <c:v>73.210503853391472</c:v>
                </c:pt>
                <c:pt idx="470">
                  <c:v>73.210503853391472</c:v>
                </c:pt>
                <c:pt idx="471">
                  <c:v>73.210503853391472</c:v>
                </c:pt>
                <c:pt idx="472">
                  <c:v>73.210503853391472</c:v>
                </c:pt>
                <c:pt idx="473">
                  <c:v>73.210503853391472</c:v>
                </c:pt>
                <c:pt idx="474">
                  <c:v>73.210503853391472</c:v>
                </c:pt>
                <c:pt idx="475">
                  <c:v>73.210503853391472</c:v>
                </c:pt>
                <c:pt idx="476">
                  <c:v>73.210503853391472</c:v>
                </c:pt>
                <c:pt idx="477">
                  <c:v>73.210503853391472</c:v>
                </c:pt>
                <c:pt idx="478">
                  <c:v>73.210503853391472</c:v>
                </c:pt>
                <c:pt idx="479">
                  <c:v>73.210503853391472</c:v>
                </c:pt>
                <c:pt idx="480">
                  <c:v>74.204761474660785</c:v>
                </c:pt>
                <c:pt idx="481">
                  <c:v>75.197184953850069</c:v>
                </c:pt>
                <c:pt idx="482">
                  <c:v>76.188824122484419</c:v>
                </c:pt>
                <c:pt idx="483">
                  <c:v>77.180721761664458</c:v>
                </c:pt>
                <c:pt idx="484">
                  <c:v>78.173921727515079</c:v>
                </c:pt>
                <c:pt idx="485">
                  <c:v>78.173921727515079</c:v>
                </c:pt>
                <c:pt idx="486">
                  <c:v>78.173921727515079</c:v>
                </c:pt>
                <c:pt idx="487">
                  <c:v>78.173921727515079</c:v>
                </c:pt>
                <c:pt idx="488">
                  <c:v>78.173921727515079</c:v>
                </c:pt>
                <c:pt idx="489">
                  <c:v>78.173921727515079</c:v>
                </c:pt>
                <c:pt idx="490">
                  <c:v>78.173921727515079</c:v>
                </c:pt>
                <c:pt idx="491">
                  <c:v>78.173921727515079</c:v>
                </c:pt>
                <c:pt idx="492">
                  <c:v>76.97925531967114</c:v>
                </c:pt>
                <c:pt idx="493">
                  <c:v>75.987012378430578</c:v>
                </c:pt>
                <c:pt idx="494">
                  <c:v>74.995829912806599</c:v>
                </c:pt>
                <c:pt idx="495">
                  <c:v>74.004692878401158</c:v>
                </c:pt>
                <c:pt idx="496">
                  <c:v>73.0125874193389</c:v>
                </c:pt>
                <c:pt idx="497">
                  <c:v>73.211406245499774</c:v>
                </c:pt>
                <c:pt idx="498">
                  <c:v>73.211406245499774</c:v>
                </c:pt>
                <c:pt idx="499">
                  <c:v>73.211406245499774</c:v>
                </c:pt>
                <c:pt idx="500">
                  <c:v>73.211406245499774</c:v>
                </c:pt>
                <c:pt idx="501">
                  <c:v>73.211406245499774</c:v>
                </c:pt>
                <c:pt idx="502">
                  <c:v>73.211406245499774</c:v>
                </c:pt>
                <c:pt idx="503">
                  <c:v>73.211406245499774</c:v>
                </c:pt>
                <c:pt idx="504">
                  <c:v>73.410252867759539</c:v>
                </c:pt>
                <c:pt idx="505">
                  <c:v>73.609091255737013</c:v>
                </c:pt>
                <c:pt idx="506">
                  <c:v>73.807930165508154</c:v>
                </c:pt>
                <c:pt idx="507">
                  <c:v>74.006778352993422</c:v>
                </c:pt>
                <c:pt idx="508">
                  <c:v>74.205644576796558</c:v>
                </c:pt>
                <c:pt idx="509">
                  <c:v>74.404537601020394</c:v>
                </c:pt>
                <c:pt idx="510">
                  <c:v>74.603422359773859</c:v>
                </c:pt>
                <c:pt idx="511">
                  <c:v>74.802307381307671</c:v>
                </c:pt>
                <c:pt idx="512">
                  <c:v>75.00120119364891</c:v>
                </c:pt>
                <c:pt idx="513">
                  <c:v>75.200112327286448</c:v>
                </c:pt>
                <c:pt idx="514">
                  <c:v>75.200112327286448</c:v>
                </c:pt>
                <c:pt idx="515">
                  <c:v>75.200112327286448</c:v>
                </c:pt>
                <c:pt idx="516">
                  <c:v>75.200112327286448</c:v>
                </c:pt>
                <c:pt idx="517">
                  <c:v>75.200112327286448</c:v>
                </c:pt>
                <c:pt idx="518">
                  <c:v>75.200112327286448</c:v>
                </c:pt>
                <c:pt idx="519">
                  <c:v>75.200112327286448</c:v>
                </c:pt>
                <c:pt idx="520">
                  <c:v>75.200112327286448</c:v>
                </c:pt>
                <c:pt idx="521">
                  <c:v>75.200112327286448</c:v>
                </c:pt>
                <c:pt idx="522">
                  <c:v>75.200112327286448</c:v>
                </c:pt>
                <c:pt idx="523">
                  <c:v>75.200112327286448</c:v>
                </c:pt>
                <c:pt idx="524">
                  <c:v>75.200112327286448</c:v>
                </c:pt>
                <c:pt idx="525">
                  <c:v>75.200112327286448</c:v>
                </c:pt>
                <c:pt idx="526">
                  <c:v>75.200112327286448</c:v>
                </c:pt>
                <c:pt idx="527">
                  <c:v>75.200112327286448</c:v>
                </c:pt>
              </c:numCache>
            </c:numRef>
          </c:val>
        </c:ser>
        <c:ser>
          <c:idx val="5"/>
          <c:order val="2"/>
          <c:tx>
            <c:v>Est - last 10 last 1</c:v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ensembl!$A$2:$A$529</c:f>
              <c:numCache>
                <c:formatCode>General</c:formatCode>
                <c:ptCount val="52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</c:numCache>
            </c:numRef>
          </c:cat>
          <c:val>
            <c:numRef>
              <c:f>ensembl!$AO$2:$AO$529</c:f>
              <c:numCache>
                <c:formatCode>0.0</c:formatCode>
                <c:ptCount val="528"/>
                <c:pt idx="0" formatCode="General">
                  <c:v>19</c:v>
                </c:pt>
                <c:pt idx="1">
                  <c:v>19.800554016620531</c:v>
                </c:pt>
                <c:pt idx="2">
                  <c:v>20.19016186296669</c:v>
                </c:pt>
                <c:pt idx="3">
                  <c:v>20.444819505365576</c:v>
                </c:pt>
                <c:pt idx="4">
                  <c:v>20.632908995811643</c:v>
                </c:pt>
                <c:pt idx="5">
                  <c:v>20.781523163042664</c:v>
                </c:pt>
                <c:pt idx="6">
                  <c:v>20.904086413109752</c:v>
                </c:pt>
                <c:pt idx="7">
                  <c:v>21.008206638252027</c:v>
                </c:pt>
                <c:pt idx="8">
                  <c:v>21.279396254819599</c:v>
                </c:pt>
                <c:pt idx="9">
                  <c:v>21.519745274848592</c:v>
                </c:pt>
                <c:pt idx="10">
                  <c:v>21.735213724341072</c:v>
                </c:pt>
                <c:pt idx="11">
                  <c:v>21.880671011362924</c:v>
                </c:pt>
                <c:pt idx="12">
                  <c:v>22.100392747060546</c:v>
                </c:pt>
                <c:pt idx="13">
                  <c:v>22.322134071784589</c:v>
                </c:pt>
                <c:pt idx="14">
                  <c:v>22.546113026723074</c:v>
                </c:pt>
                <c:pt idx="15">
                  <c:v>22.77256206576784</c:v>
                </c:pt>
                <c:pt idx="16">
                  <c:v>23.001730178499987</c:v>
                </c:pt>
                <c:pt idx="17">
                  <c:v>23.156500280877129</c:v>
                </c:pt>
                <c:pt idx="18">
                  <c:v>23.156500280877129</c:v>
                </c:pt>
                <c:pt idx="19">
                  <c:v>23.234732695237156</c:v>
                </c:pt>
                <c:pt idx="20">
                  <c:v>23.313204293650134</c:v>
                </c:pt>
                <c:pt idx="21">
                  <c:v>23.391923608806131</c:v>
                </c:pt>
                <c:pt idx="22">
                  <c:v>23.391923608806131</c:v>
                </c:pt>
                <c:pt idx="23">
                  <c:v>23.391923608806131</c:v>
                </c:pt>
                <c:pt idx="24">
                  <c:v>23.391923608806131</c:v>
                </c:pt>
                <c:pt idx="25">
                  <c:v>23.391923608806131</c:v>
                </c:pt>
                <c:pt idx="26">
                  <c:v>23.391923608806131</c:v>
                </c:pt>
                <c:pt idx="27">
                  <c:v>23.549875089712735</c:v>
                </c:pt>
                <c:pt idx="28">
                  <c:v>23.549875089712735</c:v>
                </c:pt>
                <c:pt idx="29">
                  <c:v>23.470466284588529</c:v>
                </c:pt>
                <c:pt idx="30">
                  <c:v>23.391329282868089</c:v>
                </c:pt>
                <c:pt idx="31">
                  <c:v>23.391329282868089</c:v>
                </c:pt>
                <c:pt idx="32">
                  <c:v>23.312455083954625</c:v>
                </c:pt>
                <c:pt idx="33">
                  <c:v>23.233834877620428</c:v>
                </c:pt>
                <c:pt idx="34">
                  <c:v>23.233834877620428</c:v>
                </c:pt>
                <c:pt idx="35">
                  <c:v>23.233834877620428</c:v>
                </c:pt>
                <c:pt idx="36">
                  <c:v>23.233834877620428</c:v>
                </c:pt>
                <c:pt idx="37">
                  <c:v>23.155460035438033</c:v>
                </c:pt>
                <c:pt idx="38">
                  <c:v>23.390178366263768</c:v>
                </c:pt>
                <c:pt idx="39">
                  <c:v>23.62624690610361</c:v>
                </c:pt>
                <c:pt idx="40">
                  <c:v>23.863857779681595</c:v>
                </c:pt>
                <c:pt idx="41">
                  <c:v>24.023427118989929</c:v>
                </c:pt>
                <c:pt idx="42">
                  <c:v>24.263730591310001</c:v>
                </c:pt>
                <c:pt idx="43">
                  <c:v>24.506129243291589</c:v>
                </c:pt>
                <c:pt idx="44">
                  <c:v>24.669278622971213</c:v>
                </c:pt>
                <c:pt idx="45">
                  <c:v>24.833308382786033</c:v>
                </c:pt>
                <c:pt idx="46">
                  <c:v>24.998284486829789</c:v>
                </c:pt>
                <c:pt idx="47">
                  <c:v>25.16427543044869</c:v>
                </c:pt>
                <c:pt idx="48">
                  <c:v>25.247813957204297</c:v>
                </c:pt>
                <c:pt idx="49">
                  <c:v>25.415152647014548</c:v>
                </c:pt>
                <c:pt idx="50">
                  <c:v>25.666762709526989</c:v>
                </c:pt>
                <c:pt idx="51">
                  <c:v>25.919082910080199</c:v>
                </c:pt>
                <c:pt idx="52">
                  <c:v>26.341080353284891</c:v>
                </c:pt>
                <c:pt idx="53">
                  <c:v>27.103097655633817</c:v>
                </c:pt>
                <c:pt idx="54">
                  <c:v>27.948211306955429</c:v>
                </c:pt>
                <c:pt idx="55">
                  <c:v>27.948211306955429</c:v>
                </c:pt>
                <c:pt idx="56">
                  <c:v>27.948211306955429</c:v>
                </c:pt>
                <c:pt idx="57">
                  <c:v>27.948211306955429</c:v>
                </c:pt>
                <c:pt idx="58">
                  <c:v>27.948211306955429</c:v>
                </c:pt>
                <c:pt idx="59">
                  <c:v>27.948211306955429</c:v>
                </c:pt>
                <c:pt idx="60">
                  <c:v>27.86362938500513</c:v>
                </c:pt>
                <c:pt idx="61">
                  <c:v>27.779206445822187</c:v>
                </c:pt>
                <c:pt idx="62">
                  <c:v>27.694936327020891</c:v>
                </c:pt>
                <c:pt idx="63">
                  <c:v>27.273654027038155</c:v>
                </c:pt>
                <c:pt idx="64">
                  <c:v>26.850074213738075</c:v>
                </c:pt>
                <c:pt idx="65">
                  <c:v>27.362987440573189</c:v>
                </c:pt>
                <c:pt idx="66">
                  <c:v>27.879161113380835</c:v>
                </c:pt>
                <c:pt idx="67">
                  <c:v>28.399922254500474</c:v>
                </c:pt>
                <c:pt idx="68">
                  <c:v>28.92668117687818</c:v>
                </c:pt>
                <c:pt idx="69">
                  <c:v>29.457941686947986</c:v>
                </c:pt>
                <c:pt idx="70">
                  <c:v>29.992362870638019</c:v>
                </c:pt>
                <c:pt idx="71">
                  <c:v>30.621014878632067</c:v>
                </c:pt>
                <c:pt idx="72">
                  <c:v>31.165378238885712</c:v>
                </c:pt>
                <c:pt idx="73">
                  <c:v>31.711976886185042</c:v>
                </c:pt>
                <c:pt idx="74">
                  <c:v>32.170298726604962</c:v>
                </c:pt>
                <c:pt idx="75">
                  <c:v>32.630819763378376</c:v>
                </c:pt>
                <c:pt idx="76">
                  <c:v>33.185074717394244</c:v>
                </c:pt>
                <c:pt idx="77">
                  <c:v>33.741364595383473</c:v>
                </c:pt>
                <c:pt idx="78">
                  <c:v>34.300751296444048</c:v>
                </c:pt>
                <c:pt idx="79">
                  <c:v>34.675101420257931</c:v>
                </c:pt>
                <c:pt idx="80">
                  <c:v>35.426271559847393</c:v>
                </c:pt>
                <c:pt idx="81">
                  <c:v>36.084435342459479</c:v>
                </c:pt>
                <c:pt idx="82">
                  <c:v>36.649459644212094</c:v>
                </c:pt>
                <c:pt idx="83">
                  <c:v>37.309597124650146</c:v>
                </c:pt>
                <c:pt idx="84">
                  <c:v>38.065665695797342</c:v>
                </c:pt>
                <c:pt idx="85">
                  <c:v>38.729446484576009</c:v>
                </c:pt>
                <c:pt idx="86">
                  <c:v>39.300255396031538</c:v>
                </c:pt>
                <c:pt idx="87">
                  <c:v>39.872692359631998</c:v>
                </c:pt>
                <c:pt idx="88">
                  <c:v>40.351756656430155</c:v>
                </c:pt>
                <c:pt idx="89">
                  <c:v>40.928592716580113</c:v>
                </c:pt>
                <c:pt idx="90">
                  <c:v>41.122201124624112</c:v>
                </c:pt>
                <c:pt idx="91">
                  <c:v>41.315956950458116</c:v>
                </c:pt>
                <c:pt idx="92">
                  <c:v>40.443267672147996</c:v>
                </c:pt>
                <c:pt idx="93">
                  <c:v>39.407866119921295</c:v>
                </c:pt>
                <c:pt idx="94">
                  <c:v>38.313261615741773</c:v>
                </c:pt>
                <c:pt idx="95">
                  <c:v>37.423146489539164</c:v>
                </c:pt>
                <c:pt idx="96">
                  <c:v>36.541526121865296</c:v>
                </c:pt>
                <c:pt idx="97">
                  <c:v>35.577438484234094</c:v>
                </c:pt>
                <c:pt idx="98">
                  <c:v>34.618335930138947</c:v>
                </c:pt>
                <c:pt idx="99">
                  <c:v>33.65995429141072</c:v>
                </c:pt>
                <c:pt idx="100">
                  <c:v>32.69806765860114</c:v>
                </c:pt>
                <c:pt idx="101">
                  <c:v>31.81650813075553</c:v>
                </c:pt>
                <c:pt idx="102">
                  <c:v>31.90586326848879</c:v>
                </c:pt>
                <c:pt idx="103">
                  <c:v>32.084714947528013</c:v>
                </c:pt>
                <c:pt idx="104">
                  <c:v>32.264001554191999</c:v>
                </c:pt>
                <c:pt idx="105">
                  <c:v>32.264001554191999</c:v>
                </c:pt>
                <c:pt idx="106">
                  <c:v>32.264001554191999</c:v>
                </c:pt>
                <c:pt idx="107">
                  <c:v>32.353882886320704</c:v>
                </c:pt>
                <c:pt idx="108">
                  <c:v>32.713788388303065</c:v>
                </c:pt>
                <c:pt idx="109">
                  <c:v>33.074170218233739</c:v>
                </c:pt>
                <c:pt idx="110">
                  <c:v>33.43530925432465</c:v>
                </c:pt>
                <c:pt idx="111">
                  <c:v>33.706945211780962</c:v>
                </c:pt>
                <c:pt idx="112">
                  <c:v>33.979055476841054</c:v>
                </c:pt>
                <c:pt idx="113">
                  <c:v>34.251757907591958</c:v>
                </c:pt>
                <c:pt idx="114">
                  <c:v>34.525172190148879</c:v>
                </c:pt>
                <c:pt idx="115">
                  <c:v>34.799420234839374</c:v>
                </c:pt>
                <c:pt idx="116">
                  <c:v>35.074626590482907</c:v>
                </c:pt>
                <c:pt idx="117">
                  <c:v>35.350918880575094</c:v>
                </c:pt>
                <c:pt idx="118">
                  <c:v>35.350918880575094</c:v>
                </c:pt>
                <c:pt idx="119">
                  <c:v>35.350918880575094</c:v>
                </c:pt>
                <c:pt idx="120">
                  <c:v>35.350918880575094</c:v>
                </c:pt>
                <c:pt idx="121">
                  <c:v>35.350918880575094</c:v>
                </c:pt>
                <c:pt idx="122">
                  <c:v>35.350918880575094</c:v>
                </c:pt>
                <c:pt idx="123">
                  <c:v>35.350918880575094</c:v>
                </c:pt>
                <c:pt idx="124">
                  <c:v>35.350918880575094</c:v>
                </c:pt>
                <c:pt idx="125">
                  <c:v>35.44342200889502</c:v>
                </c:pt>
                <c:pt idx="126">
                  <c:v>35.350879836933764</c:v>
                </c:pt>
                <c:pt idx="127">
                  <c:v>35.258424560718005</c:v>
                </c:pt>
                <c:pt idx="128">
                  <c:v>35.166051795039962</c:v>
                </c:pt>
                <c:pt idx="129">
                  <c:v>35.07375718273876</c:v>
                </c:pt>
                <c:pt idx="130">
                  <c:v>34.981536393146044</c:v>
                </c:pt>
                <c:pt idx="131">
                  <c:v>35.442292756133185</c:v>
                </c:pt>
                <c:pt idx="132">
                  <c:v>35.534215464395999</c:v>
                </c:pt>
                <c:pt idx="133">
                  <c:v>35.626180624033623</c:v>
                </c:pt>
                <c:pt idx="134">
                  <c:v>35.718192212497385</c:v>
                </c:pt>
                <c:pt idx="135">
                  <c:v>35.718192212497385</c:v>
                </c:pt>
                <c:pt idx="136">
                  <c:v>35.902316230944635</c:v>
                </c:pt>
                <c:pt idx="137">
                  <c:v>36.086765108195713</c:v>
                </c:pt>
                <c:pt idx="138">
                  <c:v>36.271572953130679</c:v>
                </c:pt>
                <c:pt idx="139">
                  <c:v>36.456774346392294</c:v>
                </c:pt>
                <c:pt idx="140">
                  <c:v>36.642404390123353</c:v>
                </c:pt>
                <c:pt idx="141">
                  <c:v>36.270215651340344</c:v>
                </c:pt>
                <c:pt idx="142">
                  <c:v>36.363334117385882</c:v>
                </c:pt>
                <c:pt idx="143">
                  <c:v>36.456486608567921</c:v>
                </c:pt>
                <c:pt idx="144">
                  <c:v>36.549677013348955</c:v>
                </c:pt>
                <c:pt idx="145">
                  <c:v>37.295534759448223</c:v>
                </c:pt>
                <c:pt idx="146">
                  <c:v>38.037310339491611</c:v>
                </c:pt>
                <c:pt idx="147">
                  <c:v>38.77670847354409</c:v>
                </c:pt>
                <c:pt idx="148">
                  <c:v>39.515390660283394</c:v>
                </c:pt>
                <c:pt idx="149">
                  <c:v>40.255003333181463</c:v>
                </c:pt>
                <c:pt idx="150">
                  <c:v>40.99720516221219</c:v>
                </c:pt>
                <c:pt idx="151">
                  <c:v>41.650383518934575</c:v>
                </c:pt>
                <c:pt idx="152">
                  <c:v>42.214912488617834</c:v>
                </c:pt>
                <c:pt idx="153">
                  <c:v>42.783440018207344</c:v>
                </c:pt>
                <c:pt idx="154">
                  <c:v>43.356777316365374</c:v>
                </c:pt>
                <c:pt idx="155">
                  <c:v>43.260276315694171</c:v>
                </c:pt>
                <c:pt idx="156">
                  <c:v>42.970848542910993</c:v>
                </c:pt>
                <c:pt idx="157">
                  <c:v>42.585583504568405</c:v>
                </c:pt>
                <c:pt idx="158">
                  <c:v>42.201287227358179</c:v>
                </c:pt>
                <c:pt idx="159">
                  <c:v>41.817753748834171</c:v>
                </c:pt>
                <c:pt idx="160">
                  <c:v>41.434780125837179</c:v>
                </c:pt>
                <c:pt idx="161">
                  <c:v>41.147819261097894</c:v>
                </c:pt>
                <c:pt idx="162">
                  <c:v>40.861106358840445</c:v>
                </c:pt>
                <c:pt idx="163">
                  <c:v>40.574555269455352</c:v>
                </c:pt>
                <c:pt idx="164">
                  <c:v>40.288080218386526</c:v>
                </c:pt>
                <c:pt idx="165">
                  <c:v>40.001595618269491</c:v>
                </c:pt>
                <c:pt idx="166">
                  <c:v>39.906069039505994</c:v>
                </c:pt>
                <c:pt idx="167">
                  <c:v>39.906069039505994</c:v>
                </c:pt>
                <c:pt idx="168">
                  <c:v>39.906069039505994</c:v>
                </c:pt>
                <c:pt idx="169">
                  <c:v>39.906069039505994</c:v>
                </c:pt>
                <c:pt idx="170">
                  <c:v>39.906069039505994</c:v>
                </c:pt>
                <c:pt idx="171">
                  <c:v>39.906069039505994</c:v>
                </c:pt>
                <c:pt idx="172">
                  <c:v>39.906069039505994</c:v>
                </c:pt>
                <c:pt idx="173">
                  <c:v>39.906069039505994</c:v>
                </c:pt>
                <c:pt idx="174">
                  <c:v>39.906069039505994</c:v>
                </c:pt>
                <c:pt idx="175">
                  <c:v>39.906069039505994</c:v>
                </c:pt>
                <c:pt idx="176">
                  <c:v>40.383621755357559</c:v>
                </c:pt>
                <c:pt idx="177">
                  <c:v>40.860161832416644</c:v>
                </c:pt>
                <c:pt idx="178">
                  <c:v>41.336076387578963</c:v>
                </c:pt>
                <c:pt idx="179">
                  <c:v>41.811748544171323</c:v>
                </c:pt>
                <c:pt idx="180">
                  <c:v>42.287559727364574</c:v>
                </c:pt>
                <c:pt idx="181">
                  <c:v>42.763891925530011</c:v>
                </c:pt>
                <c:pt idx="182">
                  <c:v>43.241129953162194</c:v>
                </c:pt>
                <c:pt idx="183">
                  <c:v>43.719663750872343</c:v>
                </c:pt>
                <c:pt idx="184">
                  <c:v>44.199890758888408</c:v>
                </c:pt>
                <c:pt idx="185">
                  <c:v>44.682218402564288</c:v>
                </c:pt>
                <c:pt idx="186">
                  <c:v>44.682218402564288</c:v>
                </c:pt>
                <c:pt idx="187">
                  <c:v>44.682218402564288</c:v>
                </c:pt>
                <c:pt idx="188">
                  <c:v>44.876157734200788</c:v>
                </c:pt>
                <c:pt idx="189">
                  <c:v>45.070073980797723</c:v>
                </c:pt>
                <c:pt idx="190">
                  <c:v>45.360946300345155</c:v>
                </c:pt>
                <c:pt idx="191">
                  <c:v>45.651756393438092</c:v>
                </c:pt>
                <c:pt idx="192">
                  <c:v>45.942576124727481</c:v>
                </c:pt>
                <c:pt idx="193">
                  <c:v>46.233477361446724</c:v>
                </c:pt>
                <c:pt idx="194">
                  <c:v>46.718568599110654</c:v>
                </c:pt>
                <c:pt idx="195">
                  <c:v>47.39775645409312</c:v>
                </c:pt>
                <c:pt idx="196">
                  <c:v>48.076604256513093</c:v>
                </c:pt>
                <c:pt idx="197">
                  <c:v>48.755962889776718</c:v>
                </c:pt>
                <c:pt idx="198">
                  <c:v>49.339440752385997</c:v>
                </c:pt>
                <c:pt idx="199">
                  <c:v>49.923064944783889</c:v>
                </c:pt>
                <c:pt idx="200">
                  <c:v>50.507341389179913</c:v>
                </c:pt>
                <c:pt idx="201">
                  <c:v>51.091896278477556</c:v>
                </c:pt>
                <c:pt idx="202">
                  <c:v>51.677217967999496</c:v>
                </c:pt>
                <c:pt idx="203">
                  <c:v>52.263799193238277</c:v>
                </c:pt>
                <c:pt idx="204">
                  <c:v>52.656026493143784</c:v>
                </c:pt>
                <c:pt idx="205">
                  <c:v>52.459641578194521</c:v>
                </c:pt>
                <c:pt idx="206">
                  <c:v>52.263493793035963</c:v>
                </c:pt>
                <c:pt idx="207">
                  <c:v>52.361458439899494</c:v>
                </c:pt>
                <c:pt idx="208">
                  <c:v>52.459440835962845</c:v>
                </c:pt>
                <c:pt idx="209">
                  <c:v>52.557421422641276</c:v>
                </c:pt>
                <c:pt idx="210">
                  <c:v>52.557421422641276</c:v>
                </c:pt>
                <c:pt idx="211">
                  <c:v>52.557421422641276</c:v>
                </c:pt>
                <c:pt idx="212">
                  <c:v>52.557421422641276</c:v>
                </c:pt>
                <c:pt idx="213">
                  <c:v>52.557421422641276</c:v>
                </c:pt>
                <c:pt idx="214">
                  <c:v>52.557421422641276</c:v>
                </c:pt>
                <c:pt idx="215">
                  <c:v>52.949344738906305</c:v>
                </c:pt>
                <c:pt idx="216">
                  <c:v>53.341915122982641</c:v>
                </c:pt>
                <c:pt idx="217">
                  <c:v>53.440255387573863</c:v>
                </c:pt>
                <c:pt idx="218">
                  <c:v>53.538614519982595</c:v>
                </c:pt>
                <c:pt idx="219">
                  <c:v>53.636973500401012</c:v>
                </c:pt>
                <c:pt idx="220">
                  <c:v>53.735334327504624</c:v>
                </c:pt>
                <c:pt idx="221">
                  <c:v>53.833699000208895</c:v>
                </c:pt>
                <c:pt idx="222">
                  <c:v>53.932069517971449</c:v>
                </c:pt>
                <c:pt idx="223">
                  <c:v>54.030447881085806</c:v>
                </c:pt>
                <c:pt idx="224">
                  <c:v>54.128836090982063</c:v>
                </c:pt>
                <c:pt idx="225">
                  <c:v>54.128836090982063</c:v>
                </c:pt>
                <c:pt idx="226">
                  <c:v>54.325636210068062</c:v>
                </c:pt>
                <c:pt idx="227">
                  <c:v>54.522455492622392</c:v>
                </c:pt>
                <c:pt idx="228">
                  <c:v>54.620882595500859</c:v>
                </c:pt>
                <c:pt idx="229">
                  <c:v>54.719311163027172</c:v>
                </c:pt>
                <c:pt idx="230">
                  <c:v>54.817743125310848</c:v>
                </c:pt>
                <c:pt idx="231">
                  <c:v>54.916180412919964</c:v>
                </c:pt>
                <c:pt idx="232">
                  <c:v>55.014624957154282</c:v>
                </c:pt>
                <c:pt idx="233">
                  <c:v>55.113078690329651</c:v>
                </c:pt>
                <c:pt idx="234">
                  <c:v>55.211543546049654</c:v>
                </c:pt>
                <c:pt idx="235">
                  <c:v>55.408499372929164</c:v>
                </c:pt>
                <c:pt idx="236">
                  <c:v>55.408499372929164</c:v>
                </c:pt>
                <c:pt idx="237">
                  <c:v>55.408499372929164</c:v>
                </c:pt>
                <c:pt idx="238">
                  <c:v>55.408499372929164</c:v>
                </c:pt>
                <c:pt idx="239">
                  <c:v>55.507030307547396</c:v>
                </c:pt>
                <c:pt idx="240">
                  <c:v>55.605560498306993</c:v>
                </c:pt>
                <c:pt idx="241">
                  <c:v>55.901154439404195</c:v>
                </c:pt>
                <c:pt idx="242">
                  <c:v>55.704171146073143</c:v>
                </c:pt>
                <c:pt idx="243">
                  <c:v>55.507332256792445</c:v>
                </c:pt>
                <c:pt idx="244">
                  <c:v>55.310621914951838</c:v>
                </c:pt>
                <c:pt idx="245">
                  <c:v>55.114024339957574</c:v>
                </c:pt>
                <c:pt idx="246">
                  <c:v>54.917523817881992</c:v>
                </c:pt>
                <c:pt idx="247">
                  <c:v>54.721104692208051</c:v>
                </c:pt>
                <c:pt idx="248">
                  <c:v>55.01563469853528</c:v>
                </c:pt>
                <c:pt idx="249">
                  <c:v>55.113723620282357</c:v>
                </c:pt>
                <c:pt idx="250">
                  <c:v>55.211786590781884</c:v>
                </c:pt>
                <c:pt idx="251">
                  <c:v>55.113747781507307</c:v>
                </c:pt>
                <c:pt idx="252">
                  <c:v>55.506065776082124</c:v>
                </c:pt>
                <c:pt idx="253">
                  <c:v>55.898494048296897</c:v>
                </c:pt>
                <c:pt idx="254">
                  <c:v>56.291153686836012</c:v>
                </c:pt>
                <c:pt idx="255">
                  <c:v>56.684166273988801</c:v>
                </c:pt>
                <c:pt idx="256">
                  <c:v>57.077654163063542</c:v>
                </c:pt>
                <c:pt idx="257">
                  <c:v>57.471740759959999</c:v>
                </c:pt>
                <c:pt idx="258">
                  <c:v>57.373038247297274</c:v>
                </c:pt>
                <c:pt idx="259">
                  <c:v>57.373038247297274</c:v>
                </c:pt>
                <c:pt idx="260">
                  <c:v>57.373038247297274</c:v>
                </c:pt>
                <c:pt idx="261">
                  <c:v>57.373038247297274</c:v>
                </c:pt>
                <c:pt idx="262">
                  <c:v>57.570445911138201</c:v>
                </c:pt>
                <c:pt idx="263">
                  <c:v>57.767817516588337</c:v>
                </c:pt>
                <c:pt idx="264">
                  <c:v>57.96516684123506</c:v>
                </c:pt>
                <c:pt idx="265">
                  <c:v>58.162507650436574</c:v>
                </c:pt>
                <c:pt idx="266">
                  <c:v>58.359853704383895</c:v>
                </c:pt>
                <c:pt idx="267">
                  <c:v>58.557218765150644</c:v>
                </c:pt>
                <c:pt idx="268">
                  <c:v>58.754616603740118</c:v>
                </c:pt>
                <c:pt idx="269">
                  <c:v>58.952061007141758</c:v>
                </c:pt>
                <c:pt idx="270">
                  <c:v>59.14956578539902</c:v>
                </c:pt>
                <c:pt idx="271">
                  <c:v>59.643513268671313</c:v>
                </c:pt>
                <c:pt idx="272">
                  <c:v>59.939873208670306</c:v>
                </c:pt>
                <c:pt idx="273">
                  <c:v>60.236134164983383</c:v>
                </c:pt>
                <c:pt idx="274">
                  <c:v>60.532339065553813</c:v>
                </c:pt>
                <c:pt idx="275">
                  <c:v>60.82853077341732</c:v>
                </c:pt>
                <c:pt idx="276">
                  <c:v>61.223492585355153</c:v>
                </c:pt>
                <c:pt idx="277">
                  <c:v>61.61847197038135</c:v>
                </c:pt>
                <c:pt idx="278">
                  <c:v>62.408666249587505</c:v>
                </c:pt>
                <c:pt idx="279">
                  <c:v>62.803370296343054</c:v>
                </c:pt>
                <c:pt idx="280">
                  <c:v>63.198492430251363</c:v>
                </c:pt>
                <c:pt idx="281">
                  <c:v>63.693044438490951</c:v>
                </c:pt>
                <c:pt idx="282">
                  <c:v>64.286083820827983</c:v>
                </c:pt>
                <c:pt idx="283">
                  <c:v>64.77989641971206</c:v>
                </c:pt>
                <c:pt idx="284">
                  <c:v>65.273743457318631</c:v>
                </c:pt>
                <c:pt idx="285">
                  <c:v>65.767800404623216</c:v>
                </c:pt>
                <c:pt idx="286">
                  <c:v>66.163354664169802</c:v>
                </c:pt>
                <c:pt idx="287">
                  <c:v>66.559134276386459</c:v>
                </c:pt>
                <c:pt idx="288">
                  <c:v>66.559134276386459</c:v>
                </c:pt>
                <c:pt idx="289">
                  <c:v>66.95522829688511</c:v>
                </c:pt>
                <c:pt idx="290">
                  <c:v>67.351726283466348</c:v>
                </c:pt>
                <c:pt idx="291">
                  <c:v>67.351726283466348</c:v>
                </c:pt>
                <c:pt idx="292">
                  <c:v>67.252478242892906</c:v>
                </c:pt>
                <c:pt idx="293">
                  <c:v>67.351728815290258</c:v>
                </c:pt>
                <c:pt idx="294">
                  <c:v>67.550224881513088</c:v>
                </c:pt>
                <c:pt idx="295">
                  <c:v>67.649459085234227</c:v>
                </c:pt>
                <c:pt idx="296">
                  <c:v>67.748694617456451</c:v>
                </c:pt>
                <c:pt idx="297">
                  <c:v>67.847932767146304</c:v>
                </c:pt>
                <c:pt idx="298">
                  <c:v>67.947174823505293</c:v>
                </c:pt>
                <c:pt idx="299">
                  <c:v>68.046422076093549</c:v>
                </c:pt>
                <c:pt idx="300">
                  <c:v>68.145675814951687</c:v>
                </c:pt>
                <c:pt idx="301">
                  <c:v>68.244937330727552</c:v>
                </c:pt>
                <c:pt idx="302">
                  <c:v>68.34420791479171</c:v>
                </c:pt>
                <c:pt idx="303">
                  <c:v>68.34420791479171</c:v>
                </c:pt>
                <c:pt idx="304">
                  <c:v>68.244926970216298</c:v>
                </c:pt>
                <c:pt idx="305">
                  <c:v>68.244926970216298</c:v>
                </c:pt>
                <c:pt idx="306">
                  <c:v>68.344210470199826</c:v>
                </c:pt>
                <c:pt idx="307">
                  <c:v>68.443491407352226</c:v>
                </c:pt>
                <c:pt idx="308">
                  <c:v>68.741330290323745</c:v>
                </c:pt>
                <c:pt idx="309">
                  <c:v>69.039071061066068</c:v>
                </c:pt>
                <c:pt idx="310">
                  <c:v>69.336746726620689</c:v>
                </c:pt>
                <c:pt idx="311">
                  <c:v>69.634390237950527</c:v>
                </c:pt>
                <c:pt idx="312">
                  <c:v>69.932034516802759</c:v>
                </c:pt>
                <c:pt idx="313">
                  <c:v>70.031260505367598</c:v>
                </c:pt>
                <c:pt idx="314">
                  <c:v>70.328994626001759</c:v>
                </c:pt>
                <c:pt idx="315">
                  <c:v>70.626806390689225</c:v>
                </c:pt>
                <c:pt idx="316">
                  <c:v>70.825421350040358</c:v>
                </c:pt>
                <c:pt idx="317">
                  <c:v>71.024071956160626</c:v>
                </c:pt>
                <c:pt idx="318">
                  <c:v>71.024071956160626</c:v>
                </c:pt>
                <c:pt idx="319">
                  <c:v>71.024071956160626</c:v>
                </c:pt>
                <c:pt idx="320">
                  <c:v>71.024071956160626</c:v>
                </c:pt>
                <c:pt idx="321">
                  <c:v>71.024071956160626</c:v>
                </c:pt>
                <c:pt idx="322">
                  <c:v>71.024071956160626</c:v>
                </c:pt>
                <c:pt idx="323">
                  <c:v>71.222767854536755</c:v>
                </c:pt>
                <c:pt idx="324">
                  <c:v>71.222767854536755</c:v>
                </c:pt>
                <c:pt idx="325">
                  <c:v>71.222767854536755</c:v>
                </c:pt>
                <c:pt idx="326">
                  <c:v>71.222767854536755</c:v>
                </c:pt>
                <c:pt idx="327">
                  <c:v>71.222767854536755</c:v>
                </c:pt>
                <c:pt idx="328">
                  <c:v>71.222767854536755</c:v>
                </c:pt>
                <c:pt idx="329">
                  <c:v>71.222767854536755</c:v>
                </c:pt>
                <c:pt idx="330">
                  <c:v>71.222767854536755</c:v>
                </c:pt>
                <c:pt idx="331">
                  <c:v>71.421518706385669</c:v>
                </c:pt>
                <c:pt idx="332">
                  <c:v>71.620238896508184</c:v>
                </c:pt>
                <c:pt idx="333">
                  <c:v>71.818937543785935</c:v>
                </c:pt>
                <c:pt idx="334">
                  <c:v>72.017623759486227</c:v>
                </c:pt>
                <c:pt idx="335">
                  <c:v>72.216306650339874</c:v>
                </c:pt>
                <c:pt idx="336">
                  <c:v>72.41499532161329</c:v>
                </c:pt>
                <c:pt idx="337">
                  <c:v>72.613698880164279</c:v>
                </c:pt>
                <c:pt idx="338">
                  <c:v>72.81242643751564</c:v>
                </c:pt>
                <c:pt idx="339">
                  <c:v>73.011187112913348</c:v>
                </c:pt>
                <c:pt idx="340">
                  <c:v>73.209990036402388</c:v>
                </c:pt>
                <c:pt idx="341">
                  <c:v>73.209990036402388</c:v>
                </c:pt>
                <c:pt idx="342">
                  <c:v>73.309417194153013</c:v>
                </c:pt>
                <c:pt idx="343">
                  <c:v>73.408841734543884</c:v>
                </c:pt>
                <c:pt idx="344">
                  <c:v>73.508264750827166</c:v>
                </c:pt>
                <c:pt idx="345">
                  <c:v>73.607687336119056</c:v>
                </c:pt>
                <c:pt idx="346">
                  <c:v>73.707110583496572</c:v>
                </c:pt>
                <c:pt idx="347">
                  <c:v>73.806535586074858</c:v>
                </c:pt>
                <c:pt idx="348">
                  <c:v>73.905963437103622</c:v>
                </c:pt>
                <c:pt idx="349">
                  <c:v>74.005395230050425</c:v>
                </c:pt>
                <c:pt idx="350">
                  <c:v>74.104832058693674</c:v>
                </c:pt>
                <c:pt idx="351">
                  <c:v>74.204275017206612</c:v>
                </c:pt>
                <c:pt idx="352">
                  <c:v>74.204275017206612</c:v>
                </c:pt>
                <c:pt idx="353">
                  <c:v>74.204275017206612</c:v>
                </c:pt>
                <c:pt idx="354">
                  <c:v>74.204275017206612</c:v>
                </c:pt>
                <c:pt idx="355">
                  <c:v>74.204275017206612</c:v>
                </c:pt>
                <c:pt idx="356">
                  <c:v>74.204275017206612</c:v>
                </c:pt>
                <c:pt idx="357">
                  <c:v>74.204275017206612</c:v>
                </c:pt>
                <c:pt idx="358">
                  <c:v>74.204275017206612</c:v>
                </c:pt>
                <c:pt idx="359">
                  <c:v>74.204275017206612</c:v>
                </c:pt>
                <c:pt idx="360">
                  <c:v>74.204275017206612</c:v>
                </c:pt>
                <c:pt idx="361">
                  <c:v>74.204275017206612</c:v>
                </c:pt>
                <c:pt idx="362">
                  <c:v>74.204275017206612</c:v>
                </c:pt>
                <c:pt idx="363">
                  <c:v>74.204275017206612</c:v>
                </c:pt>
                <c:pt idx="364">
                  <c:v>74.204275017206612</c:v>
                </c:pt>
                <c:pt idx="365">
                  <c:v>74.204275017206612</c:v>
                </c:pt>
                <c:pt idx="366">
                  <c:v>74.204275017206612</c:v>
                </c:pt>
                <c:pt idx="367">
                  <c:v>74.204275017206612</c:v>
                </c:pt>
                <c:pt idx="368">
                  <c:v>74.204275017206612</c:v>
                </c:pt>
                <c:pt idx="369">
                  <c:v>74.204275017206612</c:v>
                </c:pt>
                <c:pt idx="370">
                  <c:v>74.204275017206612</c:v>
                </c:pt>
                <c:pt idx="371">
                  <c:v>74.204275017206612</c:v>
                </c:pt>
                <c:pt idx="372">
                  <c:v>74.204275017206612</c:v>
                </c:pt>
                <c:pt idx="373">
                  <c:v>74.204275017206612</c:v>
                </c:pt>
                <c:pt idx="374">
                  <c:v>74.204275017206612</c:v>
                </c:pt>
                <c:pt idx="375">
                  <c:v>74.204275017206612</c:v>
                </c:pt>
                <c:pt idx="376">
                  <c:v>74.204275017206612</c:v>
                </c:pt>
                <c:pt idx="377">
                  <c:v>73.70702410201973</c:v>
                </c:pt>
                <c:pt idx="378">
                  <c:v>73.210498086328172</c:v>
                </c:pt>
                <c:pt idx="379">
                  <c:v>72.714552030657885</c:v>
                </c:pt>
                <c:pt idx="380">
                  <c:v>72.41724616391609</c:v>
                </c:pt>
                <c:pt idx="381">
                  <c:v>71.921750861630201</c:v>
                </c:pt>
                <c:pt idx="382">
                  <c:v>71.426463933395837</c:v>
                </c:pt>
                <c:pt idx="383">
                  <c:v>71.03028749800859</c:v>
                </c:pt>
                <c:pt idx="384">
                  <c:v>70.633978104556888</c:v>
                </c:pt>
                <c:pt idx="385">
                  <c:v>70.237463891566733</c:v>
                </c:pt>
                <c:pt idx="386">
                  <c:v>69.840672736338718</c:v>
                </c:pt>
                <c:pt idx="387">
                  <c:v>69.939957880868235</c:v>
                </c:pt>
                <c:pt idx="388">
                  <c:v>70.039247841243565</c:v>
                </c:pt>
                <c:pt idx="389">
                  <c:v>70.138543835784745</c:v>
                </c:pt>
                <c:pt idx="390">
                  <c:v>69.939937340666319</c:v>
                </c:pt>
                <c:pt idx="391">
                  <c:v>69.939937340666319</c:v>
                </c:pt>
                <c:pt idx="392">
                  <c:v>69.939937340666319</c:v>
                </c:pt>
                <c:pt idx="393">
                  <c:v>69.840635265472727</c:v>
                </c:pt>
                <c:pt idx="394">
                  <c:v>69.939932537667119</c:v>
                </c:pt>
                <c:pt idx="395">
                  <c:v>70.039222569999296</c:v>
                </c:pt>
                <c:pt idx="396">
                  <c:v>70.138506546909014</c:v>
                </c:pt>
                <c:pt idx="397">
                  <c:v>70.237785652298086</c:v>
                </c:pt>
                <c:pt idx="398">
                  <c:v>70.337061069625406</c:v>
                </c:pt>
                <c:pt idx="399">
                  <c:v>70.436333982018525</c:v>
                </c:pt>
                <c:pt idx="400">
                  <c:v>70.634877162727136</c:v>
                </c:pt>
                <c:pt idx="401">
                  <c:v>70.833446737006113</c:v>
                </c:pt>
                <c:pt idx="402">
                  <c:v>71.032052331687908</c:v>
                </c:pt>
                <c:pt idx="403">
                  <c:v>71.230703586027502</c:v>
                </c:pt>
                <c:pt idx="404">
                  <c:v>71.230703586027502</c:v>
                </c:pt>
                <c:pt idx="405">
                  <c:v>71.230703586027502</c:v>
                </c:pt>
                <c:pt idx="406">
                  <c:v>71.230703586027502</c:v>
                </c:pt>
                <c:pt idx="407">
                  <c:v>71.230703586027502</c:v>
                </c:pt>
                <c:pt idx="408">
                  <c:v>71.230703586027502</c:v>
                </c:pt>
                <c:pt idx="409">
                  <c:v>71.230703586027502</c:v>
                </c:pt>
                <c:pt idx="410">
                  <c:v>71.230703586027502</c:v>
                </c:pt>
                <c:pt idx="411">
                  <c:v>71.230703586027502</c:v>
                </c:pt>
                <c:pt idx="412">
                  <c:v>71.230703586027502</c:v>
                </c:pt>
                <c:pt idx="413">
                  <c:v>71.230703586027502</c:v>
                </c:pt>
                <c:pt idx="414">
                  <c:v>71.62811672423355</c:v>
                </c:pt>
                <c:pt idx="415">
                  <c:v>72.025255355755789</c:v>
                </c:pt>
                <c:pt idx="416">
                  <c:v>72.422190818679994</c:v>
                </c:pt>
                <c:pt idx="417">
                  <c:v>72.818994172533849</c:v>
                </c:pt>
                <c:pt idx="418">
                  <c:v>73.215736292423017</c:v>
                </c:pt>
                <c:pt idx="419">
                  <c:v>73.612487962420587</c:v>
                </c:pt>
                <c:pt idx="420">
                  <c:v>74.009319968520728</c:v>
                </c:pt>
                <c:pt idx="421">
                  <c:v>74.406303191479708</c:v>
                </c:pt>
                <c:pt idx="422">
                  <c:v>74.803508699883309</c:v>
                </c:pt>
                <c:pt idx="423">
                  <c:v>75.201007843737102</c:v>
                </c:pt>
                <c:pt idx="424">
                  <c:v>74.902609464847657</c:v>
                </c:pt>
                <c:pt idx="425">
                  <c:v>74.604365961263127</c:v>
                </c:pt>
                <c:pt idx="426">
                  <c:v>74.306247816419727</c:v>
                </c:pt>
                <c:pt idx="427">
                  <c:v>74.008225606509015</c:v>
                </c:pt>
                <c:pt idx="428">
                  <c:v>73.710269979171201</c:v>
                </c:pt>
                <c:pt idx="429">
                  <c:v>73.412351632327855</c:v>
                </c:pt>
                <c:pt idx="430">
                  <c:v>73.114441293096249</c:v>
                </c:pt>
                <c:pt idx="431">
                  <c:v>72.816509696728247</c:v>
                </c:pt>
                <c:pt idx="432">
                  <c:v>72.518527565569457</c:v>
                </c:pt>
                <c:pt idx="433">
                  <c:v>72.220465587974772</c:v>
                </c:pt>
                <c:pt idx="434">
                  <c:v>72.220465587974772</c:v>
                </c:pt>
                <c:pt idx="435">
                  <c:v>72.220465587974772</c:v>
                </c:pt>
                <c:pt idx="436">
                  <c:v>72.220465587974772</c:v>
                </c:pt>
                <c:pt idx="437">
                  <c:v>72.220465587974772</c:v>
                </c:pt>
                <c:pt idx="438">
                  <c:v>72.220465587974772</c:v>
                </c:pt>
                <c:pt idx="439">
                  <c:v>72.220465587974772</c:v>
                </c:pt>
                <c:pt idx="440">
                  <c:v>72.220465587974772</c:v>
                </c:pt>
                <c:pt idx="441">
                  <c:v>72.220465587974772</c:v>
                </c:pt>
                <c:pt idx="442">
                  <c:v>72.220465587974772</c:v>
                </c:pt>
                <c:pt idx="443">
                  <c:v>72.220465587974772</c:v>
                </c:pt>
                <c:pt idx="444">
                  <c:v>72.220465587974772</c:v>
                </c:pt>
                <c:pt idx="445">
                  <c:v>72.220465587974772</c:v>
                </c:pt>
                <c:pt idx="446">
                  <c:v>72.220465587974772</c:v>
                </c:pt>
                <c:pt idx="447">
                  <c:v>72.220465587974772</c:v>
                </c:pt>
                <c:pt idx="448">
                  <c:v>72.220465587974772</c:v>
                </c:pt>
                <c:pt idx="449">
                  <c:v>72.319855984918348</c:v>
                </c:pt>
                <c:pt idx="450">
                  <c:v>72.419243812168233</c:v>
                </c:pt>
                <c:pt idx="451">
                  <c:v>72.518630192115268</c:v>
                </c:pt>
                <c:pt idx="452">
                  <c:v>72.618016247016271</c:v>
                </c:pt>
                <c:pt idx="453">
                  <c:v>72.717403099091527</c:v>
                </c:pt>
                <c:pt idx="454">
                  <c:v>72.816791870616058</c:v>
                </c:pt>
                <c:pt idx="455">
                  <c:v>72.916183684016218</c:v>
                </c:pt>
                <c:pt idx="456">
                  <c:v>73.015579661952927</c:v>
                </c:pt>
                <c:pt idx="457">
                  <c:v>73.11498092743004</c:v>
                </c:pt>
                <c:pt idx="458">
                  <c:v>73.214388603873857</c:v>
                </c:pt>
                <c:pt idx="459">
                  <c:v>73.214388603873857</c:v>
                </c:pt>
                <c:pt idx="460">
                  <c:v>73.214388603873857</c:v>
                </c:pt>
                <c:pt idx="461">
                  <c:v>73.214388603873857</c:v>
                </c:pt>
                <c:pt idx="462">
                  <c:v>73.214388603873857</c:v>
                </c:pt>
                <c:pt idx="463">
                  <c:v>73.214388603873857</c:v>
                </c:pt>
                <c:pt idx="464">
                  <c:v>73.214388603873857</c:v>
                </c:pt>
                <c:pt idx="465">
                  <c:v>73.214388603873857</c:v>
                </c:pt>
                <c:pt idx="466">
                  <c:v>73.214388603873857</c:v>
                </c:pt>
                <c:pt idx="467">
                  <c:v>73.214388603873857</c:v>
                </c:pt>
                <c:pt idx="468">
                  <c:v>73.214388603873857</c:v>
                </c:pt>
                <c:pt idx="469">
                  <c:v>73.214388603873857</c:v>
                </c:pt>
                <c:pt idx="470">
                  <c:v>73.214388603873857</c:v>
                </c:pt>
                <c:pt idx="471">
                  <c:v>73.214388603873857</c:v>
                </c:pt>
                <c:pt idx="472">
                  <c:v>73.214388603873857</c:v>
                </c:pt>
                <c:pt idx="473">
                  <c:v>73.214388603873857</c:v>
                </c:pt>
                <c:pt idx="474">
                  <c:v>73.214388603873857</c:v>
                </c:pt>
                <c:pt idx="475">
                  <c:v>73.214388603873857</c:v>
                </c:pt>
                <c:pt idx="476">
                  <c:v>73.214388603873857</c:v>
                </c:pt>
                <c:pt idx="477">
                  <c:v>73.214388603873857</c:v>
                </c:pt>
                <c:pt idx="478">
                  <c:v>73.214388603873857</c:v>
                </c:pt>
                <c:pt idx="479">
                  <c:v>73.214388603873857</c:v>
                </c:pt>
                <c:pt idx="480">
                  <c:v>73.711464660667218</c:v>
                </c:pt>
                <c:pt idx="481">
                  <c:v>74.208021288274665</c:v>
                </c:pt>
                <c:pt idx="482">
                  <c:v>74.704189433599353</c:v>
                </c:pt>
                <c:pt idx="483">
                  <c:v>75.20009926352175</c:v>
                </c:pt>
                <c:pt idx="484">
                  <c:v>75.695880418532624</c:v>
                </c:pt>
                <c:pt idx="485">
                  <c:v>76.191662263288364</c:v>
                </c:pt>
                <c:pt idx="486">
                  <c:v>76.687574135361018</c:v>
                </c:pt>
                <c:pt idx="487">
                  <c:v>77.183745593483422</c:v>
                </c:pt>
                <c:pt idx="488">
                  <c:v>77.680306666522142</c:v>
                </c:pt>
                <c:pt idx="489">
                  <c:v>78.177388104435252</c:v>
                </c:pt>
                <c:pt idx="490">
                  <c:v>78.177388104435252</c:v>
                </c:pt>
                <c:pt idx="491">
                  <c:v>78.177388104435252</c:v>
                </c:pt>
                <c:pt idx="492">
                  <c:v>77.580107870719559</c:v>
                </c:pt>
                <c:pt idx="493">
                  <c:v>77.083305889780519</c:v>
                </c:pt>
                <c:pt idx="494">
                  <c:v>76.586991168331011</c:v>
                </c:pt>
                <c:pt idx="495">
                  <c:v>76.091034785570656</c:v>
                </c:pt>
                <c:pt idx="496">
                  <c:v>75.595308524239258</c:v>
                </c:pt>
                <c:pt idx="497">
                  <c:v>75.09968462767452</c:v>
                </c:pt>
                <c:pt idx="498">
                  <c:v>74.604035558928658</c:v>
                </c:pt>
                <c:pt idx="499">
                  <c:v>74.108233760788679</c:v>
                </c:pt>
                <c:pt idx="500">
                  <c:v>73.612151415480014</c:v>
                </c:pt>
                <c:pt idx="501">
                  <c:v>73.115660202879738</c:v>
                </c:pt>
                <c:pt idx="502">
                  <c:v>73.215066032253219</c:v>
                </c:pt>
                <c:pt idx="503">
                  <c:v>73.215066032253219</c:v>
                </c:pt>
                <c:pt idx="504">
                  <c:v>73.314479403925574</c:v>
                </c:pt>
                <c:pt idx="505">
                  <c:v>73.413890214682013</c:v>
                </c:pt>
                <c:pt idx="506">
                  <c:v>73.513299557316628</c:v>
                </c:pt>
                <c:pt idx="507">
                  <c:v>73.612708524490827</c:v>
                </c:pt>
                <c:pt idx="508">
                  <c:v>73.712118208835122</c:v>
                </c:pt>
                <c:pt idx="509">
                  <c:v>73.910941197199179</c:v>
                </c:pt>
                <c:pt idx="510">
                  <c:v>74.109756386062742</c:v>
                </c:pt>
                <c:pt idx="511">
                  <c:v>74.308572411920139</c:v>
                </c:pt>
                <c:pt idx="512">
                  <c:v>74.507397911218405</c:v>
                </c:pt>
                <c:pt idx="513">
                  <c:v>74.706241523109</c:v>
                </c:pt>
                <c:pt idx="514">
                  <c:v>74.805676707658108</c:v>
                </c:pt>
                <c:pt idx="515">
                  <c:v>74.905114655645775</c:v>
                </c:pt>
                <c:pt idx="516">
                  <c:v>75.004556431673507</c:v>
                </c:pt>
                <c:pt idx="517">
                  <c:v>75.104003100642586</c:v>
                </c:pt>
                <c:pt idx="518">
                  <c:v>75.203455727824888</c:v>
                </c:pt>
                <c:pt idx="519">
                  <c:v>75.203455727824888</c:v>
                </c:pt>
                <c:pt idx="520">
                  <c:v>75.203455727824888</c:v>
                </c:pt>
                <c:pt idx="521">
                  <c:v>75.203455727824888</c:v>
                </c:pt>
                <c:pt idx="522">
                  <c:v>75.203455727824888</c:v>
                </c:pt>
                <c:pt idx="523">
                  <c:v>75.203455727824888</c:v>
                </c:pt>
                <c:pt idx="524">
                  <c:v>75.203455727824888</c:v>
                </c:pt>
                <c:pt idx="525">
                  <c:v>75.203455727824888</c:v>
                </c:pt>
                <c:pt idx="526">
                  <c:v>75.203455727824888</c:v>
                </c:pt>
                <c:pt idx="527">
                  <c:v>75.203455727824888</c:v>
                </c:pt>
              </c:numCache>
            </c:numRef>
          </c:val>
        </c:ser>
        <c:marker val="1"/>
        <c:axId val="90649728"/>
        <c:axId val="90651264"/>
      </c:lineChart>
      <c:catAx>
        <c:axId val="90649728"/>
        <c:scaling>
          <c:orientation val="minMax"/>
        </c:scaling>
        <c:axPos val="b"/>
        <c:numFmt formatCode="#,##0" sourceLinked="0"/>
        <c:majorTickMark val="none"/>
        <c:tickLblPos val="nextTo"/>
        <c:crossAx val="90651264"/>
        <c:crosses val="autoZero"/>
        <c:auto val="1"/>
        <c:lblAlgn val="ctr"/>
        <c:lblOffset val="100"/>
      </c:catAx>
      <c:valAx>
        <c:axId val="90651264"/>
        <c:scaling>
          <c:orientation val="minMax"/>
          <c:max val="80"/>
          <c:min val="10"/>
        </c:scaling>
        <c:axPos val="l"/>
        <c:numFmt formatCode="General" sourceLinked="1"/>
        <c:majorTickMark val="none"/>
        <c:tickLblPos val="nextTo"/>
        <c:crossAx val="90649728"/>
        <c:crosses val="autoZero"/>
        <c:crossBetween val="between"/>
      </c:valAx>
    </c:plotArea>
    <c:plotVisOnly val="1"/>
  </c:chart>
  <c:spPr>
    <a:solidFill>
      <a:srgbClr val="FFFFFF"/>
    </a:solidFill>
    <a:ln w="25400" cap="flat" cmpd="sng" algn="ctr">
      <a:solidFill>
        <a:srgbClr val="000000"/>
      </a:solidFill>
      <a:prstDash val="solid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el-GR"/>
    </a:p>
  </c:tx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v>Actual size</c:v>
          </c:tx>
          <c:spPr>
            <a:ln w="254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opencart!$A$2:$A$165</c:f>
              <c:numCache>
                <c:formatCode>General</c:formatCode>
                <c:ptCount val="16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  <c:pt idx="27">
                  <c:v>30</c:v>
                </c:pt>
                <c:pt idx="28">
                  <c:v>31</c:v>
                </c:pt>
                <c:pt idx="29">
                  <c:v>32</c:v>
                </c:pt>
                <c:pt idx="30">
                  <c:v>33</c:v>
                </c:pt>
                <c:pt idx="31">
                  <c:v>34</c:v>
                </c:pt>
                <c:pt idx="32">
                  <c:v>35</c:v>
                </c:pt>
                <c:pt idx="33">
                  <c:v>36</c:v>
                </c:pt>
                <c:pt idx="34">
                  <c:v>37</c:v>
                </c:pt>
                <c:pt idx="35">
                  <c:v>38</c:v>
                </c:pt>
                <c:pt idx="36">
                  <c:v>39</c:v>
                </c:pt>
                <c:pt idx="37">
                  <c:v>40</c:v>
                </c:pt>
                <c:pt idx="38">
                  <c:v>41</c:v>
                </c:pt>
                <c:pt idx="39">
                  <c:v>42</c:v>
                </c:pt>
                <c:pt idx="40">
                  <c:v>43</c:v>
                </c:pt>
                <c:pt idx="41">
                  <c:v>44</c:v>
                </c:pt>
                <c:pt idx="42">
                  <c:v>45</c:v>
                </c:pt>
                <c:pt idx="43">
                  <c:v>46</c:v>
                </c:pt>
                <c:pt idx="44">
                  <c:v>47</c:v>
                </c:pt>
                <c:pt idx="45">
                  <c:v>48</c:v>
                </c:pt>
                <c:pt idx="46">
                  <c:v>49</c:v>
                </c:pt>
                <c:pt idx="47">
                  <c:v>50</c:v>
                </c:pt>
                <c:pt idx="48">
                  <c:v>51</c:v>
                </c:pt>
                <c:pt idx="49">
                  <c:v>52</c:v>
                </c:pt>
                <c:pt idx="50">
                  <c:v>53</c:v>
                </c:pt>
                <c:pt idx="51">
                  <c:v>54</c:v>
                </c:pt>
                <c:pt idx="52">
                  <c:v>55</c:v>
                </c:pt>
                <c:pt idx="53">
                  <c:v>56</c:v>
                </c:pt>
                <c:pt idx="54">
                  <c:v>57</c:v>
                </c:pt>
                <c:pt idx="55">
                  <c:v>58</c:v>
                </c:pt>
                <c:pt idx="56">
                  <c:v>59</c:v>
                </c:pt>
                <c:pt idx="57">
                  <c:v>60</c:v>
                </c:pt>
                <c:pt idx="58">
                  <c:v>61</c:v>
                </c:pt>
                <c:pt idx="59">
                  <c:v>62</c:v>
                </c:pt>
                <c:pt idx="60">
                  <c:v>63</c:v>
                </c:pt>
                <c:pt idx="61">
                  <c:v>64</c:v>
                </c:pt>
                <c:pt idx="62">
                  <c:v>65</c:v>
                </c:pt>
                <c:pt idx="63">
                  <c:v>66</c:v>
                </c:pt>
                <c:pt idx="64">
                  <c:v>67</c:v>
                </c:pt>
                <c:pt idx="65">
                  <c:v>68</c:v>
                </c:pt>
                <c:pt idx="66">
                  <c:v>69</c:v>
                </c:pt>
                <c:pt idx="67">
                  <c:v>70</c:v>
                </c:pt>
                <c:pt idx="68">
                  <c:v>71</c:v>
                </c:pt>
                <c:pt idx="69">
                  <c:v>72</c:v>
                </c:pt>
                <c:pt idx="70">
                  <c:v>73</c:v>
                </c:pt>
                <c:pt idx="71">
                  <c:v>74</c:v>
                </c:pt>
                <c:pt idx="72">
                  <c:v>75</c:v>
                </c:pt>
                <c:pt idx="73">
                  <c:v>76</c:v>
                </c:pt>
                <c:pt idx="74">
                  <c:v>77</c:v>
                </c:pt>
                <c:pt idx="75">
                  <c:v>78</c:v>
                </c:pt>
                <c:pt idx="76">
                  <c:v>79</c:v>
                </c:pt>
                <c:pt idx="77">
                  <c:v>80</c:v>
                </c:pt>
                <c:pt idx="78">
                  <c:v>81</c:v>
                </c:pt>
                <c:pt idx="79">
                  <c:v>82</c:v>
                </c:pt>
                <c:pt idx="80">
                  <c:v>83</c:v>
                </c:pt>
                <c:pt idx="81">
                  <c:v>84</c:v>
                </c:pt>
                <c:pt idx="82">
                  <c:v>85</c:v>
                </c:pt>
                <c:pt idx="83">
                  <c:v>86</c:v>
                </c:pt>
                <c:pt idx="84">
                  <c:v>87</c:v>
                </c:pt>
                <c:pt idx="85">
                  <c:v>88</c:v>
                </c:pt>
                <c:pt idx="86">
                  <c:v>89</c:v>
                </c:pt>
                <c:pt idx="87">
                  <c:v>90</c:v>
                </c:pt>
                <c:pt idx="88">
                  <c:v>91</c:v>
                </c:pt>
                <c:pt idx="89">
                  <c:v>92</c:v>
                </c:pt>
                <c:pt idx="90">
                  <c:v>93</c:v>
                </c:pt>
                <c:pt idx="91">
                  <c:v>94</c:v>
                </c:pt>
                <c:pt idx="92">
                  <c:v>95</c:v>
                </c:pt>
                <c:pt idx="93">
                  <c:v>96</c:v>
                </c:pt>
                <c:pt idx="94">
                  <c:v>97</c:v>
                </c:pt>
                <c:pt idx="95">
                  <c:v>98</c:v>
                </c:pt>
                <c:pt idx="96">
                  <c:v>99</c:v>
                </c:pt>
                <c:pt idx="97">
                  <c:v>100</c:v>
                </c:pt>
                <c:pt idx="98">
                  <c:v>101</c:v>
                </c:pt>
                <c:pt idx="99">
                  <c:v>102</c:v>
                </c:pt>
                <c:pt idx="100">
                  <c:v>103</c:v>
                </c:pt>
                <c:pt idx="101">
                  <c:v>104</c:v>
                </c:pt>
                <c:pt idx="102">
                  <c:v>105</c:v>
                </c:pt>
                <c:pt idx="103">
                  <c:v>106</c:v>
                </c:pt>
                <c:pt idx="104">
                  <c:v>107</c:v>
                </c:pt>
                <c:pt idx="105">
                  <c:v>108</c:v>
                </c:pt>
                <c:pt idx="106">
                  <c:v>109</c:v>
                </c:pt>
                <c:pt idx="107">
                  <c:v>110</c:v>
                </c:pt>
                <c:pt idx="108">
                  <c:v>111</c:v>
                </c:pt>
                <c:pt idx="109">
                  <c:v>112</c:v>
                </c:pt>
                <c:pt idx="110">
                  <c:v>113</c:v>
                </c:pt>
                <c:pt idx="111">
                  <c:v>114</c:v>
                </c:pt>
                <c:pt idx="112">
                  <c:v>115</c:v>
                </c:pt>
                <c:pt idx="113">
                  <c:v>116</c:v>
                </c:pt>
                <c:pt idx="114">
                  <c:v>117</c:v>
                </c:pt>
                <c:pt idx="115">
                  <c:v>118</c:v>
                </c:pt>
                <c:pt idx="116">
                  <c:v>119</c:v>
                </c:pt>
                <c:pt idx="117">
                  <c:v>120</c:v>
                </c:pt>
                <c:pt idx="118">
                  <c:v>121</c:v>
                </c:pt>
                <c:pt idx="119">
                  <c:v>122</c:v>
                </c:pt>
                <c:pt idx="120">
                  <c:v>123</c:v>
                </c:pt>
                <c:pt idx="121">
                  <c:v>124</c:v>
                </c:pt>
                <c:pt idx="122">
                  <c:v>125</c:v>
                </c:pt>
                <c:pt idx="123">
                  <c:v>126</c:v>
                </c:pt>
                <c:pt idx="124">
                  <c:v>127</c:v>
                </c:pt>
                <c:pt idx="125">
                  <c:v>128</c:v>
                </c:pt>
                <c:pt idx="126">
                  <c:v>129</c:v>
                </c:pt>
                <c:pt idx="127">
                  <c:v>130</c:v>
                </c:pt>
                <c:pt idx="128">
                  <c:v>131</c:v>
                </c:pt>
                <c:pt idx="129">
                  <c:v>132</c:v>
                </c:pt>
                <c:pt idx="130">
                  <c:v>133</c:v>
                </c:pt>
                <c:pt idx="131">
                  <c:v>134</c:v>
                </c:pt>
                <c:pt idx="132">
                  <c:v>135</c:v>
                </c:pt>
                <c:pt idx="133">
                  <c:v>136</c:v>
                </c:pt>
                <c:pt idx="134">
                  <c:v>137</c:v>
                </c:pt>
                <c:pt idx="135">
                  <c:v>138</c:v>
                </c:pt>
                <c:pt idx="136">
                  <c:v>139</c:v>
                </c:pt>
                <c:pt idx="137">
                  <c:v>140</c:v>
                </c:pt>
                <c:pt idx="138">
                  <c:v>141</c:v>
                </c:pt>
                <c:pt idx="139">
                  <c:v>142</c:v>
                </c:pt>
                <c:pt idx="140">
                  <c:v>143</c:v>
                </c:pt>
                <c:pt idx="141">
                  <c:v>144</c:v>
                </c:pt>
                <c:pt idx="142">
                  <c:v>145</c:v>
                </c:pt>
                <c:pt idx="143">
                  <c:v>146</c:v>
                </c:pt>
                <c:pt idx="144">
                  <c:v>147</c:v>
                </c:pt>
                <c:pt idx="145">
                  <c:v>148</c:v>
                </c:pt>
                <c:pt idx="146">
                  <c:v>149</c:v>
                </c:pt>
                <c:pt idx="147">
                  <c:v>150</c:v>
                </c:pt>
                <c:pt idx="148">
                  <c:v>151</c:v>
                </c:pt>
                <c:pt idx="149">
                  <c:v>152</c:v>
                </c:pt>
                <c:pt idx="150">
                  <c:v>153</c:v>
                </c:pt>
                <c:pt idx="151">
                  <c:v>154</c:v>
                </c:pt>
                <c:pt idx="152">
                  <c:v>155</c:v>
                </c:pt>
                <c:pt idx="153">
                  <c:v>156</c:v>
                </c:pt>
                <c:pt idx="154">
                  <c:v>157</c:v>
                </c:pt>
                <c:pt idx="155">
                  <c:v>158</c:v>
                </c:pt>
                <c:pt idx="156">
                  <c:v>159</c:v>
                </c:pt>
                <c:pt idx="157">
                  <c:v>160</c:v>
                </c:pt>
                <c:pt idx="158">
                  <c:v>161</c:v>
                </c:pt>
                <c:pt idx="159">
                  <c:v>162</c:v>
                </c:pt>
                <c:pt idx="160">
                  <c:v>163</c:v>
                </c:pt>
                <c:pt idx="161">
                  <c:v>164</c:v>
                </c:pt>
                <c:pt idx="162">
                  <c:v>165</c:v>
                </c:pt>
                <c:pt idx="163">
                  <c:v>166</c:v>
                </c:pt>
              </c:numCache>
            </c:numRef>
          </c:cat>
          <c:val>
            <c:numRef>
              <c:f>opencart!$H$2:$H$165</c:f>
              <c:numCache>
                <c:formatCode>General</c:formatCode>
                <c:ptCount val="164"/>
                <c:pt idx="0">
                  <c:v>46</c:v>
                </c:pt>
                <c:pt idx="1">
                  <c:v>46</c:v>
                </c:pt>
                <c:pt idx="2">
                  <c:v>46</c:v>
                </c:pt>
                <c:pt idx="3">
                  <c:v>46</c:v>
                </c:pt>
                <c:pt idx="4">
                  <c:v>46</c:v>
                </c:pt>
                <c:pt idx="5">
                  <c:v>46</c:v>
                </c:pt>
                <c:pt idx="6">
                  <c:v>46</c:v>
                </c:pt>
                <c:pt idx="7">
                  <c:v>46</c:v>
                </c:pt>
                <c:pt idx="8">
                  <c:v>46</c:v>
                </c:pt>
                <c:pt idx="9">
                  <c:v>46</c:v>
                </c:pt>
                <c:pt idx="10">
                  <c:v>47</c:v>
                </c:pt>
                <c:pt idx="11">
                  <c:v>48</c:v>
                </c:pt>
                <c:pt idx="12">
                  <c:v>47</c:v>
                </c:pt>
                <c:pt idx="13">
                  <c:v>47</c:v>
                </c:pt>
                <c:pt idx="14">
                  <c:v>48</c:v>
                </c:pt>
                <c:pt idx="15">
                  <c:v>48</c:v>
                </c:pt>
                <c:pt idx="16">
                  <c:v>50</c:v>
                </c:pt>
                <c:pt idx="17">
                  <c:v>51</c:v>
                </c:pt>
                <c:pt idx="18">
                  <c:v>51</c:v>
                </c:pt>
                <c:pt idx="19">
                  <c:v>51</c:v>
                </c:pt>
                <c:pt idx="20">
                  <c:v>57</c:v>
                </c:pt>
                <c:pt idx="21">
                  <c:v>57</c:v>
                </c:pt>
                <c:pt idx="22">
                  <c:v>57</c:v>
                </c:pt>
                <c:pt idx="23">
                  <c:v>57</c:v>
                </c:pt>
                <c:pt idx="24">
                  <c:v>57</c:v>
                </c:pt>
                <c:pt idx="25">
                  <c:v>59</c:v>
                </c:pt>
                <c:pt idx="26">
                  <c:v>59</c:v>
                </c:pt>
                <c:pt idx="27">
                  <c:v>59</c:v>
                </c:pt>
                <c:pt idx="28">
                  <c:v>59</c:v>
                </c:pt>
                <c:pt idx="29">
                  <c:v>59</c:v>
                </c:pt>
                <c:pt idx="30">
                  <c:v>59</c:v>
                </c:pt>
                <c:pt idx="31">
                  <c:v>59</c:v>
                </c:pt>
                <c:pt idx="32">
                  <c:v>85</c:v>
                </c:pt>
                <c:pt idx="33">
                  <c:v>85</c:v>
                </c:pt>
                <c:pt idx="34">
                  <c:v>88</c:v>
                </c:pt>
                <c:pt idx="35">
                  <c:v>88</c:v>
                </c:pt>
                <c:pt idx="36">
                  <c:v>88</c:v>
                </c:pt>
                <c:pt idx="37">
                  <c:v>88</c:v>
                </c:pt>
                <c:pt idx="38">
                  <c:v>88</c:v>
                </c:pt>
                <c:pt idx="39">
                  <c:v>88</c:v>
                </c:pt>
                <c:pt idx="40">
                  <c:v>88</c:v>
                </c:pt>
                <c:pt idx="41">
                  <c:v>88</c:v>
                </c:pt>
                <c:pt idx="42">
                  <c:v>88</c:v>
                </c:pt>
                <c:pt idx="43">
                  <c:v>88</c:v>
                </c:pt>
                <c:pt idx="44">
                  <c:v>88</c:v>
                </c:pt>
                <c:pt idx="45">
                  <c:v>88</c:v>
                </c:pt>
                <c:pt idx="46">
                  <c:v>88</c:v>
                </c:pt>
                <c:pt idx="47">
                  <c:v>88</c:v>
                </c:pt>
                <c:pt idx="48">
                  <c:v>88</c:v>
                </c:pt>
                <c:pt idx="49">
                  <c:v>88</c:v>
                </c:pt>
                <c:pt idx="50">
                  <c:v>88</c:v>
                </c:pt>
                <c:pt idx="51">
                  <c:v>88</c:v>
                </c:pt>
                <c:pt idx="52">
                  <c:v>88</c:v>
                </c:pt>
                <c:pt idx="53">
                  <c:v>88</c:v>
                </c:pt>
                <c:pt idx="54">
                  <c:v>88</c:v>
                </c:pt>
                <c:pt idx="55">
                  <c:v>95</c:v>
                </c:pt>
                <c:pt idx="56">
                  <c:v>94</c:v>
                </c:pt>
                <c:pt idx="57">
                  <c:v>94</c:v>
                </c:pt>
                <c:pt idx="58">
                  <c:v>94</c:v>
                </c:pt>
                <c:pt idx="59">
                  <c:v>94</c:v>
                </c:pt>
                <c:pt idx="60">
                  <c:v>94</c:v>
                </c:pt>
                <c:pt idx="61">
                  <c:v>94</c:v>
                </c:pt>
                <c:pt idx="62">
                  <c:v>94</c:v>
                </c:pt>
                <c:pt idx="63">
                  <c:v>93</c:v>
                </c:pt>
                <c:pt idx="64">
                  <c:v>94</c:v>
                </c:pt>
                <c:pt idx="65">
                  <c:v>94</c:v>
                </c:pt>
                <c:pt idx="66">
                  <c:v>93</c:v>
                </c:pt>
                <c:pt idx="67">
                  <c:v>93</c:v>
                </c:pt>
                <c:pt idx="68">
                  <c:v>93</c:v>
                </c:pt>
                <c:pt idx="69">
                  <c:v>93</c:v>
                </c:pt>
                <c:pt idx="70">
                  <c:v>93</c:v>
                </c:pt>
                <c:pt idx="71">
                  <c:v>93</c:v>
                </c:pt>
                <c:pt idx="72">
                  <c:v>93</c:v>
                </c:pt>
                <c:pt idx="73">
                  <c:v>93</c:v>
                </c:pt>
                <c:pt idx="74">
                  <c:v>93</c:v>
                </c:pt>
                <c:pt idx="75">
                  <c:v>93</c:v>
                </c:pt>
                <c:pt idx="76">
                  <c:v>93</c:v>
                </c:pt>
                <c:pt idx="77">
                  <c:v>93</c:v>
                </c:pt>
                <c:pt idx="78">
                  <c:v>93</c:v>
                </c:pt>
                <c:pt idx="79">
                  <c:v>93</c:v>
                </c:pt>
                <c:pt idx="80">
                  <c:v>93</c:v>
                </c:pt>
                <c:pt idx="81">
                  <c:v>98</c:v>
                </c:pt>
                <c:pt idx="82">
                  <c:v>99</c:v>
                </c:pt>
                <c:pt idx="83">
                  <c:v>99</c:v>
                </c:pt>
                <c:pt idx="84">
                  <c:v>99</c:v>
                </c:pt>
                <c:pt idx="85">
                  <c:v>99</c:v>
                </c:pt>
                <c:pt idx="86">
                  <c:v>99</c:v>
                </c:pt>
                <c:pt idx="87">
                  <c:v>99</c:v>
                </c:pt>
                <c:pt idx="88">
                  <c:v>100</c:v>
                </c:pt>
                <c:pt idx="89">
                  <c:v>100</c:v>
                </c:pt>
                <c:pt idx="90">
                  <c:v>100</c:v>
                </c:pt>
                <c:pt idx="91">
                  <c:v>100</c:v>
                </c:pt>
                <c:pt idx="92">
                  <c:v>100</c:v>
                </c:pt>
                <c:pt idx="93">
                  <c:v>101</c:v>
                </c:pt>
                <c:pt idx="94">
                  <c:v>101</c:v>
                </c:pt>
                <c:pt idx="95">
                  <c:v>101</c:v>
                </c:pt>
                <c:pt idx="96">
                  <c:v>101</c:v>
                </c:pt>
                <c:pt idx="97">
                  <c:v>101</c:v>
                </c:pt>
                <c:pt idx="98">
                  <c:v>102</c:v>
                </c:pt>
                <c:pt idx="99">
                  <c:v>109</c:v>
                </c:pt>
                <c:pt idx="100">
                  <c:v>109</c:v>
                </c:pt>
                <c:pt idx="101">
                  <c:v>109</c:v>
                </c:pt>
                <c:pt idx="102">
                  <c:v>109</c:v>
                </c:pt>
                <c:pt idx="103">
                  <c:v>109</c:v>
                </c:pt>
                <c:pt idx="104">
                  <c:v>109</c:v>
                </c:pt>
                <c:pt idx="105">
                  <c:v>109</c:v>
                </c:pt>
                <c:pt idx="106">
                  <c:v>109</c:v>
                </c:pt>
                <c:pt idx="107">
                  <c:v>110</c:v>
                </c:pt>
                <c:pt idx="108">
                  <c:v>110</c:v>
                </c:pt>
                <c:pt idx="109">
                  <c:v>110</c:v>
                </c:pt>
                <c:pt idx="110">
                  <c:v>110</c:v>
                </c:pt>
                <c:pt idx="111">
                  <c:v>110</c:v>
                </c:pt>
                <c:pt idx="112">
                  <c:v>110</c:v>
                </c:pt>
                <c:pt idx="113">
                  <c:v>109</c:v>
                </c:pt>
                <c:pt idx="114">
                  <c:v>109</c:v>
                </c:pt>
                <c:pt idx="115">
                  <c:v>110</c:v>
                </c:pt>
                <c:pt idx="116">
                  <c:v>110</c:v>
                </c:pt>
                <c:pt idx="117">
                  <c:v>110</c:v>
                </c:pt>
                <c:pt idx="118">
                  <c:v>110</c:v>
                </c:pt>
                <c:pt idx="119">
                  <c:v>110</c:v>
                </c:pt>
                <c:pt idx="120">
                  <c:v>110</c:v>
                </c:pt>
                <c:pt idx="121">
                  <c:v>110</c:v>
                </c:pt>
                <c:pt idx="122">
                  <c:v>110</c:v>
                </c:pt>
                <c:pt idx="123">
                  <c:v>110</c:v>
                </c:pt>
                <c:pt idx="124">
                  <c:v>110</c:v>
                </c:pt>
                <c:pt idx="125">
                  <c:v>110</c:v>
                </c:pt>
                <c:pt idx="126">
                  <c:v>110</c:v>
                </c:pt>
                <c:pt idx="127">
                  <c:v>110</c:v>
                </c:pt>
                <c:pt idx="128">
                  <c:v>110</c:v>
                </c:pt>
                <c:pt idx="129">
                  <c:v>110</c:v>
                </c:pt>
                <c:pt idx="130">
                  <c:v>110</c:v>
                </c:pt>
                <c:pt idx="131">
                  <c:v>110</c:v>
                </c:pt>
                <c:pt idx="132">
                  <c:v>110</c:v>
                </c:pt>
                <c:pt idx="133">
                  <c:v>110</c:v>
                </c:pt>
                <c:pt idx="134">
                  <c:v>110</c:v>
                </c:pt>
                <c:pt idx="135">
                  <c:v>110</c:v>
                </c:pt>
                <c:pt idx="136">
                  <c:v>111</c:v>
                </c:pt>
                <c:pt idx="137">
                  <c:v>111</c:v>
                </c:pt>
                <c:pt idx="138">
                  <c:v>111</c:v>
                </c:pt>
                <c:pt idx="139">
                  <c:v>111</c:v>
                </c:pt>
                <c:pt idx="140">
                  <c:v>111</c:v>
                </c:pt>
                <c:pt idx="141">
                  <c:v>111</c:v>
                </c:pt>
                <c:pt idx="142">
                  <c:v>111</c:v>
                </c:pt>
                <c:pt idx="143">
                  <c:v>112</c:v>
                </c:pt>
                <c:pt idx="144">
                  <c:v>112</c:v>
                </c:pt>
                <c:pt idx="145">
                  <c:v>112</c:v>
                </c:pt>
                <c:pt idx="146">
                  <c:v>112</c:v>
                </c:pt>
                <c:pt idx="147">
                  <c:v>112</c:v>
                </c:pt>
                <c:pt idx="148">
                  <c:v>112</c:v>
                </c:pt>
                <c:pt idx="149">
                  <c:v>112</c:v>
                </c:pt>
                <c:pt idx="150">
                  <c:v>112</c:v>
                </c:pt>
                <c:pt idx="151">
                  <c:v>112</c:v>
                </c:pt>
                <c:pt idx="152">
                  <c:v>113</c:v>
                </c:pt>
                <c:pt idx="153">
                  <c:v>113</c:v>
                </c:pt>
                <c:pt idx="154">
                  <c:v>113</c:v>
                </c:pt>
                <c:pt idx="155">
                  <c:v>113</c:v>
                </c:pt>
                <c:pt idx="156">
                  <c:v>113</c:v>
                </c:pt>
                <c:pt idx="157">
                  <c:v>113</c:v>
                </c:pt>
                <c:pt idx="158">
                  <c:v>113</c:v>
                </c:pt>
                <c:pt idx="159">
                  <c:v>113</c:v>
                </c:pt>
                <c:pt idx="160">
                  <c:v>113</c:v>
                </c:pt>
                <c:pt idx="161">
                  <c:v>113</c:v>
                </c:pt>
                <c:pt idx="162">
                  <c:v>114</c:v>
                </c:pt>
                <c:pt idx="163">
                  <c:v>114</c:v>
                </c:pt>
              </c:numCache>
            </c:numRef>
          </c:val>
        </c:ser>
        <c:ser>
          <c:idx val="4"/>
          <c:order val="1"/>
          <c:tx>
            <c:v>Est - last 5 last 1</c:v>
          </c:tx>
          <c:spPr>
            <a:ln w="12700">
              <a:solidFill>
                <a:schemeClr val="accent3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opencart!$A$2:$A$165</c:f>
              <c:numCache>
                <c:formatCode>General</c:formatCode>
                <c:ptCount val="16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  <c:pt idx="27">
                  <c:v>30</c:v>
                </c:pt>
                <c:pt idx="28">
                  <c:v>31</c:v>
                </c:pt>
                <c:pt idx="29">
                  <c:v>32</c:v>
                </c:pt>
                <c:pt idx="30">
                  <c:v>33</c:v>
                </c:pt>
                <c:pt idx="31">
                  <c:v>34</c:v>
                </c:pt>
                <c:pt idx="32">
                  <c:v>35</c:v>
                </c:pt>
                <c:pt idx="33">
                  <c:v>36</c:v>
                </c:pt>
                <c:pt idx="34">
                  <c:v>37</c:v>
                </c:pt>
                <c:pt idx="35">
                  <c:v>38</c:v>
                </c:pt>
                <c:pt idx="36">
                  <c:v>39</c:v>
                </c:pt>
                <c:pt idx="37">
                  <c:v>40</c:v>
                </c:pt>
                <c:pt idx="38">
                  <c:v>41</c:v>
                </c:pt>
                <c:pt idx="39">
                  <c:v>42</c:v>
                </c:pt>
                <c:pt idx="40">
                  <c:v>43</c:v>
                </c:pt>
                <c:pt idx="41">
                  <c:v>44</c:v>
                </c:pt>
                <c:pt idx="42">
                  <c:v>45</c:v>
                </c:pt>
                <c:pt idx="43">
                  <c:v>46</c:v>
                </c:pt>
                <c:pt idx="44">
                  <c:v>47</c:v>
                </c:pt>
                <c:pt idx="45">
                  <c:v>48</c:v>
                </c:pt>
                <c:pt idx="46">
                  <c:v>49</c:v>
                </c:pt>
                <c:pt idx="47">
                  <c:v>50</c:v>
                </c:pt>
                <c:pt idx="48">
                  <c:v>51</c:v>
                </c:pt>
                <c:pt idx="49">
                  <c:v>52</c:v>
                </c:pt>
                <c:pt idx="50">
                  <c:v>53</c:v>
                </c:pt>
                <c:pt idx="51">
                  <c:v>54</c:v>
                </c:pt>
                <c:pt idx="52">
                  <c:v>55</c:v>
                </c:pt>
                <c:pt idx="53">
                  <c:v>56</c:v>
                </c:pt>
                <c:pt idx="54">
                  <c:v>57</c:v>
                </c:pt>
                <c:pt idx="55">
                  <c:v>58</c:v>
                </c:pt>
                <c:pt idx="56">
                  <c:v>59</c:v>
                </c:pt>
                <c:pt idx="57">
                  <c:v>60</c:v>
                </c:pt>
                <c:pt idx="58">
                  <c:v>61</c:v>
                </c:pt>
                <c:pt idx="59">
                  <c:v>62</c:v>
                </c:pt>
                <c:pt idx="60">
                  <c:v>63</c:v>
                </c:pt>
                <c:pt idx="61">
                  <c:v>64</c:v>
                </c:pt>
                <c:pt idx="62">
                  <c:v>65</c:v>
                </c:pt>
                <c:pt idx="63">
                  <c:v>66</c:v>
                </c:pt>
                <c:pt idx="64">
                  <c:v>67</c:v>
                </c:pt>
                <c:pt idx="65">
                  <c:v>68</c:v>
                </c:pt>
                <c:pt idx="66">
                  <c:v>69</c:v>
                </c:pt>
                <c:pt idx="67">
                  <c:v>70</c:v>
                </c:pt>
                <c:pt idx="68">
                  <c:v>71</c:v>
                </c:pt>
                <c:pt idx="69">
                  <c:v>72</c:v>
                </c:pt>
                <c:pt idx="70">
                  <c:v>73</c:v>
                </c:pt>
                <c:pt idx="71">
                  <c:v>74</c:v>
                </c:pt>
                <c:pt idx="72">
                  <c:v>75</c:v>
                </c:pt>
                <c:pt idx="73">
                  <c:v>76</c:v>
                </c:pt>
                <c:pt idx="74">
                  <c:v>77</c:v>
                </c:pt>
                <c:pt idx="75">
                  <c:v>78</c:v>
                </c:pt>
                <c:pt idx="76">
                  <c:v>79</c:v>
                </c:pt>
                <c:pt idx="77">
                  <c:v>80</c:v>
                </c:pt>
                <c:pt idx="78">
                  <c:v>81</c:v>
                </c:pt>
                <c:pt idx="79">
                  <c:v>82</c:v>
                </c:pt>
                <c:pt idx="80">
                  <c:v>83</c:v>
                </c:pt>
                <c:pt idx="81">
                  <c:v>84</c:v>
                </c:pt>
                <c:pt idx="82">
                  <c:v>85</c:v>
                </c:pt>
                <c:pt idx="83">
                  <c:v>86</c:v>
                </c:pt>
                <c:pt idx="84">
                  <c:v>87</c:v>
                </c:pt>
                <c:pt idx="85">
                  <c:v>88</c:v>
                </c:pt>
                <c:pt idx="86">
                  <c:v>89</c:v>
                </c:pt>
                <c:pt idx="87">
                  <c:v>90</c:v>
                </c:pt>
                <c:pt idx="88">
                  <c:v>91</c:v>
                </c:pt>
                <c:pt idx="89">
                  <c:v>92</c:v>
                </c:pt>
                <c:pt idx="90">
                  <c:v>93</c:v>
                </c:pt>
                <c:pt idx="91">
                  <c:v>94</c:v>
                </c:pt>
                <c:pt idx="92">
                  <c:v>95</c:v>
                </c:pt>
                <c:pt idx="93">
                  <c:v>96</c:v>
                </c:pt>
                <c:pt idx="94">
                  <c:v>97</c:v>
                </c:pt>
                <c:pt idx="95">
                  <c:v>98</c:v>
                </c:pt>
                <c:pt idx="96">
                  <c:v>99</c:v>
                </c:pt>
                <c:pt idx="97">
                  <c:v>100</c:v>
                </c:pt>
                <c:pt idx="98">
                  <c:v>101</c:v>
                </c:pt>
                <c:pt idx="99">
                  <c:v>102</c:v>
                </c:pt>
                <c:pt idx="100">
                  <c:v>103</c:v>
                </c:pt>
                <c:pt idx="101">
                  <c:v>104</c:v>
                </c:pt>
                <c:pt idx="102">
                  <c:v>105</c:v>
                </c:pt>
                <c:pt idx="103">
                  <c:v>106</c:v>
                </c:pt>
                <c:pt idx="104">
                  <c:v>107</c:v>
                </c:pt>
                <c:pt idx="105">
                  <c:v>108</c:v>
                </c:pt>
                <c:pt idx="106">
                  <c:v>109</c:v>
                </c:pt>
                <c:pt idx="107">
                  <c:v>110</c:v>
                </c:pt>
                <c:pt idx="108">
                  <c:v>111</c:v>
                </c:pt>
                <c:pt idx="109">
                  <c:v>112</c:v>
                </c:pt>
                <c:pt idx="110">
                  <c:v>113</c:v>
                </c:pt>
                <c:pt idx="111">
                  <c:v>114</c:v>
                </c:pt>
                <c:pt idx="112">
                  <c:v>115</c:v>
                </c:pt>
                <c:pt idx="113">
                  <c:v>116</c:v>
                </c:pt>
                <c:pt idx="114">
                  <c:v>117</c:v>
                </c:pt>
                <c:pt idx="115">
                  <c:v>118</c:v>
                </c:pt>
                <c:pt idx="116">
                  <c:v>119</c:v>
                </c:pt>
                <c:pt idx="117">
                  <c:v>120</c:v>
                </c:pt>
                <c:pt idx="118">
                  <c:v>121</c:v>
                </c:pt>
                <c:pt idx="119">
                  <c:v>122</c:v>
                </c:pt>
                <c:pt idx="120">
                  <c:v>123</c:v>
                </c:pt>
                <c:pt idx="121">
                  <c:v>124</c:v>
                </c:pt>
                <c:pt idx="122">
                  <c:v>125</c:v>
                </c:pt>
                <c:pt idx="123">
                  <c:v>126</c:v>
                </c:pt>
                <c:pt idx="124">
                  <c:v>127</c:v>
                </c:pt>
                <c:pt idx="125">
                  <c:v>128</c:v>
                </c:pt>
                <c:pt idx="126">
                  <c:v>129</c:v>
                </c:pt>
                <c:pt idx="127">
                  <c:v>130</c:v>
                </c:pt>
                <c:pt idx="128">
                  <c:v>131</c:v>
                </c:pt>
                <c:pt idx="129">
                  <c:v>132</c:v>
                </c:pt>
                <c:pt idx="130">
                  <c:v>133</c:v>
                </c:pt>
                <c:pt idx="131">
                  <c:v>134</c:v>
                </c:pt>
                <c:pt idx="132">
                  <c:v>135</c:v>
                </c:pt>
                <c:pt idx="133">
                  <c:v>136</c:v>
                </c:pt>
                <c:pt idx="134">
                  <c:v>137</c:v>
                </c:pt>
                <c:pt idx="135">
                  <c:v>138</c:v>
                </c:pt>
                <c:pt idx="136">
                  <c:v>139</c:v>
                </c:pt>
                <c:pt idx="137">
                  <c:v>140</c:v>
                </c:pt>
                <c:pt idx="138">
                  <c:v>141</c:v>
                </c:pt>
                <c:pt idx="139">
                  <c:v>142</c:v>
                </c:pt>
                <c:pt idx="140">
                  <c:v>143</c:v>
                </c:pt>
                <c:pt idx="141">
                  <c:v>144</c:v>
                </c:pt>
                <c:pt idx="142">
                  <c:v>145</c:v>
                </c:pt>
                <c:pt idx="143">
                  <c:v>146</c:v>
                </c:pt>
                <c:pt idx="144">
                  <c:v>147</c:v>
                </c:pt>
                <c:pt idx="145">
                  <c:v>148</c:v>
                </c:pt>
                <c:pt idx="146">
                  <c:v>149</c:v>
                </c:pt>
                <c:pt idx="147">
                  <c:v>150</c:v>
                </c:pt>
                <c:pt idx="148">
                  <c:v>151</c:v>
                </c:pt>
                <c:pt idx="149">
                  <c:v>152</c:v>
                </c:pt>
                <c:pt idx="150">
                  <c:v>153</c:v>
                </c:pt>
                <c:pt idx="151">
                  <c:v>154</c:v>
                </c:pt>
                <c:pt idx="152">
                  <c:v>155</c:v>
                </c:pt>
                <c:pt idx="153">
                  <c:v>156</c:v>
                </c:pt>
                <c:pt idx="154">
                  <c:v>157</c:v>
                </c:pt>
                <c:pt idx="155">
                  <c:v>158</c:v>
                </c:pt>
                <c:pt idx="156">
                  <c:v>159</c:v>
                </c:pt>
                <c:pt idx="157">
                  <c:v>160</c:v>
                </c:pt>
                <c:pt idx="158">
                  <c:v>161</c:v>
                </c:pt>
                <c:pt idx="159">
                  <c:v>162</c:v>
                </c:pt>
                <c:pt idx="160">
                  <c:v>163</c:v>
                </c:pt>
                <c:pt idx="161">
                  <c:v>164</c:v>
                </c:pt>
                <c:pt idx="162">
                  <c:v>165</c:v>
                </c:pt>
                <c:pt idx="163">
                  <c:v>166</c:v>
                </c:pt>
              </c:numCache>
            </c:numRef>
          </c:cat>
          <c:val>
            <c:numRef>
              <c:f>opencart!$AN$2:$AN$165</c:f>
              <c:numCache>
                <c:formatCode>0.0</c:formatCode>
                <c:ptCount val="164"/>
                <c:pt idx="0" formatCode="General">
                  <c:v>48</c:v>
                </c:pt>
                <c:pt idx="1">
                  <c:v>48</c:v>
                </c:pt>
                <c:pt idx="2">
                  <c:v>48</c:v>
                </c:pt>
                <c:pt idx="3">
                  <c:v>48</c:v>
                </c:pt>
                <c:pt idx="4">
                  <c:v>48</c:v>
                </c:pt>
                <c:pt idx="5">
                  <c:v>48</c:v>
                </c:pt>
                <c:pt idx="6">
                  <c:v>48</c:v>
                </c:pt>
                <c:pt idx="7">
                  <c:v>48</c:v>
                </c:pt>
                <c:pt idx="8">
                  <c:v>48</c:v>
                </c:pt>
                <c:pt idx="9">
                  <c:v>48</c:v>
                </c:pt>
                <c:pt idx="10">
                  <c:v>48.183680555555199</c:v>
                </c:pt>
                <c:pt idx="11">
                  <c:v>48.551341922825401</c:v>
                </c:pt>
                <c:pt idx="12">
                  <c:v>48.735428688698157</c:v>
                </c:pt>
                <c:pt idx="13">
                  <c:v>48.919718492678506</c:v>
                </c:pt>
                <c:pt idx="14">
                  <c:v>49.288740079489962</c:v>
                </c:pt>
                <c:pt idx="15">
                  <c:v>49.473646864294984</c:v>
                </c:pt>
                <c:pt idx="16">
                  <c:v>49.843804966529291</c:v>
                </c:pt>
                <c:pt idx="17">
                  <c:v>50.584585290669075</c:v>
                </c:pt>
                <c:pt idx="18">
                  <c:v>51.327137199608892</c:v>
                </c:pt>
                <c:pt idx="19">
                  <c:v>51.886171106955516</c:v>
                </c:pt>
                <c:pt idx="20">
                  <c:v>53.568253838705807</c:v>
                </c:pt>
                <c:pt idx="21">
                  <c:v>54.87892111056901</c:v>
                </c:pt>
                <c:pt idx="22">
                  <c:v>56.005127643941165</c:v>
                </c:pt>
                <c:pt idx="23">
                  <c:v>57.135494264691076</c:v>
                </c:pt>
                <c:pt idx="24">
                  <c:v>58.273124815154233</c:v>
                </c:pt>
                <c:pt idx="25">
                  <c:v>58.655837703921001</c:v>
                </c:pt>
                <c:pt idx="26">
                  <c:v>59.038675737748299</c:v>
                </c:pt>
                <c:pt idx="27">
                  <c:v>59.421739855495993</c:v>
                </c:pt>
                <c:pt idx="28">
                  <c:v>59.805131411790704</c:v>
                </c:pt>
                <c:pt idx="29">
                  <c:v>60.188952374643286</c:v>
                </c:pt>
                <c:pt idx="30">
                  <c:v>60.188952374643286</c:v>
                </c:pt>
                <c:pt idx="31">
                  <c:v>60.188952374643286</c:v>
                </c:pt>
                <c:pt idx="32">
                  <c:v>65.185543341122383</c:v>
                </c:pt>
                <c:pt idx="33">
                  <c:v>69.938046195076453</c:v>
                </c:pt>
                <c:pt idx="34">
                  <c:v>75.145019629083137</c:v>
                </c:pt>
                <c:pt idx="35">
                  <c:v>80.382852019591581</c:v>
                </c:pt>
                <c:pt idx="36">
                  <c:v>85.840580437433658</c:v>
                </c:pt>
                <c:pt idx="37">
                  <c:v>86.453535157842808</c:v>
                </c:pt>
                <c:pt idx="38">
                  <c:v>87.066387799875756</c:v>
                </c:pt>
                <c:pt idx="39">
                  <c:v>87.066387799875756</c:v>
                </c:pt>
                <c:pt idx="40">
                  <c:v>87.066387799875756</c:v>
                </c:pt>
                <c:pt idx="41">
                  <c:v>87.066387799875756</c:v>
                </c:pt>
                <c:pt idx="42">
                  <c:v>87.066387799875756</c:v>
                </c:pt>
                <c:pt idx="43">
                  <c:v>87.066387799875756</c:v>
                </c:pt>
                <c:pt idx="44">
                  <c:v>87.066387799875756</c:v>
                </c:pt>
                <c:pt idx="45">
                  <c:v>87.066387799875756</c:v>
                </c:pt>
                <c:pt idx="46">
                  <c:v>87.066387799875756</c:v>
                </c:pt>
                <c:pt idx="47">
                  <c:v>87.066387799875756</c:v>
                </c:pt>
                <c:pt idx="48">
                  <c:v>87.066387799875756</c:v>
                </c:pt>
                <c:pt idx="49">
                  <c:v>87.066387799875756</c:v>
                </c:pt>
                <c:pt idx="50">
                  <c:v>87.066387799875756</c:v>
                </c:pt>
                <c:pt idx="51">
                  <c:v>87.066387799875756</c:v>
                </c:pt>
                <c:pt idx="52">
                  <c:v>87.066387799875756</c:v>
                </c:pt>
                <c:pt idx="53">
                  <c:v>87.066387799875756</c:v>
                </c:pt>
                <c:pt idx="54">
                  <c:v>87.066387799875756</c:v>
                </c:pt>
                <c:pt idx="55">
                  <c:v>88.496573153715261</c:v>
                </c:pt>
                <c:pt idx="56">
                  <c:v>89.717812332267684</c:v>
                </c:pt>
                <c:pt idx="57">
                  <c:v>90.93704716212811</c:v>
                </c:pt>
                <c:pt idx="58">
                  <c:v>92.155616121228618</c:v>
                </c:pt>
                <c:pt idx="59">
                  <c:v>93.374851052525543</c:v>
                </c:pt>
                <c:pt idx="60">
                  <c:v>93.1713115715214</c:v>
                </c:pt>
                <c:pt idx="61">
                  <c:v>93.1713115715214</c:v>
                </c:pt>
                <c:pt idx="62">
                  <c:v>93.1713115715214</c:v>
                </c:pt>
                <c:pt idx="63">
                  <c:v>92.967738052192459</c:v>
                </c:pt>
                <c:pt idx="64">
                  <c:v>92.967738052192459</c:v>
                </c:pt>
                <c:pt idx="65">
                  <c:v>92.967738052192459</c:v>
                </c:pt>
                <c:pt idx="66">
                  <c:v>92.764152362945566</c:v>
                </c:pt>
                <c:pt idx="67">
                  <c:v>92.560548722752358</c:v>
                </c:pt>
                <c:pt idx="68">
                  <c:v>92.560548722752358</c:v>
                </c:pt>
                <c:pt idx="69">
                  <c:v>92.35692134698337</c:v>
                </c:pt>
                <c:pt idx="70">
                  <c:v>92.153264446205696</c:v>
                </c:pt>
                <c:pt idx="71">
                  <c:v>92.153264446205696</c:v>
                </c:pt>
                <c:pt idx="72">
                  <c:v>92.153264446205696</c:v>
                </c:pt>
                <c:pt idx="73">
                  <c:v>92.153264446205696</c:v>
                </c:pt>
                <c:pt idx="74">
                  <c:v>92.153264446205696</c:v>
                </c:pt>
                <c:pt idx="75">
                  <c:v>92.153264446205696</c:v>
                </c:pt>
                <c:pt idx="76">
                  <c:v>92.153264446205696</c:v>
                </c:pt>
                <c:pt idx="77">
                  <c:v>92.153264446205696</c:v>
                </c:pt>
                <c:pt idx="78">
                  <c:v>92.153264446205696</c:v>
                </c:pt>
                <c:pt idx="79">
                  <c:v>92.153264446205696</c:v>
                </c:pt>
                <c:pt idx="80">
                  <c:v>92.153264446205696</c:v>
                </c:pt>
                <c:pt idx="81">
                  <c:v>93.171725552408645</c:v>
                </c:pt>
                <c:pt idx="82">
                  <c:v>94.391565799750026</c:v>
                </c:pt>
                <c:pt idx="83">
                  <c:v>95.60928814596204</c:v>
                </c:pt>
                <c:pt idx="84">
                  <c:v>96.826091096002358</c:v>
                </c:pt>
                <c:pt idx="85">
                  <c:v>98.043165493391044</c:v>
                </c:pt>
                <c:pt idx="86">
                  <c:v>98.246255103309736</c:v>
                </c:pt>
                <c:pt idx="87">
                  <c:v>98.246255103309736</c:v>
                </c:pt>
                <c:pt idx="88">
                  <c:v>98.449335673698457</c:v>
                </c:pt>
                <c:pt idx="89">
                  <c:v>98.652387427965138</c:v>
                </c:pt>
                <c:pt idx="90">
                  <c:v>98.855415458388748</c:v>
                </c:pt>
                <c:pt idx="91">
                  <c:v>99.058424852767928</c:v>
                </c:pt>
                <c:pt idx="92">
                  <c:v>99.261420695374809</c:v>
                </c:pt>
                <c:pt idx="93">
                  <c:v>99.464408067873535</c:v>
                </c:pt>
                <c:pt idx="94">
                  <c:v>99.667367591750818</c:v>
                </c:pt>
                <c:pt idx="95">
                  <c:v>99.870304251173309</c:v>
                </c:pt>
                <c:pt idx="96">
                  <c:v>100.07322302608516</c:v>
                </c:pt>
                <c:pt idx="97">
                  <c:v>100.27612889310655</c:v>
                </c:pt>
                <c:pt idx="98">
                  <c:v>100.47902682643245</c:v>
                </c:pt>
                <c:pt idx="99">
                  <c:v>102.10199488417683</c:v>
                </c:pt>
                <c:pt idx="100">
                  <c:v>103.7197058746376</c:v>
                </c:pt>
                <c:pt idx="101">
                  <c:v>105.33453435620588</c:v>
                </c:pt>
                <c:pt idx="102">
                  <c:v>106.94882088068424</c:v>
                </c:pt>
                <c:pt idx="103">
                  <c:v>108.36288775745682</c:v>
                </c:pt>
                <c:pt idx="104">
                  <c:v>108.36288775745682</c:v>
                </c:pt>
                <c:pt idx="105">
                  <c:v>108.36288775745682</c:v>
                </c:pt>
                <c:pt idx="106">
                  <c:v>108.36288775745682</c:v>
                </c:pt>
                <c:pt idx="107">
                  <c:v>108.56524644384912</c:v>
                </c:pt>
                <c:pt idx="108">
                  <c:v>108.76758389407449</c:v>
                </c:pt>
                <c:pt idx="109">
                  <c:v>108.96990426551334</c:v>
                </c:pt>
                <c:pt idx="110">
                  <c:v>109.17221171289246</c:v>
                </c:pt>
                <c:pt idx="111">
                  <c:v>109.37451038892981</c:v>
                </c:pt>
                <c:pt idx="112">
                  <c:v>109.37451038892981</c:v>
                </c:pt>
                <c:pt idx="113">
                  <c:v>109.17221633291886</c:v>
                </c:pt>
                <c:pt idx="114">
                  <c:v>108.9699176740062</c:v>
                </c:pt>
                <c:pt idx="115">
                  <c:v>108.9699176740062</c:v>
                </c:pt>
                <c:pt idx="116">
                  <c:v>108.9699176740062</c:v>
                </c:pt>
                <c:pt idx="117">
                  <c:v>108.9699176740062</c:v>
                </c:pt>
                <c:pt idx="118">
                  <c:v>109.17222507159939</c:v>
                </c:pt>
                <c:pt idx="119">
                  <c:v>109.37452369812885</c:v>
                </c:pt>
                <c:pt idx="120">
                  <c:v>109.37452369812885</c:v>
                </c:pt>
                <c:pt idx="121">
                  <c:v>109.37452369812885</c:v>
                </c:pt>
                <c:pt idx="122">
                  <c:v>109.37452369812885</c:v>
                </c:pt>
                <c:pt idx="123">
                  <c:v>109.37452369812885</c:v>
                </c:pt>
                <c:pt idx="124">
                  <c:v>109.37452369812885</c:v>
                </c:pt>
                <c:pt idx="125">
                  <c:v>109.37452369812885</c:v>
                </c:pt>
                <c:pt idx="126">
                  <c:v>109.37452369812885</c:v>
                </c:pt>
                <c:pt idx="127">
                  <c:v>109.37452369812885</c:v>
                </c:pt>
                <c:pt idx="128">
                  <c:v>109.37452369812885</c:v>
                </c:pt>
                <c:pt idx="129">
                  <c:v>109.37452369812885</c:v>
                </c:pt>
                <c:pt idx="130">
                  <c:v>109.37452369812885</c:v>
                </c:pt>
                <c:pt idx="131">
                  <c:v>109.37452369812885</c:v>
                </c:pt>
                <c:pt idx="132">
                  <c:v>109.37452369812885</c:v>
                </c:pt>
                <c:pt idx="133">
                  <c:v>109.37452369812885</c:v>
                </c:pt>
                <c:pt idx="134">
                  <c:v>109.37452369812885</c:v>
                </c:pt>
                <c:pt idx="135">
                  <c:v>109.37452369812885</c:v>
                </c:pt>
                <c:pt idx="136">
                  <c:v>109.57681770490608</c:v>
                </c:pt>
                <c:pt idx="137">
                  <c:v>109.77909110530958</c:v>
                </c:pt>
                <c:pt idx="138">
                  <c:v>109.98134797768815</c:v>
                </c:pt>
                <c:pt idx="139">
                  <c:v>110.18359239787603</c:v>
                </c:pt>
                <c:pt idx="140">
                  <c:v>110.38582843979835</c:v>
                </c:pt>
                <c:pt idx="141">
                  <c:v>110.38582843979835</c:v>
                </c:pt>
                <c:pt idx="142">
                  <c:v>110.38582843979835</c:v>
                </c:pt>
                <c:pt idx="143">
                  <c:v>110.58806017607064</c:v>
                </c:pt>
                <c:pt idx="144">
                  <c:v>110.79027190937767</c:v>
                </c:pt>
                <c:pt idx="145">
                  <c:v>110.99246764134534</c:v>
                </c:pt>
                <c:pt idx="146">
                  <c:v>111.19465137121342</c:v>
                </c:pt>
                <c:pt idx="147">
                  <c:v>111.39682709641275</c:v>
                </c:pt>
                <c:pt idx="148">
                  <c:v>111.39682709641275</c:v>
                </c:pt>
                <c:pt idx="149">
                  <c:v>111.39682709641275</c:v>
                </c:pt>
                <c:pt idx="150">
                  <c:v>111.39682709641275</c:v>
                </c:pt>
                <c:pt idx="151">
                  <c:v>111.39682709641275</c:v>
                </c:pt>
                <c:pt idx="152">
                  <c:v>111.5989988131449</c:v>
                </c:pt>
                <c:pt idx="153">
                  <c:v>111.80115110558127</c:v>
                </c:pt>
                <c:pt idx="154">
                  <c:v>112.00328790084417</c:v>
                </c:pt>
                <c:pt idx="155">
                  <c:v>112.20541312378045</c:v>
                </c:pt>
                <c:pt idx="156">
                  <c:v>112.40753069752732</c:v>
                </c:pt>
                <c:pt idx="157">
                  <c:v>112.40753069752732</c:v>
                </c:pt>
                <c:pt idx="158">
                  <c:v>112.40753069752732</c:v>
                </c:pt>
                <c:pt idx="159">
                  <c:v>112.40753069752732</c:v>
                </c:pt>
                <c:pt idx="160">
                  <c:v>112.40753069752732</c:v>
                </c:pt>
                <c:pt idx="161">
                  <c:v>112.40753069752732</c:v>
                </c:pt>
                <c:pt idx="162">
                  <c:v>112.60964454406584</c:v>
                </c:pt>
                <c:pt idx="163">
                  <c:v>112.81173952151629</c:v>
                </c:pt>
              </c:numCache>
            </c:numRef>
          </c:val>
        </c:ser>
        <c:ser>
          <c:idx val="5"/>
          <c:order val="2"/>
          <c:tx>
            <c:v>Est - last 10 last 1</c:v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opencart!$A$2:$A$165</c:f>
              <c:numCache>
                <c:formatCode>General</c:formatCode>
                <c:ptCount val="16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  <c:pt idx="27">
                  <c:v>30</c:v>
                </c:pt>
                <c:pt idx="28">
                  <c:v>31</c:v>
                </c:pt>
                <c:pt idx="29">
                  <c:v>32</c:v>
                </c:pt>
                <c:pt idx="30">
                  <c:v>33</c:v>
                </c:pt>
                <c:pt idx="31">
                  <c:v>34</c:v>
                </c:pt>
                <c:pt idx="32">
                  <c:v>35</c:v>
                </c:pt>
                <c:pt idx="33">
                  <c:v>36</c:v>
                </c:pt>
                <c:pt idx="34">
                  <c:v>37</c:v>
                </c:pt>
                <c:pt idx="35">
                  <c:v>38</c:v>
                </c:pt>
                <c:pt idx="36">
                  <c:v>39</c:v>
                </c:pt>
                <c:pt idx="37">
                  <c:v>40</c:v>
                </c:pt>
                <c:pt idx="38">
                  <c:v>41</c:v>
                </c:pt>
                <c:pt idx="39">
                  <c:v>42</c:v>
                </c:pt>
                <c:pt idx="40">
                  <c:v>43</c:v>
                </c:pt>
                <c:pt idx="41">
                  <c:v>44</c:v>
                </c:pt>
                <c:pt idx="42">
                  <c:v>45</c:v>
                </c:pt>
                <c:pt idx="43">
                  <c:v>46</c:v>
                </c:pt>
                <c:pt idx="44">
                  <c:v>47</c:v>
                </c:pt>
                <c:pt idx="45">
                  <c:v>48</c:v>
                </c:pt>
                <c:pt idx="46">
                  <c:v>49</c:v>
                </c:pt>
                <c:pt idx="47">
                  <c:v>50</c:v>
                </c:pt>
                <c:pt idx="48">
                  <c:v>51</c:v>
                </c:pt>
                <c:pt idx="49">
                  <c:v>52</c:v>
                </c:pt>
                <c:pt idx="50">
                  <c:v>53</c:v>
                </c:pt>
                <c:pt idx="51">
                  <c:v>54</c:v>
                </c:pt>
                <c:pt idx="52">
                  <c:v>55</c:v>
                </c:pt>
                <c:pt idx="53">
                  <c:v>56</c:v>
                </c:pt>
                <c:pt idx="54">
                  <c:v>57</c:v>
                </c:pt>
                <c:pt idx="55">
                  <c:v>58</c:v>
                </c:pt>
                <c:pt idx="56">
                  <c:v>59</c:v>
                </c:pt>
                <c:pt idx="57">
                  <c:v>60</c:v>
                </c:pt>
                <c:pt idx="58">
                  <c:v>61</c:v>
                </c:pt>
                <c:pt idx="59">
                  <c:v>62</c:v>
                </c:pt>
                <c:pt idx="60">
                  <c:v>63</c:v>
                </c:pt>
                <c:pt idx="61">
                  <c:v>64</c:v>
                </c:pt>
                <c:pt idx="62">
                  <c:v>65</c:v>
                </c:pt>
                <c:pt idx="63">
                  <c:v>66</c:v>
                </c:pt>
                <c:pt idx="64">
                  <c:v>67</c:v>
                </c:pt>
                <c:pt idx="65">
                  <c:v>68</c:v>
                </c:pt>
                <c:pt idx="66">
                  <c:v>69</c:v>
                </c:pt>
                <c:pt idx="67">
                  <c:v>70</c:v>
                </c:pt>
                <c:pt idx="68">
                  <c:v>71</c:v>
                </c:pt>
                <c:pt idx="69">
                  <c:v>72</c:v>
                </c:pt>
                <c:pt idx="70">
                  <c:v>73</c:v>
                </c:pt>
                <c:pt idx="71">
                  <c:v>74</c:v>
                </c:pt>
                <c:pt idx="72">
                  <c:v>75</c:v>
                </c:pt>
                <c:pt idx="73">
                  <c:v>76</c:v>
                </c:pt>
                <c:pt idx="74">
                  <c:v>77</c:v>
                </c:pt>
                <c:pt idx="75">
                  <c:v>78</c:v>
                </c:pt>
                <c:pt idx="76">
                  <c:v>79</c:v>
                </c:pt>
                <c:pt idx="77">
                  <c:v>80</c:v>
                </c:pt>
                <c:pt idx="78">
                  <c:v>81</c:v>
                </c:pt>
                <c:pt idx="79">
                  <c:v>82</c:v>
                </c:pt>
                <c:pt idx="80">
                  <c:v>83</c:v>
                </c:pt>
                <c:pt idx="81">
                  <c:v>84</c:v>
                </c:pt>
                <c:pt idx="82">
                  <c:v>85</c:v>
                </c:pt>
                <c:pt idx="83">
                  <c:v>86</c:v>
                </c:pt>
                <c:pt idx="84">
                  <c:v>87</c:v>
                </c:pt>
                <c:pt idx="85">
                  <c:v>88</c:v>
                </c:pt>
                <c:pt idx="86">
                  <c:v>89</c:v>
                </c:pt>
                <c:pt idx="87">
                  <c:v>90</c:v>
                </c:pt>
                <c:pt idx="88">
                  <c:v>91</c:v>
                </c:pt>
                <c:pt idx="89">
                  <c:v>92</c:v>
                </c:pt>
                <c:pt idx="90">
                  <c:v>93</c:v>
                </c:pt>
                <c:pt idx="91">
                  <c:v>94</c:v>
                </c:pt>
                <c:pt idx="92">
                  <c:v>95</c:v>
                </c:pt>
                <c:pt idx="93">
                  <c:v>96</c:v>
                </c:pt>
                <c:pt idx="94">
                  <c:v>97</c:v>
                </c:pt>
                <c:pt idx="95">
                  <c:v>98</c:v>
                </c:pt>
                <c:pt idx="96">
                  <c:v>99</c:v>
                </c:pt>
                <c:pt idx="97">
                  <c:v>100</c:v>
                </c:pt>
                <c:pt idx="98">
                  <c:v>101</c:v>
                </c:pt>
                <c:pt idx="99">
                  <c:v>102</c:v>
                </c:pt>
                <c:pt idx="100">
                  <c:v>103</c:v>
                </c:pt>
                <c:pt idx="101">
                  <c:v>104</c:v>
                </c:pt>
                <c:pt idx="102">
                  <c:v>105</c:v>
                </c:pt>
                <c:pt idx="103">
                  <c:v>106</c:v>
                </c:pt>
                <c:pt idx="104">
                  <c:v>107</c:v>
                </c:pt>
                <c:pt idx="105">
                  <c:v>108</c:v>
                </c:pt>
                <c:pt idx="106">
                  <c:v>109</c:v>
                </c:pt>
                <c:pt idx="107">
                  <c:v>110</c:v>
                </c:pt>
                <c:pt idx="108">
                  <c:v>111</c:v>
                </c:pt>
                <c:pt idx="109">
                  <c:v>112</c:v>
                </c:pt>
                <c:pt idx="110">
                  <c:v>113</c:v>
                </c:pt>
                <c:pt idx="111">
                  <c:v>114</c:v>
                </c:pt>
                <c:pt idx="112">
                  <c:v>115</c:v>
                </c:pt>
                <c:pt idx="113">
                  <c:v>116</c:v>
                </c:pt>
                <c:pt idx="114">
                  <c:v>117</c:v>
                </c:pt>
                <c:pt idx="115">
                  <c:v>118</c:v>
                </c:pt>
                <c:pt idx="116">
                  <c:v>119</c:v>
                </c:pt>
                <c:pt idx="117">
                  <c:v>120</c:v>
                </c:pt>
                <c:pt idx="118">
                  <c:v>121</c:v>
                </c:pt>
                <c:pt idx="119">
                  <c:v>122</c:v>
                </c:pt>
                <c:pt idx="120">
                  <c:v>123</c:v>
                </c:pt>
                <c:pt idx="121">
                  <c:v>124</c:v>
                </c:pt>
                <c:pt idx="122">
                  <c:v>125</c:v>
                </c:pt>
                <c:pt idx="123">
                  <c:v>126</c:v>
                </c:pt>
                <c:pt idx="124">
                  <c:v>127</c:v>
                </c:pt>
                <c:pt idx="125">
                  <c:v>128</c:v>
                </c:pt>
                <c:pt idx="126">
                  <c:v>129</c:v>
                </c:pt>
                <c:pt idx="127">
                  <c:v>130</c:v>
                </c:pt>
                <c:pt idx="128">
                  <c:v>131</c:v>
                </c:pt>
                <c:pt idx="129">
                  <c:v>132</c:v>
                </c:pt>
                <c:pt idx="130">
                  <c:v>133</c:v>
                </c:pt>
                <c:pt idx="131">
                  <c:v>134</c:v>
                </c:pt>
                <c:pt idx="132">
                  <c:v>135</c:v>
                </c:pt>
                <c:pt idx="133">
                  <c:v>136</c:v>
                </c:pt>
                <c:pt idx="134">
                  <c:v>137</c:v>
                </c:pt>
                <c:pt idx="135">
                  <c:v>138</c:v>
                </c:pt>
                <c:pt idx="136">
                  <c:v>139</c:v>
                </c:pt>
                <c:pt idx="137">
                  <c:v>140</c:v>
                </c:pt>
                <c:pt idx="138">
                  <c:v>141</c:v>
                </c:pt>
                <c:pt idx="139">
                  <c:v>142</c:v>
                </c:pt>
                <c:pt idx="140">
                  <c:v>143</c:v>
                </c:pt>
                <c:pt idx="141">
                  <c:v>144</c:v>
                </c:pt>
                <c:pt idx="142">
                  <c:v>145</c:v>
                </c:pt>
                <c:pt idx="143">
                  <c:v>146</c:v>
                </c:pt>
                <c:pt idx="144">
                  <c:v>147</c:v>
                </c:pt>
                <c:pt idx="145">
                  <c:v>148</c:v>
                </c:pt>
                <c:pt idx="146">
                  <c:v>149</c:v>
                </c:pt>
                <c:pt idx="147">
                  <c:v>150</c:v>
                </c:pt>
                <c:pt idx="148">
                  <c:v>151</c:v>
                </c:pt>
                <c:pt idx="149">
                  <c:v>152</c:v>
                </c:pt>
                <c:pt idx="150">
                  <c:v>153</c:v>
                </c:pt>
                <c:pt idx="151">
                  <c:v>154</c:v>
                </c:pt>
                <c:pt idx="152">
                  <c:v>155</c:v>
                </c:pt>
                <c:pt idx="153">
                  <c:v>156</c:v>
                </c:pt>
                <c:pt idx="154">
                  <c:v>157</c:v>
                </c:pt>
                <c:pt idx="155">
                  <c:v>158</c:v>
                </c:pt>
                <c:pt idx="156">
                  <c:v>159</c:v>
                </c:pt>
                <c:pt idx="157">
                  <c:v>160</c:v>
                </c:pt>
                <c:pt idx="158">
                  <c:v>161</c:v>
                </c:pt>
                <c:pt idx="159">
                  <c:v>162</c:v>
                </c:pt>
                <c:pt idx="160">
                  <c:v>163</c:v>
                </c:pt>
                <c:pt idx="161">
                  <c:v>164</c:v>
                </c:pt>
                <c:pt idx="162">
                  <c:v>165</c:v>
                </c:pt>
                <c:pt idx="163">
                  <c:v>166</c:v>
                </c:pt>
              </c:numCache>
            </c:numRef>
          </c:cat>
          <c:val>
            <c:numRef>
              <c:f>opencart!$AO$2:$AO$165</c:f>
              <c:numCache>
                <c:formatCode>0.0</c:formatCode>
                <c:ptCount val="164"/>
                <c:pt idx="0" formatCode="General">
                  <c:v>48</c:v>
                </c:pt>
                <c:pt idx="1">
                  <c:v>48</c:v>
                </c:pt>
                <c:pt idx="2">
                  <c:v>48</c:v>
                </c:pt>
                <c:pt idx="3">
                  <c:v>48</c:v>
                </c:pt>
                <c:pt idx="4">
                  <c:v>48</c:v>
                </c:pt>
                <c:pt idx="5">
                  <c:v>48</c:v>
                </c:pt>
                <c:pt idx="6">
                  <c:v>48</c:v>
                </c:pt>
                <c:pt idx="7">
                  <c:v>48</c:v>
                </c:pt>
                <c:pt idx="8">
                  <c:v>48</c:v>
                </c:pt>
                <c:pt idx="9">
                  <c:v>48</c:v>
                </c:pt>
                <c:pt idx="10">
                  <c:v>48.091840277777777</c:v>
                </c:pt>
                <c:pt idx="11">
                  <c:v>48.275593569612944</c:v>
                </c:pt>
                <c:pt idx="12">
                  <c:v>48.367525429182344</c:v>
                </c:pt>
                <c:pt idx="13">
                  <c:v>48.459500220468655</c:v>
                </c:pt>
                <c:pt idx="14">
                  <c:v>48.643540083135932</c:v>
                </c:pt>
                <c:pt idx="15">
                  <c:v>48.827724777394764</c:v>
                </c:pt>
                <c:pt idx="16">
                  <c:v>49.196418458001382</c:v>
                </c:pt>
                <c:pt idx="17">
                  <c:v>49.657763025755344</c:v>
                </c:pt>
                <c:pt idx="18">
                  <c:v>50.119665062976544</c:v>
                </c:pt>
                <c:pt idx="19">
                  <c:v>50.582381260725185</c:v>
                </c:pt>
                <c:pt idx="20">
                  <c:v>51.509961762972495</c:v>
                </c:pt>
                <c:pt idx="21">
                  <c:v>52.343659575674025</c:v>
                </c:pt>
                <c:pt idx="22">
                  <c:v>53.269442223889563</c:v>
                </c:pt>
                <c:pt idx="23">
                  <c:v>54.197434735241544</c:v>
                </c:pt>
                <c:pt idx="24">
                  <c:v>55.036280667051727</c:v>
                </c:pt>
                <c:pt idx="25">
                  <c:v>56.06611466105015</c:v>
                </c:pt>
                <c:pt idx="26">
                  <c:v>56.913292966149555</c:v>
                </c:pt>
                <c:pt idx="27">
                  <c:v>57.669304973310943</c:v>
                </c:pt>
                <c:pt idx="28">
                  <c:v>58.428203257784396</c:v>
                </c:pt>
                <c:pt idx="29">
                  <c:v>59.190902585890008</c:v>
                </c:pt>
                <c:pt idx="30">
                  <c:v>59.382764484059997</c:v>
                </c:pt>
                <c:pt idx="31">
                  <c:v>59.574711980567812</c:v>
                </c:pt>
                <c:pt idx="32">
                  <c:v>62.263353830529383</c:v>
                </c:pt>
                <c:pt idx="33">
                  <c:v>64.875598078283147</c:v>
                </c:pt>
                <c:pt idx="34">
                  <c:v>67.713350879210566</c:v>
                </c:pt>
                <c:pt idx="35">
                  <c:v>70.330310067022779</c:v>
                </c:pt>
                <c:pt idx="36">
                  <c:v>72.925982138524901</c:v>
                </c:pt>
                <c:pt idx="37">
                  <c:v>75.521916763143125</c:v>
                </c:pt>
                <c:pt idx="38">
                  <c:v>78.139522526287479</c:v>
                </c:pt>
                <c:pt idx="39">
                  <c:v>80.801404772501158</c:v>
                </c:pt>
                <c:pt idx="40">
                  <c:v>83.532881834842058</c:v>
                </c:pt>
                <c:pt idx="41">
                  <c:v>86.363962733191258</c:v>
                </c:pt>
                <c:pt idx="42">
                  <c:v>86.671025004231268</c:v>
                </c:pt>
                <c:pt idx="43">
                  <c:v>86.978089905823012</c:v>
                </c:pt>
                <c:pt idx="44">
                  <c:v>86.978089905823012</c:v>
                </c:pt>
                <c:pt idx="45">
                  <c:v>86.978089905823012</c:v>
                </c:pt>
                <c:pt idx="46">
                  <c:v>86.978089905823012</c:v>
                </c:pt>
                <c:pt idx="47">
                  <c:v>86.978089905823012</c:v>
                </c:pt>
                <c:pt idx="48">
                  <c:v>86.978089905823012</c:v>
                </c:pt>
                <c:pt idx="49">
                  <c:v>86.978089905823012</c:v>
                </c:pt>
                <c:pt idx="50">
                  <c:v>86.978089905823012</c:v>
                </c:pt>
                <c:pt idx="51">
                  <c:v>86.978089905823012</c:v>
                </c:pt>
                <c:pt idx="52">
                  <c:v>86.978089905823012</c:v>
                </c:pt>
                <c:pt idx="53">
                  <c:v>86.978089905823012</c:v>
                </c:pt>
                <c:pt idx="54">
                  <c:v>86.978089905823012</c:v>
                </c:pt>
                <c:pt idx="55">
                  <c:v>87.694635206665268</c:v>
                </c:pt>
                <c:pt idx="56">
                  <c:v>88.307520280055996</c:v>
                </c:pt>
                <c:pt idx="57">
                  <c:v>88.919600935402826</c:v>
                </c:pt>
                <c:pt idx="58">
                  <c:v>89.531046734669388</c:v>
                </c:pt>
                <c:pt idx="59">
                  <c:v>90.142025913823389</c:v>
                </c:pt>
                <c:pt idx="60">
                  <c:v>90.752705728479171</c:v>
                </c:pt>
                <c:pt idx="61">
                  <c:v>91.363252793749183</c:v>
                </c:pt>
                <c:pt idx="62">
                  <c:v>91.97383342013363</c:v>
                </c:pt>
                <c:pt idx="63">
                  <c:v>92.482817192748797</c:v>
                </c:pt>
                <c:pt idx="64">
                  <c:v>93.094004684832299</c:v>
                </c:pt>
                <c:pt idx="65">
                  <c:v>92.992055728021569</c:v>
                </c:pt>
                <c:pt idx="66">
                  <c:v>92.890096618038868</c:v>
                </c:pt>
                <c:pt idx="67">
                  <c:v>92.788133536850864</c:v>
                </c:pt>
                <c:pt idx="68">
                  <c:v>92.686165757308061</c:v>
                </c:pt>
                <c:pt idx="69">
                  <c:v>92.584192552013548</c:v>
                </c:pt>
                <c:pt idx="70">
                  <c:v>92.482213193295166</c:v>
                </c:pt>
                <c:pt idx="71">
                  <c:v>92.380226953161639</c:v>
                </c:pt>
                <c:pt idx="72">
                  <c:v>92.278233103266189</c:v>
                </c:pt>
                <c:pt idx="73">
                  <c:v>92.278233103266189</c:v>
                </c:pt>
                <c:pt idx="74">
                  <c:v>92.176230914867858</c:v>
                </c:pt>
                <c:pt idx="75">
                  <c:v>92.074219658793126</c:v>
                </c:pt>
                <c:pt idx="76">
                  <c:v>92.074219658793126</c:v>
                </c:pt>
                <c:pt idx="77">
                  <c:v>92.074219658793126</c:v>
                </c:pt>
                <c:pt idx="78">
                  <c:v>92.074219658793126</c:v>
                </c:pt>
                <c:pt idx="79">
                  <c:v>92.074219658793126</c:v>
                </c:pt>
                <c:pt idx="80">
                  <c:v>92.074219658793126</c:v>
                </c:pt>
                <c:pt idx="81">
                  <c:v>92.584324925771426</c:v>
                </c:pt>
                <c:pt idx="82">
                  <c:v>93.195805070209758</c:v>
                </c:pt>
                <c:pt idx="83">
                  <c:v>93.806537995127712</c:v>
                </c:pt>
                <c:pt idx="84">
                  <c:v>94.416674928847598</c:v>
                </c:pt>
                <c:pt idx="85">
                  <c:v>95.02636598860866</c:v>
                </c:pt>
                <c:pt idx="86">
                  <c:v>95.635760456285567</c:v>
                </c:pt>
                <c:pt idx="87">
                  <c:v>96.245007049689349</c:v>
                </c:pt>
                <c:pt idx="88">
                  <c:v>96.95579538096078</c:v>
                </c:pt>
                <c:pt idx="89">
                  <c:v>97.66664421975058</c:v>
                </c:pt>
                <c:pt idx="90">
                  <c:v>98.377787232112226</c:v>
                </c:pt>
                <c:pt idx="91">
                  <c:v>98.581121946092324</c:v>
                </c:pt>
                <c:pt idx="92">
                  <c:v>98.682782785765568</c:v>
                </c:pt>
                <c:pt idx="93">
                  <c:v>98.886093600706772</c:v>
                </c:pt>
                <c:pt idx="94">
                  <c:v>99.089374369071109</c:v>
                </c:pt>
                <c:pt idx="95">
                  <c:v>99.292630150663058</c:v>
                </c:pt>
                <c:pt idx="96">
                  <c:v>99.495866000618165</c:v>
                </c:pt>
                <c:pt idx="97">
                  <c:v>99.699086970325169</c:v>
                </c:pt>
                <c:pt idx="98">
                  <c:v>99.902298108354458</c:v>
                </c:pt>
                <c:pt idx="99">
                  <c:v>100.81661759002181</c:v>
                </c:pt>
                <c:pt idx="100">
                  <c:v>101.72907531288482</c:v>
                </c:pt>
                <c:pt idx="101">
                  <c:v>102.64010069170426</c:v>
                </c:pt>
                <c:pt idx="102">
                  <c:v>103.55011805032935</c:v>
                </c:pt>
                <c:pt idx="103">
                  <c:v>104.35850032155886</c:v>
                </c:pt>
                <c:pt idx="104">
                  <c:v>105.16654332224709</c:v>
                </c:pt>
                <c:pt idx="105">
                  <c:v>105.97453720639204</c:v>
                </c:pt>
                <c:pt idx="106">
                  <c:v>106.78277191037535</c:v>
                </c:pt>
                <c:pt idx="107">
                  <c:v>107.69263367015041</c:v>
                </c:pt>
                <c:pt idx="108">
                  <c:v>108.5021481513633</c:v>
                </c:pt>
                <c:pt idx="109">
                  <c:v>108.60343457792332</c:v>
                </c:pt>
                <c:pt idx="110">
                  <c:v>108.70471614503212</c:v>
                </c:pt>
                <c:pt idx="111">
                  <c:v>108.80599337355029</c:v>
                </c:pt>
                <c:pt idx="112">
                  <c:v>108.90726678418081</c:v>
                </c:pt>
                <c:pt idx="113">
                  <c:v>108.90726678418081</c:v>
                </c:pt>
                <c:pt idx="114">
                  <c:v>108.90726678418081</c:v>
                </c:pt>
                <c:pt idx="115">
                  <c:v>109.0085368974681</c:v>
                </c:pt>
                <c:pt idx="116">
                  <c:v>109.10980423384406</c:v>
                </c:pt>
                <c:pt idx="117">
                  <c:v>109.10980423384406</c:v>
                </c:pt>
                <c:pt idx="118">
                  <c:v>109.10980423384406</c:v>
                </c:pt>
                <c:pt idx="119">
                  <c:v>109.10980423384406</c:v>
                </c:pt>
                <c:pt idx="120">
                  <c:v>109.10980423384406</c:v>
                </c:pt>
                <c:pt idx="121">
                  <c:v>109.10980423384406</c:v>
                </c:pt>
                <c:pt idx="122">
                  <c:v>109.10980423384406</c:v>
                </c:pt>
                <c:pt idx="123">
                  <c:v>109.21106931362421</c:v>
                </c:pt>
                <c:pt idx="124">
                  <c:v>109.31233265703808</c:v>
                </c:pt>
                <c:pt idx="125">
                  <c:v>109.31233265703808</c:v>
                </c:pt>
                <c:pt idx="126">
                  <c:v>109.31233265703808</c:v>
                </c:pt>
                <c:pt idx="127">
                  <c:v>109.31233265703808</c:v>
                </c:pt>
                <c:pt idx="128">
                  <c:v>109.31233265703808</c:v>
                </c:pt>
                <c:pt idx="129">
                  <c:v>109.31233265703808</c:v>
                </c:pt>
                <c:pt idx="130">
                  <c:v>109.31233265703808</c:v>
                </c:pt>
                <c:pt idx="131">
                  <c:v>109.31233265703808</c:v>
                </c:pt>
                <c:pt idx="132">
                  <c:v>109.31233265703808</c:v>
                </c:pt>
                <c:pt idx="133">
                  <c:v>109.31233265703808</c:v>
                </c:pt>
                <c:pt idx="134">
                  <c:v>109.31233265703808</c:v>
                </c:pt>
                <c:pt idx="135">
                  <c:v>109.31233265703808</c:v>
                </c:pt>
                <c:pt idx="136">
                  <c:v>109.41359478425183</c:v>
                </c:pt>
                <c:pt idx="137">
                  <c:v>109.51485118443321</c:v>
                </c:pt>
                <c:pt idx="138">
                  <c:v>109.61610236887857</c:v>
                </c:pt>
                <c:pt idx="139">
                  <c:v>109.71734884868575</c:v>
                </c:pt>
                <c:pt idx="140">
                  <c:v>109.81859113477707</c:v>
                </c:pt>
                <c:pt idx="141">
                  <c:v>109.91982973791804</c:v>
                </c:pt>
                <c:pt idx="142">
                  <c:v>110.02106516873177</c:v>
                </c:pt>
                <c:pt idx="143">
                  <c:v>110.22353070672335</c:v>
                </c:pt>
                <c:pt idx="144">
                  <c:v>110.42597880976795</c:v>
                </c:pt>
                <c:pt idx="145">
                  <c:v>110.62841352915341</c:v>
                </c:pt>
                <c:pt idx="146">
                  <c:v>110.72962622164408</c:v>
                </c:pt>
                <c:pt idx="147">
                  <c:v>110.83083485885921</c:v>
                </c:pt>
                <c:pt idx="148">
                  <c:v>110.93203994192649</c:v>
                </c:pt>
                <c:pt idx="149">
                  <c:v>111.03324197183447</c:v>
                </c:pt>
                <c:pt idx="150">
                  <c:v>111.13444144946304</c:v>
                </c:pt>
                <c:pt idx="151">
                  <c:v>111.23563887559567</c:v>
                </c:pt>
                <c:pt idx="152">
                  <c:v>111.438030626288</c:v>
                </c:pt>
                <c:pt idx="153">
                  <c:v>111.53922005058338</c:v>
                </c:pt>
                <c:pt idx="154">
                  <c:v>111.64040456811892</c:v>
                </c:pt>
                <c:pt idx="155">
                  <c:v>111.74158467095663</c:v>
                </c:pt>
                <c:pt idx="156">
                  <c:v>111.84276085099845</c:v>
                </c:pt>
                <c:pt idx="157">
                  <c:v>111.94393360000824</c:v>
                </c:pt>
                <c:pt idx="158">
                  <c:v>112.04510340961909</c:v>
                </c:pt>
                <c:pt idx="159">
                  <c:v>112.14627077136171</c:v>
                </c:pt>
                <c:pt idx="160">
                  <c:v>112.24743617667798</c:v>
                </c:pt>
                <c:pt idx="161">
                  <c:v>112.34860011693526</c:v>
                </c:pt>
                <c:pt idx="162">
                  <c:v>112.44976308344989</c:v>
                </c:pt>
                <c:pt idx="163">
                  <c:v>112.55092080505455</c:v>
                </c:pt>
              </c:numCache>
            </c:numRef>
          </c:val>
        </c:ser>
        <c:marker val="1"/>
        <c:axId val="90684416"/>
        <c:axId val="90690304"/>
      </c:lineChart>
      <c:catAx>
        <c:axId val="90684416"/>
        <c:scaling>
          <c:orientation val="minMax"/>
        </c:scaling>
        <c:axPos val="b"/>
        <c:numFmt formatCode="#,##0" sourceLinked="0"/>
        <c:majorTickMark val="none"/>
        <c:tickLblPos val="nextTo"/>
        <c:crossAx val="90690304"/>
        <c:crosses val="autoZero"/>
        <c:auto val="1"/>
        <c:lblAlgn val="ctr"/>
        <c:lblOffset val="100"/>
      </c:catAx>
      <c:valAx>
        <c:axId val="90690304"/>
        <c:scaling>
          <c:orientation val="minMax"/>
          <c:max val="120"/>
          <c:min val="40"/>
        </c:scaling>
        <c:axPos val="l"/>
        <c:numFmt formatCode="General" sourceLinked="1"/>
        <c:majorTickMark val="none"/>
        <c:tickLblPos val="nextTo"/>
        <c:crossAx val="90684416"/>
        <c:crosses val="autoZero"/>
        <c:crossBetween val="between"/>
      </c:valAx>
    </c:plotArea>
    <c:plotVisOnly val="1"/>
  </c:chart>
  <c:spPr>
    <a:solidFill>
      <a:srgbClr val="FFFFFF"/>
    </a:solidFill>
    <a:ln w="25400" cap="flat" cmpd="sng" algn="ctr">
      <a:solidFill>
        <a:srgbClr val="000000"/>
      </a:solidFill>
      <a:prstDash val="solid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el-GR"/>
    </a:p>
  </c:txPr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v>Actual size</c:v>
          </c:tx>
          <c:spPr>
            <a:ln w="254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phpbb!$A$2:$A$134</c:f>
              <c:numCache>
                <c:formatCode>General</c:formatCode>
                <c:ptCount val="13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</c:numCache>
            </c:numRef>
          </c:cat>
          <c:val>
            <c:numRef>
              <c:f>phpbb!$H$2:$H$134</c:f>
              <c:numCache>
                <c:formatCode>General</c:formatCode>
                <c:ptCount val="133"/>
                <c:pt idx="0">
                  <c:v>61</c:v>
                </c:pt>
                <c:pt idx="1">
                  <c:v>61</c:v>
                </c:pt>
                <c:pt idx="2">
                  <c:v>61</c:v>
                </c:pt>
                <c:pt idx="3">
                  <c:v>61</c:v>
                </c:pt>
                <c:pt idx="4">
                  <c:v>61</c:v>
                </c:pt>
                <c:pt idx="5">
                  <c:v>61</c:v>
                </c:pt>
                <c:pt idx="6">
                  <c:v>61</c:v>
                </c:pt>
                <c:pt idx="7">
                  <c:v>61</c:v>
                </c:pt>
                <c:pt idx="8">
                  <c:v>61</c:v>
                </c:pt>
                <c:pt idx="9">
                  <c:v>61</c:v>
                </c:pt>
                <c:pt idx="10">
                  <c:v>61</c:v>
                </c:pt>
                <c:pt idx="11">
                  <c:v>61</c:v>
                </c:pt>
                <c:pt idx="12">
                  <c:v>61</c:v>
                </c:pt>
                <c:pt idx="13">
                  <c:v>61</c:v>
                </c:pt>
                <c:pt idx="14">
                  <c:v>61</c:v>
                </c:pt>
                <c:pt idx="15">
                  <c:v>61</c:v>
                </c:pt>
                <c:pt idx="16">
                  <c:v>61</c:v>
                </c:pt>
                <c:pt idx="17">
                  <c:v>61</c:v>
                </c:pt>
                <c:pt idx="18">
                  <c:v>61</c:v>
                </c:pt>
                <c:pt idx="19">
                  <c:v>61</c:v>
                </c:pt>
                <c:pt idx="20">
                  <c:v>61</c:v>
                </c:pt>
                <c:pt idx="21">
                  <c:v>61</c:v>
                </c:pt>
                <c:pt idx="22">
                  <c:v>61</c:v>
                </c:pt>
                <c:pt idx="23">
                  <c:v>62</c:v>
                </c:pt>
                <c:pt idx="24">
                  <c:v>62</c:v>
                </c:pt>
                <c:pt idx="25">
                  <c:v>62</c:v>
                </c:pt>
                <c:pt idx="26">
                  <c:v>62</c:v>
                </c:pt>
                <c:pt idx="27">
                  <c:v>62</c:v>
                </c:pt>
                <c:pt idx="28">
                  <c:v>62</c:v>
                </c:pt>
                <c:pt idx="29">
                  <c:v>62</c:v>
                </c:pt>
                <c:pt idx="30">
                  <c:v>62</c:v>
                </c:pt>
                <c:pt idx="31">
                  <c:v>62</c:v>
                </c:pt>
                <c:pt idx="32">
                  <c:v>62</c:v>
                </c:pt>
                <c:pt idx="33">
                  <c:v>62</c:v>
                </c:pt>
                <c:pt idx="34">
                  <c:v>62</c:v>
                </c:pt>
                <c:pt idx="35">
                  <c:v>62</c:v>
                </c:pt>
                <c:pt idx="36">
                  <c:v>62</c:v>
                </c:pt>
                <c:pt idx="37">
                  <c:v>62</c:v>
                </c:pt>
                <c:pt idx="38">
                  <c:v>62</c:v>
                </c:pt>
                <c:pt idx="39">
                  <c:v>62</c:v>
                </c:pt>
                <c:pt idx="40">
                  <c:v>62</c:v>
                </c:pt>
                <c:pt idx="41">
                  <c:v>62</c:v>
                </c:pt>
                <c:pt idx="42">
                  <c:v>62</c:v>
                </c:pt>
                <c:pt idx="43">
                  <c:v>62</c:v>
                </c:pt>
                <c:pt idx="44">
                  <c:v>62</c:v>
                </c:pt>
                <c:pt idx="45">
                  <c:v>62</c:v>
                </c:pt>
                <c:pt idx="46">
                  <c:v>62</c:v>
                </c:pt>
                <c:pt idx="47">
                  <c:v>62</c:v>
                </c:pt>
                <c:pt idx="48">
                  <c:v>62</c:v>
                </c:pt>
                <c:pt idx="49">
                  <c:v>62</c:v>
                </c:pt>
                <c:pt idx="50">
                  <c:v>62</c:v>
                </c:pt>
                <c:pt idx="51">
                  <c:v>62</c:v>
                </c:pt>
                <c:pt idx="52">
                  <c:v>62</c:v>
                </c:pt>
                <c:pt idx="53">
                  <c:v>62</c:v>
                </c:pt>
                <c:pt idx="54">
                  <c:v>62</c:v>
                </c:pt>
                <c:pt idx="55">
                  <c:v>62</c:v>
                </c:pt>
                <c:pt idx="56">
                  <c:v>62</c:v>
                </c:pt>
                <c:pt idx="57">
                  <c:v>62</c:v>
                </c:pt>
                <c:pt idx="58">
                  <c:v>62</c:v>
                </c:pt>
                <c:pt idx="59">
                  <c:v>62</c:v>
                </c:pt>
                <c:pt idx="60">
                  <c:v>62</c:v>
                </c:pt>
                <c:pt idx="61">
                  <c:v>62</c:v>
                </c:pt>
                <c:pt idx="62">
                  <c:v>62</c:v>
                </c:pt>
                <c:pt idx="63">
                  <c:v>62</c:v>
                </c:pt>
                <c:pt idx="64">
                  <c:v>61</c:v>
                </c:pt>
                <c:pt idx="65">
                  <c:v>62</c:v>
                </c:pt>
                <c:pt idx="66">
                  <c:v>62</c:v>
                </c:pt>
                <c:pt idx="67">
                  <c:v>62</c:v>
                </c:pt>
                <c:pt idx="68">
                  <c:v>62</c:v>
                </c:pt>
                <c:pt idx="69">
                  <c:v>62</c:v>
                </c:pt>
                <c:pt idx="70">
                  <c:v>61</c:v>
                </c:pt>
                <c:pt idx="71">
                  <c:v>63</c:v>
                </c:pt>
                <c:pt idx="72">
                  <c:v>63</c:v>
                </c:pt>
                <c:pt idx="73">
                  <c:v>63</c:v>
                </c:pt>
                <c:pt idx="74">
                  <c:v>63</c:v>
                </c:pt>
                <c:pt idx="75">
                  <c:v>63</c:v>
                </c:pt>
                <c:pt idx="76">
                  <c:v>63</c:v>
                </c:pt>
                <c:pt idx="77">
                  <c:v>60</c:v>
                </c:pt>
                <c:pt idx="78">
                  <c:v>61</c:v>
                </c:pt>
                <c:pt idx="79">
                  <c:v>61</c:v>
                </c:pt>
                <c:pt idx="80">
                  <c:v>61</c:v>
                </c:pt>
                <c:pt idx="81">
                  <c:v>60</c:v>
                </c:pt>
                <c:pt idx="82">
                  <c:v>63</c:v>
                </c:pt>
                <c:pt idx="83">
                  <c:v>63</c:v>
                </c:pt>
                <c:pt idx="84">
                  <c:v>60</c:v>
                </c:pt>
                <c:pt idx="85">
                  <c:v>61</c:v>
                </c:pt>
                <c:pt idx="86">
                  <c:v>61</c:v>
                </c:pt>
                <c:pt idx="87">
                  <c:v>61</c:v>
                </c:pt>
                <c:pt idx="88">
                  <c:v>59</c:v>
                </c:pt>
                <c:pt idx="89">
                  <c:v>59</c:v>
                </c:pt>
                <c:pt idx="90">
                  <c:v>59</c:v>
                </c:pt>
                <c:pt idx="91">
                  <c:v>59</c:v>
                </c:pt>
                <c:pt idx="92">
                  <c:v>59</c:v>
                </c:pt>
                <c:pt idx="93">
                  <c:v>59</c:v>
                </c:pt>
                <c:pt idx="94">
                  <c:v>59</c:v>
                </c:pt>
                <c:pt idx="95">
                  <c:v>63</c:v>
                </c:pt>
                <c:pt idx="96">
                  <c:v>59</c:v>
                </c:pt>
                <c:pt idx="97">
                  <c:v>59</c:v>
                </c:pt>
                <c:pt idx="98">
                  <c:v>61</c:v>
                </c:pt>
                <c:pt idx="99">
                  <c:v>61</c:v>
                </c:pt>
                <c:pt idx="100">
                  <c:v>61</c:v>
                </c:pt>
                <c:pt idx="101">
                  <c:v>61</c:v>
                </c:pt>
                <c:pt idx="102">
                  <c:v>59</c:v>
                </c:pt>
                <c:pt idx="103">
                  <c:v>61</c:v>
                </c:pt>
                <c:pt idx="104">
                  <c:v>59</c:v>
                </c:pt>
                <c:pt idx="105">
                  <c:v>60</c:v>
                </c:pt>
                <c:pt idx="106">
                  <c:v>60</c:v>
                </c:pt>
                <c:pt idx="107">
                  <c:v>59</c:v>
                </c:pt>
                <c:pt idx="108">
                  <c:v>59</c:v>
                </c:pt>
                <c:pt idx="109">
                  <c:v>61</c:v>
                </c:pt>
                <c:pt idx="110">
                  <c:v>62</c:v>
                </c:pt>
                <c:pt idx="111">
                  <c:v>62</c:v>
                </c:pt>
                <c:pt idx="112">
                  <c:v>62</c:v>
                </c:pt>
                <c:pt idx="113">
                  <c:v>62</c:v>
                </c:pt>
                <c:pt idx="114">
                  <c:v>60</c:v>
                </c:pt>
                <c:pt idx="115">
                  <c:v>60</c:v>
                </c:pt>
                <c:pt idx="116">
                  <c:v>59</c:v>
                </c:pt>
                <c:pt idx="117">
                  <c:v>59</c:v>
                </c:pt>
                <c:pt idx="118">
                  <c:v>62</c:v>
                </c:pt>
                <c:pt idx="119">
                  <c:v>59</c:v>
                </c:pt>
                <c:pt idx="120">
                  <c:v>62</c:v>
                </c:pt>
                <c:pt idx="121">
                  <c:v>59</c:v>
                </c:pt>
                <c:pt idx="122">
                  <c:v>60</c:v>
                </c:pt>
                <c:pt idx="123">
                  <c:v>60</c:v>
                </c:pt>
                <c:pt idx="124">
                  <c:v>63</c:v>
                </c:pt>
                <c:pt idx="125">
                  <c:v>61</c:v>
                </c:pt>
                <c:pt idx="126">
                  <c:v>63</c:v>
                </c:pt>
                <c:pt idx="127">
                  <c:v>64</c:v>
                </c:pt>
                <c:pt idx="128">
                  <c:v>64</c:v>
                </c:pt>
                <c:pt idx="129">
                  <c:v>65</c:v>
                </c:pt>
                <c:pt idx="130">
                  <c:v>65</c:v>
                </c:pt>
                <c:pt idx="131">
                  <c:v>65</c:v>
                </c:pt>
                <c:pt idx="132">
                  <c:v>65</c:v>
                </c:pt>
              </c:numCache>
            </c:numRef>
          </c:val>
        </c:ser>
        <c:ser>
          <c:idx val="4"/>
          <c:order val="1"/>
          <c:tx>
            <c:v>Est - last 5 last 1</c:v>
          </c:tx>
          <c:spPr>
            <a:ln w="12700">
              <a:solidFill>
                <a:schemeClr val="accent3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phpbb!$A$2:$A$134</c:f>
              <c:numCache>
                <c:formatCode>General</c:formatCode>
                <c:ptCount val="13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</c:numCache>
            </c:numRef>
          </c:cat>
          <c:val>
            <c:numRef>
              <c:f>phpbb!$AN$2:$AN$134</c:f>
              <c:numCache>
                <c:formatCode>0.0</c:formatCode>
                <c:ptCount val="133"/>
                <c:pt idx="0" formatCode="General">
                  <c:v>61</c:v>
                </c:pt>
                <c:pt idx="1">
                  <c:v>61</c:v>
                </c:pt>
                <c:pt idx="2">
                  <c:v>61</c:v>
                </c:pt>
                <c:pt idx="3">
                  <c:v>61</c:v>
                </c:pt>
                <c:pt idx="4">
                  <c:v>61</c:v>
                </c:pt>
                <c:pt idx="5">
                  <c:v>61</c:v>
                </c:pt>
                <c:pt idx="6">
                  <c:v>61</c:v>
                </c:pt>
                <c:pt idx="7">
                  <c:v>61</c:v>
                </c:pt>
                <c:pt idx="8">
                  <c:v>61</c:v>
                </c:pt>
                <c:pt idx="9">
                  <c:v>61</c:v>
                </c:pt>
                <c:pt idx="10">
                  <c:v>61</c:v>
                </c:pt>
                <c:pt idx="11">
                  <c:v>61</c:v>
                </c:pt>
                <c:pt idx="12">
                  <c:v>61</c:v>
                </c:pt>
                <c:pt idx="13">
                  <c:v>61</c:v>
                </c:pt>
                <c:pt idx="14">
                  <c:v>61</c:v>
                </c:pt>
                <c:pt idx="15">
                  <c:v>61</c:v>
                </c:pt>
                <c:pt idx="16">
                  <c:v>61</c:v>
                </c:pt>
                <c:pt idx="17">
                  <c:v>61</c:v>
                </c:pt>
                <c:pt idx="18">
                  <c:v>61</c:v>
                </c:pt>
                <c:pt idx="19">
                  <c:v>61</c:v>
                </c:pt>
                <c:pt idx="20">
                  <c:v>61</c:v>
                </c:pt>
                <c:pt idx="21">
                  <c:v>61</c:v>
                </c:pt>
                <c:pt idx="22">
                  <c:v>61</c:v>
                </c:pt>
                <c:pt idx="23">
                  <c:v>61.2</c:v>
                </c:pt>
                <c:pt idx="24">
                  <c:v>61.399974701239991</c:v>
                </c:pt>
                <c:pt idx="25">
                  <c:v>61.599936837760012</c:v>
                </c:pt>
                <c:pt idx="26">
                  <c:v>61.799899137043177</c:v>
                </c:pt>
                <c:pt idx="27">
                  <c:v>61.999874325972058</c:v>
                </c:pt>
                <c:pt idx="28">
                  <c:v>61.999874325972058</c:v>
                </c:pt>
                <c:pt idx="29">
                  <c:v>61.999874325972058</c:v>
                </c:pt>
                <c:pt idx="30">
                  <c:v>61.999874325972058</c:v>
                </c:pt>
                <c:pt idx="31">
                  <c:v>61.999874325972058</c:v>
                </c:pt>
                <c:pt idx="32">
                  <c:v>61.999874325972058</c:v>
                </c:pt>
                <c:pt idx="33">
                  <c:v>61.999874325972058</c:v>
                </c:pt>
                <c:pt idx="34">
                  <c:v>61.999874325972058</c:v>
                </c:pt>
                <c:pt idx="35">
                  <c:v>61.999874325972058</c:v>
                </c:pt>
                <c:pt idx="36">
                  <c:v>61.999874325972058</c:v>
                </c:pt>
                <c:pt idx="37">
                  <c:v>61.999874325972058</c:v>
                </c:pt>
                <c:pt idx="38">
                  <c:v>61.999874325972058</c:v>
                </c:pt>
                <c:pt idx="39">
                  <c:v>61.999874325972058</c:v>
                </c:pt>
                <c:pt idx="40">
                  <c:v>61.999874325972058</c:v>
                </c:pt>
                <c:pt idx="41">
                  <c:v>61.999874325972058</c:v>
                </c:pt>
                <c:pt idx="42">
                  <c:v>61.999874325972058</c:v>
                </c:pt>
                <c:pt idx="43">
                  <c:v>61.999874325972058</c:v>
                </c:pt>
                <c:pt idx="44">
                  <c:v>61.999874325972058</c:v>
                </c:pt>
                <c:pt idx="45">
                  <c:v>61.999874325972058</c:v>
                </c:pt>
                <c:pt idx="46">
                  <c:v>61.999874325972058</c:v>
                </c:pt>
                <c:pt idx="47">
                  <c:v>61.999874325972058</c:v>
                </c:pt>
                <c:pt idx="48">
                  <c:v>61.999874325972058</c:v>
                </c:pt>
                <c:pt idx="49">
                  <c:v>61.999874325972058</c:v>
                </c:pt>
                <c:pt idx="50">
                  <c:v>61.999874325972058</c:v>
                </c:pt>
                <c:pt idx="51">
                  <c:v>61.999874325972058</c:v>
                </c:pt>
                <c:pt idx="52">
                  <c:v>61.999874325972058</c:v>
                </c:pt>
                <c:pt idx="53">
                  <c:v>61.999874325972058</c:v>
                </c:pt>
                <c:pt idx="54">
                  <c:v>61.999874325972058</c:v>
                </c:pt>
                <c:pt idx="55">
                  <c:v>61.999874325972058</c:v>
                </c:pt>
                <c:pt idx="56">
                  <c:v>61.999874325972058</c:v>
                </c:pt>
                <c:pt idx="57">
                  <c:v>61.999874325972058</c:v>
                </c:pt>
                <c:pt idx="58">
                  <c:v>61.999874325972058</c:v>
                </c:pt>
                <c:pt idx="59">
                  <c:v>61.999874325972058</c:v>
                </c:pt>
                <c:pt idx="60">
                  <c:v>61.999874325972058</c:v>
                </c:pt>
                <c:pt idx="61">
                  <c:v>61.999874325972058</c:v>
                </c:pt>
                <c:pt idx="62">
                  <c:v>61.999874325972058</c:v>
                </c:pt>
                <c:pt idx="63">
                  <c:v>61.999874325972058</c:v>
                </c:pt>
                <c:pt idx="64">
                  <c:v>61.799873515169416</c:v>
                </c:pt>
                <c:pt idx="65">
                  <c:v>61.799873515169416</c:v>
                </c:pt>
                <c:pt idx="66">
                  <c:v>61.799873515169416</c:v>
                </c:pt>
                <c:pt idx="67">
                  <c:v>61.799873515169416</c:v>
                </c:pt>
                <c:pt idx="68">
                  <c:v>61.799873515169416</c:v>
                </c:pt>
                <c:pt idx="69">
                  <c:v>61.999848869915454</c:v>
                </c:pt>
                <c:pt idx="70">
                  <c:v>61.799847894879363</c:v>
                </c:pt>
                <c:pt idx="71">
                  <c:v>61.999823415431997</c:v>
                </c:pt>
                <c:pt idx="72">
                  <c:v>62.199762111794428</c:v>
                </c:pt>
                <c:pt idx="73">
                  <c:v>62.399676313466955</c:v>
                </c:pt>
                <c:pt idx="74">
                  <c:v>62.59957833822218</c:v>
                </c:pt>
                <c:pt idx="75">
                  <c:v>62.999382657145993</c:v>
                </c:pt>
                <c:pt idx="76">
                  <c:v>62.999382657145993</c:v>
                </c:pt>
                <c:pt idx="77">
                  <c:v>62.39937089806201</c:v>
                </c:pt>
                <c:pt idx="78">
                  <c:v>61.999824096176198</c:v>
                </c:pt>
                <c:pt idx="79">
                  <c:v>61.600329278391712</c:v>
                </c:pt>
                <c:pt idx="80">
                  <c:v>61.200787511541975</c:v>
                </c:pt>
                <c:pt idx="81">
                  <c:v>60.601255940707439</c:v>
                </c:pt>
                <c:pt idx="82">
                  <c:v>61.201112931298489</c:v>
                </c:pt>
                <c:pt idx="83">
                  <c:v>61.600796394744862</c:v>
                </c:pt>
                <c:pt idx="84">
                  <c:v>61.401028541017155</c:v>
                </c:pt>
                <c:pt idx="85">
                  <c:v>61.401028541017155</c:v>
                </c:pt>
                <c:pt idx="86">
                  <c:v>61.600730967163251</c:v>
                </c:pt>
                <c:pt idx="87">
                  <c:v>61.201194410995832</c:v>
                </c:pt>
                <c:pt idx="88">
                  <c:v>60.401829612562118</c:v>
                </c:pt>
                <c:pt idx="89">
                  <c:v>60.201948557584096</c:v>
                </c:pt>
                <c:pt idx="90">
                  <c:v>59.802295032567351</c:v>
                </c:pt>
                <c:pt idx="91">
                  <c:v>59.402644890882144</c:v>
                </c:pt>
                <c:pt idx="92">
                  <c:v>59.002892387875065</c:v>
                </c:pt>
                <c:pt idx="93">
                  <c:v>59.002892387875065</c:v>
                </c:pt>
                <c:pt idx="94">
                  <c:v>59.002892387875065</c:v>
                </c:pt>
                <c:pt idx="95">
                  <c:v>59.802813956005011</c:v>
                </c:pt>
                <c:pt idx="96">
                  <c:v>59.802813956005011</c:v>
                </c:pt>
                <c:pt idx="97">
                  <c:v>59.802813956005011</c:v>
                </c:pt>
                <c:pt idx="98">
                  <c:v>60.201961837306094</c:v>
                </c:pt>
                <c:pt idx="99">
                  <c:v>60.601113210128723</c:v>
                </c:pt>
                <c:pt idx="100">
                  <c:v>60.201851581573905</c:v>
                </c:pt>
                <c:pt idx="101">
                  <c:v>60.601506394153581</c:v>
                </c:pt>
                <c:pt idx="102">
                  <c:v>60.601506394153581</c:v>
                </c:pt>
                <c:pt idx="103">
                  <c:v>60.601506394153581</c:v>
                </c:pt>
                <c:pt idx="104">
                  <c:v>60.201741008932949</c:v>
                </c:pt>
                <c:pt idx="105">
                  <c:v>60.001912868596008</c:v>
                </c:pt>
                <c:pt idx="106">
                  <c:v>59.802058918117552</c:v>
                </c:pt>
                <c:pt idx="107">
                  <c:v>59.802058918117552</c:v>
                </c:pt>
                <c:pt idx="108">
                  <c:v>59.402273290001261</c:v>
                </c:pt>
                <c:pt idx="109">
                  <c:v>59.802161429184345</c:v>
                </c:pt>
                <c:pt idx="110">
                  <c:v>60.201945686700817</c:v>
                </c:pt>
                <c:pt idx="111">
                  <c:v>60.601473806218394</c:v>
                </c:pt>
                <c:pt idx="112">
                  <c:v>61.200537538250622</c:v>
                </c:pt>
                <c:pt idx="113">
                  <c:v>61.799853974700603</c:v>
                </c:pt>
                <c:pt idx="114">
                  <c:v>61.599878493494295</c:v>
                </c:pt>
                <c:pt idx="115">
                  <c:v>61.200084651118047</c:v>
                </c:pt>
                <c:pt idx="116">
                  <c:v>60.600551563589576</c:v>
                </c:pt>
                <c:pt idx="117">
                  <c:v>60.001266034646804</c:v>
                </c:pt>
                <c:pt idx="118">
                  <c:v>60.001266034646804</c:v>
                </c:pt>
                <c:pt idx="119">
                  <c:v>59.801470099262637</c:v>
                </c:pt>
                <c:pt idx="120">
                  <c:v>60.201007481558321</c:v>
                </c:pt>
                <c:pt idx="121">
                  <c:v>60.201007481558321</c:v>
                </c:pt>
                <c:pt idx="122">
                  <c:v>60.400648156871455</c:v>
                </c:pt>
                <c:pt idx="123">
                  <c:v>60.001257846745645</c:v>
                </c:pt>
                <c:pt idx="124">
                  <c:v>60.800441806398183</c:v>
                </c:pt>
                <c:pt idx="125">
                  <c:v>60.600791295028486</c:v>
                </c:pt>
                <c:pt idx="126">
                  <c:v>61.399594289554813</c:v>
                </c:pt>
                <c:pt idx="127">
                  <c:v>62.198441313842196</c:v>
                </c:pt>
                <c:pt idx="128">
                  <c:v>62.997127015407344</c:v>
                </c:pt>
                <c:pt idx="129">
                  <c:v>63.396792847629662</c:v>
                </c:pt>
                <c:pt idx="130">
                  <c:v>64.195751071327678</c:v>
                </c:pt>
                <c:pt idx="131">
                  <c:v>64.595640086595779</c:v>
                </c:pt>
                <c:pt idx="132">
                  <c:v>64.795632434470889</c:v>
                </c:pt>
              </c:numCache>
            </c:numRef>
          </c:val>
        </c:ser>
        <c:ser>
          <c:idx val="5"/>
          <c:order val="2"/>
          <c:tx>
            <c:v>Est - last 10 last 1</c:v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phpbb!$A$2:$A$134</c:f>
              <c:numCache>
                <c:formatCode>General</c:formatCode>
                <c:ptCount val="13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</c:numCache>
            </c:numRef>
          </c:cat>
          <c:val>
            <c:numRef>
              <c:f>phpbb!$AO$2:$AO$134</c:f>
              <c:numCache>
                <c:formatCode>0.0</c:formatCode>
                <c:ptCount val="133"/>
                <c:pt idx="0" formatCode="General">
                  <c:v>61</c:v>
                </c:pt>
                <c:pt idx="1">
                  <c:v>61</c:v>
                </c:pt>
                <c:pt idx="2">
                  <c:v>61</c:v>
                </c:pt>
                <c:pt idx="3">
                  <c:v>61</c:v>
                </c:pt>
                <c:pt idx="4">
                  <c:v>61</c:v>
                </c:pt>
                <c:pt idx="5">
                  <c:v>61</c:v>
                </c:pt>
                <c:pt idx="6">
                  <c:v>61</c:v>
                </c:pt>
                <c:pt idx="7">
                  <c:v>61</c:v>
                </c:pt>
                <c:pt idx="8">
                  <c:v>61</c:v>
                </c:pt>
                <c:pt idx="9">
                  <c:v>61</c:v>
                </c:pt>
                <c:pt idx="10">
                  <c:v>61</c:v>
                </c:pt>
                <c:pt idx="11">
                  <c:v>61</c:v>
                </c:pt>
                <c:pt idx="12">
                  <c:v>61</c:v>
                </c:pt>
                <c:pt idx="13">
                  <c:v>61</c:v>
                </c:pt>
                <c:pt idx="14">
                  <c:v>61</c:v>
                </c:pt>
                <c:pt idx="15">
                  <c:v>61</c:v>
                </c:pt>
                <c:pt idx="16">
                  <c:v>61</c:v>
                </c:pt>
                <c:pt idx="17">
                  <c:v>61</c:v>
                </c:pt>
                <c:pt idx="18">
                  <c:v>61</c:v>
                </c:pt>
                <c:pt idx="19">
                  <c:v>61</c:v>
                </c:pt>
                <c:pt idx="20">
                  <c:v>61</c:v>
                </c:pt>
                <c:pt idx="21">
                  <c:v>61</c:v>
                </c:pt>
                <c:pt idx="22">
                  <c:v>61</c:v>
                </c:pt>
                <c:pt idx="23">
                  <c:v>61.1</c:v>
                </c:pt>
                <c:pt idx="24">
                  <c:v>61.199992892068551</c:v>
                </c:pt>
                <c:pt idx="25">
                  <c:v>61.299980265913803</c:v>
                </c:pt>
                <c:pt idx="26">
                  <c:v>61.399963710580913</c:v>
                </c:pt>
                <c:pt idx="27">
                  <c:v>61.499944814634226</c:v>
                </c:pt>
                <c:pt idx="28">
                  <c:v>61.599925166344377</c:v>
                </c:pt>
                <c:pt idx="29">
                  <c:v>61.69990635387321</c:v>
                </c:pt>
                <c:pt idx="30">
                  <c:v>61.799889965458938</c:v>
                </c:pt>
                <c:pt idx="31">
                  <c:v>61.899877589600841</c:v>
                </c:pt>
                <c:pt idx="32">
                  <c:v>61.999870815246055</c:v>
                </c:pt>
                <c:pt idx="33">
                  <c:v>61.999870815246055</c:v>
                </c:pt>
                <c:pt idx="34">
                  <c:v>61.999870815246055</c:v>
                </c:pt>
                <c:pt idx="35">
                  <c:v>61.999870815246055</c:v>
                </c:pt>
                <c:pt idx="36">
                  <c:v>61.999870815246055</c:v>
                </c:pt>
                <c:pt idx="37">
                  <c:v>61.999870815246055</c:v>
                </c:pt>
                <c:pt idx="38">
                  <c:v>61.999870815246055</c:v>
                </c:pt>
                <c:pt idx="39">
                  <c:v>61.999870815246055</c:v>
                </c:pt>
                <c:pt idx="40">
                  <c:v>61.999870815246055</c:v>
                </c:pt>
                <c:pt idx="41">
                  <c:v>61.999870815246055</c:v>
                </c:pt>
                <c:pt idx="42">
                  <c:v>61.999870815246055</c:v>
                </c:pt>
                <c:pt idx="43">
                  <c:v>61.999870815246055</c:v>
                </c:pt>
                <c:pt idx="44">
                  <c:v>61.999870815246055</c:v>
                </c:pt>
                <c:pt idx="45">
                  <c:v>61.999870815246055</c:v>
                </c:pt>
                <c:pt idx="46">
                  <c:v>61.999870815246055</c:v>
                </c:pt>
                <c:pt idx="47">
                  <c:v>61.999870815246055</c:v>
                </c:pt>
                <c:pt idx="48">
                  <c:v>61.999870815246055</c:v>
                </c:pt>
                <c:pt idx="49">
                  <c:v>61.999870815246055</c:v>
                </c:pt>
                <c:pt idx="50">
                  <c:v>61.999870815246055</c:v>
                </c:pt>
                <c:pt idx="51">
                  <c:v>61.999870815246055</c:v>
                </c:pt>
                <c:pt idx="52">
                  <c:v>61.999870815246055</c:v>
                </c:pt>
                <c:pt idx="53">
                  <c:v>61.999870815246055</c:v>
                </c:pt>
                <c:pt idx="54">
                  <c:v>61.999870815246055</c:v>
                </c:pt>
                <c:pt idx="55">
                  <c:v>61.999870815246055</c:v>
                </c:pt>
                <c:pt idx="56">
                  <c:v>61.999870815246055</c:v>
                </c:pt>
                <c:pt idx="57">
                  <c:v>61.999870815246055</c:v>
                </c:pt>
                <c:pt idx="58">
                  <c:v>61.999870815246055</c:v>
                </c:pt>
                <c:pt idx="59">
                  <c:v>61.999870815246055</c:v>
                </c:pt>
                <c:pt idx="60">
                  <c:v>61.999870815246055</c:v>
                </c:pt>
                <c:pt idx="61">
                  <c:v>61.999870815246055</c:v>
                </c:pt>
                <c:pt idx="62">
                  <c:v>61.999870815246055</c:v>
                </c:pt>
                <c:pt idx="63">
                  <c:v>61.999870815246055</c:v>
                </c:pt>
                <c:pt idx="64">
                  <c:v>61.899870398520363</c:v>
                </c:pt>
                <c:pt idx="65">
                  <c:v>61.899870398520363</c:v>
                </c:pt>
                <c:pt idx="66">
                  <c:v>61.899870398520363</c:v>
                </c:pt>
                <c:pt idx="67">
                  <c:v>61.899870398520363</c:v>
                </c:pt>
                <c:pt idx="68">
                  <c:v>61.899870398520363</c:v>
                </c:pt>
                <c:pt idx="69">
                  <c:v>61.899870398520363</c:v>
                </c:pt>
                <c:pt idx="70">
                  <c:v>61.799877149641951</c:v>
                </c:pt>
                <c:pt idx="71">
                  <c:v>61.899864815253984</c:v>
                </c:pt>
                <c:pt idx="72">
                  <c:v>61.999842521577882</c:v>
                </c:pt>
                <c:pt idx="73">
                  <c:v>62.099811808144963</c:v>
                </c:pt>
                <c:pt idx="74">
                  <c:v>62.299736618889021</c:v>
                </c:pt>
                <c:pt idx="75">
                  <c:v>62.399705611994577</c:v>
                </c:pt>
                <c:pt idx="76">
                  <c:v>62.499672334990144</c:v>
                </c:pt>
                <c:pt idx="77">
                  <c:v>62.299740354938123</c:v>
                </c:pt>
                <c:pt idx="78">
                  <c:v>62.199819680895963</c:v>
                </c:pt>
                <c:pt idx="79">
                  <c:v>62.099910905787063</c:v>
                </c:pt>
                <c:pt idx="80">
                  <c:v>62.099910905787063</c:v>
                </c:pt>
                <c:pt idx="81">
                  <c:v>61.800215529979113</c:v>
                </c:pt>
                <c:pt idx="82">
                  <c:v>61.800215529979113</c:v>
                </c:pt>
                <c:pt idx="83">
                  <c:v>61.800215529979113</c:v>
                </c:pt>
                <c:pt idx="84">
                  <c:v>61.500587434974697</c:v>
                </c:pt>
                <c:pt idx="85">
                  <c:v>61.300851875981444</c:v>
                </c:pt>
                <c:pt idx="86">
                  <c:v>61.101079761210244</c:v>
                </c:pt>
                <c:pt idx="87">
                  <c:v>61.200990309915056</c:v>
                </c:pt>
                <c:pt idx="88">
                  <c:v>61.001147777390614</c:v>
                </c:pt>
                <c:pt idx="89">
                  <c:v>60.801379033025952</c:v>
                </c:pt>
                <c:pt idx="90">
                  <c:v>60.601670775845854</c:v>
                </c:pt>
                <c:pt idx="91">
                  <c:v>60.501840255411047</c:v>
                </c:pt>
                <c:pt idx="92">
                  <c:v>60.102589304016718</c:v>
                </c:pt>
                <c:pt idx="93">
                  <c:v>59.703170919065528</c:v>
                </c:pt>
                <c:pt idx="94">
                  <c:v>59.603248850075282</c:v>
                </c:pt>
                <c:pt idx="95">
                  <c:v>59.803087717565994</c:v>
                </c:pt>
                <c:pt idx="96">
                  <c:v>59.60339185084414</c:v>
                </c:pt>
                <c:pt idx="97">
                  <c:v>59.403677045806234</c:v>
                </c:pt>
                <c:pt idx="98">
                  <c:v>59.603424032689226</c:v>
                </c:pt>
                <c:pt idx="99">
                  <c:v>59.80313862206161</c:v>
                </c:pt>
                <c:pt idx="100">
                  <c:v>60.002834148821513</c:v>
                </c:pt>
                <c:pt idx="101">
                  <c:v>60.202523937772163</c:v>
                </c:pt>
                <c:pt idx="102">
                  <c:v>60.202523937772163</c:v>
                </c:pt>
                <c:pt idx="103">
                  <c:v>60.402221310160016</c:v>
                </c:pt>
                <c:pt idx="104">
                  <c:v>60.402221310160016</c:v>
                </c:pt>
                <c:pt idx="105">
                  <c:v>60.102643890095322</c:v>
                </c:pt>
                <c:pt idx="106">
                  <c:v>60.202560889093093</c:v>
                </c:pt>
                <c:pt idx="107">
                  <c:v>60.202560889093093</c:v>
                </c:pt>
                <c:pt idx="108">
                  <c:v>60.002704671070951</c:v>
                </c:pt>
                <c:pt idx="109">
                  <c:v>60.002704671070951</c:v>
                </c:pt>
                <c:pt idx="110">
                  <c:v>60.102629009031993</c:v>
                </c:pt>
                <c:pt idx="111">
                  <c:v>60.202530425144211</c:v>
                </c:pt>
                <c:pt idx="112">
                  <c:v>60.502170693973063</c:v>
                </c:pt>
                <c:pt idx="113">
                  <c:v>60.602044709646833</c:v>
                </c:pt>
                <c:pt idx="114">
                  <c:v>60.701903743711753</c:v>
                </c:pt>
                <c:pt idx="115">
                  <c:v>60.701903743711753</c:v>
                </c:pt>
                <c:pt idx="116">
                  <c:v>60.602025153927457</c:v>
                </c:pt>
                <c:pt idx="117">
                  <c:v>60.602025153927457</c:v>
                </c:pt>
                <c:pt idx="118">
                  <c:v>60.901602449461997</c:v>
                </c:pt>
                <c:pt idx="119">
                  <c:v>60.701856987245982</c:v>
                </c:pt>
                <c:pt idx="120">
                  <c:v>60.701856987245982</c:v>
                </c:pt>
                <c:pt idx="121">
                  <c:v>60.402319607583365</c:v>
                </c:pt>
                <c:pt idx="122">
                  <c:v>60.202635504281162</c:v>
                </c:pt>
                <c:pt idx="123">
                  <c:v>60.002907367816164</c:v>
                </c:pt>
                <c:pt idx="124">
                  <c:v>60.302584875326083</c:v>
                </c:pt>
                <c:pt idx="125">
                  <c:v>60.402414211309832</c:v>
                </c:pt>
                <c:pt idx="126">
                  <c:v>60.801722078625446</c:v>
                </c:pt>
                <c:pt idx="127">
                  <c:v>61.300742043420342</c:v>
                </c:pt>
                <c:pt idx="128">
                  <c:v>61.500289106879443</c:v>
                </c:pt>
                <c:pt idx="129">
                  <c:v>62.098642390380213</c:v>
                </c:pt>
                <c:pt idx="130">
                  <c:v>62.397789406166844</c:v>
                </c:pt>
                <c:pt idx="131">
                  <c:v>62.995754608504313</c:v>
                </c:pt>
                <c:pt idx="132">
                  <c:v>63.494432591687996</c:v>
                </c:pt>
              </c:numCache>
            </c:numRef>
          </c:val>
        </c:ser>
        <c:marker val="1"/>
        <c:axId val="91120768"/>
        <c:axId val="91122304"/>
      </c:lineChart>
      <c:catAx>
        <c:axId val="91120768"/>
        <c:scaling>
          <c:orientation val="minMax"/>
        </c:scaling>
        <c:axPos val="b"/>
        <c:numFmt formatCode="#,##0" sourceLinked="0"/>
        <c:majorTickMark val="none"/>
        <c:tickLblPos val="nextTo"/>
        <c:crossAx val="91122304"/>
        <c:crosses val="autoZero"/>
        <c:auto val="1"/>
        <c:lblAlgn val="ctr"/>
        <c:lblOffset val="100"/>
      </c:catAx>
      <c:valAx>
        <c:axId val="91122304"/>
        <c:scaling>
          <c:orientation val="minMax"/>
          <c:max val="66"/>
          <c:min val="58"/>
        </c:scaling>
        <c:axPos val="l"/>
        <c:numFmt formatCode="General" sourceLinked="1"/>
        <c:majorTickMark val="none"/>
        <c:tickLblPos val="nextTo"/>
        <c:crossAx val="91120768"/>
        <c:crosses val="autoZero"/>
        <c:crossBetween val="between"/>
      </c:valAx>
    </c:plotArea>
    <c:plotVisOnly val="1"/>
  </c:chart>
  <c:spPr>
    <a:solidFill>
      <a:srgbClr val="FFFFFF"/>
    </a:solidFill>
    <a:ln w="25400" cap="flat" cmpd="sng" algn="ctr">
      <a:solidFill>
        <a:srgbClr val="000000"/>
      </a:solidFill>
      <a:prstDash val="solid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el-GR"/>
    </a:p>
  </c:txPr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v>Actual size</c:v>
          </c:tx>
          <c:spPr>
            <a:ln w="254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typo3!$A$2:$A$97</c:f>
              <c:numCache>
                <c:formatCode>General</c:formatCode>
                <c:ptCount val="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</c:numCache>
            </c:numRef>
          </c:cat>
          <c:val>
            <c:numRef>
              <c:f>typo3!$H$2:$H$97</c:f>
              <c:numCache>
                <c:formatCode>General</c:formatCode>
                <c:ptCount val="96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11</c:v>
                </c:pt>
                <c:pt idx="5">
                  <c:v>11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13</c:v>
                </c:pt>
                <c:pt idx="14">
                  <c:v>13</c:v>
                </c:pt>
                <c:pt idx="15">
                  <c:v>13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15</c:v>
                </c:pt>
                <c:pt idx="20">
                  <c:v>15</c:v>
                </c:pt>
                <c:pt idx="21">
                  <c:v>18</c:v>
                </c:pt>
                <c:pt idx="22">
                  <c:v>18</c:v>
                </c:pt>
                <c:pt idx="23">
                  <c:v>18</c:v>
                </c:pt>
                <c:pt idx="24">
                  <c:v>19</c:v>
                </c:pt>
                <c:pt idx="25">
                  <c:v>19</c:v>
                </c:pt>
                <c:pt idx="26">
                  <c:v>19</c:v>
                </c:pt>
                <c:pt idx="27">
                  <c:v>19</c:v>
                </c:pt>
                <c:pt idx="28">
                  <c:v>19</c:v>
                </c:pt>
                <c:pt idx="29">
                  <c:v>19</c:v>
                </c:pt>
                <c:pt idx="30">
                  <c:v>19</c:v>
                </c:pt>
                <c:pt idx="31">
                  <c:v>19</c:v>
                </c:pt>
                <c:pt idx="32">
                  <c:v>19</c:v>
                </c:pt>
                <c:pt idx="33">
                  <c:v>19</c:v>
                </c:pt>
                <c:pt idx="34">
                  <c:v>19</c:v>
                </c:pt>
                <c:pt idx="35">
                  <c:v>19</c:v>
                </c:pt>
                <c:pt idx="36">
                  <c:v>19</c:v>
                </c:pt>
                <c:pt idx="37">
                  <c:v>19</c:v>
                </c:pt>
                <c:pt idx="38">
                  <c:v>19</c:v>
                </c:pt>
                <c:pt idx="39">
                  <c:v>19</c:v>
                </c:pt>
                <c:pt idx="40">
                  <c:v>19</c:v>
                </c:pt>
                <c:pt idx="41">
                  <c:v>19</c:v>
                </c:pt>
                <c:pt idx="42">
                  <c:v>19</c:v>
                </c:pt>
                <c:pt idx="43">
                  <c:v>19</c:v>
                </c:pt>
                <c:pt idx="44">
                  <c:v>19</c:v>
                </c:pt>
                <c:pt idx="45">
                  <c:v>19</c:v>
                </c:pt>
                <c:pt idx="46">
                  <c:v>19</c:v>
                </c:pt>
                <c:pt idx="47">
                  <c:v>19</c:v>
                </c:pt>
                <c:pt idx="48">
                  <c:v>19</c:v>
                </c:pt>
                <c:pt idx="49">
                  <c:v>19</c:v>
                </c:pt>
                <c:pt idx="50">
                  <c:v>20</c:v>
                </c:pt>
                <c:pt idx="51">
                  <c:v>20</c:v>
                </c:pt>
                <c:pt idx="52">
                  <c:v>21</c:v>
                </c:pt>
                <c:pt idx="53">
                  <c:v>21</c:v>
                </c:pt>
                <c:pt idx="54">
                  <c:v>22</c:v>
                </c:pt>
                <c:pt idx="55">
                  <c:v>22</c:v>
                </c:pt>
                <c:pt idx="56">
                  <c:v>22</c:v>
                </c:pt>
                <c:pt idx="57">
                  <c:v>22</c:v>
                </c:pt>
                <c:pt idx="58">
                  <c:v>22</c:v>
                </c:pt>
                <c:pt idx="59">
                  <c:v>22</c:v>
                </c:pt>
                <c:pt idx="60">
                  <c:v>22</c:v>
                </c:pt>
                <c:pt idx="61">
                  <c:v>23</c:v>
                </c:pt>
                <c:pt idx="62">
                  <c:v>23</c:v>
                </c:pt>
                <c:pt idx="63">
                  <c:v>22</c:v>
                </c:pt>
                <c:pt idx="64">
                  <c:v>22</c:v>
                </c:pt>
                <c:pt idx="65">
                  <c:v>22</c:v>
                </c:pt>
                <c:pt idx="66">
                  <c:v>22</c:v>
                </c:pt>
                <c:pt idx="67">
                  <c:v>22</c:v>
                </c:pt>
                <c:pt idx="68">
                  <c:v>21</c:v>
                </c:pt>
                <c:pt idx="69">
                  <c:v>18</c:v>
                </c:pt>
                <c:pt idx="70">
                  <c:v>18</c:v>
                </c:pt>
                <c:pt idx="71">
                  <c:v>18</c:v>
                </c:pt>
                <c:pt idx="72">
                  <c:v>16</c:v>
                </c:pt>
                <c:pt idx="73">
                  <c:v>15</c:v>
                </c:pt>
                <c:pt idx="74">
                  <c:v>14</c:v>
                </c:pt>
                <c:pt idx="75">
                  <c:v>14</c:v>
                </c:pt>
                <c:pt idx="76">
                  <c:v>14</c:v>
                </c:pt>
                <c:pt idx="77">
                  <c:v>14</c:v>
                </c:pt>
                <c:pt idx="78">
                  <c:v>14</c:v>
                </c:pt>
                <c:pt idx="79">
                  <c:v>14</c:v>
                </c:pt>
                <c:pt idx="80">
                  <c:v>16</c:v>
                </c:pt>
                <c:pt idx="81">
                  <c:v>16</c:v>
                </c:pt>
                <c:pt idx="82">
                  <c:v>16</c:v>
                </c:pt>
                <c:pt idx="83">
                  <c:v>16</c:v>
                </c:pt>
                <c:pt idx="84">
                  <c:v>16</c:v>
                </c:pt>
                <c:pt idx="85">
                  <c:v>21</c:v>
                </c:pt>
                <c:pt idx="86">
                  <c:v>21</c:v>
                </c:pt>
                <c:pt idx="87">
                  <c:v>23</c:v>
                </c:pt>
                <c:pt idx="88">
                  <c:v>23</c:v>
                </c:pt>
                <c:pt idx="89">
                  <c:v>23</c:v>
                </c:pt>
                <c:pt idx="90">
                  <c:v>23</c:v>
                </c:pt>
                <c:pt idx="91">
                  <c:v>23</c:v>
                </c:pt>
                <c:pt idx="92">
                  <c:v>23</c:v>
                </c:pt>
                <c:pt idx="93">
                  <c:v>23</c:v>
                </c:pt>
                <c:pt idx="94">
                  <c:v>23</c:v>
                </c:pt>
                <c:pt idx="95">
                  <c:v>23</c:v>
                </c:pt>
              </c:numCache>
            </c:numRef>
          </c:val>
        </c:ser>
        <c:ser>
          <c:idx val="4"/>
          <c:order val="1"/>
          <c:tx>
            <c:v>Est - last 5 last 1</c:v>
          </c:tx>
          <c:spPr>
            <a:ln w="12700">
              <a:solidFill>
                <a:schemeClr val="accent3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typo3!$A$2:$A$97</c:f>
              <c:numCache>
                <c:formatCode>General</c:formatCode>
                <c:ptCount val="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</c:numCache>
            </c:numRef>
          </c:cat>
          <c:val>
            <c:numRef>
              <c:f>typo3!$AN$2:$AN$97</c:f>
              <c:numCache>
                <c:formatCode>0.0</c:formatCode>
                <c:ptCount val="96"/>
                <c:pt idx="0" formatCode="General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10.25</c:v>
                </c:pt>
                <c:pt idx="5">
                  <c:v>10.447208119759113</c:v>
                </c:pt>
                <c:pt idx="6">
                  <c:v>10.841036018522839</c:v>
                </c:pt>
                <c:pt idx="7">
                  <c:v>11.23247593754207</c:v>
                </c:pt>
                <c:pt idx="8">
                  <c:v>11.624674660664541</c:v>
                </c:pt>
                <c:pt idx="9">
                  <c:v>11.822738530210136</c:v>
                </c:pt>
                <c:pt idx="10">
                  <c:v>12.021234662472848</c:v>
                </c:pt>
                <c:pt idx="11">
                  <c:v>12.021234662472848</c:v>
                </c:pt>
                <c:pt idx="12">
                  <c:v>12.021234662472848</c:v>
                </c:pt>
                <c:pt idx="13">
                  <c:v>12.220528714762768</c:v>
                </c:pt>
                <c:pt idx="14">
                  <c:v>12.41925501749972</c:v>
                </c:pt>
                <c:pt idx="15">
                  <c:v>12.61772323905492</c:v>
                </c:pt>
                <c:pt idx="16">
                  <c:v>12.816239678459782</c:v>
                </c:pt>
                <c:pt idx="17">
                  <c:v>13.213981884678818</c:v>
                </c:pt>
                <c:pt idx="18">
                  <c:v>13.612100474256721</c:v>
                </c:pt>
                <c:pt idx="19">
                  <c:v>14.007512103590669</c:v>
                </c:pt>
                <c:pt idx="20">
                  <c:v>14.402208772741869</c:v>
                </c:pt>
                <c:pt idx="21">
                  <c:v>15.392054797533326</c:v>
                </c:pt>
                <c:pt idx="22">
                  <c:v>16.176546440458591</c:v>
                </c:pt>
                <c:pt idx="23">
                  <c:v>16.764276047398969</c:v>
                </c:pt>
                <c:pt idx="24">
                  <c:v>17.548532441965015</c:v>
                </c:pt>
                <c:pt idx="25">
                  <c:v>18.337002025158991</c:v>
                </c:pt>
                <c:pt idx="26">
                  <c:v>18.537956868719135</c:v>
                </c:pt>
                <c:pt idx="27">
                  <c:v>18.738873122278235</c:v>
                </c:pt>
                <c:pt idx="28">
                  <c:v>18.939894739392233</c:v>
                </c:pt>
                <c:pt idx="29">
                  <c:v>18.939894739392233</c:v>
                </c:pt>
                <c:pt idx="30">
                  <c:v>18.939894739392233</c:v>
                </c:pt>
                <c:pt idx="31">
                  <c:v>18.939894739392233</c:v>
                </c:pt>
                <c:pt idx="32">
                  <c:v>18.939894739392233</c:v>
                </c:pt>
                <c:pt idx="33">
                  <c:v>18.939894739392233</c:v>
                </c:pt>
                <c:pt idx="34">
                  <c:v>18.939894739392233</c:v>
                </c:pt>
                <c:pt idx="35">
                  <c:v>18.939894739392233</c:v>
                </c:pt>
                <c:pt idx="36">
                  <c:v>18.939894739392233</c:v>
                </c:pt>
                <c:pt idx="37">
                  <c:v>18.939894739392233</c:v>
                </c:pt>
                <c:pt idx="38">
                  <c:v>18.939894739392233</c:v>
                </c:pt>
                <c:pt idx="39">
                  <c:v>18.939894739392233</c:v>
                </c:pt>
                <c:pt idx="40">
                  <c:v>18.939894739392233</c:v>
                </c:pt>
                <c:pt idx="41">
                  <c:v>18.939894739392233</c:v>
                </c:pt>
                <c:pt idx="42">
                  <c:v>18.939894739392233</c:v>
                </c:pt>
                <c:pt idx="43">
                  <c:v>18.939894739392233</c:v>
                </c:pt>
                <c:pt idx="44">
                  <c:v>18.939894739392233</c:v>
                </c:pt>
                <c:pt idx="45">
                  <c:v>18.939894739392233</c:v>
                </c:pt>
                <c:pt idx="46">
                  <c:v>18.939894739392233</c:v>
                </c:pt>
                <c:pt idx="47">
                  <c:v>18.939894739392233</c:v>
                </c:pt>
                <c:pt idx="48">
                  <c:v>18.939894739392233</c:v>
                </c:pt>
                <c:pt idx="49">
                  <c:v>18.939894739392233</c:v>
                </c:pt>
                <c:pt idx="50">
                  <c:v>19.141166143118031</c:v>
                </c:pt>
                <c:pt idx="51">
                  <c:v>19.342146130100847</c:v>
                </c:pt>
                <c:pt idx="52">
                  <c:v>19.74378384307904</c:v>
                </c:pt>
                <c:pt idx="53">
                  <c:v>20.14437072283113</c:v>
                </c:pt>
                <c:pt idx="54">
                  <c:v>20.74516265364872</c:v>
                </c:pt>
                <c:pt idx="55">
                  <c:v>21.145744285310116</c:v>
                </c:pt>
                <c:pt idx="56">
                  <c:v>21.546272206002079</c:v>
                </c:pt>
                <c:pt idx="57">
                  <c:v>21.746957051050622</c:v>
                </c:pt>
                <c:pt idx="58">
                  <c:v>21.947723274957397</c:v>
                </c:pt>
                <c:pt idx="59">
                  <c:v>21.947723274957397</c:v>
                </c:pt>
                <c:pt idx="60">
                  <c:v>21.947723274957397</c:v>
                </c:pt>
                <c:pt idx="61">
                  <c:v>22.148677159471127</c:v>
                </c:pt>
                <c:pt idx="62">
                  <c:v>22.349416318289286</c:v>
                </c:pt>
                <c:pt idx="63">
                  <c:v>22.349416318289286</c:v>
                </c:pt>
                <c:pt idx="64">
                  <c:v>22.349416318289286</c:v>
                </c:pt>
                <c:pt idx="65">
                  <c:v>22.349416318289286</c:v>
                </c:pt>
                <c:pt idx="66">
                  <c:v>22.148794686629682</c:v>
                </c:pt>
                <c:pt idx="67">
                  <c:v>21.948057658152319</c:v>
                </c:pt>
                <c:pt idx="68">
                  <c:v>21.747109896739971</c:v>
                </c:pt>
                <c:pt idx="69">
                  <c:v>20.944056289468826</c:v>
                </c:pt>
                <c:pt idx="70">
                  <c:v>20.154708466883331</c:v>
                </c:pt>
                <c:pt idx="71">
                  <c:v>19.371494703447134</c:v>
                </c:pt>
                <c:pt idx="72">
                  <c:v>18.195213087343486</c:v>
                </c:pt>
                <c:pt idx="73">
                  <c:v>17.020899008455114</c:v>
                </c:pt>
                <c:pt idx="74">
                  <c:v>16.236861594855355</c:v>
                </c:pt>
                <c:pt idx="75">
                  <c:v>15.46376558944417</c:v>
                </c:pt>
                <c:pt idx="76">
                  <c:v>14.690821250223197</c:v>
                </c:pt>
                <c:pt idx="77">
                  <c:v>14.299096025623626</c:v>
                </c:pt>
                <c:pt idx="78">
                  <c:v>14.102302471163181</c:v>
                </c:pt>
                <c:pt idx="79">
                  <c:v>14.102302471163181</c:v>
                </c:pt>
                <c:pt idx="80">
                  <c:v>14.496520073319354</c:v>
                </c:pt>
                <c:pt idx="81">
                  <c:v>14.887936167706522</c:v>
                </c:pt>
                <c:pt idx="82">
                  <c:v>15.278236613157254</c:v>
                </c:pt>
                <c:pt idx="83">
                  <c:v>15.669065705366966</c:v>
                </c:pt>
                <c:pt idx="84">
                  <c:v>16.062078319435113</c:v>
                </c:pt>
                <c:pt idx="85">
                  <c:v>17.054363457763021</c:v>
                </c:pt>
                <c:pt idx="86">
                  <c:v>18.015148340322529</c:v>
                </c:pt>
                <c:pt idx="87">
                  <c:v>19.342129757511429</c:v>
                </c:pt>
                <c:pt idx="88">
                  <c:v>20.656265617413226</c:v>
                </c:pt>
                <c:pt idx="89">
                  <c:v>21.998560793168629</c:v>
                </c:pt>
                <c:pt idx="90">
                  <c:v>22.40348740887756</c:v>
                </c:pt>
                <c:pt idx="91">
                  <c:v>22.808892265879596</c:v>
                </c:pt>
                <c:pt idx="92">
                  <c:v>22.808892265879596</c:v>
                </c:pt>
                <c:pt idx="93">
                  <c:v>22.808892265879596</c:v>
                </c:pt>
                <c:pt idx="94">
                  <c:v>22.808892265879596</c:v>
                </c:pt>
                <c:pt idx="95">
                  <c:v>22.808892265879596</c:v>
                </c:pt>
              </c:numCache>
            </c:numRef>
          </c:val>
        </c:ser>
        <c:ser>
          <c:idx val="5"/>
          <c:order val="2"/>
          <c:tx>
            <c:v>Est - last 10 last 1</c:v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typo3!$A$2:$A$97</c:f>
              <c:numCache>
                <c:formatCode>General</c:formatCode>
                <c:ptCount val="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</c:numCache>
            </c:numRef>
          </c:cat>
          <c:val>
            <c:numRef>
              <c:f>typo3!$AO$2:$AO$97</c:f>
              <c:numCache>
                <c:formatCode>0.0</c:formatCode>
                <c:ptCount val="96"/>
                <c:pt idx="0" formatCode="General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10.25</c:v>
                </c:pt>
                <c:pt idx="5">
                  <c:v>10.447208119759113</c:v>
                </c:pt>
                <c:pt idx="6">
                  <c:v>10.771367632922747</c:v>
                </c:pt>
                <c:pt idx="7">
                  <c:v>11.042946980408567</c:v>
                </c:pt>
                <c:pt idx="8">
                  <c:v>11.275851265753067</c:v>
                </c:pt>
                <c:pt idx="9">
                  <c:v>11.479181600576158</c:v>
                </c:pt>
                <c:pt idx="10">
                  <c:v>11.65921207878082</c:v>
                </c:pt>
                <c:pt idx="11">
                  <c:v>11.840288576676532</c:v>
                </c:pt>
                <c:pt idx="12">
                  <c:v>12.0227298721808</c:v>
                </c:pt>
                <c:pt idx="13">
                  <c:v>12.298942591034733</c:v>
                </c:pt>
                <c:pt idx="14">
                  <c:v>12.485016884355074</c:v>
                </c:pt>
                <c:pt idx="15">
                  <c:v>12.671754776628324</c:v>
                </c:pt>
                <c:pt idx="16">
                  <c:v>12.765598050471452</c:v>
                </c:pt>
                <c:pt idx="17">
                  <c:v>12.953443092426602</c:v>
                </c:pt>
                <c:pt idx="18">
                  <c:v>13.235038542775849</c:v>
                </c:pt>
                <c:pt idx="19">
                  <c:v>13.515834943085476</c:v>
                </c:pt>
                <c:pt idx="20">
                  <c:v>13.796593063693335</c:v>
                </c:pt>
                <c:pt idx="21">
                  <c:v>14.359549207830923</c:v>
                </c:pt>
                <c:pt idx="22">
                  <c:v>14.917686808801172</c:v>
                </c:pt>
                <c:pt idx="23">
                  <c:v>15.383088636644176</c:v>
                </c:pt>
                <c:pt idx="24">
                  <c:v>15.941002848471461</c:v>
                </c:pt>
                <c:pt idx="25">
                  <c:v>16.499202423299963</c:v>
                </c:pt>
                <c:pt idx="26">
                  <c:v>17.062155046820017</c:v>
                </c:pt>
                <c:pt idx="27">
                  <c:v>17.539179712092935</c:v>
                </c:pt>
                <c:pt idx="28">
                  <c:v>17.925333760396427</c:v>
                </c:pt>
                <c:pt idx="29">
                  <c:v>18.31437443130573</c:v>
                </c:pt>
                <c:pt idx="30">
                  <c:v>18.707640455763489</c:v>
                </c:pt>
                <c:pt idx="31">
                  <c:v>18.807373656059191</c:v>
                </c:pt>
                <c:pt idx="32">
                  <c:v>18.907153633639929</c:v>
                </c:pt>
                <c:pt idx="33">
                  <c:v>19.006997976835596</c:v>
                </c:pt>
                <c:pt idx="34">
                  <c:v>19.006997976835596</c:v>
                </c:pt>
                <c:pt idx="35">
                  <c:v>19.006997976835596</c:v>
                </c:pt>
                <c:pt idx="36">
                  <c:v>19.006997976835596</c:v>
                </c:pt>
                <c:pt idx="37">
                  <c:v>19.006997976835596</c:v>
                </c:pt>
                <c:pt idx="38">
                  <c:v>19.006997976835596</c:v>
                </c:pt>
                <c:pt idx="39">
                  <c:v>19.006997976835596</c:v>
                </c:pt>
                <c:pt idx="40">
                  <c:v>19.006997976835596</c:v>
                </c:pt>
                <c:pt idx="41">
                  <c:v>19.006997976835596</c:v>
                </c:pt>
                <c:pt idx="42">
                  <c:v>19.006997976835596</c:v>
                </c:pt>
                <c:pt idx="43">
                  <c:v>19.006997976835596</c:v>
                </c:pt>
                <c:pt idx="44">
                  <c:v>19.006997976835596</c:v>
                </c:pt>
                <c:pt idx="45">
                  <c:v>19.006997976835596</c:v>
                </c:pt>
                <c:pt idx="46">
                  <c:v>19.006997976835596</c:v>
                </c:pt>
                <c:pt idx="47">
                  <c:v>19.006997976835596</c:v>
                </c:pt>
                <c:pt idx="48">
                  <c:v>19.006997976835596</c:v>
                </c:pt>
                <c:pt idx="49">
                  <c:v>19.006997976835596</c:v>
                </c:pt>
                <c:pt idx="50">
                  <c:v>19.106924354598291</c:v>
                </c:pt>
                <c:pt idx="51">
                  <c:v>19.206781876074892</c:v>
                </c:pt>
                <c:pt idx="52">
                  <c:v>19.406391001116226</c:v>
                </c:pt>
                <c:pt idx="53">
                  <c:v>19.605600638759629</c:v>
                </c:pt>
                <c:pt idx="54">
                  <c:v>19.903998358398535</c:v>
                </c:pt>
                <c:pt idx="55">
                  <c:v>20.201523842030973</c:v>
                </c:pt>
                <c:pt idx="56">
                  <c:v>20.498565906445162</c:v>
                </c:pt>
                <c:pt idx="57">
                  <c:v>20.795508300580092</c:v>
                </c:pt>
                <c:pt idx="58">
                  <c:v>21.092733401424749</c:v>
                </c:pt>
                <c:pt idx="59">
                  <c:v>21.390625858698591</c:v>
                </c:pt>
                <c:pt idx="60">
                  <c:v>21.589926140038926</c:v>
                </c:pt>
                <c:pt idx="61">
                  <c:v>21.889305424039648</c:v>
                </c:pt>
                <c:pt idx="62">
                  <c:v>22.089136301190589</c:v>
                </c:pt>
                <c:pt idx="63">
                  <c:v>22.189056556875585</c:v>
                </c:pt>
                <c:pt idx="64">
                  <c:v>22.189056556875585</c:v>
                </c:pt>
                <c:pt idx="65">
                  <c:v>22.189056556875585</c:v>
                </c:pt>
                <c:pt idx="66">
                  <c:v>22.189056556875585</c:v>
                </c:pt>
                <c:pt idx="67">
                  <c:v>22.189056556875585</c:v>
                </c:pt>
                <c:pt idx="68">
                  <c:v>22.089051947959632</c:v>
                </c:pt>
                <c:pt idx="69">
                  <c:v>21.689367872626129</c:v>
                </c:pt>
                <c:pt idx="70">
                  <c:v>21.294461800631289</c:v>
                </c:pt>
                <c:pt idx="71">
                  <c:v>20.805519975945369</c:v>
                </c:pt>
                <c:pt idx="72">
                  <c:v>20.124565551819931</c:v>
                </c:pt>
                <c:pt idx="73">
                  <c:v>19.453697007959029</c:v>
                </c:pt>
                <c:pt idx="74">
                  <c:v>18.702539721323383</c:v>
                </c:pt>
                <c:pt idx="75">
                  <c:v>17.968969417224329</c:v>
                </c:pt>
                <c:pt idx="76">
                  <c:v>17.244797261441562</c:v>
                </c:pt>
                <c:pt idx="77">
                  <c:v>16.522609278738194</c:v>
                </c:pt>
                <c:pt idx="78">
                  <c:v>15.886121659233996</c:v>
                </c:pt>
                <c:pt idx="79">
                  <c:v>15.518548423253748</c:v>
                </c:pt>
                <c:pt idx="80">
                  <c:v>15.334553066539561</c:v>
                </c:pt>
                <c:pt idx="81">
                  <c:v>15.149477442030488</c:v>
                </c:pt>
                <c:pt idx="82">
                  <c:v>15.149477442030488</c:v>
                </c:pt>
                <c:pt idx="83">
                  <c:v>15.242628291371918</c:v>
                </c:pt>
                <c:pt idx="84">
                  <c:v>15.428801991146949</c:v>
                </c:pt>
                <c:pt idx="85">
                  <c:v>16.081663743839727</c:v>
                </c:pt>
                <c:pt idx="86">
                  <c:v>16.722949709534038</c:v>
                </c:pt>
                <c:pt idx="87">
                  <c:v>17.540328814526784</c:v>
                </c:pt>
                <c:pt idx="88">
                  <c:v>18.349291630686917</c:v>
                </c:pt>
                <c:pt idx="89">
                  <c:v>19.160550768365763</c:v>
                </c:pt>
                <c:pt idx="90">
                  <c:v>19.801727826043976</c:v>
                </c:pt>
                <c:pt idx="91">
                  <c:v>20.445709966461649</c:v>
                </c:pt>
                <c:pt idx="92">
                  <c:v>21.097134825945432</c:v>
                </c:pt>
                <c:pt idx="93">
                  <c:v>21.761014917285724</c:v>
                </c:pt>
                <c:pt idx="94">
                  <c:v>22.443043302067654</c:v>
                </c:pt>
                <c:pt idx="95">
                  <c:v>22.645031833654976</c:v>
                </c:pt>
              </c:numCache>
            </c:numRef>
          </c:val>
        </c:ser>
        <c:marker val="1"/>
        <c:axId val="91158016"/>
        <c:axId val="91159552"/>
      </c:lineChart>
      <c:catAx>
        <c:axId val="91158016"/>
        <c:scaling>
          <c:orientation val="minMax"/>
        </c:scaling>
        <c:axPos val="b"/>
        <c:numFmt formatCode="#,##0" sourceLinked="0"/>
        <c:majorTickMark val="none"/>
        <c:tickLblPos val="nextTo"/>
        <c:crossAx val="91159552"/>
        <c:crosses val="autoZero"/>
        <c:auto val="1"/>
        <c:lblAlgn val="ctr"/>
        <c:lblOffset val="100"/>
        <c:tickLblSkip val="9"/>
      </c:catAx>
      <c:valAx>
        <c:axId val="91159552"/>
        <c:scaling>
          <c:orientation val="minMax"/>
          <c:max val="24"/>
          <c:min val="9"/>
        </c:scaling>
        <c:axPos val="l"/>
        <c:numFmt formatCode="General" sourceLinked="1"/>
        <c:majorTickMark val="none"/>
        <c:tickLblPos val="nextTo"/>
        <c:crossAx val="91158016"/>
        <c:crosses val="autoZero"/>
        <c:crossBetween val="between"/>
      </c:valAx>
    </c:plotArea>
    <c:plotVisOnly val="1"/>
  </c:chart>
  <c:spPr>
    <a:solidFill>
      <a:srgbClr val="FFFFFF"/>
    </a:solidFill>
    <a:ln w="25400" cap="flat" cmpd="sng" algn="ctr">
      <a:solidFill>
        <a:srgbClr val="000000"/>
      </a:solidFill>
      <a:prstDash val="solid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el-GR"/>
    </a:p>
  </c:tx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v>Actual size</c:v>
          </c:tx>
          <c:spPr>
            <a:ln w="254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mediawiki!$A$2:$A$323</c:f>
              <c:numCache>
                <c:formatCode>General</c:formatCode>
                <c:ptCount val="32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</c:numCache>
            </c:numRef>
          </c:cat>
          <c:val>
            <c:numRef>
              <c:f>mediawiki!$H$2:$H$323</c:f>
              <c:numCache>
                <c:formatCode>General</c:formatCode>
                <c:ptCount val="322"/>
                <c:pt idx="0">
                  <c:v>17</c:v>
                </c:pt>
                <c:pt idx="1">
                  <c:v>16</c:v>
                </c:pt>
                <c:pt idx="2">
                  <c:v>17</c:v>
                </c:pt>
                <c:pt idx="3">
                  <c:v>17</c:v>
                </c:pt>
                <c:pt idx="4">
                  <c:v>17</c:v>
                </c:pt>
                <c:pt idx="5">
                  <c:v>18</c:v>
                </c:pt>
                <c:pt idx="6">
                  <c:v>19</c:v>
                </c:pt>
                <c:pt idx="7">
                  <c:v>19</c:v>
                </c:pt>
                <c:pt idx="8">
                  <c:v>19</c:v>
                </c:pt>
                <c:pt idx="9">
                  <c:v>19</c:v>
                </c:pt>
                <c:pt idx="10">
                  <c:v>19</c:v>
                </c:pt>
                <c:pt idx="11">
                  <c:v>19</c:v>
                </c:pt>
                <c:pt idx="12">
                  <c:v>19</c:v>
                </c:pt>
                <c:pt idx="13">
                  <c:v>19</c:v>
                </c:pt>
                <c:pt idx="14">
                  <c:v>20</c:v>
                </c:pt>
                <c:pt idx="15">
                  <c:v>21</c:v>
                </c:pt>
                <c:pt idx="16">
                  <c:v>22</c:v>
                </c:pt>
                <c:pt idx="17">
                  <c:v>22</c:v>
                </c:pt>
                <c:pt idx="18">
                  <c:v>22</c:v>
                </c:pt>
                <c:pt idx="19">
                  <c:v>23</c:v>
                </c:pt>
                <c:pt idx="20">
                  <c:v>23</c:v>
                </c:pt>
                <c:pt idx="21">
                  <c:v>23</c:v>
                </c:pt>
                <c:pt idx="22">
                  <c:v>24</c:v>
                </c:pt>
                <c:pt idx="23">
                  <c:v>24</c:v>
                </c:pt>
                <c:pt idx="24">
                  <c:v>24</c:v>
                </c:pt>
                <c:pt idx="25">
                  <c:v>24</c:v>
                </c:pt>
                <c:pt idx="26">
                  <c:v>24</c:v>
                </c:pt>
                <c:pt idx="27">
                  <c:v>25</c:v>
                </c:pt>
                <c:pt idx="28">
                  <c:v>26</c:v>
                </c:pt>
                <c:pt idx="29">
                  <c:v>26</c:v>
                </c:pt>
                <c:pt idx="30">
                  <c:v>26</c:v>
                </c:pt>
                <c:pt idx="31">
                  <c:v>26</c:v>
                </c:pt>
                <c:pt idx="32">
                  <c:v>26</c:v>
                </c:pt>
                <c:pt idx="33">
                  <c:v>28</c:v>
                </c:pt>
                <c:pt idx="34">
                  <c:v>28</c:v>
                </c:pt>
                <c:pt idx="35">
                  <c:v>28</c:v>
                </c:pt>
                <c:pt idx="36">
                  <c:v>28</c:v>
                </c:pt>
                <c:pt idx="37">
                  <c:v>28</c:v>
                </c:pt>
                <c:pt idx="38">
                  <c:v>28</c:v>
                </c:pt>
                <c:pt idx="39">
                  <c:v>27</c:v>
                </c:pt>
                <c:pt idx="40">
                  <c:v>28</c:v>
                </c:pt>
                <c:pt idx="41">
                  <c:v>28</c:v>
                </c:pt>
                <c:pt idx="42">
                  <c:v>28</c:v>
                </c:pt>
                <c:pt idx="43">
                  <c:v>28</c:v>
                </c:pt>
                <c:pt idx="44">
                  <c:v>28</c:v>
                </c:pt>
                <c:pt idx="45">
                  <c:v>28</c:v>
                </c:pt>
                <c:pt idx="46">
                  <c:v>28</c:v>
                </c:pt>
                <c:pt idx="47">
                  <c:v>28</c:v>
                </c:pt>
                <c:pt idx="48">
                  <c:v>28</c:v>
                </c:pt>
                <c:pt idx="49">
                  <c:v>28</c:v>
                </c:pt>
                <c:pt idx="50">
                  <c:v>28</c:v>
                </c:pt>
                <c:pt idx="51">
                  <c:v>28</c:v>
                </c:pt>
                <c:pt idx="52">
                  <c:v>28</c:v>
                </c:pt>
                <c:pt idx="53">
                  <c:v>28</c:v>
                </c:pt>
                <c:pt idx="54">
                  <c:v>27</c:v>
                </c:pt>
                <c:pt idx="55">
                  <c:v>27</c:v>
                </c:pt>
                <c:pt idx="56">
                  <c:v>27</c:v>
                </c:pt>
                <c:pt idx="57">
                  <c:v>27</c:v>
                </c:pt>
                <c:pt idx="58">
                  <c:v>27</c:v>
                </c:pt>
                <c:pt idx="59">
                  <c:v>27</c:v>
                </c:pt>
                <c:pt idx="60">
                  <c:v>28</c:v>
                </c:pt>
                <c:pt idx="61">
                  <c:v>26</c:v>
                </c:pt>
                <c:pt idx="62">
                  <c:v>25</c:v>
                </c:pt>
                <c:pt idx="63">
                  <c:v>25</c:v>
                </c:pt>
                <c:pt idx="64">
                  <c:v>23</c:v>
                </c:pt>
                <c:pt idx="65">
                  <c:v>23</c:v>
                </c:pt>
                <c:pt idx="66">
                  <c:v>23</c:v>
                </c:pt>
                <c:pt idx="67">
                  <c:v>23</c:v>
                </c:pt>
                <c:pt idx="68">
                  <c:v>23</c:v>
                </c:pt>
                <c:pt idx="69">
                  <c:v>23</c:v>
                </c:pt>
                <c:pt idx="70">
                  <c:v>24</c:v>
                </c:pt>
                <c:pt idx="71">
                  <c:v>24</c:v>
                </c:pt>
                <c:pt idx="72">
                  <c:v>24</c:v>
                </c:pt>
                <c:pt idx="73">
                  <c:v>25</c:v>
                </c:pt>
                <c:pt idx="74">
                  <c:v>25</c:v>
                </c:pt>
                <c:pt idx="75">
                  <c:v>25</c:v>
                </c:pt>
                <c:pt idx="76">
                  <c:v>25</c:v>
                </c:pt>
                <c:pt idx="77">
                  <c:v>25</c:v>
                </c:pt>
                <c:pt idx="78">
                  <c:v>25</c:v>
                </c:pt>
                <c:pt idx="79">
                  <c:v>25</c:v>
                </c:pt>
                <c:pt idx="80">
                  <c:v>25</c:v>
                </c:pt>
                <c:pt idx="81">
                  <c:v>25</c:v>
                </c:pt>
                <c:pt idx="82">
                  <c:v>25</c:v>
                </c:pt>
                <c:pt idx="83">
                  <c:v>25</c:v>
                </c:pt>
                <c:pt idx="84">
                  <c:v>25</c:v>
                </c:pt>
                <c:pt idx="85">
                  <c:v>26</c:v>
                </c:pt>
                <c:pt idx="86">
                  <c:v>27</c:v>
                </c:pt>
                <c:pt idx="87">
                  <c:v>28</c:v>
                </c:pt>
                <c:pt idx="88">
                  <c:v>28</c:v>
                </c:pt>
                <c:pt idx="89">
                  <c:v>29</c:v>
                </c:pt>
                <c:pt idx="90">
                  <c:v>29</c:v>
                </c:pt>
                <c:pt idx="91">
                  <c:v>29</c:v>
                </c:pt>
                <c:pt idx="92">
                  <c:v>29</c:v>
                </c:pt>
                <c:pt idx="93">
                  <c:v>30</c:v>
                </c:pt>
                <c:pt idx="94">
                  <c:v>31</c:v>
                </c:pt>
                <c:pt idx="95">
                  <c:v>31</c:v>
                </c:pt>
                <c:pt idx="96">
                  <c:v>32</c:v>
                </c:pt>
                <c:pt idx="97">
                  <c:v>31</c:v>
                </c:pt>
                <c:pt idx="98">
                  <c:v>31</c:v>
                </c:pt>
                <c:pt idx="99">
                  <c:v>31</c:v>
                </c:pt>
                <c:pt idx="100">
                  <c:v>31</c:v>
                </c:pt>
                <c:pt idx="101">
                  <c:v>31</c:v>
                </c:pt>
                <c:pt idx="102">
                  <c:v>31</c:v>
                </c:pt>
                <c:pt idx="103">
                  <c:v>31</c:v>
                </c:pt>
                <c:pt idx="104">
                  <c:v>31</c:v>
                </c:pt>
                <c:pt idx="105">
                  <c:v>31</c:v>
                </c:pt>
                <c:pt idx="106">
                  <c:v>31</c:v>
                </c:pt>
                <c:pt idx="107">
                  <c:v>31</c:v>
                </c:pt>
                <c:pt idx="108">
                  <c:v>31</c:v>
                </c:pt>
                <c:pt idx="109">
                  <c:v>31</c:v>
                </c:pt>
                <c:pt idx="110">
                  <c:v>32</c:v>
                </c:pt>
                <c:pt idx="111">
                  <c:v>33</c:v>
                </c:pt>
                <c:pt idx="112">
                  <c:v>33</c:v>
                </c:pt>
                <c:pt idx="113">
                  <c:v>33</c:v>
                </c:pt>
                <c:pt idx="114">
                  <c:v>33</c:v>
                </c:pt>
                <c:pt idx="115">
                  <c:v>33</c:v>
                </c:pt>
                <c:pt idx="116">
                  <c:v>33</c:v>
                </c:pt>
                <c:pt idx="117">
                  <c:v>33</c:v>
                </c:pt>
                <c:pt idx="118">
                  <c:v>33</c:v>
                </c:pt>
                <c:pt idx="119">
                  <c:v>33</c:v>
                </c:pt>
                <c:pt idx="120">
                  <c:v>33</c:v>
                </c:pt>
                <c:pt idx="121">
                  <c:v>33</c:v>
                </c:pt>
                <c:pt idx="122">
                  <c:v>33</c:v>
                </c:pt>
                <c:pt idx="123">
                  <c:v>33</c:v>
                </c:pt>
                <c:pt idx="124">
                  <c:v>33</c:v>
                </c:pt>
                <c:pt idx="125">
                  <c:v>33</c:v>
                </c:pt>
                <c:pt idx="126">
                  <c:v>34</c:v>
                </c:pt>
                <c:pt idx="127">
                  <c:v>34</c:v>
                </c:pt>
                <c:pt idx="128">
                  <c:v>34</c:v>
                </c:pt>
                <c:pt idx="129">
                  <c:v>34</c:v>
                </c:pt>
                <c:pt idx="130">
                  <c:v>34</c:v>
                </c:pt>
                <c:pt idx="131">
                  <c:v>34</c:v>
                </c:pt>
                <c:pt idx="132">
                  <c:v>34</c:v>
                </c:pt>
                <c:pt idx="133">
                  <c:v>34</c:v>
                </c:pt>
                <c:pt idx="134">
                  <c:v>34</c:v>
                </c:pt>
                <c:pt idx="135">
                  <c:v>34</c:v>
                </c:pt>
                <c:pt idx="136">
                  <c:v>34</c:v>
                </c:pt>
                <c:pt idx="137">
                  <c:v>34</c:v>
                </c:pt>
                <c:pt idx="138">
                  <c:v>34</c:v>
                </c:pt>
                <c:pt idx="139">
                  <c:v>34</c:v>
                </c:pt>
                <c:pt idx="140">
                  <c:v>34</c:v>
                </c:pt>
                <c:pt idx="141">
                  <c:v>34</c:v>
                </c:pt>
                <c:pt idx="142">
                  <c:v>34</c:v>
                </c:pt>
                <c:pt idx="143">
                  <c:v>34</c:v>
                </c:pt>
                <c:pt idx="144">
                  <c:v>34</c:v>
                </c:pt>
                <c:pt idx="145">
                  <c:v>34</c:v>
                </c:pt>
                <c:pt idx="146">
                  <c:v>34</c:v>
                </c:pt>
                <c:pt idx="147">
                  <c:v>34</c:v>
                </c:pt>
                <c:pt idx="148">
                  <c:v>34</c:v>
                </c:pt>
                <c:pt idx="149">
                  <c:v>34</c:v>
                </c:pt>
                <c:pt idx="150">
                  <c:v>34</c:v>
                </c:pt>
                <c:pt idx="151">
                  <c:v>34</c:v>
                </c:pt>
                <c:pt idx="152">
                  <c:v>34</c:v>
                </c:pt>
                <c:pt idx="153">
                  <c:v>34</c:v>
                </c:pt>
                <c:pt idx="154">
                  <c:v>34</c:v>
                </c:pt>
                <c:pt idx="155">
                  <c:v>34</c:v>
                </c:pt>
                <c:pt idx="156">
                  <c:v>34</c:v>
                </c:pt>
                <c:pt idx="157">
                  <c:v>34</c:v>
                </c:pt>
                <c:pt idx="158">
                  <c:v>34</c:v>
                </c:pt>
                <c:pt idx="159">
                  <c:v>34</c:v>
                </c:pt>
                <c:pt idx="160">
                  <c:v>34</c:v>
                </c:pt>
                <c:pt idx="161">
                  <c:v>34</c:v>
                </c:pt>
                <c:pt idx="162">
                  <c:v>34</c:v>
                </c:pt>
                <c:pt idx="163">
                  <c:v>34</c:v>
                </c:pt>
                <c:pt idx="164">
                  <c:v>34</c:v>
                </c:pt>
                <c:pt idx="165">
                  <c:v>34</c:v>
                </c:pt>
                <c:pt idx="166">
                  <c:v>34</c:v>
                </c:pt>
                <c:pt idx="167">
                  <c:v>34</c:v>
                </c:pt>
                <c:pt idx="168">
                  <c:v>34</c:v>
                </c:pt>
                <c:pt idx="169">
                  <c:v>34</c:v>
                </c:pt>
                <c:pt idx="170">
                  <c:v>35</c:v>
                </c:pt>
                <c:pt idx="171">
                  <c:v>35</c:v>
                </c:pt>
                <c:pt idx="172">
                  <c:v>35</c:v>
                </c:pt>
                <c:pt idx="173">
                  <c:v>35</c:v>
                </c:pt>
                <c:pt idx="174">
                  <c:v>36</c:v>
                </c:pt>
                <c:pt idx="175">
                  <c:v>35</c:v>
                </c:pt>
                <c:pt idx="176">
                  <c:v>35</c:v>
                </c:pt>
                <c:pt idx="177">
                  <c:v>36</c:v>
                </c:pt>
                <c:pt idx="178">
                  <c:v>36</c:v>
                </c:pt>
                <c:pt idx="179">
                  <c:v>36</c:v>
                </c:pt>
                <c:pt idx="180">
                  <c:v>37</c:v>
                </c:pt>
                <c:pt idx="181">
                  <c:v>38</c:v>
                </c:pt>
                <c:pt idx="182">
                  <c:v>38</c:v>
                </c:pt>
                <c:pt idx="183">
                  <c:v>38</c:v>
                </c:pt>
                <c:pt idx="184">
                  <c:v>38</c:v>
                </c:pt>
                <c:pt idx="185">
                  <c:v>38</c:v>
                </c:pt>
                <c:pt idx="186">
                  <c:v>38</c:v>
                </c:pt>
                <c:pt idx="187">
                  <c:v>38</c:v>
                </c:pt>
                <c:pt idx="188">
                  <c:v>38</c:v>
                </c:pt>
                <c:pt idx="189">
                  <c:v>38</c:v>
                </c:pt>
                <c:pt idx="190">
                  <c:v>38</c:v>
                </c:pt>
                <c:pt idx="191">
                  <c:v>38</c:v>
                </c:pt>
                <c:pt idx="192">
                  <c:v>38</c:v>
                </c:pt>
                <c:pt idx="193">
                  <c:v>38</c:v>
                </c:pt>
                <c:pt idx="194">
                  <c:v>38</c:v>
                </c:pt>
                <c:pt idx="195">
                  <c:v>38</c:v>
                </c:pt>
                <c:pt idx="196">
                  <c:v>39</c:v>
                </c:pt>
                <c:pt idx="197">
                  <c:v>39</c:v>
                </c:pt>
                <c:pt idx="198">
                  <c:v>39</c:v>
                </c:pt>
                <c:pt idx="199">
                  <c:v>39</c:v>
                </c:pt>
                <c:pt idx="200">
                  <c:v>38</c:v>
                </c:pt>
                <c:pt idx="201">
                  <c:v>38</c:v>
                </c:pt>
                <c:pt idx="202">
                  <c:v>38</c:v>
                </c:pt>
                <c:pt idx="203">
                  <c:v>38</c:v>
                </c:pt>
                <c:pt idx="204">
                  <c:v>38</c:v>
                </c:pt>
                <c:pt idx="205">
                  <c:v>38</c:v>
                </c:pt>
                <c:pt idx="206">
                  <c:v>38</c:v>
                </c:pt>
                <c:pt idx="207">
                  <c:v>38</c:v>
                </c:pt>
                <c:pt idx="208">
                  <c:v>38</c:v>
                </c:pt>
                <c:pt idx="209">
                  <c:v>39</c:v>
                </c:pt>
                <c:pt idx="210">
                  <c:v>38</c:v>
                </c:pt>
                <c:pt idx="211">
                  <c:v>38</c:v>
                </c:pt>
                <c:pt idx="212">
                  <c:v>39</c:v>
                </c:pt>
                <c:pt idx="213">
                  <c:v>39</c:v>
                </c:pt>
                <c:pt idx="214">
                  <c:v>38</c:v>
                </c:pt>
                <c:pt idx="215">
                  <c:v>38</c:v>
                </c:pt>
                <c:pt idx="216">
                  <c:v>38</c:v>
                </c:pt>
                <c:pt idx="217">
                  <c:v>38</c:v>
                </c:pt>
                <c:pt idx="218">
                  <c:v>38</c:v>
                </c:pt>
                <c:pt idx="219">
                  <c:v>38</c:v>
                </c:pt>
                <c:pt idx="220">
                  <c:v>38</c:v>
                </c:pt>
                <c:pt idx="221">
                  <c:v>38</c:v>
                </c:pt>
                <c:pt idx="222">
                  <c:v>40</c:v>
                </c:pt>
                <c:pt idx="223">
                  <c:v>41</c:v>
                </c:pt>
                <c:pt idx="224">
                  <c:v>41</c:v>
                </c:pt>
                <c:pt idx="225">
                  <c:v>41</c:v>
                </c:pt>
                <c:pt idx="226">
                  <c:v>41</c:v>
                </c:pt>
                <c:pt idx="227">
                  <c:v>41</c:v>
                </c:pt>
                <c:pt idx="228">
                  <c:v>41</c:v>
                </c:pt>
                <c:pt idx="229">
                  <c:v>41</c:v>
                </c:pt>
                <c:pt idx="230">
                  <c:v>41</c:v>
                </c:pt>
                <c:pt idx="231">
                  <c:v>41</c:v>
                </c:pt>
                <c:pt idx="232">
                  <c:v>41</c:v>
                </c:pt>
                <c:pt idx="233">
                  <c:v>42</c:v>
                </c:pt>
                <c:pt idx="234">
                  <c:v>42</c:v>
                </c:pt>
                <c:pt idx="235">
                  <c:v>42</c:v>
                </c:pt>
                <c:pt idx="236">
                  <c:v>43</c:v>
                </c:pt>
                <c:pt idx="237">
                  <c:v>43</c:v>
                </c:pt>
                <c:pt idx="238">
                  <c:v>43</c:v>
                </c:pt>
                <c:pt idx="239">
                  <c:v>43</c:v>
                </c:pt>
                <c:pt idx="240">
                  <c:v>43</c:v>
                </c:pt>
                <c:pt idx="241">
                  <c:v>44</c:v>
                </c:pt>
                <c:pt idx="242">
                  <c:v>44</c:v>
                </c:pt>
                <c:pt idx="243">
                  <c:v>44</c:v>
                </c:pt>
                <c:pt idx="244">
                  <c:v>44</c:v>
                </c:pt>
                <c:pt idx="245">
                  <c:v>44</c:v>
                </c:pt>
                <c:pt idx="246">
                  <c:v>45</c:v>
                </c:pt>
                <c:pt idx="247">
                  <c:v>45</c:v>
                </c:pt>
                <c:pt idx="248">
                  <c:v>45</c:v>
                </c:pt>
                <c:pt idx="249">
                  <c:v>45</c:v>
                </c:pt>
                <c:pt idx="250">
                  <c:v>45</c:v>
                </c:pt>
                <c:pt idx="251">
                  <c:v>45</c:v>
                </c:pt>
                <c:pt idx="252">
                  <c:v>45</c:v>
                </c:pt>
                <c:pt idx="253">
                  <c:v>46</c:v>
                </c:pt>
                <c:pt idx="254">
                  <c:v>46</c:v>
                </c:pt>
                <c:pt idx="255">
                  <c:v>46</c:v>
                </c:pt>
                <c:pt idx="256">
                  <c:v>46</c:v>
                </c:pt>
                <c:pt idx="257">
                  <c:v>46</c:v>
                </c:pt>
                <c:pt idx="258">
                  <c:v>46</c:v>
                </c:pt>
                <c:pt idx="259">
                  <c:v>46</c:v>
                </c:pt>
                <c:pt idx="260">
                  <c:v>46</c:v>
                </c:pt>
                <c:pt idx="261">
                  <c:v>46</c:v>
                </c:pt>
                <c:pt idx="262">
                  <c:v>46</c:v>
                </c:pt>
                <c:pt idx="263">
                  <c:v>49</c:v>
                </c:pt>
                <c:pt idx="264">
                  <c:v>49</c:v>
                </c:pt>
                <c:pt idx="265">
                  <c:v>49</c:v>
                </c:pt>
                <c:pt idx="266">
                  <c:v>49</c:v>
                </c:pt>
                <c:pt idx="267">
                  <c:v>49</c:v>
                </c:pt>
                <c:pt idx="268">
                  <c:v>49</c:v>
                </c:pt>
                <c:pt idx="269">
                  <c:v>49</c:v>
                </c:pt>
                <c:pt idx="270">
                  <c:v>49</c:v>
                </c:pt>
                <c:pt idx="271">
                  <c:v>49</c:v>
                </c:pt>
                <c:pt idx="272">
                  <c:v>49</c:v>
                </c:pt>
                <c:pt idx="273">
                  <c:v>49</c:v>
                </c:pt>
                <c:pt idx="274">
                  <c:v>49</c:v>
                </c:pt>
                <c:pt idx="275">
                  <c:v>49</c:v>
                </c:pt>
                <c:pt idx="276">
                  <c:v>49</c:v>
                </c:pt>
                <c:pt idx="277">
                  <c:v>49</c:v>
                </c:pt>
                <c:pt idx="278">
                  <c:v>49</c:v>
                </c:pt>
                <c:pt idx="279">
                  <c:v>49</c:v>
                </c:pt>
                <c:pt idx="280">
                  <c:v>49</c:v>
                </c:pt>
                <c:pt idx="281">
                  <c:v>48</c:v>
                </c:pt>
                <c:pt idx="282">
                  <c:v>48</c:v>
                </c:pt>
                <c:pt idx="283">
                  <c:v>49</c:v>
                </c:pt>
                <c:pt idx="284">
                  <c:v>49</c:v>
                </c:pt>
                <c:pt idx="285">
                  <c:v>50</c:v>
                </c:pt>
                <c:pt idx="286">
                  <c:v>50</c:v>
                </c:pt>
                <c:pt idx="287">
                  <c:v>51</c:v>
                </c:pt>
                <c:pt idx="288">
                  <c:v>51</c:v>
                </c:pt>
                <c:pt idx="289">
                  <c:v>51</c:v>
                </c:pt>
                <c:pt idx="290">
                  <c:v>51</c:v>
                </c:pt>
                <c:pt idx="291">
                  <c:v>51</c:v>
                </c:pt>
                <c:pt idx="292">
                  <c:v>51</c:v>
                </c:pt>
                <c:pt idx="293">
                  <c:v>54</c:v>
                </c:pt>
                <c:pt idx="294">
                  <c:v>51</c:v>
                </c:pt>
                <c:pt idx="295">
                  <c:v>51</c:v>
                </c:pt>
                <c:pt idx="296">
                  <c:v>51</c:v>
                </c:pt>
                <c:pt idx="297">
                  <c:v>51</c:v>
                </c:pt>
                <c:pt idx="298">
                  <c:v>54</c:v>
                </c:pt>
                <c:pt idx="299">
                  <c:v>54</c:v>
                </c:pt>
                <c:pt idx="300">
                  <c:v>51</c:v>
                </c:pt>
                <c:pt idx="301">
                  <c:v>51</c:v>
                </c:pt>
                <c:pt idx="302">
                  <c:v>51</c:v>
                </c:pt>
                <c:pt idx="303">
                  <c:v>51</c:v>
                </c:pt>
                <c:pt idx="304">
                  <c:v>51</c:v>
                </c:pt>
                <c:pt idx="305">
                  <c:v>51</c:v>
                </c:pt>
                <c:pt idx="306">
                  <c:v>51</c:v>
                </c:pt>
                <c:pt idx="307">
                  <c:v>51</c:v>
                </c:pt>
                <c:pt idx="308">
                  <c:v>50</c:v>
                </c:pt>
                <c:pt idx="309">
                  <c:v>50</c:v>
                </c:pt>
                <c:pt idx="310">
                  <c:v>50</c:v>
                </c:pt>
                <c:pt idx="311">
                  <c:v>50</c:v>
                </c:pt>
                <c:pt idx="312">
                  <c:v>50</c:v>
                </c:pt>
                <c:pt idx="313">
                  <c:v>50</c:v>
                </c:pt>
                <c:pt idx="314">
                  <c:v>50</c:v>
                </c:pt>
                <c:pt idx="315">
                  <c:v>50</c:v>
                </c:pt>
                <c:pt idx="316">
                  <c:v>51</c:v>
                </c:pt>
                <c:pt idx="317">
                  <c:v>50</c:v>
                </c:pt>
                <c:pt idx="318">
                  <c:v>50</c:v>
                </c:pt>
                <c:pt idx="319">
                  <c:v>50</c:v>
                </c:pt>
                <c:pt idx="320">
                  <c:v>50</c:v>
                </c:pt>
                <c:pt idx="321">
                  <c:v>50</c:v>
                </c:pt>
              </c:numCache>
            </c:numRef>
          </c:val>
        </c:ser>
        <c:ser>
          <c:idx val="4"/>
          <c:order val="1"/>
          <c:tx>
            <c:v>Est - last 5 last 1</c:v>
          </c:tx>
          <c:spPr>
            <a:ln w="12700">
              <a:solidFill>
                <a:schemeClr val="accent3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mediawiki!$A$2:$A$323</c:f>
              <c:numCache>
                <c:formatCode>General</c:formatCode>
                <c:ptCount val="32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</c:numCache>
            </c:numRef>
          </c:cat>
          <c:val>
            <c:numRef>
              <c:f>mediawiki!$AN$2:$AN$323</c:f>
              <c:numCache>
                <c:formatCode>0.0</c:formatCode>
                <c:ptCount val="322"/>
                <c:pt idx="0" formatCode="General">
                  <c:v>17</c:v>
                </c:pt>
                <c:pt idx="1">
                  <c:v>16</c:v>
                </c:pt>
                <c:pt idx="2">
                  <c:v>16</c:v>
                </c:pt>
                <c:pt idx="3">
                  <c:v>16</c:v>
                </c:pt>
                <c:pt idx="4">
                  <c:v>16</c:v>
                </c:pt>
                <c:pt idx="5">
                  <c:v>16.220106626047219</c:v>
                </c:pt>
                <c:pt idx="6">
                  <c:v>16.876450915910091</c:v>
                </c:pt>
                <c:pt idx="7">
                  <c:v>17.308923520456435</c:v>
                </c:pt>
                <c:pt idx="8">
                  <c:v>17.738304938625049</c:v>
                </c:pt>
                <c:pt idx="9">
                  <c:v>18.166141843977428</c:v>
                </c:pt>
                <c:pt idx="10">
                  <c:v>18.380038651130889</c:v>
                </c:pt>
                <c:pt idx="11">
                  <c:v>18.380038651130889</c:v>
                </c:pt>
                <c:pt idx="12">
                  <c:v>18.380038651130889</c:v>
                </c:pt>
                <c:pt idx="13">
                  <c:v>18.380038651130889</c:v>
                </c:pt>
                <c:pt idx="14">
                  <c:v>18.593758253218791</c:v>
                </c:pt>
                <c:pt idx="15">
                  <c:v>19.019734354984287</c:v>
                </c:pt>
                <c:pt idx="16">
                  <c:v>19.653862319393031</c:v>
                </c:pt>
                <c:pt idx="17">
                  <c:v>20.281516451399426</c:v>
                </c:pt>
                <c:pt idx="18">
                  <c:v>20.906478594533489</c:v>
                </c:pt>
                <c:pt idx="19">
                  <c:v>21.532392173374689</c:v>
                </c:pt>
                <c:pt idx="20">
                  <c:v>21.948917727497911</c:v>
                </c:pt>
                <c:pt idx="21">
                  <c:v>22.156927580927462</c:v>
                </c:pt>
                <c:pt idx="22">
                  <c:v>22.572491880913422</c:v>
                </c:pt>
                <c:pt idx="23">
                  <c:v>22.986843934860552</c:v>
                </c:pt>
                <c:pt idx="24">
                  <c:v>23.193828684707725</c:v>
                </c:pt>
                <c:pt idx="25">
                  <c:v>23.400624255720263</c:v>
                </c:pt>
                <c:pt idx="26">
                  <c:v>23.60732793808873</c:v>
                </c:pt>
                <c:pt idx="27">
                  <c:v>23.8140366653918</c:v>
                </c:pt>
                <c:pt idx="28">
                  <c:v>24.226780057803822</c:v>
                </c:pt>
                <c:pt idx="29">
                  <c:v>24.63793792171689</c:v>
                </c:pt>
                <c:pt idx="30">
                  <c:v>25.048200928217263</c:v>
                </c:pt>
                <c:pt idx="31">
                  <c:v>25.458247747784586</c:v>
                </c:pt>
                <c:pt idx="32">
                  <c:v>25.663500600780289</c:v>
                </c:pt>
                <c:pt idx="33">
                  <c:v>26.074058957313031</c:v>
                </c:pt>
                <c:pt idx="34">
                  <c:v>26.483058267876849</c:v>
                </c:pt>
                <c:pt idx="35">
                  <c:v>26.891082075357289</c:v>
                </c:pt>
                <c:pt idx="36">
                  <c:v>27.298703042202629</c:v>
                </c:pt>
                <c:pt idx="37">
                  <c:v>27.70648898389263</c:v>
                </c:pt>
                <c:pt idx="38">
                  <c:v>27.70648898389263</c:v>
                </c:pt>
                <c:pt idx="39">
                  <c:v>27.502229105521362</c:v>
                </c:pt>
                <c:pt idx="40">
                  <c:v>27.502229105521362</c:v>
                </c:pt>
                <c:pt idx="41">
                  <c:v>27.502229105521362</c:v>
                </c:pt>
                <c:pt idx="42">
                  <c:v>27.502229105521362</c:v>
                </c:pt>
                <c:pt idx="43">
                  <c:v>27.502229105521362</c:v>
                </c:pt>
                <c:pt idx="44">
                  <c:v>27.706452775192187</c:v>
                </c:pt>
                <c:pt idx="45">
                  <c:v>27.706452775192187</c:v>
                </c:pt>
                <c:pt idx="46">
                  <c:v>27.706452775192187</c:v>
                </c:pt>
                <c:pt idx="47">
                  <c:v>27.706452775192187</c:v>
                </c:pt>
                <c:pt idx="48">
                  <c:v>27.706452775192187</c:v>
                </c:pt>
                <c:pt idx="49">
                  <c:v>27.706452775192187</c:v>
                </c:pt>
                <c:pt idx="50">
                  <c:v>27.706452775192187</c:v>
                </c:pt>
                <c:pt idx="51">
                  <c:v>27.706452775192187</c:v>
                </c:pt>
                <c:pt idx="52">
                  <c:v>27.706452775192187</c:v>
                </c:pt>
                <c:pt idx="53">
                  <c:v>27.706452775192187</c:v>
                </c:pt>
                <c:pt idx="54">
                  <c:v>27.502192362938938</c:v>
                </c:pt>
                <c:pt idx="55">
                  <c:v>27.297968147587731</c:v>
                </c:pt>
                <c:pt idx="56">
                  <c:v>27.093713002829489</c:v>
                </c:pt>
                <c:pt idx="57">
                  <c:v>26.889359746220887</c:v>
                </c:pt>
                <c:pt idx="58">
                  <c:v>26.684840977360622</c:v>
                </c:pt>
                <c:pt idx="59">
                  <c:v>26.684840977360622</c:v>
                </c:pt>
                <c:pt idx="60">
                  <c:v>26.889593040184486</c:v>
                </c:pt>
                <c:pt idx="61">
                  <c:v>26.685077820116312</c:v>
                </c:pt>
                <c:pt idx="62">
                  <c:v>26.276255463638325</c:v>
                </c:pt>
                <c:pt idx="63">
                  <c:v>25.868171385468493</c:v>
                </c:pt>
                <c:pt idx="64">
                  <c:v>25.052285400120887</c:v>
                </c:pt>
                <c:pt idx="65">
                  <c:v>24.036800346159108</c:v>
                </c:pt>
                <c:pt idx="66">
                  <c:v>23.423042362419029</c:v>
                </c:pt>
                <c:pt idx="67">
                  <c:v>23.012113151367789</c:v>
                </c:pt>
                <c:pt idx="68">
                  <c:v>22.599870037297961</c:v>
                </c:pt>
                <c:pt idx="69">
                  <c:v>22.599870037297961</c:v>
                </c:pt>
                <c:pt idx="70">
                  <c:v>22.807014717440317</c:v>
                </c:pt>
                <c:pt idx="71">
                  <c:v>23.013788129983531</c:v>
                </c:pt>
                <c:pt idx="72">
                  <c:v>23.220288494322066</c:v>
                </c:pt>
                <c:pt idx="73">
                  <c:v>23.632937588816535</c:v>
                </c:pt>
                <c:pt idx="74">
                  <c:v>24.044599419188927</c:v>
                </c:pt>
                <c:pt idx="75">
                  <c:v>24.250309221811779</c:v>
                </c:pt>
                <c:pt idx="76">
                  <c:v>24.455871416507904</c:v>
                </c:pt>
                <c:pt idx="77">
                  <c:v>24.661373791073625</c:v>
                </c:pt>
                <c:pt idx="78">
                  <c:v>24.661373791073625</c:v>
                </c:pt>
                <c:pt idx="79">
                  <c:v>24.661373791073625</c:v>
                </c:pt>
                <c:pt idx="80">
                  <c:v>24.661373791073625</c:v>
                </c:pt>
                <c:pt idx="81">
                  <c:v>24.661373791073625</c:v>
                </c:pt>
                <c:pt idx="82">
                  <c:v>24.661373791073625</c:v>
                </c:pt>
                <c:pt idx="83">
                  <c:v>24.661373791073625</c:v>
                </c:pt>
                <c:pt idx="84">
                  <c:v>24.661373791073625</c:v>
                </c:pt>
                <c:pt idx="85">
                  <c:v>24.866903913703929</c:v>
                </c:pt>
                <c:pt idx="86">
                  <c:v>25.277390983293316</c:v>
                </c:pt>
                <c:pt idx="87">
                  <c:v>25.891063595217844</c:v>
                </c:pt>
                <c:pt idx="88">
                  <c:v>26.501896484626375</c:v>
                </c:pt>
                <c:pt idx="89">
                  <c:v>27.315252577643889</c:v>
                </c:pt>
                <c:pt idx="90">
                  <c:v>27.925283779900177</c:v>
                </c:pt>
                <c:pt idx="91">
                  <c:v>28.332320260457454</c:v>
                </c:pt>
                <c:pt idx="92">
                  <c:v>28.535936250358418</c:v>
                </c:pt>
                <c:pt idx="93">
                  <c:v>28.943131038772552</c:v>
                </c:pt>
                <c:pt idx="94">
                  <c:v>29.350039486284754</c:v>
                </c:pt>
                <c:pt idx="95">
                  <c:v>29.756016975990679</c:v>
                </c:pt>
                <c:pt idx="96">
                  <c:v>30.364271635804791</c:v>
                </c:pt>
                <c:pt idx="97">
                  <c:v>30.7691361190988</c:v>
                </c:pt>
                <c:pt idx="98">
                  <c:v>30.971894993483318</c:v>
                </c:pt>
                <c:pt idx="99">
                  <c:v>30.971894993483318</c:v>
                </c:pt>
                <c:pt idx="100">
                  <c:v>30.971894993483318</c:v>
                </c:pt>
                <c:pt idx="101">
                  <c:v>30.769035734686739</c:v>
                </c:pt>
                <c:pt idx="102">
                  <c:v>30.769035734686739</c:v>
                </c:pt>
                <c:pt idx="103">
                  <c:v>30.769035734686739</c:v>
                </c:pt>
                <c:pt idx="104">
                  <c:v>30.769035734686739</c:v>
                </c:pt>
                <c:pt idx="105">
                  <c:v>30.769035734686739</c:v>
                </c:pt>
                <c:pt idx="106">
                  <c:v>30.769035734686739</c:v>
                </c:pt>
                <c:pt idx="107">
                  <c:v>30.769035734686739</c:v>
                </c:pt>
                <c:pt idx="108">
                  <c:v>30.769035734686739</c:v>
                </c:pt>
                <c:pt idx="109">
                  <c:v>30.769035734686739</c:v>
                </c:pt>
                <c:pt idx="110">
                  <c:v>30.972049558334376</c:v>
                </c:pt>
                <c:pt idx="111">
                  <c:v>31.377764026491835</c:v>
                </c:pt>
                <c:pt idx="112">
                  <c:v>31.782692105961054</c:v>
                </c:pt>
                <c:pt idx="113">
                  <c:v>32.187230964539012</c:v>
                </c:pt>
                <c:pt idx="114">
                  <c:v>32.591774632083698</c:v>
                </c:pt>
                <c:pt idx="115">
                  <c:v>32.79424573962855</c:v>
                </c:pt>
                <c:pt idx="116">
                  <c:v>32.79424573962855</c:v>
                </c:pt>
                <c:pt idx="117">
                  <c:v>32.79424573962855</c:v>
                </c:pt>
                <c:pt idx="118">
                  <c:v>32.79424573962855</c:v>
                </c:pt>
                <c:pt idx="119">
                  <c:v>32.79424573962855</c:v>
                </c:pt>
                <c:pt idx="120">
                  <c:v>32.79424573962855</c:v>
                </c:pt>
                <c:pt idx="121">
                  <c:v>32.79424573962855</c:v>
                </c:pt>
                <c:pt idx="122">
                  <c:v>32.79424573962855</c:v>
                </c:pt>
                <c:pt idx="123">
                  <c:v>32.79424573962855</c:v>
                </c:pt>
                <c:pt idx="124">
                  <c:v>32.79424573962855</c:v>
                </c:pt>
                <c:pt idx="125">
                  <c:v>32.79424573962855</c:v>
                </c:pt>
                <c:pt idx="126">
                  <c:v>32.996763251060848</c:v>
                </c:pt>
                <c:pt idx="127">
                  <c:v>33.199148478080012</c:v>
                </c:pt>
                <c:pt idx="128">
                  <c:v>33.401446180667293</c:v>
                </c:pt>
                <c:pt idx="129">
                  <c:v>33.603700968311273</c:v>
                </c:pt>
                <c:pt idx="130">
                  <c:v>33.805957372654035</c:v>
                </c:pt>
                <c:pt idx="131">
                  <c:v>33.805957372654035</c:v>
                </c:pt>
                <c:pt idx="132">
                  <c:v>33.805957372654035</c:v>
                </c:pt>
                <c:pt idx="133">
                  <c:v>33.805957372654035</c:v>
                </c:pt>
                <c:pt idx="134">
                  <c:v>33.805957372654035</c:v>
                </c:pt>
                <c:pt idx="135">
                  <c:v>33.805957372654035</c:v>
                </c:pt>
                <c:pt idx="136">
                  <c:v>33.805957372654035</c:v>
                </c:pt>
                <c:pt idx="137">
                  <c:v>33.805957372654035</c:v>
                </c:pt>
                <c:pt idx="138">
                  <c:v>33.805957372654035</c:v>
                </c:pt>
                <c:pt idx="139">
                  <c:v>33.805957372654035</c:v>
                </c:pt>
                <c:pt idx="140">
                  <c:v>33.805957372654035</c:v>
                </c:pt>
                <c:pt idx="141">
                  <c:v>33.805957372654035</c:v>
                </c:pt>
                <c:pt idx="142">
                  <c:v>33.805957372654035</c:v>
                </c:pt>
                <c:pt idx="143">
                  <c:v>33.805957372654035</c:v>
                </c:pt>
                <c:pt idx="144">
                  <c:v>33.805957372654035</c:v>
                </c:pt>
                <c:pt idx="145">
                  <c:v>33.805957372654035</c:v>
                </c:pt>
                <c:pt idx="146">
                  <c:v>33.805957372654035</c:v>
                </c:pt>
                <c:pt idx="147">
                  <c:v>33.805957372654035</c:v>
                </c:pt>
                <c:pt idx="148">
                  <c:v>33.805957372654035</c:v>
                </c:pt>
                <c:pt idx="149">
                  <c:v>33.805957372654035</c:v>
                </c:pt>
                <c:pt idx="150">
                  <c:v>33.805957372654035</c:v>
                </c:pt>
                <c:pt idx="151">
                  <c:v>33.805957372654035</c:v>
                </c:pt>
                <c:pt idx="152">
                  <c:v>33.805957372654035</c:v>
                </c:pt>
                <c:pt idx="153">
                  <c:v>33.805957372654035</c:v>
                </c:pt>
                <c:pt idx="154">
                  <c:v>33.805957372654035</c:v>
                </c:pt>
                <c:pt idx="155">
                  <c:v>33.805957372654035</c:v>
                </c:pt>
                <c:pt idx="156">
                  <c:v>33.805957372654035</c:v>
                </c:pt>
                <c:pt idx="157">
                  <c:v>33.805957372654035</c:v>
                </c:pt>
                <c:pt idx="158">
                  <c:v>33.805957372654035</c:v>
                </c:pt>
                <c:pt idx="159">
                  <c:v>33.805957372654035</c:v>
                </c:pt>
                <c:pt idx="160">
                  <c:v>33.805957372654035</c:v>
                </c:pt>
                <c:pt idx="161">
                  <c:v>33.805957372654035</c:v>
                </c:pt>
                <c:pt idx="162">
                  <c:v>33.805957372654035</c:v>
                </c:pt>
                <c:pt idx="163">
                  <c:v>33.805957372654035</c:v>
                </c:pt>
                <c:pt idx="164">
                  <c:v>33.805957372654035</c:v>
                </c:pt>
                <c:pt idx="165">
                  <c:v>33.805957372654035</c:v>
                </c:pt>
                <c:pt idx="166">
                  <c:v>33.805957372654035</c:v>
                </c:pt>
                <c:pt idx="167">
                  <c:v>33.805957372654035</c:v>
                </c:pt>
                <c:pt idx="168">
                  <c:v>33.805957372654035</c:v>
                </c:pt>
                <c:pt idx="169">
                  <c:v>33.805957372654035</c:v>
                </c:pt>
                <c:pt idx="170">
                  <c:v>34.008259919714604</c:v>
                </c:pt>
                <c:pt idx="171">
                  <c:v>34.210440404642839</c:v>
                </c:pt>
                <c:pt idx="172">
                  <c:v>34.412540879763995</c:v>
                </c:pt>
                <c:pt idx="173">
                  <c:v>34.614603267809997</c:v>
                </c:pt>
                <c:pt idx="174">
                  <c:v>35.018735584436286</c:v>
                </c:pt>
                <c:pt idx="175">
                  <c:v>35.018735584436286</c:v>
                </c:pt>
                <c:pt idx="176">
                  <c:v>35.018735584436286</c:v>
                </c:pt>
                <c:pt idx="177">
                  <c:v>35.220734899377057</c:v>
                </c:pt>
                <c:pt idx="178">
                  <c:v>35.422660799895226</c:v>
                </c:pt>
                <c:pt idx="179">
                  <c:v>35.422660799895226</c:v>
                </c:pt>
                <c:pt idx="180">
                  <c:v>35.826444729567996</c:v>
                </c:pt>
                <c:pt idx="181">
                  <c:v>36.431710858018057</c:v>
                </c:pt>
                <c:pt idx="182">
                  <c:v>36.834850302737145</c:v>
                </c:pt>
                <c:pt idx="183">
                  <c:v>37.237737992575276</c:v>
                </c:pt>
                <c:pt idx="184">
                  <c:v>37.640664260781975</c:v>
                </c:pt>
                <c:pt idx="185">
                  <c:v>37.842291864598494</c:v>
                </c:pt>
                <c:pt idx="186">
                  <c:v>37.842291864598494</c:v>
                </c:pt>
                <c:pt idx="187">
                  <c:v>37.842291864598494</c:v>
                </c:pt>
                <c:pt idx="188">
                  <c:v>37.842291864598494</c:v>
                </c:pt>
                <c:pt idx="189">
                  <c:v>37.842291864598494</c:v>
                </c:pt>
                <c:pt idx="190">
                  <c:v>37.842291864598494</c:v>
                </c:pt>
                <c:pt idx="191">
                  <c:v>37.842291864598494</c:v>
                </c:pt>
                <c:pt idx="192">
                  <c:v>37.842291864598494</c:v>
                </c:pt>
                <c:pt idx="193">
                  <c:v>37.842291864598494</c:v>
                </c:pt>
                <c:pt idx="194">
                  <c:v>37.842291864598494</c:v>
                </c:pt>
                <c:pt idx="195">
                  <c:v>37.842291864598494</c:v>
                </c:pt>
                <c:pt idx="196">
                  <c:v>38.043962342286399</c:v>
                </c:pt>
                <c:pt idx="197">
                  <c:v>38.245541353530008</c:v>
                </c:pt>
                <c:pt idx="198">
                  <c:v>38.447062311352994</c:v>
                </c:pt>
                <c:pt idx="199">
                  <c:v>38.648558553433048</c:v>
                </c:pt>
                <c:pt idx="200">
                  <c:v>38.648558553433048</c:v>
                </c:pt>
                <c:pt idx="201">
                  <c:v>38.447053724105913</c:v>
                </c:pt>
                <c:pt idx="202">
                  <c:v>38.245557392016316</c:v>
                </c:pt>
                <c:pt idx="203">
                  <c:v>38.044036603210728</c:v>
                </c:pt>
                <c:pt idx="204">
                  <c:v>37.842458378920263</c:v>
                </c:pt>
                <c:pt idx="205">
                  <c:v>37.842458378920263</c:v>
                </c:pt>
                <c:pt idx="206">
                  <c:v>37.842458378920263</c:v>
                </c:pt>
                <c:pt idx="207">
                  <c:v>37.842458378920263</c:v>
                </c:pt>
                <c:pt idx="208">
                  <c:v>37.842458378920263</c:v>
                </c:pt>
                <c:pt idx="209">
                  <c:v>38.044127081831277</c:v>
                </c:pt>
                <c:pt idx="210">
                  <c:v>38.044127081831277</c:v>
                </c:pt>
                <c:pt idx="211">
                  <c:v>38.044127081831277</c:v>
                </c:pt>
                <c:pt idx="212">
                  <c:v>38.245704347314962</c:v>
                </c:pt>
                <c:pt idx="213">
                  <c:v>38.447223587475975</c:v>
                </c:pt>
                <c:pt idx="214">
                  <c:v>38.245729035841478</c:v>
                </c:pt>
                <c:pt idx="215">
                  <c:v>38.245729035841478</c:v>
                </c:pt>
                <c:pt idx="216">
                  <c:v>38.245729035841478</c:v>
                </c:pt>
                <c:pt idx="217">
                  <c:v>38.044210055851096</c:v>
                </c:pt>
                <c:pt idx="218">
                  <c:v>37.842633669641927</c:v>
                </c:pt>
                <c:pt idx="219">
                  <c:v>37.842633669641927</c:v>
                </c:pt>
                <c:pt idx="220">
                  <c:v>37.842633669641927</c:v>
                </c:pt>
                <c:pt idx="221">
                  <c:v>37.842633669641927</c:v>
                </c:pt>
                <c:pt idx="222">
                  <c:v>38.245967338879218</c:v>
                </c:pt>
                <c:pt idx="223">
                  <c:v>38.850054417038855</c:v>
                </c:pt>
                <c:pt idx="224">
                  <c:v>39.452836391794172</c:v>
                </c:pt>
                <c:pt idx="225">
                  <c:v>40.055174945685557</c:v>
                </c:pt>
                <c:pt idx="226">
                  <c:v>40.657926040245997</c:v>
                </c:pt>
                <c:pt idx="227">
                  <c:v>40.859267005477889</c:v>
                </c:pt>
                <c:pt idx="228">
                  <c:v>40.859267005477889</c:v>
                </c:pt>
                <c:pt idx="229">
                  <c:v>40.859267005477889</c:v>
                </c:pt>
                <c:pt idx="230">
                  <c:v>40.859267005477889</c:v>
                </c:pt>
                <c:pt idx="231">
                  <c:v>40.859267005477889</c:v>
                </c:pt>
                <c:pt idx="232">
                  <c:v>40.859267005477889</c:v>
                </c:pt>
                <c:pt idx="233">
                  <c:v>41.060647112079693</c:v>
                </c:pt>
                <c:pt idx="234">
                  <c:v>41.26195110042913</c:v>
                </c:pt>
                <c:pt idx="235">
                  <c:v>41.463207585400092</c:v>
                </c:pt>
                <c:pt idx="236">
                  <c:v>41.865682672291705</c:v>
                </c:pt>
                <c:pt idx="237">
                  <c:v>42.267979492928262</c:v>
                </c:pt>
                <c:pt idx="238">
                  <c:v>42.469150727963111</c:v>
                </c:pt>
                <c:pt idx="239">
                  <c:v>42.670304716163052</c:v>
                </c:pt>
                <c:pt idx="240">
                  <c:v>42.871468631398955</c:v>
                </c:pt>
                <c:pt idx="241">
                  <c:v>43.072669654320094</c:v>
                </c:pt>
                <c:pt idx="242">
                  <c:v>43.273803074720298</c:v>
                </c:pt>
                <c:pt idx="243">
                  <c:v>43.474894857954894</c:v>
                </c:pt>
                <c:pt idx="244">
                  <c:v>43.675970927077145</c:v>
                </c:pt>
                <c:pt idx="245">
                  <c:v>43.877057187444919</c:v>
                </c:pt>
                <c:pt idx="246">
                  <c:v>44.078179551271425</c:v>
                </c:pt>
                <c:pt idx="247">
                  <c:v>44.279238046826563</c:v>
                </c:pt>
                <c:pt idx="248">
                  <c:v>44.480257452501995</c:v>
                </c:pt>
                <c:pt idx="249">
                  <c:v>44.681262508737191</c:v>
                </c:pt>
                <c:pt idx="250">
                  <c:v>44.882277940435912</c:v>
                </c:pt>
                <c:pt idx="251">
                  <c:v>44.882277940435912</c:v>
                </c:pt>
                <c:pt idx="252">
                  <c:v>44.882277940435912</c:v>
                </c:pt>
                <c:pt idx="253">
                  <c:v>45.083328479329992</c:v>
                </c:pt>
                <c:pt idx="254">
                  <c:v>45.284318576846346</c:v>
                </c:pt>
                <c:pt idx="255">
                  <c:v>45.485271905230029</c:v>
                </c:pt>
                <c:pt idx="256">
                  <c:v>45.686212102573492</c:v>
                </c:pt>
                <c:pt idx="257">
                  <c:v>45.887162793282108</c:v>
                </c:pt>
                <c:pt idx="258">
                  <c:v>45.887162793282108</c:v>
                </c:pt>
                <c:pt idx="259">
                  <c:v>45.887162793282108</c:v>
                </c:pt>
                <c:pt idx="260">
                  <c:v>45.887162793282108</c:v>
                </c:pt>
                <c:pt idx="261">
                  <c:v>45.887162793282108</c:v>
                </c:pt>
                <c:pt idx="262">
                  <c:v>45.887162793282108</c:v>
                </c:pt>
                <c:pt idx="263">
                  <c:v>46.490117238945388</c:v>
                </c:pt>
                <c:pt idx="264">
                  <c:v>47.091817477503007</c:v>
                </c:pt>
                <c:pt idx="265">
                  <c:v>47.692855580417422</c:v>
                </c:pt>
                <c:pt idx="266">
                  <c:v>48.293818336670455</c:v>
                </c:pt>
                <c:pt idx="267">
                  <c:v>48.895291506341195</c:v>
                </c:pt>
                <c:pt idx="268">
                  <c:v>48.895291506341195</c:v>
                </c:pt>
                <c:pt idx="269">
                  <c:v>48.895291506341195</c:v>
                </c:pt>
                <c:pt idx="270">
                  <c:v>48.895291506341195</c:v>
                </c:pt>
                <c:pt idx="271">
                  <c:v>48.895291506341195</c:v>
                </c:pt>
                <c:pt idx="272">
                  <c:v>48.895291506341195</c:v>
                </c:pt>
                <c:pt idx="273">
                  <c:v>48.895291506341195</c:v>
                </c:pt>
                <c:pt idx="274">
                  <c:v>48.895291506341195</c:v>
                </c:pt>
                <c:pt idx="275">
                  <c:v>48.895291506341195</c:v>
                </c:pt>
                <c:pt idx="276">
                  <c:v>48.895291506341195</c:v>
                </c:pt>
                <c:pt idx="277">
                  <c:v>48.895291506341195</c:v>
                </c:pt>
                <c:pt idx="278">
                  <c:v>48.895291506341195</c:v>
                </c:pt>
                <c:pt idx="279">
                  <c:v>48.895291506341195</c:v>
                </c:pt>
                <c:pt idx="280">
                  <c:v>48.895291506341195</c:v>
                </c:pt>
                <c:pt idx="281">
                  <c:v>48.694433995475237</c:v>
                </c:pt>
                <c:pt idx="282">
                  <c:v>48.493607041502294</c:v>
                </c:pt>
                <c:pt idx="283">
                  <c:v>48.493607041502294</c:v>
                </c:pt>
                <c:pt idx="284">
                  <c:v>48.493607041502294</c:v>
                </c:pt>
                <c:pt idx="285">
                  <c:v>48.694424024116444</c:v>
                </c:pt>
                <c:pt idx="286">
                  <c:v>49.095878989824413</c:v>
                </c:pt>
                <c:pt idx="287">
                  <c:v>49.698005501798441</c:v>
                </c:pt>
                <c:pt idx="288">
                  <c:v>50.099378806995375</c:v>
                </c:pt>
                <c:pt idx="289">
                  <c:v>50.500717597859008</c:v>
                </c:pt>
                <c:pt idx="290">
                  <c:v>50.701447999596994</c:v>
                </c:pt>
                <c:pt idx="291">
                  <c:v>50.902188325067861</c:v>
                </c:pt>
                <c:pt idx="292">
                  <c:v>50.902188325067861</c:v>
                </c:pt>
                <c:pt idx="293">
                  <c:v>51.504496414060924</c:v>
                </c:pt>
                <c:pt idx="294">
                  <c:v>51.504496414060924</c:v>
                </c:pt>
                <c:pt idx="295">
                  <c:v>51.504496414060924</c:v>
                </c:pt>
                <c:pt idx="296">
                  <c:v>51.504496414060924</c:v>
                </c:pt>
                <c:pt idx="297">
                  <c:v>51.504496414060924</c:v>
                </c:pt>
                <c:pt idx="298">
                  <c:v>51.504496414060924</c:v>
                </c:pt>
                <c:pt idx="299">
                  <c:v>52.105790676962073</c:v>
                </c:pt>
                <c:pt idx="300">
                  <c:v>52.105790676962073</c:v>
                </c:pt>
                <c:pt idx="301">
                  <c:v>52.105790676962073</c:v>
                </c:pt>
                <c:pt idx="302">
                  <c:v>52.105790676962073</c:v>
                </c:pt>
                <c:pt idx="303">
                  <c:v>51.505028008012495</c:v>
                </c:pt>
                <c:pt idx="304">
                  <c:v>50.903746157209945</c:v>
                </c:pt>
                <c:pt idx="305">
                  <c:v>50.903746157209945</c:v>
                </c:pt>
                <c:pt idx="306">
                  <c:v>50.903746157209945</c:v>
                </c:pt>
                <c:pt idx="307">
                  <c:v>50.903746157209945</c:v>
                </c:pt>
                <c:pt idx="308">
                  <c:v>50.702989082509539</c:v>
                </c:pt>
                <c:pt idx="309">
                  <c:v>50.502260959585016</c:v>
                </c:pt>
                <c:pt idx="310">
                  <c:v>50.301542826402006</c:v>
                </c:pt>
                <c:pt idx="311">
                  <c:v>50.100815729313936</c:v>
                </c:pt>
                <c:pt idx="312">
                  <c:v>49.900060709960194</c:v>
                </c:pt>
                <c:pt idx="313">
                  <c:v>49.900060709960194</c:v>
                </c:pt>
                <c:pt idx="314">
                  <c:v>49.900060709960194</c:v>
                </c:pt>
                <c:pt idx="315">
                  <c:v>49.900060709960194</c:v>
                </c:pt>
                <c:pt idx="316">
                  <c:v>50.100862627771811</c:v>
                </c:pt>
                <c:pt idx="317">
                  <c:v>50.100862627771811</c:v>
                </c:pt>
                <c:pt idx="318">
                  <c:v>50.100862627771811</c:v>
                </c:pt>
                <c:pt idx="319">
                  <c:v>50.100862627771811</c:v>
                </c:pt>
                <c:pt idx="320">
                  <c:v>50.100862627771811</c:v>
                </c:pt>
                <c:pt idx="321">
                  <c:v>49.90010798426389</c:v>
                </c:pt>
              </c:numCache>
            </c:numRef>
          </c:val>
        </c:ser>
        <c:ser>
          <c:idx val="5"/>
          <c:order val="2"/>
          <c:tx>
            <c:v>Est - last 10 last 1</c:v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mediawiki!$A$2:$A$323</c:f>
              <c:numCache>
                <c:formatCode>General</c:formatCode>
                <c:ptCount val="32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</c:numCache>
            </c:numRef>
          </c:cat>
          <c:val>
            <c:numRef>
              <c:f>mediawiki!$AO$2:$AO$323</c:f>
              <c:numCache>
                <c:formatCode>0.0</c:formatCode>
                <c:ptCount val="322"/>
                <c:pt idx="0" formatCode="General">
                  <c:v>17</c:v>
                </c:pt>
                <c:pt idx="1">
                  <c:v>16</c:v>
                </c:pt>
                <c:pt idx="2">
                  <c:v>16</c:v>
                </c:pt>
                <c:pt idx="3">
                  <c:v>16</c:v>
                </c:pt>
                <c:pt idx="4">
                  <c:v>16</c:v>
                </c:pt>
                <c:pt idx="5">
                  <c:v>16.220106626047219</c:v>
                </c:pt>
                <c:pt idx="6">
                  <c:v>16.584995267795748</c:v>
                </c:pt>
                <c:pt idx="7">
                  <c:v>16.893045366817137</c:v>
                </c:pt>
                <c:pt idx="8">
                  <c:v>17.158777204107022</c:v>
                </c:pt>
                <c:pt idx="9">
                  <c:v>17.391860902052649</c:v>
                </c:pt>
                <c:pt idx="10">
                  <c:v>17.599046196147722</c:v>
                </c:pt>
                <c:pt idx="11">
                  <c:v>17.909258139136554</c:v>
                </c:pt>
                <c:pt idx="12">
                  <c:v>18.116505068678787</c:v>
                </c:pt>
                <c:pt idx="13">
                  <c:v>18.323792031179849</c:v>
                </c:pt>
                <c:pt idx="14">
                  <c:v>18.635034116936133</c:v>
                </c:pt>
                <c:pt idx="15">
                  <c:v>18.94638027602619</c:v>
                </c:pt>
                <c:pt idx="16">
                  <c:v>19.256736750356129</c:v>
                </c:pt>
                <c:pt idx="17">
                  <c:v>19.565234813515481</c:v>
                </c:pt>
                <c:pt idx="18">
                  <c:v>19.872324539679489</c:v>
                </c:pt>
                <c:pt idx="19">
                  <c:v>20.280479409840229</c:v>
                </c:pt>
                <c:pt idx="20">
                  <c:v>20.686773841345364</c:v>
                </c:pt>
                <c:pt idx="21">
                  <c:v>21.092164521236555</c:v>
                </c:pt>
                <c:pt idx="22">
                  <c:v>21.59894711010655</c:v>
                </c:pt>
                <c:pt idx="23">
                  <c:v>22.105861101051616</c:v>
                </c:pt>
                <c:pt idx="24">
                  <c:v>22.512913089582369</c:v>
                </c:pt>
                <c:pt idx="25">
                  <c:v>22.81888508996273</c:v>
                </c:pt>
                <c:pt idx="26">
                  <c:v>23.023041507325864</c:v>
                </c:pt>
                <c:pt idx="27">
                  <c:v>23.329240026768272</c:v>
                </c:pt>
                <c:pt idx="28">
                  <c:v>23.737144324904051</c:v>
                </c:pt>
                <c:pt idx="29">
                  <c:v>24.042596997595123</c:v>
                </c:pt>
                <c:pt idx="30">
                  <c:v>24.347528768895291</c:v>
                </c:pt>
                <c:pt idx="31">
                  <c:v>24.652229592445089</c:v>
                </c:pt>
                <c:pt idx="32">
                  <c:v>24.855401578670989</c:v>
                </c:pt>
                <c:pt idx="33">
                  <c:v>25.261569616441427</c:v>
                </c:pt>
                <c:pt idx="34">
                  <c:v>25.666481147344161</c:v>
                </c:pt>
                <c:pt idx="35">
                  <c:v>26.070746285962223</c:v>
                </c:pt>
                <c:pt idx="36">
                  <c:v>26.474967211011791</c:v>
                </c:pt>
                <c:pt idx="37">
                  <c:v>26.778550440230756</c:v>
                </c:pt>
                <c:pt idx="38">
                  <c:v>26.981036796553589</c:v>
                </c:pt>
                <c:pt idx="39">
                  <c:v>27.082263667264449</c:v>
                </c:pt>
                <c:pt idx="40">
                  <c:v>27.284812045113089</c:v>
                </c:pt>
                <c:pt idx="41">
                  <c:v>27.487431332264105</c:v>
                </c:pt>
                <c:pt idx="42">
                  <c:v>27.690190744080304</c:v>
                </c:pt>
                <c:pt idx="43">
                  <c:v>27.690190744080304</c:v>
                </c:pt>
                <c:pt idx="44">
                  <c:v>27.690190744080304</c:v>
                </c:pt>
                <c:pt idx="45">
                  <c:v>27.690190744080304</c:v>
                </c:pt>
                <c:pt idx="46">
                  <c:v>27.690190744080304</c:v>
                </c:pt>
                <c:pt idx="47">
                  <c:v>27.690190744080304</c:v>
                </c:pt>
                <c:pt idx="48">
                  <c:v>27.690190744080304</c:v>
                </c:pt>
                <c:pt idx="49">
                  <c:v>27.791675286079116</c:v>
                </c:pt>
                <c:pt idx="50">
                  <c:v>27.791675286079116</c:v>
                </c:pt>
                <c:pt idx="51">
                  <c:v>27.791675286079116</c:v>
                </c:pt>
                <c:pt idx="52">
                  <c:v>27.791675286079116</c:v>
                </c:pt>
                <c:pt idx="53">
                  <c:v>27.791675286079116</c:v>
                </c:pt>
                <c:pt idx="54">
                  <c:v>27.690170479287264</c:v>
                </c:pt>
                <c:pt idx="55">
                  <c:v>27.588685788747185</c:v>
                </c:pt>
                <c:pt idx="56">
                  <c:v>27.487212941774956</c:v>
                </c:pt>
                <c:pt idx="57">
                  <c:v>27.385743673304624</c:v>
                </c:pt>
                <c:pt idx="58">
                  <c:v>27.284269720960989</c:v>
                </c:pt>
                <c:pt idx="59">
                  <c:v>27.182782820133383</c:v>
                </c:pt>
                <c:pt idx="60">
                  <c:v>27.182782820133383</c:v>
                </c:pt>
                <c:pt idx="61">
                  <c:v>26.979766577956898</c:v>
                </c:pt>
                <c:pt idx="62">
                  <c:v>26.67529569486603</c:v>
                </c:pt>
                <c:pt idx="63">
                  <c:v>26.371126217403713</c:v>
                </c:pt>
                <c:pt idx="64">
                  <c:v>25.965649841584359</c:v>
                </c:pt>
                <c:pt idx="65">
                  <c:v>25.562162468422652</c:v>
                </c:pt>
                <c:pt idx="66">
                  <c:v>25.160020684805659</c:v>
                </c:pt>
                <c:pt idx="67">
                  <c:v>24.758597163956491</c:v>
                </c:pt>
                <c:pt idx="68">
                  <c:v>24.357273439941252</c:v>
                </c:pt>
                <c:pt idx="69">
                  <c:v>23.955432939060429</c:v>
                </c:pt>
                <c:pt idx="70">
                  <c:v>23.552454060789128</c:v>
                </c:pt>
                <c:pt idx="71">
                  <c:v>23.349417396151189</c:v>
                </c:pt>
                <c:pt idx="72">
                  <c:v>23.247598437811249</c:v>
                </c:pt>
                <c:pt idx="73">
                  <c:v>23.247598437811249</c:v>
                </c:pt>
                <c:pt idx="74">
                  <c:v>23.451483538822789</c:v>
                </c:pt>
                <c:pt idx="75">
                  <c:v>23.655096189330639</c:v>
                </c:pt>
                <c:pt idx="76">
                  <c:v>23.858525947320029</c:v>
                </c:pt>
                <c:pt idx="77">
                  <c:v>24.061861747347535</c:v>
                </c:pt>
                <c:pt idx="78">
                  <c:v>24.265192189105768</c:v>
                </c:pt>
                <c:pt idx="79">
                  <c:v>24.468605822522857</c:v>
                </c:pt>
                <c:pt idx="80">
                  <c:v>24.570398627173187</c:v>
                </c:pt>
                <c:pt idx="81">
                  <c:v>24.67219416199973</c:v>
                </c:pt>
                <c:pt idx="82">
                  <c:v>24.77400302235932</c:v>
                </c:pt>
                <c:pt idx="83">
                  <c:v>24.77400302235932</c:v>
                </c:pt>
                <c:pt idx="84">
                  <c:v>24.77400302235932</c:v>
                </c:pt>
                <c:pt idx="85">
                  <c:v>24.875835812873806</c:v>
                </c:pt>
                <c:pt idx="86">
                  <c:v>25.079372899422889</c:v>
                </c:pt>
                <c:pt idx="87">
                  <c:v>25.384123751101889</c:v>
                </c:pt>
                <c:pt idx="88">
                  <c:v>25.687899230617226</c:v>
                </c:pt>
                <c:pt idx="89">
                  <c:v>26.09196506806267</c:v>
                </c:pt>
                <c:pt idx="90">
                  <c:v>26.494643149338749</c:v>
                </c:pt>
                <c:pt idx="91">
                  <c:v>26.896491592586646</c:v>
                </c:pt>
                <c:pt idx="92">
                  <c:v>27.298059438348627</c:v>
                </c:pt>
                <c:pt idx="93">
                  <c:v>27.800350469140991</c:v>
                </c:pt>
                <c:pt idx="94">
                  <c:v>28.403593344918789</c:v>
                </c:pt>
                <c:pt idx="95">
                  <c:v>28.907054272630425</c:v>
                </c:pt>
                <c:pt idx="96">
                  <c:v>29.411093943927629</c:v>
                </c:pt>
                <c:pt idx="97">
                  <c:v>29.713300928058835</c:v>
                </c:pt>
                <c:pt idx="98">
                  <c:v>30.015579777136189</c:v>
                </c:pt>
                <c:pt idx="99">
                  <c:v>30.217275767308408</c:v>
                </c:pt>
                <c:pt idx="100">
                  <c:v>30.419009616452055</c:v>
                </c:pt>
                <c:pt idx="101">
                  <c:v>30.620836551662688</c:v>
                </c:pt>
                <c:pt idx="102">
                  <c:v>30.822811974734421</c:v>
                </c:pt>
                <c:pt idx="103">
                  <c:v>30.923901774428504</c:v>
                </c:pt>
                <c:pt idx="104">
                  <c:v>30.923901774428504</c:v>
                </c:pt>
                <c:pt idx="105">
                  <c:v>30.923901774428504</c:v>
                </c:pt>
                <c:pt idx="106">
                  <c:v>30.822786911015729</c:v>
                </c:pt>
                <c:pt idx="107">
                  <c:v>30.822786911015729</c:v>
                </c:pt>
                <c:pt idx="108">
                  <c:v>30.822786911015729</c:v>
                </c:pt>
                <c:pt idx="109">
                  <c:v>30.822786911015729</c:v>
                </c:pt>
                <c:pt idx="110">
                  <c:v>30.923940100216775</c:v>
                </c:pt>
                <c:pt idx="111">
                  <c:v>31.126169325773088</c:v>
                </c:pt>
                <c:pt idx="112">
                  <c:v>31.328168262379187</c:v>
                </c:pt>
                <c:pt idx="113">
                  <c:v>31.529986082110163</c:v>
                </c:pt>
                <c:pt idx="114">
                  <c:v>31.731671624217391</c:v>
                </c:pt>
                <c:pt idx="115">
                  <c:v>31.933273483193517</c:v>
                </c:pt>
                <c:pt idx="116">
                  <c:v>32.134840095556044</c:v>
                </c:pt>
                <c:pt idx="117">
                  <c:v>32.336419825763855</c:v>
                </c:pt>
                <c:pt idx="118">
                  <c:v>32.538061051667789</c:v>
                </c:pt>
                <c:pt idx="119">
                  <c:v>32.73981224990429</c:v>
                </c:pt>
                <c:pt idx="120">
                  <c:v>32.840767165756276</c:v>
                </c:pt>
                <c:pt idx="121">
                  <c:v>32.840767165756276</c:v>
                </c:pt>
                <c:pt idx="122">
                  <c:v>32.840767165756276</c:v>
                </c:pt>
                <c:pt idx="123">
                  <c:v>32.840767165756276</c:v>
                </c:pt>
                <c:pt idx="124">
                  <c:v>32.840767165756276</c:v>
                </c:pt>
                <c:pt idx="125">
                  <c:v>32.840767165756276</c:v>
                </c:pt>
                <c:pt idx="126">
                  <c:v>32.94173924332285</c:v>
                </c:pt>
                <c:pt idx="127">
                  <c:v>33.042678303522109</c:v>
                </c:pt>
                <c:pt idx="128">
                  <c:v>33.143589884364424</c:v>
                </c:pt>
                <c:pt idx="129">
                  <c:v>33.244479512545375</c:v>
                </c:pt>
                <c:pt idx="130">
                  <c:v>33.345352705682998</c:v>
                </c:pt>
                <c:pt idx="131">
                  <c:v>33.446214974543594</c:v>
                </c:pt>
                <c:pt idx="132">
                  <c:v>33.547071825258875</c:v>
                </c:pt>
                <c:pt idx="133">
                  <c:v>33.647928761536136</c:v>
                </c:pt>
                <c:pt idx="134">
                  <c:v>33.748791286866961</c:v>
                </c:pt>
                <c:pt idx="135">
                  <c:v>33.849664906729075</c:v>
                </c:pt>
                <c:pt idx="136">
                  <c:v>33.849664906729075</c:v>
                </c:pt>
                <c:pt idx="137">
                  <c:v>33.849664906729075</c:v>
                </c:pt>
                <c:pt idx="138">
                  <c:v>33.849664906729075</c:v>
                </c:pt>
                <c:pt idx="139">
                  <c:v>33.849664906729075</c:v>
                </c:pt>
                <c:pt idx="140">
                  <c:v>33.849664906729075</c:v>
                </c:pt>
                <c:pt idx="141">
                  <c:v>33.849664906729075</c:v>
                </c:pt>
                <c:pt idx="142">
                  <c:v>33.849664906729075</c:v>
                </c:pt>
                <c:pt idx="143">
                  <c:v>33.849664906729075</c:v>
                </c:pt>
                <c:pt idx="144">
                  <c:v>33.849664906729075</c:v>
                </c:pt>
                <c:pt idx="145">
                  <c:v>33.849664906729075</c:v>
                </c:pt>
                <c:pt idx="146">
                  <c:v>33.849664906729075</c:v>
                </c:pt>
                <c:pt idx="147">
                  <c:v>33.849664906729075</c:v>
                </c:pt>
                <c:pt idx="148">
                  <c:v>33.849664906729075</c:v>
                </c:pt>
                <c:pt idx="149">
                  <c:v>33.849664906729075</c:v>
                </c:pt>
                <c:pt idx="150">
                  <c:v>33.849664906729075</c:v>
                </c:pt>
                <c:pt idx="151">
                  <c:v>33.849664906729075</c:v>
                </c:pt>
                <c:pt idx="152">
                  <c:v>33.849664906729075</c:v>
                </c:pt>
                <c:pt idx="153">
                  <c:v>33.849664906729075</c:v>
                </c:pt>
                <c:pt idx="154">
                  <c:v>33.849664906729075</c:v>
                </c:pt>
                <c:pt idx="155">
                  <c:v>33.849664906729075</c:v>
                </c:pt>
                <c:pt idx="156">
                  <c:v>33.849664906729075</c:v>
                </c:pt>
                <c:pt idx="157">
                  <c:v>33.849664906729075</c:v>
                </c:pt>
                <c:pt idx="158">
                  <c:v>33.849664906729075</c:v>
                </c:pt>
                <c:pt idx="159">
                  <c:v>33.849664906729075</c:v>
                </c:pt>
                <c:pt idx="160">
                  <c:v>33.849664906729075</c:v>
                </c:pt>
                <c:pt idx="161">
                  <c:v>33.849664906729075</c:v>
                </c:pt>
                <c:pt idx="162">
                  <c:v>33.849664906729075</c:v>
                </c:pt>
                <c:pt idx="163">
                  <c:v>33.849664906729075</c:v>
                </c:pt>
                <c:pt idx="164">
                  <c:v>33.849664906729075</c:v>
                </c:pt>
                <c:pt idx="165">
                  <c:v>33.849664906729075</c:v>
                </c:pt>
                <c:pt idx="166">
                  <c:v>33.849664906729075</c:v>
                </c:pt>
                <c:pt idx="167">
                  <c:v>33.849664906729075</c:v>
                </c:pt>
                <c:pt idx="168">
                  <c:v>33.849664906729075</c:v>
                </c:pt>
                <c:pt idx="169">
                  <c:v>33.849664906729075</c:v>
                </c:pt>
                <c:pt idx="170">
                  <c:v>33.950555130795699</c:v>
                </c:pt>
                <c:pt idx="171">
                  <c:v>34.051414725768275</c:v>
                </c:pt>
                <c:pt idx="172">
                  <c:v>34.152248898672838</c:v>
                </c:pt>
                <c:pt idx="173">
                  <c:v>34.253062846679079</c:v>
                </c:pt>
                <c:pt idx="174">
                  <c:v>34.454660671484341</c:v>
                </c:pt>
                <c:pt idx="175">
                  <c:v>34.555396746059188</c:v>
                </c:pt>
                <c:pt idx="176">
                  <c:v>34.656133324108872</c:v>
                </c:pt>
                <c:pt idx="177">
                  <c:v>34.857617827114169</c:v>
                </c:pt>
                <c:pt idx="178">
                  <c:v>35.059057438178577</c:v>
                </c:pt>
                <c:pt idx="179">
                  <c:v>35.260492485580009</c:v>
                </c:pt>
                <c:pt idx="180">
                  <c:v>35.46196328409372</c:v>
                </c:pt>
                <c:pt idx="181">
                  <c:v>35.763993496459058</c:v>
                </c:pt>
                <c:pt idx="182">
                  <c:v>36.065672592506502</c:v>
                </c:pt>
                <c:pt idx="183">
                  <c:v>36.367126276638444</c:v>
                </c:pt>
                <c:pt idx="184">
                  <c:v>36.568028438512556</c:v>
                </c:pt>
                <c:pt idx="185">
                  <c:v>36.869244304271177</c:v>
                </c:pt>
                <c:pt idx="186">
                  <c:v>37.170567293081106</c:v>
                </c:pt>
                <c:pt idx="187">
                  <c:v>37.371603839254874</c:v>
                </c:pt>
                <c:pt idx="188">
                  <c:v>37.572691904711782</c:v>
                </c:pt>
                <c:pt idx="189">
                  <c:v>37.773867403024894</c:v>
                </c:pt>
                <c:pt idx="190">
                  <c:v>37.874516880055687</c:v>
                </c:pt>
                <c:pt idx="191">
                  <c:v>37.874516880055687</c:v>
                </c:pt>
                <c:pt idx="192">
                  <c:v>37.874516880055687</c:v>
                </c:pt>
                <c:pt idx="193">
                  <c:v>37.874516880055687</c:v>
                </c:pt>
                <c:pt idx="194">
                  <c:v>37.874516880055687</c:v>
                </c:pt>
                <c:pt idx="195">
                  <c:v>37.874516880055687</c:v>
                </c:pt>
                <c:pt idx="196">
                  <c:v>37.975180603324596</c:v>
                </c:pt>
                <c:pt idx="197">
                  <c:v>38.07582084691601</c:v>
                </c:pt>
                <c:pt idx="198">
                  <c:v>38.176441759476795</c:v>
                </c:pt>
                <c:pt idx="199">
                  <c:v>38.277047483663722</c:v>
                </c:pt>
                <c:pt idx="200">
                  <c:v>38.277047483663722</c:v>
                </c:pt>
                <c:pt idx="201">
                  <c:v>38.277047483663722</c:v>
                </c:pt>
                <c:pt idx="202">
                  <c:v>38.277047483663722</c:v>
                </c:pt>
                <c:pt idx="203">
                  <c:v>38.277047483663722</c:v>
                </c:pt>
                <c:pt idx="204">
                  <c:v>38.277047483663722</c:v>
                </c:pt>
                <c:pt idx="205">
                  <c:v>38.277047483663722</c:v>
                </c:pt>
                <c:pt idx="206">
                  <c:v>38.176452809926538</c:v>
                </c:pt>
                <c:pt idx="207">
                  <c:v>38.075847143981072</c:v>
                </c:pt>
                <c:pt idx="208">
                  <c:v>37.975226370407555</c:v>
                </c:pt>
                <c:pt idx="209">
                  <c:v>37.975226370407555</c:v>
                </c:pt>
                <c:pt idx="210">
                  <c:v>37.975226370407555</c:v>
                </c:pt>
                <c:pt idx="211">
                  <c:v>37.975226370407555</c:v>
                </c:pt>
                <c:pt idx="212">
                  <c:v>38.075866371419124</c:v>
                </c:pt>
                <c:pt idx="213">
                  <c:v>38.176487043370294</c:v>
                </c:pt>
                <c:pt idx="214">
                  <c:v>38.176487043370294</c:v>
                </c:pt>
                <c:pt idx="215">
                  <c:v>38.176487043370294</c:v>
                </c:pt>
                <c:pt idx="216">
                  <c:v>38.176487043370294</c:v>
                </c:pt>
                <c:pt idx="217">
                  <c:v>38.176487043370294</c:v>
                </c:pt>
                <c:pt idx="218">
                  <c:v>38.176487043370294</c:v>
                </c:pt>
                <c:pt idx="219">
                  <c:v>38.075881557853641</c:v>
                </c:pt>
                <c:pt idx="220">
                  <c:v>38.075881557853641</c:v>
                </c:pt>
                <c:pt idx="221">
                  <c:v>38.075881557853641</c:v>
                </c:pt>
                <c:pt idx="222">
                  <c:v>38.176502149541164</c:v>
                </c:pt>
                <c:pt idx="223">
                  <c:v>38.377636389603794</c:v>
                </c:pt>
                <c:pt idx="224">
                  <c:v>38.678947319622274</c:v>
                </c:pt>
                <c:pt idx="225">
                  <c:v>38.979929223051023</c:v>
                </c:pt>
                <c:pt idx="226">
                  <c:v>39.280688621556706</c:v>
                </c:pt>
                <c:pt idx="227">
                  <c:v>39.581331427089424</c:v>
                </c:pt>
                <c:pt idx="228">
                  <c:v>39.881963218284092</c:v>
                </c:pt>
                <c:pt idx="229">
                  <c:v>40.182689514063071</c:v>
                </c:pt>
                <c:pt idx="230">
                  <c:v>40.483616046316094</c:v>
                </c:pt>
                <c:pt idx="231">
                  <c:v>40.784849033527095</c:v>
                </c:pt>
                <c:pt idx="232">
                  <c:v>40.88539784142278</c:v>
                </c:pt>
                <c:pt idx="233">
                  <c:v>40.985959229009083</c:v>
                </c:pt>
                <c:pt idx="234">
                  <c:v>41.086500825644954</c:v>
                </c:pt>
                <c:pt idx="235">
                  <c:v>41.187026188977356</c:v>
                </c:pt>
                <c:pt idx="236">
                  <c:v>41.388051555686381</c:v>
                </c:pt>
                <c:pt idx="237">
                  <c:v>41.588980648738435</c:v>
                </c:pt>
                <c:pt idx="238">
                  <c:v>41.78984129944125</c:v>
                </c:pt>
                <c:pt idx="239">
                  <c:v>41.990661266261704</c:v>
                </c:pt>
                <c:pt idx="240">
                  <c:v>42.191468263133444</c:v>
                </c:pt>
                <c:pt idx="241">
                  <c:v>42.492700849872293</c:v>
                </c:pt>
                <c:pt idx="242">
                  <c:v>42.793896047838281</c:v>
                </c:pt>
                <c:pt idx="243">
                  <c:v>42.994728976496546</c:v>
                </c:pt>
                <c:pt idx="244">
                  <c:v>43.195550017902193</c:v>
                </c:pt>
                <c:pt idx="245">
                  <c:v>43.396385597862242</c:v>
                </c:pt>
                <c:pt idx="246">
                  <c:v>43.597262153331194</c:v>
                </c:pt>
                <c:pt idx="247">
                  <c:v>43.798077350475317</c:v>
                </c:pt>
                <c:pt idx="248">
                  <c:v>43.998856452720595</c:v>
                </c:pt>
                <c:pt idx="249">
                  <c:v>44.199624687465999</c:v>
                </c:pt>
                <c:pt idx="250">
                  <c:v>44.400407269413158</c:v>
                </c:pt>
                <c:pt idx="251">
                  <c:v>44.500818346633132</c:v>
                </c:pt>
                <c:pt idx="252">
                  <c:v>44.601228025021655</c:v>
                </c:pt>
                <c:pt idx="253">
                  <c:v>44.802050733800783</c:v>
                </c:pt>
                <c:pt idx="254">
                  <c:v>45.002839372479563</c:v>
                </c:pt>
                <c:pt idx="255">
                  <c:v>45.203618059239524</c:v>
                </c:pt>
                <c:pt idx="256">
                  <c:v>45.304014480143486</c:v>
                </c:pt>
                <c:pt idx="257">
                  <c:v>45.404403798942191</c:v>
                </c:pt>
                <c:pt idx="258">
                  <c:v>45.504788955661013</c:v>
                </c:pt>
                <c:pt idx="259">
                  <c:v>45.605172889359523</c:v>
                </c:pt>
                <c:pt idx="260">
                  <c:v>45.705558538760314</c:v>
                </c:pt>
                <c:pt idx="261">
                  <c:v>45.805948842884668</c:v>
                </c:pt>
                <c:pt idx="262">
                  <c:v>45.906346741682071</c:v>
                </c:pt>
                <c:pt idx="263">
                  <c:v>46.207572046622019</c:v>
                </c:pt>
                <c:pt idx="264">
                  <c:v>46.508454289891574</c:v>
                </c:pt>
                <c:pt idx="265">
                  <c:v>46.809067221480746</c:v>
                </c:pt>
                <c:pt idx="266">
                  <c:v>47.109484092908787</c:v>
                </c:pt>
                <c:pt idx="267">
                  <c:v>47.409777790209993</c:v>
                </c:pt>
                <c:pt idx="268">
                  <c:v>47.710020964992005</c:v>
                </c:pt>
                <c:pt idx="269">
                  <c:v>48.010286164191974</c:v>
                </c:pt>
                <c:pt idx="270">
                  <c:v>48.310645959152097</c:v>
                </c:pt>
                <c:pt idx="271">
                  <c:v>48.61117307461582</c:v>
                </c:pt>
                <c:pt idx="272">
                  <c:v>48.911940518250844</c:v>
                </c:pt>
                <c:pt idx="273">
                  <c:v>48.911940518250844</c:v>
                </c:pt>
                <c:pt idx="274">
                  <c:v>48.911940518250844</c:v>
                </c:pt>
                <c:pt idx="275">
                  <c:v>48.911940518250844</c:v>
                </c:pt>
                <c:pt idx="276">
                  <c:v>48.911940518250844</c:v>
                </c:pt>
                <c:pt idx="277">
                  <c:v>48.911940518250844</c:v>
                </c:pt>
                <c:pt idx="278">
                  <c:v>48.911940518250844</c:v>
                </c:pt>
                <c:pt idx="279">
                  <c:v>48.911940518250844</c:v>
                </c:pt>
                <c:pt idx="280">
                  <c:v>48.911940518250844</c:v>
                </c:pt>
                <c:pt idx="281">
                  <c:v>48.81158012056212</c:v>
                </c:pt>
                <c:pt idx="282">
                  <c:v>48.711229085893237</c:v>
                </c:pt>
                <c:pt idx="283">
                  <c:v>48.711229085893237</c:v>
                </c:pt>
                <c:pt idx="284">
                  <c:v>48.711229085893237</c:v>
                </c:pt>
                <c:pt idx="285">
                  <c:v>48.811573331915376</c:v>
                </c:pt>
                <c:pt idx="286">
                  <c:v>48.911899411191513</c:v>
                </c:pt>
                <c:pt idx="287">
                  <c:v>49.112520205691425</c:v>
                </c:pt>
                <c:pt idx="288">
                  <c:v>49.31304645319765</c:v>
                </c:pt>
                <c:pt idx="289">
                  <c:v>49.513497680241841</c:v>
                </c:pt>
                <c:pt idx="290">
                  <c:v>49.713893358165762</c:v>
                </c:pt>
                <c:pt idx="291">
                  <c:v>50.014432696581061</c:v>
                </c:pt>
                <c:pt idx="292">
                  <c:v>50.315059879106897</c:v>
                </c:pt>
                <c:pt idx="293">
                  <c:v>50.816363447891845</c:v>
                </c:pt>
                <c:pt idx="294">
                  <c:v>51.016688251202616</c:v>
                </c:pt>
                <c:pt idx="295">
                  <c:v>51.116895650740958</c:v>
                </c:pt>
                <c:pt idx="296">
                  <c:v>51.217116548427072</c:v>
                </c:pt>
                <c:pt idx="297">
                  <c:v>51.217116548427072</c:v>
                </c:pt>
                <c:pt idx="298">
                  <c:v>51.517826869232962</c:v>
                </c:pt>
                <c:pt idx="299">
                  <c:v>51.818318433384988</c:v>
                </c:pt>
                <c:pt idx="300">
                  <c:v>51.818318433384988</c:v>
                </c:pt>
                <c:pt idx="301">
                  <c:v>51.818318433384988</c:v>
                </c:pt>
                <c:pt idx="302">
                  <c:v>51.818318433384988</c:v>
                </c:pt>
                <c:pt idx="303">
                  <c:v>51.517985857502033</c:v>
                </c:pt>
                <c:pt idx="304">
                  <c:v>51.517985857502033</c:v>
                </c:pt>
                <c:pt idx="305">
                  <c:v>51.517985857502033</c:v>
                </c:pt>
                <c:pt idx="306">
                  <c:v>51.517985857502033</c:v>
                </c:pt>
                <c:pt idx="307">
                  <c:v>51.517985857502033</c:v>
                </c:pt>
                <c:pt idx="308">
                  <c:v>51.117332911534113</c:v>
                </c:pt>
                <c:pt idx="309">
                  <c:v>50.716456179128322</c:v>
                </c:pt>
                <c:pt idx="310">
                  <c:v>50.616145411336895</c:v>
                </c:pt>
                <c:pt idx="311">
                  <c:v>50.515838650265998</c:v>
                </c:pt>
                <c:pt idx="312">
                  <c:v>50.415533525617029</c:v>
                </c:pt>
                <c:pt idx="313">
                  <c:v>50.315227667421155</c:v>
                </c:pt>
                <c:pt idx="314">
                  <c:v>50.214918705629586</c:v>
                </c:pt>
                <c:pt idx="315">
                  <c:v>50.11460426970072</c:v>
                </c:pt>
                <c:pt idx="316">
                  <c:v>50.11460426970072</c:v>
                </c:pt>
                <c:pt idx="317">
                  <c:v>50.014281988193929</c:v>
                </c:pt>
                <c:pt idx="318">
                  <c:v>50.014281988193929</c:v>
                </c:pt>
                <c:pt idx="319">
                  <c:v>50.014281988193929</c:v>
                </c:pt>
                <c:pt idx="320">
                  <c:v>50.014281988193929</c:v>
                </c:pt>
                <c:pt idx="321">
                  <c:v>50.014281988193929</c:v>
                </c:pt>
              </c:numCache>
            </c:numRef>
          </c:val>
        </c:ser>
        <c:marker val="1"/>
        <c:axId val="91291008"/>
        <c:axId val="91300992"/>
      </c:lineChart>
      <c:catAx>
        <c:axId val="91291008"/>
        <c:scaling>
          <c:orientation val="minMax"/>
        </c:scaling>
        <c:axPos val="b"/>
        <c:numFmt formatCode="#,##0" sourceLinked="0"/>
        <c:majorTickMark val="none"/>
        <c:tickLblPos val="nextTo"/>
        <c:crossAx val="91300992"/>
        <c:crosses val="autoZero"/>
        <c:auto val="1"/>
        <c:lblAlgn val="ctr"/>
        <c:lblOffset val="100"/>
      </c:catAx>
      <c:valAx>
        <c:axId val="91300992"/>
        <c:scaling>
          <c:orientation val="minMax"/>
          <c:max val="56"/>
          <c:min val="10"/>
        </c:scaling>
        <c:axPos val="l"/>
        <c:numFmt formatCode="General" sourceLinked="1"/>
        <c:majorTickMark val="none"/>
        <c:tickLblPos val="nextTo"/>
        <c:crossAx val="91291008"/>
        <c:crosses val="autoZero"/>
        <c:crossBetween val="between"/>
      </c:valAx>
    </c:plotArea>
    <c:plotVisOnly val="1"/>
  </c:chart>
  <c:spPr>
    <a:solidFill>
      <a:srgbClr val="FFFFFF"/>
    </a:solidFill>
    <a:ln w="25400" cap="flat" cmpd="sng" algn="ctr">
      <a:solidFill>
        <a:srgbClr val="000000"/>
      </a:solidFill>
      <a:prstDash val="solid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el-GR"/>
    </a:p>
  </c:txPr>
  <c:externalData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lineChart>
        <c:grouping val="standard"/>
        <c:ser>
          <c:idx val="0"/>
          <c:order val="0"/>
          <c:tx>
            <c:v>Actual size</c:v>
          </c:tx>
          <c:spPr>
            <a:ln w="254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atlas!$A$2:$A$85</c:f>
              <c:numCache>
                <c:formatCode>General</c:formatCode>
                <c:ptCount val="8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</c:numCache>
            </c:numRef>
          </c:cat>
          <c:val>
            <c:numRef>
              <c:f>atlas!$H$2:$H$85</c:f>
              <c:numCache>
                <c:formatCode>General</c:formatCode>
                <c:ptCount val="84"/>
                <c:pt idx="0">
                  <c:v>56</c:v>
                </c:pt>
                <c:pt idx="1">
                  <c:v>55</c:v>
                </c:pt>
                <c:pt idx="2">
                  <c:v>57</c:v>
                </c:pt>
                <c:pt idx="3">
                  <c:v>57</c:v>
                </c:pt>
                <c:pt idx="4">
                  <c:v>57</c:v>
                </c:pt>
                <c:pt idx="5">
                  <c:v>57</c:v>
                </c:pt>
                <c:pt idx="6">
                  <c:v>57</c:v>
                </c:pt>
                <c:pt idx="7">
                  <c:v>57</c:v>
                </c:pt>
                <c:pt idx="8">
                  <c:v>57</c:v>
                </c:pt>
                <c:pt idx="9">
                  <c:v>57</c:v>
                </c:pt>
                <c:pt idx="10">
                  <c:v>57</c:v>
                </c:pt>
                <c:pt idx="11">
                  <c:v>58</c:v>
                </c:pt>
                <c:pt idx="12">
                  <c:v>58</c:v>
                </c:pt>
                <c:pt idx="13">
                  <c:v>58</c:v>
                </c:pt>
                <c:pt idx="14">
                  <c:v>58</c:v>
                </c:pt>
                <c:pt idx="15">
                  <c:v>58</c:v>
                </c:pt>
                <c:pt idx="16">
                  <c:v>59</c:v>
                </c:pt>
                <c:pt idx="17">
                  <c:v>59</c:v>
                </c:pt>
                <c:pt idx="18">
                  <c:v>59</c:v>
                </c:pt>
                <c:pt idx="19">
                  <c:v>59</c:v>
                </c:pt>
                <c:pt idx="20">
                  <c:v>59</c:v>
                </c:pt>
                <c:pt idx="21">
                  <c:v>51</c:v>
                </c:pt>
                <c:pt idx="22">
                  <c:v>51</c:v>
                </c:pt>
                <c:pt idx="23">
                  <c:v>51</c:v>
                </c:pt>
                <c:pt idx="24">
                  <c:v>51</c:v>
                </c:pt>
                <c:pt idx="25">
                  <c:v>51</c:v>
                </c:pt>
                <c:pt idx="26">
                  <c:v>51</c:v>
                </c:pt>
                <c:pt idx="27">
                  <c:v>52</c:v>
                </c:pt>
                <c:pt idx="28">
                  <c:v>52</c:v>
                </c:pt>
                <c:pt idx="29">
                  <c:v>53</c:v>
                </c:pt>
                <c:pt idx="30">
                  <c:v>53</c:v>
                </c:pt>
                <c:pt idx="31">
                  <c:v>53</c:v>
                </c:pt>
                <c:pt idx="32">
                  <c:v>55</c:v>
                </c:pt>
                <c:pt idx="33">
                  <c:v>55</c:v>
                </c:pt>
                <c:pt idx="34">
                  <c:v>56</c:v>
                </c:pt>
                <c:pt idx="35">
                  <c:v>56</c:v>
                </c:pt>
                <c:pt idx="36">
                  <c:v>56</c:v>
                </c:pt>
                <c:pt idx="37">
                  <c:v>55</c:v>
                </c:pt>
                <c:pt idx="38">
                  <c:v>55</c:v>
                </c:pt>
                <c:pt idx="39">
                  <c:v>57</c:v>
                </c:pt>
                <c:pt idx="40">
                  <c:v>57</c:v>
                </c:pt>
                <c:pt idx="41">
                  <c:v>58</c:v>
                </c:pt>
                <c:pt idx="42">
                  <c:v>58</c:v>
                </c:pt>
                <c:pt idx="43">
                  <c:v>58</c:v>
                </c:pt>
                <c:pt idx="44">
                  <c:v>58</c:v>
                </c:pt>
                <c:pt idx="45">
                  <c:v>58</c:v>
                </c:pt>
                <c:pt idx="46">
                  <c:v>58</c:v>
                </c:pt>
                <c:pt idx="47">
                  <c:v>58</c:v>
                </c:pt>
                <c:pt idx="48">
                  <c:v>58</c:v>
                </c:pt>
                <c:pt idx="49">
                  <c:v>58</c:v>
                </c:pt>
                <c:pt idx="50">
                  <c:v>59</c:v>
                </c:pt>
                <c:pt idx="51">
                  <c:v>59</c:v>
                </c:pt>
                <c:pt idx="52">
                  <c:v>61</c:v>
                </c:pt>
                <c:pt idx="53">
                  <c:v>59</c:v>
                </c:pt>
                <c:pt idx="54">
                  <c:v>59</c:v>
                </c:pt>
                <c:pt idx="55">
                  <c:v>59</c:v>
                </c:pt>
                <c:pt idx="56">
                  <c:v>59</c:v>
                </c:pt>
                <c:pt idx="57">
                  <c:v>59</c:v>
                </c:pt>
                <c:pt idx="58">
                  <c:v>59</c:v>
                </c:pt>
                <c:pt idx="59">
                  <c:v>59</c:v>
                </c:pt>
                <c:pt idx="60">
                  <c:v>59</c:v>
                </c:pt>
                <c:pt idx="61">
                  <c:v>59</c:v>
                </c:pt>
                <c:pt idx="62">
                  <c:v>59</c:v>
                </c:pt>
                <c:pt idx="63">
                  <c:v>59</c:v>
                </c:pt>
                <c:pt idx="64">
                  <c:v>59</c:v>
                </c:pt>
                <c:pt idx="65">
                  <c:v>60</c:v>
                </c:pt>
                <c:pt idx="66">
                  <c:v>62</c:v>
                </c:pt>
                <c:pt idx="67">
                  <c:v>62</c:v>
                </c:pt>
                <c:pt idx="68">
                  <c:v>62</c:v>
                </c:pt>
                <c:pt idx="69">
                  <c:v>69</c:v>
                </c:pt>
                <c:pt idx="70">
                  <c:v>69</c:v>
                </c:pt>
                <c:pt idx="71">
                  <c:v>69</c:v>
                </c:pt>
                <c:pt idx="72">
                  <c:v>70</c:v>
                </c:pt>
                <c:pt idx="73">
                  <c:v>69</c:v>
                </c:pt>
                <c:pt idx="74">
                  <c:v>70</c:v>
                </c:pt>
                <c:pt idx="75">
                  <c:v>70</c:v>
                </c:pt>
                <c:pt idx="76">
                  <c:v>71</c:v>
                </c:pt>
                <c:pt idx="77">
                  <c:v>71</c:v>
                </c:pt>
                <c:pt idx="78">
                  <c:v>71</c:v>
                </c:pt>
                <c:pt idx="79">
                  <c:v>72</c:v>
                </c:pt>
                <c:pt idx="80">
                  <c:v>72</c:v>
                </c:pt>
                <c:pt idx="81">
                  <c:v>72</c:v>
                </c:pt>
                <c:pt idx="82">
                  <c:v>73</c:v>
                </c:pt>
                <c:pt idx="83">
                  <c:v>73</c:v>
                </c:pt>
              </c:numCache>
            </c:numRef>
          </c:val>
        </c:ser>
        <c:marker val="1"/>
        <c:axId val="91318912"/>
        <c:axId val="91320704"/>
      </c:lineChart>
      <c:catAx>
        <c:axId val="91318912"/>
        <c:scaling>
          <c:orientation val="minMax"/>
        </c:scaling>
        <c:axPos val="b"/>
        <c:numFmt formatCode="#,##0" sourceLinked="0"/>
        <c:majorTickMark val="none"/>
        <c:tickLblPos val="nextTo"/>
        <c:crossAx val="91320704"/>
        <c:crosses val="autoZero"/>
        <c:auto val="1"/>
        <c:lblAlgn val="ctr"/>
        <c:lblOffset val="100"/>
        <c:tickLblSkip val="10"/>
      </c:catAx>
      <c:valAx>
        <c:axId val="91320704"/>
        <c:scaling>
          <c:orientation val="minMax"/>
          <c:max val="75"/>
          <c:min val="48"/>
        </c:scaling>
        <c:axPos val="l"/>
        <c:numFmt formatCode="General" sourceLinked="1"/>
        <c:majorTickMark val="none"/>
        <c:tickLblPos val="nextTo"/>
        <c:crossAx val="91318912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plotArea>
      <c:layout/>
      <c:barChart>
        <c:barDir val="col"/>
        <c:grouping val="stacked"/>
        <c:ser>
          <c:idx val="0"/>
          <c:order val="0"/>
          <c:tx>
            <c:v>Alterations</c:v>
          </c:tx>
          <c:spPr>
            <a:solidFill>
              <a:srgbClr val="FFC000"/>
            </a:solidFill>
          </c:spPr>
          <c:cat>
            <c:numRef>
              <c:f>atlas!$D$2:$D$86</c:f>
              <c:numCache>
                <c:formatCode>[$-409]d\-mmm\-yy;@</c:formatCode>
                <c:ptCount val="85"/>
                <c:pt idx="0">
                  <c:v>38933.570613426309</c:v>
                </c:pt>
                <c:pt idx="1">
                  <c:v>38958.624131944445</c:v>
                </c:pt>
                <c:pt idx="2">
                  <c:v>38987.448252315196</c:v>
                </c:pt>
                <c:pt idx="3">
                  <c:v>38987.452141203685</c:v>
                </c:pt>
                <c:pt idx="4">
                  <c:v>38987.534745370373</c:v>
                </c:pt>
                <c:pt idx="5">
                  <c:v>38987.678252314843</c:v>
                </c:pt>
                <c:pt idx="6">
                  <c:v>38987.709710648152</c:v>
                </c:pt>
                <c:pt idx="7">
                  <c:v>39002.551805555559</c:v>
                </c:pt>
                <c:pt idx="8">
                  <c:v>39007.418819445222</c:v>
                </c:pt>
                <c:pt idx="9">
                  <c:v>39015.851956018603</c:v>
                </c:pt>
                <c:pt idx="10">
                  <c:v>39020.812650463013</c:v>
                </c:pt>
                <c:pt idx="11">
                  <c:v>39028.430902777778</c:v>
                </c:pt>
                <c:pt idx="12">
                  <c:v>39028.640787037024</c:v>
                </c:pt>
                <c:pt idx="13">
                  <c:v>39125.478553241206</c:v>
                </c:pt>
                <c:pt idx="14">
                  <c:v>39129.553912037038</c:v>
                </c:pt>
                <c:pt idx="15">
                  <c:v>39147.622210648202</c:v>
                </c:pt>
                <c:pt idx="16">
                  <c:v>39155.529178240744</c:v>
                </c:pt>
                <c:pt idx="17">
                  <c:v>39169.663495370354</c:v>
                </c:pt>
                <c:pt idx="18">
                  <c:v>39183.510717592602</c:v>
                </c:pt>
                <c:pt idx="19">
                  <c:v>39185.505648148202</c:v>
                </c:pt>
                <c:pt idx="20">
                  <c:v>39195.697627314774</c:v>
                </c:pt>
                <c:pt idx="21">
                  <c:v>39197.691238425941</c:v>
                </c:pt>
                <c:pt idx="22">
                  <c:v>39198.552256944997</c:v>
                </c:pt>
                <c:pt idx="23">
                  <c:v>39202.341747685176</c:v>
                </c:pt>
                <c:pt idx="24">
                  <c:v>39202.538356481491</c:v>
                </c:pt>
                <c:pt idx="25">
                  <c:v>39208.872488425943</c:v>
                </c:pt>
                <c:pt idx="26">
                  <c:v>39209.601099536994</c:v>
                </c:pt>
                <c:pt idx="27">
                  <c:v>39220.563530092593</c:v>
                </c:pt>
                <c:pt idx="28">
                  <c:v>39225.578865740739</c:v>
                </c:pt>
                <c:pt idx="29">
                  <c:v>39232.393402777576</c:v>
                </c:pt>
                <c:pt idx="30">
                  <c:v>39237.43277777778</c:v>
                </c:pt>
                <c:pt idx="31">
                  <c:v>39266.359537037213</c:v>
                </c:pt>
                <c:pt idx="32">
                  <c:v>39266.492118055561</c:v>
                </c:pt>
                <c:pt idx="33">
                  <c:v>39267.573773148149</c:v>
                </c:pt>
                <c:pt idx="34">
                  <c:v>39276.700266203705</c:v>
                </c:pt>
                <c:pt idx="35">
                  <c:v>39289.710520833185</c:v>
                </c:pt>
                <c:pt idx="36">
                  <c:v>39315.642627314817</c:v>
                </c:pt>
                <c:pt idx="37">
                  <c:v>39335.317800925943</c:v>
                </c:pt>
                <c:pt idx="38">
                  <c:v>39346.735208333324</c:v>
                </c:pt>
                <c:pt idx="39">
                  <c:v>39362.539456018516</c:v>
                </c:pt>
                <c:pt idx="40">
                  <c:v>39363.388136574213</c:v>
                </c:pt>
                <c:pt idx="41">
                  <c:v>39371.598553240743</c:v>
                </c:pt>
                <c:pt idx="42">
                  <c:v>39371.648344907408</c:v>
                </c:pt>
                <c:pt idx="43">
                  <c:v>39376.771168980951</c:v>
                </c:pt>
                <c:pt idx="44">
                  <c:v>39377.654791666624</c:v>
                </c:pt>
                <c:pt idx="45">
                  <c:v>39378.739444444444</c:v>
                </c:pt>
                <c:pt idx="46">
                  <c:v>39415.425254629634</c:v>
                </c:pt>
                <c:pt idx="47">
                  <c:v>39464.831111111074</c:v>
                </c:pt>
                <c:pt idx="48">
                  <c:v>39517.676898148609</c:v>
                </c:pt>
                <c:pt idx="49">
                  <c:v>39518.725196758984</c:v>
                </c:pt>
                <c:pt idx="50">
                  <c:v>39540.676828703705</c:v>
                </c:pt>
                <c:pt idx="51">
                  <c:v>39540.702615740738</c:v>
                </c:pt>
                <c:pt idx="52">
                  <c:v>39546.372696759259</c:v>
                </c:pt>
                <c:pt idx="53">
                  <c:v>39547.344907407612</c:v>
                </c:pt>
                <c:pt idx="54">
                  <c:v>39547.358877315288</c:v>
                </c:pt>
                <c:pt idx="55">
                  <c:v>39547.385856481611</c:v>
                </c:pt>
                <c:pt idx="56">
                  <c:v>39547.548043981486</c:v>
                </c:pt>
                <c:pt idx="57">
                  <c:v>39547.676932870367</c:v>
                </c:pt>
                <c:pt idx="58">
                  <c:v>39548.410625000011</c:v>
                </c:pt>
                <c:pt idx="59">
                  <c:v>39548.472430555557</c:v>
                </c:pt>
                <c:pt idx="60">
                  <c:v>39548.473645833175</c:v>
                </c:pt>
                <c:pt idx="61">
                  <c:v>39552.62112268465</c:v>
                </c:pt>
                <c:pt idx="62">
                  <c:v>39552.625092592585</c:v>
                </c:pt>
                <c:pt idx="63">
                  <c:v>39553.364722222221</c:v>
                </c:pt>
                <c:pt idx="64">
                  <c:v>39595.585011574083</c:v>
                </c:pt>
                <c:pt idx="65">
                  <c:v>39595.610879629632</c:v>
                </c:pt>
                <c:pt idx="66">
                  <c:v>39610.687870370391</c:v>
                </c:pt>
                <c:pt idx="67">
                  <c:v>39617.628321759184</c:v>
                </c:pt>
                <c:pt idx="68">
                  <c:v>39631.537511574083</c:v>
                </c:pt>
                <c:pt idx="69">
                  <c:v>39633.627465277576</c:v>
                </c:pt>
                <c:pt idx="70">
                  <c:v>39637.692210648202</c:v>
                </c:pt>
                <c:pt idx="71">
                  <c:v>39652.531631944446</c:v>
                </c:pt>
                <c:pt idx="72">
                  <c:v>39652.576585648203</c:v>
                </c:pt>
                <c:pt idx="73">
                  <c:v>39658.379062500004</c:v>
                </c:pt>
                <c:pt idx="74">
                  <c:v>39658.380937500013</c:v>
                </c:pt>
                <c:pt idx="75">
                  <c:v>39659.554722222223</c:v>
                </c:pt>
                <c:pt idx="76">
                  <c:v>39661.356087963002</c:v>
                </c:pt>
                <c:pt idx="77">
                  <c:v>39666.676354166666</c:v>
                </c:pt>
                <c:pt idx="78">
                  <c:v>39777.519363425941</c:v>
                </c:pt>
                <c:pt idx="79">
                  <c:v>39792.561180554949</c:v>
                </c:pt>
                <c:pt idx="80">
                  <c:v>39801.568136574082</c:v>
                </c:pt>
                <c:pt idx="81">
                  <c:v>39835.419375000012</c:v>
                </c:pt>
                <c:pt idx="82">
                  <c:v>39896.568888888891</c:v>
                </c:pt>
                <c:pt idx="83">
                  <c:v>39901.343368055561</c:v>
                </c:pt>
              </c:numCache>
            </c:numRef>
          </c:cat>
          <c:val>
            <c:numRef>
              <c:f>atlas!$S$2:$S$86</c:f>
              <c:numCache>
                <c:formatCode>General</c:formatCode>
                <c:ptCount val="8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5</c:v>
                </c:pt>
                <c:pt idx="5">
                  <c:v>1</c:v>
                </c:pt>
                <c:pt idx="6">
                  <c:v>18</c:v>
                </c:pt>
                <c:pt idx="7">
                  <c:v>2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2</c:v>
                </c:pt>
                <c:pt idx="13">
                  <c:v>40</c:v>
                </c:pt>
                <c:pt idx="14">
                  <c:v>2</c:v>
                </c:pt>
                <c:pt idx="15">
                  <c:v>2</c:v>
                </c:pt>
                <c:pt idx="16">
                  <c:v>6</c:v>
                </c:pt>
                <c:pt idx="17">
                  <c:v>1</c:v>
                </c:pt>
                <c:pt idx="18">
                  <c:v>112</c:v>
                </c:pt>
                <c:pt idx="19">
                  <c:v>0</c:v>
                </c:pt>
                <c:pt idx="20">
                  <c:v>0</c:v>
                </c:pt>
                <c:pt idx="21">
                  <c:v>2</c:v>
                </c:pt>
                <c:pt idx="22">
                  <c:v>5</c:v>
                </c:pt>
                <c:pt idx="23">
                  <c:v>4</c:v>
                </c:pt>
                <c:pt idx="24">
                  <c:v>4</c:v>
                </c:pt>
                <c:pt idx="25">
                  <c:v>9</c:v>
                </c:pt>
                <c:pt idx="26">
                  <c:v>8</c:v>
                </c:pt>
                <c:pt idx="27">
                  <c:v>0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53</c:v>
                </c:pt>
                <c:pt idx="32">
                  <c:v>50</c:v>
                </c:pt>
                <c:pt idx="33">
                  <c:v>4</c:v>
                </c:pt>
                <c:pt idx="34">
                  <c:v>8</c:v>
                </c:pt>
                <c:pt idx="35">
                  <c:v>0</c:v>
                </c:pt>
                <c:pt idx="36">
                  <c:v>0</c:v>
                </c:pt>
                <c:pt idx="37">
                  <c:v>2</c:v>
                </c:pt>
                <c:pt idx="38">
                  <c:v>4</c:v>
                </c:pt>
                <c:pt idx="39">
                  <c:v>3</c:v>
                </c:pt>
                <c:pt idx="40">
                  <c:v>3</c:v>
                </c:pt>
                <c:pt idx="41">
                  <c:v>0</c:v>
                </c:pt>
                <c:pt idx="42">
                  <c:v>0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143</c:v>
                </c:pt>
                <c:pt idx="49">
                  <c:v>1</c:v>
                </c:pt>
                <c:pt idx="50">
                  <c:v>5</c:v>
                </c:pt>
                <c:pt idx="51">
                  <c:v>0</c:v>
                </c:pt>
                <c:pt idx="52">
                  <c:v>6</c:v>
                </c:pt>
                <c:pt idx="53">
                  <c:v>2</c:v>
                </c:pt>
                <c:pt idx="54">
                  <c:v>2</c:v>
                </c:pt>
                <c:pt idx="55">
                  <c:v>1</c:v>
                </c:pt>
                <c:pt idx="56">
                  <c:v>1</c:v>
                </c:pt>
                <c:pt idx="57">
                  <c:v>2</c:v>
                </c:pt>
                <c:pt idx="58">
                  <c:v>2</c:v>
                </c:pt>
                <c:pt idx="59">
                  <c:v>0</c:v>
                </c:pt>
                <c:pt idx="60">
                  <c:v>2</c:v>
                </c:pt>
                <c:pt idx="61">
                  <c:v>1</c:v>
                </c:pt>
                <c:pt idx="62">
                  <c:v>1</c:v>
                </c:pt>
                <c:pt idx="63">
                  <c:v>0</c:v>
                </c:pt>
                <c:pt idx="64">
                  <c:v>5</c:v>
                </c:pt>
                <c:pt idx="65">
                  <c:v>3</c:v>
                </c:pt>
                <c:pt idx="66">
                  <c:v>16</c:v>
                </c:pt>
                <c:pt idx="67">
                  <c:v>4</c:v>
                </c:pt>
                <c:pt idx="68">
                  <c:v>2</c:v>
                </c:pt>
                <c:pt idx="69">
                  <c:v>0</c:v>
                </c:pt>
                <c:pt idx="70">
                  <c:v>3</c:v>
                </c:pt>
                <c:pt idx="71">
                  <c:v>0</c:v>
                </c:pt>
                <c:pt idx="72">
                  <c:v>2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3</c:v>
                </c:pt>
                <c:pt idx="77">
                  <c:v>23</c:v>
                </c:pt>
                <c:pt idx="78">
                  <c:v>0</c:v>
                </c:pt>
                <c:pt idx="79">
                  <c:v>0</c:v>
                </c:pt>
                <c:pt idx="80">
                  <c:v>1</c:v>
                </c:pt>
                <c:pt idx="81">
                  <c:v>0</c:v>
                </c:pt>
                <c:pt idx="82">
                  <c:v>0</c:v>
                </c:pt>
                <c:pt idx="83">
                  <c:v>1</c:v>
                </c:pt>
              </c:numCache>
            </c:numRef>
          </c:val>
        </c:ser>
        <c:ser>
          <c:idx val="1"/>
          <c:order val="1"/>
          <c:tx>
            <c:v>Insertions</c:v>
          </c:tx>
          <c:spPr>
            <a:solidFill>
              <a:srgbClr val="00B050"/>
            </a:solidFill>
          </c:spPr>
          <c:cat>
            <c:numRef>
              <c:f>atlas!$D$2:$D$86</c:f>
              <c:numCache>
                <c:formatCode>[$-409]d\-mmm\-yy;@</c:formatCode>
                <c:ptCount val="85"/>
                <c:pt idx="0">
                  <c:v>38933.570613426309</c:v>
                </c:pt>
                <c:pt idx="1">
                  <c:v>38958.624131944445</c:v>
                </c:pt>
                <c:pt idx="2">
                  <c:v>38987.448252315196</c:v>
                </c:pt>
                <c:pt idx="3">
                  <c:v>38987.452141203685</c:v>
                </c:pt>
                <c:pt idx="4">
                  <c:v>38987.534745370373</c:v>
                </c:pt>
                <c:pt idx="5">
                  <c:v>38987.678252314843</c:v>
                </c:pt>
                <c:pt idx="6">
                  <c:v>38987.709710648152</c:v>
                </c:pt>
                <c:pt idx="7">
                  <c:v>39002.551805555559</c:v>
                </c:pt>
                <c:pt idx="8">
                  <c:v>39007.418819445222</c:v>
                </c:pt>
                <c:pt idx="9">
                  <c:v>39015.851956018603</c:v>
                </c:pt>
                <c:pt idx="10">
                  <c:v>39020.812650463013</c:v>
                </c:pt>
                <c:pt idx="11">
                  <c:v>39028.430902777778</c:v>
                </c:pt>
                <c:pt idx="12">
                  <c:v>39028.640787037024</c:v>
                </c:pt>
                <c:pt idx="13">
                  <c:v>39125.478553241206</c:v>
                </c:pt>
                <c:pt idx="14">
                  <c:v>39129.553912037038</c:v>
                </c:pt>
                <c:pt idx="15">
                  <c:v>39147.622210648202</c:v>
                </c:pt>
                <c:pt idx="16">
                  <c:v>39155.529178240744</c:v>
                </c:pt>
                <c:pt idx="17">
                  <c:v>39169.663495370354</c:v>
                </c:pt>
                <c:pt idx="18">
                  <c:v>39183.510717592602</c:v>
                </c:pt>
                <c:pt idx="19">
                  <c:v>39185.505648148202</c:v>
                </c:pt>
                <c:pt idx="20">
                  <c:v>39195.697627314774</c:v>
                </c:pt>
                <c:pt idx="21">
                  <c:v>39197.691238425941</c:v>
                </c:pt>
                <c:pt idx="22">
                  <c:v>39198.552256944997</c:v>
                </c:pt>
                <c:pt idx="23">
                  <c:v>39202.341747685176</c:v>
                </c:pt>
                <c:pt idx="24">
                  <c:v>39202.538356481491</c:v>
                </c:pt>
                <c:pt idx="25">
                  <c:v>39208.872488425943</c:v>
                </c:pt>
                <c:pt idx="26">
                  <c:v>39209.601099536994</c:v>
                </c:pt>
                <c:pt idx="27">
                  <c:v>39220.563530092593</c:v>
                </c:pt>
                <c:pt idx="28">
                  <c:v>39225.578865740739</c:v>
                </c:pt>
                <c:pt idx="29">
                  <c:v>39232.393402777576</c:v>
                </c:pt>
                <c:pt idx="30">
                  <c:v>39237.43277777778</c:v>
                </c:pt>
                <c:pt idx="31">
                  <c:v>39266.359537037213</c:v>
                </c:pt>
                <c:pt idx="32">
                  <c:v>39266.492118055561</c:v>
                </c:pt>
                <c:pt idx="33">
                  <c:v>39267.573773148149</c:v>
                </c:pt>
                <c:pt idx="34">
                  <c:v>39276.700266203705</c:v>
                </c:pt>
                <c:pt idx="35">
                  <c:v>39289.710520833185</c:v>
                </c:pt>
                <c:pt idx="36">
                  <c:v>39315.642627314817</c:v>
                </c:pt>
                <c:pt idx="37">
                  <c:v>39335.317800925943</c:v>
                </c:pt>
                <c:pt idx="38">
                  <c:v>39346.735208333324</c:v>
                </c:pt>
                <c:pt idx="39">
                  <c:v>39362.539456018516</c:v>
                </c:pt>
                <c:pt idx="40">
                  <c:v>39363.388136574213</c:v>
                </c:pt>
                <c:pt idx="41">
                  <c:v>39371.598553240743</c:v>
                </c:pt>
                <c:pt idx="42">
                  <c:v>39371.648344907408</c:v>
                </c:pt>
                <c:pt idx="43">
                  <c:v>39376.771168980951</c:v>
                </c:pt>
                <c:pt idx="44">
                  <c:v>39377.654791666624</c:v>
                </c:pt>
                <c:pt idx="45">
                  <c:v>39378.739444444444</c:v>
                </c:pt>
                <c:pt idx="46">
                  <c:v>39415.425254629634</c:v>
                </c:pt>
                <c:pt idx="47">
                  <c:v>39464.831111111074</c:v>
                </c:pt>
                <c:pt idx="48">
                  <c:v>39517.676898148609</c:v>
                </c:pt>
                <c:pt idx="49">
                  <c:v>39518.725196758984</c:v>
                </c:pt>
                <c:pt idx="50">
                  <c:v>39540.676828703705</c:v>
                </c:pt>
                <c:pt idx="51">
                  <c:v>39540.702615740738</c:v>
                </c:pt>
                <c:pt idx="52">
                  <c:v>39546.372696759259</c:v>
                </c:pt>
                <c:pt idx="53">
                  <c:v>39547.344907407612</c:v>
                </c:pt>
                <c:pt idx="54">
                  <c:v>39547.358877315288</c:v>
                </c:pt>
                <c:pt idx="55">
                  <c:v>39547.385856481611</c:v>
                </c:pt>
                <c:pt idx="56">
                  <c:v>39547.548043981486</c:v>
                </c:pt>
                <c:pt idx="57">
                  <c:v>39547.676932870367</c:v>
                </c:pt>
                <c:pt idx="58">
                  <c:v>39548.410625000011</c:v>
                </c:pt>
                <c:pt idx="59">
                  <c:v>39548.472430555557</c:v>
                </c:pt>
                <c:pt idx="60">
                  <c:v>39548.473645833175</c:v>
                </c:pt>
                <c:pt idx="61">
                  <c:v>39552.62112268465</c:v>
                </c:pt>
                <c:pt idx="62">
                  <c:v>39552.625092592585</c:v>
                </c:pt>
                <c:pt idx="63">
                  <c:v>39553.364722222221</c:v>
                </c:pt>
                <c:pt idx="64">
                  <c:v>39595.585011574083</c:v>
                </c:pt>
                <c:pt idx="65">
                  <c:v>39595.610879629632</c:v>
                </c:pt>
                <c:pt idx="66">
                  <c:v>39610.687870370391</c:v>
                </c:pt>
                <c:pt idx="67">
                  <c:v>39617.628321759184</c:v>
                </c:pt>
                <c:pt idx="68">
                  <c:v>39631.537511574083</c:v>
                </c:pt>
                <c:pt idx="69">
                  <c:v>39633.627465277576</c:v>
                </c:pt>
                <c:pt idx="70">
                  <c:v>39637.692210648202</c:v>
                </c:pt>
                <c:pt idx="71">
                  <c:v>39652.531631944446</c:v>
                </c:pt>
                <c:pt idx="72">
                  <c:v>39652.576585648203</c:v>
                </c:pt>
                <c:pt idx="73">
                  <c:v>39658.379062500004</c:v>
                </c:pt>
                <c:pt idx="74">
                  <c:v>39658.380937500013</c:v>
                </c:pt>
                <c:pt idx="75">
                  <c:v>39659.554722222223</c:v>
                </c:pt>
                <c:pt idx="76">
                  <c:v>39661.356087963002</c:v>
                </c:pt>
                <c:pt idx="77">
                  <c:v>39666.676354166666</c:v>
                </c:pt>
                <c:pt idx="78">
                  <c:v>39777.519363425941</c:v>
                </c:pt>
                <c:pt idx="79">
                  <c:v>39792.561180554949</c:v>
                </c:pt>
                <c:pt idx="80">
                  <c:v>39801.568136574082</c:v>
                </c:pt>
                <c:pt idx="81">
                  <c:v>39835.419375000012</c:v>
                </c:pt>
                <c:pt idx="82">
                  <c:v>39896.568888888891</c:v>
                </c:pt>
                <c:pt idx="83">
                  <c:v>39901.343368055561</c:v>
                </c:pt>
              </c:numCache>
            </c:numRef>
          </c:cat>
          <c:val>
            <c:numRef>
              <c:f>atlas!$W$2:$W$86</c:f>
              <c:numCache>
                <c:formatCode>General</c:formatCode>
                <c:ptCount val="85"/>
                <c:pt idx="0">
                  <c:v>0</c:v>
                </c:pt>
                <c:pt idx="1">
                  <c:v>0</c:v>
                </c:pt>
                <c:pt idx="2">
                  <c:v>15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6</c:v>
                </c:pt>
                <c:pt idx="9">
                  <c:v>0</c:v>
                </c:pt>
                <c:pt idx="10">
                  <c:v>3</c:v>
                </c:pt>
                <c:pt idx="11">
                  <c:v>15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9</c:v>
                </c:pt>
                <c:pt idx="17">
                  <c:v>2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3</c:v>
                </c:pt>
                <c:pt idx="23">
                  <c:v>0</c:v>
                </c:pt>
                <c:pt idx="24">
                  <c:v>0</c:v>
                </c:pt>
                <c:pt idx="25">
                  <c:v>1</c:v>
                </c:pt>
                <c:pt idx="26">
                  <c:v>0</c:v>
                </c:pt>
                <c:pt idx="27">
                  <c:v>9</c:v>
                </c:pt>
                <c:pt idx="28">
                  <c:v>0</c:v>
                </c:pt>
                <c:pt idx="29">
                  <c:v>9</c:v>
                </c:pt>
                <c:pt idx="30">
                  <c:v>1</c:v>
                </c:pt>
                <c:pt idx="31">
                  <c:v>53</c:v>
                </c:pt>
                <c:pt idx="32">
                  <c:v>14</c:v>
                </c:pt>
                <c:pt idx="33">
                  <c:v>3</c:v>
                </c:pt>
                <c:pt idx="34">
                  <c:v>13</c:v>
                </c:pt>
                <c:pt idx="35">
                  <c:v>0</c:v>
                </c:pt>
                <c:pt idx="36">
                  <c:v>0</c:v>
                </c:pt>
                <c:pt idx="37">
                  <c:v>11</c:v>
                </c:pt>
                <c:pt idx="38">
                  <c:v>1</c:v>
                </c:pt>
                <c:pt idx="39">
                  <c:v>20</c:v>
                </c:pt>
                <c:pt idx="40">
                  <c:v>0</c:v>
                </c:pt>
                <c:pt idx="41">
                  <c:v>4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4</c:v>
                </c:pt>
                <c:pt idx="49">
                  <c:v>1</c:v>
                </c:pt>
                <c:pt idx="50">
                  <c:v>11</c:v>
                </c:pt>
                <c:pt idx="51">
                  <c:v>0</c:v>
                </c:pt>
                <c:pt idx="52">
                  <c:v>27</c:v>
                </c:pt>
                <c:pt idx="53">
                  <c:v>14</c:v>
                </c:pt>
                <c:pt idx="54">
                  <c:v>1</c:v>
                </c:pt>
                <c:pt idx="55">
                  <c:v>1</c:v>
                </c:pt>
                <c:pt idx="56">
                  <c:v>5</c:v>
                </c:pt>
                <c:pt idx="57">
                  <c:v>0</c:v>
                </c:pt>
                <c:pt idx="58">
                  <c:v>1</c:v>
                </c:pt>
                <c:pt idx="59">
                  <c:v>0</c:v>
                </c:pt>
                <c:pt idx="60">
                  <c:v>0</c:v>
                </c:pt>
                <c:pt idx="61">
                  <c:v>1</c:v>
                </c:pt>
                <c:pt idx="62">
                  <c:v>1</c:v>
                </c:pt>
                <c:pt idx="63">
                  <c:v>0</c:v>
                </c:pt>
                <c:pt idx="64">
                  <c:v>0</c:v>
                </c:pt>
                <c:pt idx="65">
                  <c:v>9</c:v>
                </c:pt>
                <c:pt idx="66">
                  <c:v>17</c:v>
                </c:pt>
                <c:pt idx="67">
                  <c:v>5</c:v>
                </c:pt>
                <c:pt idx="68">
                  <c:v>27</c:v>
                </c:pt>
                <c:pt idx="69">
                  <c:v>54</c:v>
                </c:pt>
                <c:pt idx="70">
                  <c:v>3</c:v>
                </c:pt>
                <c:pt idx="71">
                  <c:v>0</c:v>
                </c:pt>
                <c:pt idx="72">
                  <c:v>10</c:v>
                </c:pt>
                <c:pt idx="73">
                  <c:v>0</c:v>
                </c:pt>
                <c:pt idx="74">
                  <c:v>16</c:v>
                </c:pt>
                <c:pt idx="75">
                  <c:v>0</c:v>
                </c:pt>
                <c:pt idx="76">
                  <c:v>10</c:v>
                </c:pt>
                <c:pt idx="77">
                  <c:v>2</c:v>
                </c:pt>
                <c:pt idx="78">
                  <c:v>0</c:v>
                </c:pt>
                <c:pt idx="79">
                  <c:v>2</c:v>
                </c:pt>
                <c:pt idx="80">
                  <c:v>1</c:v>
                </c:pt>
                <c:pt idx="81">
                  <c:v>0</c:v>
                </c:pt>
                <c:pt idx="82">
                  <c:v>4</c:v>
                </c:pt>
                <c:pt idx="83">
                  <c:v>1</c:v>
                </c:pt>
              </c:numCache>
            </c:numRef>
          </c:val>
        </c:ser>
        <c:ser>
          <c:idx val="2"/>
          <c:order val="2"/>
          <c:tx>
            <c:v>Deletions</c:v>
          </c:tx>
          <c:spPr>
            <a:solidFill>
              <a:srgbClr val="FF0000"/>
            </a:solidFill>
          </c:spPr>
          <c:cat>
            <c:numRef>
              <c:f>atlas!$D$2:$D$86</c:f>
              <c:numCache>
                <c:formatCode>[$-409]d\-mmm\-yy;@</c:formatCode>
                <c:ptCount val="85"/>
                <c:pt idx="0">
                  <c:v>38933.570613426309</c:v>
                </c:pt>
                <c:pt idx="1">
                  <c:v>38958.624131944445</c:v>
                </c:pt>
                <c:pt idx="2">
                  <c:v>38987.448252315196</c:v>
                </c:pt>
                <c:pt idx="3">
                  <c:v>38987.452141203685</c:v>
                </c:pt>
                <c:pt idx="4">
                  <c:v>38987.534745370373</c:v>
                </c:pt>
                <c:pt idx="5">
                  <c:v>38987.678252314843</c:v>
                </c:pt>
                <c:pt idx="6">
                  <c:v>38987.709710648152</c:v>
                </c:pt>
                <c:pt idx="7">
                  <c:v>39002.551805555559</c:v>
                </c:pt>
                <c:pt idx="8">
                  <c:v>39007.418819445222</c:v>
                </c:pt>
                <c:pt idx="9">
                  <c:v>39015.851956018603</c:v>
                </c:pt>
                <c:pt idx="10">
                  <c:v>39020.812650463013</c:v>
                </c:pt>
                <c:pt idx="11">
                  <c:v>39028.430902777778</c:v>
                </c:pt>
                <c:pt idx="12">
                  <c:v>39028.640787037024</c:v>
                </c:pt>
                <c:pt idx="13">
                  <c:v>39125.478553241206</c:v>
                </c:pt>
                <c:pt idx="14">
                  <c:v>39129.553912037038</c:v>
                </c:pt>
                <c:pt idx="15">
                  <c:v>39147.622210648202</c:v>
                </c:pt>
                <c:pt idx="16">
                  <c:v>39155.529178240744</c:v>
                </c:pt>
                <c:pt idx="17">
                  <c:v>39169.663495370354</c:v>
                </c:pt>
                <c:pt idx="18">
                  <c:v>39183.510717592602</c:v>
                </c:pt>
                <c:pt idx="19">
                  <c:v>39185.505648148202</c:v>
                </c:pt>
                <c:pt idx="20">
                  <c:v>39195.697627314774</c:v>
                </c:pt>
                <c:pt idx="21">
                  <c:v>39197.691238425941</c:v>
                </c:pt>
                <c:pt idx="22">
                  <c:v>39198.552256944997</c:v>
                </c:pt>
                <c:pt idx="23">
                  <c:v>39202.341747685176</c:v>
                </c:pt>
                <c:pt idx="24">
                  <c:v>39202.538356481491</c:v>
                </c:pt>
                <c:pt idx="25">
                  <c:v>39208.872488425943</c:v>
                </c:pt>
                <c:pt idx="26">
                  <c:v>39209.601099536994</c:v>
                </c:pt>
                <c:pt idx="27">
                  <c:v>39220.563530092593</c:v>
                </c:pt>
                <c:pt idx="28">
                  <c:v>39225.578865740739</c:v>
                </c:pt>
                <c:pt idx="29">
                  <c:v>39232.393402777576</c:v>
                </c:pt>
                <c:pt idx="30">
                  <c:v>39237.43277777778</c:v>
                </c:pt>
                <c:pt idx="31">
                  <c:v>39266.359537037213</c:v>
                </c:pt>
                <c:pt idx="32">
                  <c:v>39266.492118055561</c:v>
                </c:pt>
                <c:pt idx="33">
                  <c:v>39267.573773148149</c:v>
                </c:pt>
                <c:pt idx="34">
                  <c:v>39276.700266203705</c:v>
                </c:pt>
                <c:pt idx="35">
                  <c:v>39289.710520833185</c:v>
                </c:pt>
                <c:pt idx="36">
                  <c:v>39315.642627314817</c:v>
                </c:pt>
                <c:pt idx="37">
                  <c:v>39335.317800925943</c:v>
                </c:pt>
                <c:pt idx="38">
                  <c:v>39346.735208333324</c:v>
                </c:pt>
                <c:pt idx="39">
                  <c:v>39362.539456018516</c:v>
                </c:pt>
                <c:pt idx="40">
                  <c:v>39363.388136574213</c:v>
                </c:pt>
                <c:pt idx="41">
                  <c:v>39371.598553240743</c:v>
                </c:pt>
                <c:pt idx="42">
                  <c:v>39371.648344907408</c:v>
                </c:pt>
                <c:pt idx="43">
                  <c:v>39376.771168980951</c:v>
                </c:pt>
                <c:pt idx="44">
                  <c:v>39377.654791666624</c:v>
                </c:pt>
                <c:pt idx="45">
                  <c:v>39378.739444444444</c:v>
                </c:pt>
                <c:pt idx="46">
                  <c:v>39415.425254629634</c:v>
                </c:pt>
                <c:pt idx="47">
                  <c:v>39464.831111111074</c:v>
                </c:pt>
                <c:pt idx="48">
                  <c:v>39517.676898148609</c:v>
                </c:pt>
                <c:pt idx="49">
                  <c:v>39518.725196758984</c:v>
                </c:pt>
                <c:pt idx="50">
                  <c:v>39540.676828703705</c:v>
                </c:pt>
                <c:pt idx="51">
                  <c:v>39540.702615740738</c:v>
                </c:pt>
                <c:pt idx="52">
                  <c:v>39546.372696759259</c:v>
                </c:pt>
                <c:pt idx="53">
                  <c:v>39547.344907407612</c:v>
                </c:pt>
                <c:pt idx="54">
                  <c:v>39547.358877315288</c:v>
                </c:pt>
                <c:pt idx="55">
                  <c:v>39547.385856481611</c:v>
                </c:pt>
                <c:pt idx="56">
                  <c:v>39547.548043981486</c:v>
                </c:pt>
                <c:pt idx="57">
                  <c:v>39547.676932870367</c:v>
                </c:pt>
                <c:pt idx="58">
                  <c:v>39548.410625000011</c:v>
                </c:pt>
                <c:pt idx="59">
                  <c:v>39548.472430555557</c:v>
                </c:pt>
                <c:pt idx="60">
                  <c:v>39548.473645833175</c:v>
                </c:pt>
                <c:pt idx="61">
                  <c:v>39552.62112268465</c:v>
                </c:pt>
                <c:pt idx="62">
                  <c:v>39552.625092592585</c:v>
                </c:pt>
                <c:pt idx="63">
                  <c:v>39553.364722222221</c:v>
                </c:pt>
                <c:pt idx="64">
                  <c:v>39595.585011574083</c:v>
                </c:pt>
                <c:pt idx="65">
                  <c:v>39595.610879629632</c:v>
                </c:pt>
                <c:pt idx="66">
                  <c:v>39610.687870370391</c:v>
                </c:pt>
                <c:pt idx="67">
                  <c:v>39617.628321759184</c:v>
                </c:pt>
                <c:pt idx="68">
                  <c:v>39631.537511574083</c:v>
                </c:pt>
                <c:pt idx="69">
                  <c:v>39633.627465277576</c:v>
                </c:pt>
                <c:pt idx="70">
                  <c:v>39637.692210648202</c:v>
                </c:pt>
                <c:pt idx="71">
                  <c:v>39652.531631944446</c:v>
                </c:pt>
                <c:pt idx="72">
                  <c:v>39652.576585648203</c:v>
                </c:pt>
                <c:pt idx="73">
                  <c:v>39658.379062500004</c:v>
                </c:pt>
                <c:pt idx="74">
                  <c:v>39658.380937500013</c:v>
                </c:pt>
                <c:pt idx="75">
                  <c:v>39659.554722222223</c:v>
                </c:pt>
                <c:pt idx="76">
                  <c:v>39661.356087963002</c:v>
                </c:pt>
                <c:pt idx="77">
                  <c:v>39666.676354166666</c:v>
                </c:pt>
                <c:pt idx="78">
                  <c:v>39777.519363425941</c:v>
                </c:pt>
                <c:pt idx="79">
                  <c:v>39792.561180554949</c:v>
                </c:pt>
                <c:pt idx="80">
                  <c:v>39801.568136574082</c:v>
                </c:pt>
                <c:pt idx="81">
                  <c:v>39835.419375000012</c:v>
                </c:pt>
                <c:pt idx="82">
                  <c:v>39896.568888888891</c:v>
                </c:pt>
                <c:pt idx="83">
                  <c:v>39901.343368055561</c:v>
                </c:pt>
              </c:numCache>
            </c:numRef>
          </c:cat>
          <c:val>
            <c:numRef>
              <c:f>atlas!$X$2:$X$86</c:f>
              <c:numCache>
                <c:formatCode>General</c:formatCode>
                <c:ptCount val="85"/>
                <c:pt idx="0">
                  <c:v>0</c:v>
                </c:pt>
                <c:pt idx="1">
                  <c:v>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6</c:v>
                </c:pt>
                <c:pt idx="9">
                  <c:v>0</c:v>
                </c:pt>
                <c:pt idx="10">
                  <c:v>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50</c:v>
                </c:pt>
                <c:pt idx="22">
                  <c:v>6</c:v>
                </c:pt>
                <c:pt idx="23">
                  <c:v>0</c:v>
                </c:pt>
                <c:pt idx="24">
                  <c:v>0</c:v>
                </c:pt>
                <c:pt idx="25">
                  <c:v>2</c:v>
                </c:pt>
                <c:pt idx="26">
                  <c:v>0</c:v>
                </c:pt>
                <c:pt idx="27">
                  <c:v>0</c:v>
                </c:pt>
                <c:pt idx="28">
                  <c:v>4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104</c:v>
                </c:pt>
                <c:pt idx="33">
                  <c:v>0</c:v>
                </c:pt>
                <c:pt idx="34">
                  <c:v>10</c:v>
                </c:pt>
                <c:pt idx="35">
                  <c:v>0</c:v>
                </c:pt>
                <c:pt idx="36">
                  <c:v>0</c:v>
                </c:pt>
                <c:pt idx="37">
                  <c:v>7</c:v>
                </c:pt>
                <c:pt idx="38">
                  <c:v>0</c:v>
                </c:pt>
                <c:pt idx="39">
                  <c:v>8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10</c:v>
                </c:pt>
                <c:pt idx="49">
                  <c:v>0</c:v>
                </c:pt>
                <c:pt idx="50">
                  <c:v>6</c:v>
                </c:pt>
                <c:pt idx="51">
                  <c:v>0</c:v>
                </c:pt>
                <c:pt idx="52">
                  <c:v>22</c:v>
                </c:pt>
                <c:pt idx="53">
                  <c:v>27</c:v>
                </c:pt>
                <c:pt idx="54">
                  <c:v>0</c:v>
                </c:pt>
                <c:pt idx="55">
                  <c:v>2</c:v>
                </c:pt>
                <c:pt idx="56">
                  <c:v>17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2</c:v>
                </c:pt>
                <c:pt idx="63">
                  <c:v>0</c:v>
                </c:pt>
                <c:pt idx="64">
                  <c:v>0</c:v>
                </c:pt>
                <c:pt idx="65">
                  <c:v>6</c:v>
                </c:pt>
                <c:pt idx="66">
                  <c:v>12</c:v>
                </c:pt>
                <c:pt idx="67">
                  <c:v>0</c:v>
                </c:pt>
                <c:pt idx="68">
                  <c:v>15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16</c:v>
                </c:pt>
                <c:pt idx="74">
                  <c:v>0</c:v>
                </c:pt>
                <c:pt idx="75">
                  <c:v>0</c:v>
                </c:pt>
                <c:pt idx="76">
                  <c:v>3</c:v>
                </c:pt>
                <c:pt idx="77">
                  <c:v>12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</c:numCache>
            </c:numRef>
          </c:val>
        </c:ser>
        <c:gapWidth val="0"/>
        <c:overlap val="100"/>
        <c:axId val="86131456"/>
        <c:axId val="86132992"/>
      </c:barChart>
      <c:dateAx>
        <c:axId val="86131456"/>
        <c:scaling>
          <c:orientation val="minMax"/>
        </c:scaling>
        <c:delete val="1"/>
        <c:axPos val="b"/>
        <c:numFmt formatCode="[$-409]yyyy;@" sourceLinked="0"/>
        <c:tickLblPos val="none"/>
        <c:crossAx val="86132992"/>
        <c:crosses val="autoZero"/>
        <c:auto val="1"/>
        <c:lblOffset val="100"/>
        <c:majorUnit val="1"/>
        <c:majorTimeUnit val="years"/>
      </c:dateAx>
      <c:valAx>
        <c:axId val="86132992"/>
        <c:scaling>
          <c:orientation val="minMax"/>
          <c:max val="180"/>
          <c:min val="0"/>
        </c:scaling>
        <c:axPos val="l"/>
        <c:numFmt formatCode="General" sourceLinked="1"/>
        <c:tickLblPos val="nextTo"/>
        <c:crossAx val="86131456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lineChart>
        <c:grouping val="standard"/>
        <c:ser>
          <c:idx val="0"/>
          <c:order val="0"/>
          <c:tx>
            <c:strRef>
              <c:f>typo3!$Z$1</c:f>
              <c:strCache>
                <c:ptCount val="1"/>
                <c:pt idx="0">
                  <c:v>growth T</c:v>
                </c:pt>
              </c:strCache>
            </c:strRef>
          </c:tx>
          <c:spPr>
            <a:ln w="25400"/>
          </c:spPr>
          <c:marker>
            <c:symbol val="none"/>
          </c:marker>
          <c:trendline>
            <c:trendlineType val="linear"/>
          </c:trendline>
          <c:val>
            <c:numRef>
              <c:f>typo3!$Z$2:$Z$98</c:f>
              <c:numCache>
                <c:formatCode>General</c:formatCode>
                <c:ptCount val="9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  <c:pt idx="21">
                  <c:v>3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1</c:v>
                </c:pt>
                <c:pt idx="51">
                  <c:v>0</c:v>
                </c:pt>
                <c:pt idx="52">
                  <c:v>1</c:v>
                </c:pt>
                <c:pt idx="53">
                  <c:v>0</c:v>
                </c:pt>
                <c:pt idx="54">
                  <c:v>1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1</c:v>
                </c:pt>
                <c:pt idx="62">
                  <c:v>0</c:v>
                </c:pt>
                <c:pt idx="63">
                  <c:v>-1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-1</c:v>
                </c:pt>
                <c:pt idx="69">
                  <c:v>-3</c:v>
                </c:pt>
                <c:pt idx="70">
                  <c:v>0</c:v>
                </c:pt>
                <c:pt idx="71">
                  <c:v>0</c:v>
                </c:pt>
                <c:pt idx="72">
                  <c:v>-2</c:v>
                </c:pt>
                <c:pt idx="73">
                  <c:v>-1</c:v>
                </c:pt>
                <c:pt idx="74">
                  <c:v>-1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2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5</c:v>
                </c:pt>
                <c:pt idx="86">
                  <c:v>0</c:v>
                </c:pt>
                <c:pt idx="87">
                  <c:v>2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</c:numCache>
            </c:numRef>
          </c:val>
        </c:ser>
        <c:marker val="1"/>
        <c:axId val="90443776"/>
        <c:axId val="90445312"/>
      </c:lineChart>
      <c:catAx>
        <c:axId val="90443776"/>
        <c:scaling>
          <c:orientation val="minMax"/>
        </c:scaling>
        <c:delete val="1"/>
        <c:axPos val="b"/>
        <c:majorTickMark val="none"/>
        <c:tickLblPos val="none"/>
        <c:crossAx val="90445312"/>
        <c:crosses val="autoZero"/>
        <c:auto val="1"/>
        <c:lblAlgn val="ctr"/>
        <c:lblOffset val="100"/>
      </c:catAx>
      <c:valAx>
        <c:axId val="90445312"/>
        <c:scaling>
          <c:orientation val="minMax"/>
        </c:scaling>
        <c:axPos val="l"/>
        <c:numFmt formatCode="General" sourceLinked="1"/>
        <c:majorTickMark val="none"/>
        <c:tickLblPos val="nextTo"/>
        <c:crossAx val="90443776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lineChart>
        <c:grouping val="standard"/>
        <c:ser>
          <c:idx val="0"/>
          <c:order val="0"/>
          <c:tx>
            <c:v>Actual size</c:v>
          </c:tx>
          <c:spPr>
            <a:ln w="254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atlas!$A$2:$A$85</c:f>
              <c:numCache>
                <c:formatCode>General</c:formatCode>
                <c:ptCount val="8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</c:numCache>
            </c:numRef>
          </c:cat>
          <c:val>
            <c:numRef>
              <c:f>atlas!$H$2:$H$85</c:f>
              <c:numCache>
                <c:formatCode>General</c:formatCode>
                <c:ptCount val="84"/>
                <c:pt idx="0">
                  <c:v>56</c:v>
                </c:pt>
                <c:pt idx="1">
                  <c:v>55</c:v>
                </c:pt>
                <c:pt idx="2">
                  <c:v>57</c:v>
                </c:pt>
                <c:pt idx="3">
                  <c:v>57</c:v>
                </c:pt>
                <c:pt idx="4">
                  <c:v>57</c:v>
                </c:pt>
                <c:pt idx="5">
                  <c:v>57</c:v>
                </c:pt>
                <c:pt idx="6">
                  <c:v>57</c:v>
                </c:pt>
                <c:pt idx="7">
                  <c:v>57</c:v>
                </c:pt>
                <c:pt idx="8">
                  <c:v>57</c:v>
                </c:pt>
                <c:pt idx="9">
                  <c:v>57</c:v>
                </c:pt>
                <c:pt idx="10">
                  <c:v>57</c:v>
                </c:pt>
                <c:pt idx="11">
                  <c:v>58</c:v>
                </c:pt>
                <c:pt idx="12">
                  <c:v>58</c:v>
                </c:pt>
                <c:pt idx="13">
                  <c:v>58</c:v>
                </c:pt>
                <c:pt idx="14">
                  <c:v>58</c:v>
                </c:pt>
                <c:pt idx="15">
                  <c:v>58</c:v>
                </c:pt>
                <c:pt idx="16">
                  <c:v>59</c:v>
                </c:pt>
                <c:pt idx="17">
                  <c:v>59</c:v>
                </c:pt>
                <c:pt idx="18">
                  <c:v>59</c:v>
                </c:pt>
                <c:pt idx="19">
                  <c:v>59</c:v>
                </c:pt>
                <c:pt idx="20">
                  <c:v>59</c:v>
                </c:pt>
                <c:pt idx="21">
                  <c:v>51</c:v>
                </c:pt>
                <c:pt idx="22">
                  <c:v>51</c:v>
                </c:pt>
                <c:pt idx="23">
                  <c:v>51</c:v>
                </c:pt>
                <c:pt idx="24">
                  <c:v>51</c:v>
                </c:pt>
                <c:pt idx="25">
                  <c:v>51</c:v>
                </c:pt>
                <c:pt idx="26">
                  <c:v>51</c:v>
                </c:pt>
                <c:pt idx="27">
                  <c:v>52</c:v>
                </c:pt>
                <c:pt idx="28">
                  <c:v>52</c:v>
                </c:pt>
                <c:pt idx="29">
                  <c:v>53</c:v>
                </c:pt>
                <c:pt idx="30">
                  <c:v>53</c:v>
                </c:pt>
                <c:pt idx="31">
                  <c:v>53</c:v>
                </c:pt>
                <c:pt idx="32">
                  <c:v>55</c:v>
                </c:pt>
                <c:pt idx="33">
                  <c:v>55</c:v>
                </c:pt>
                <c:pt idx="34">
                  <c:v>56</c:v>
                </c:pt>
                <c:pt idx="35">
                  <c:v>56</c:v>
                </c:pt>
                <c:pt idx="36">
                  <c:v>56</c:v>
                </c:pt>
                <c:pt idx="37">
                  <c:v>55</c:v>
                </c:pt>
                <c:pt idx="38">
                  <c:v>55</c:v>
                </c:pt>
                <c:pt idx="39">
                  <c:v>57</c:v>
                </c:pt>
                <c:pt idx="40">
                  <c:v>57</c:v>
                </c:pt>
                <c:pt idx="41">
                  <c:v>58</c:v>
                </c:pt>
                <c:pt idx="42">
                  <c:v>58</c:v>
                </c:pt>
                <c:pt idx="43">
                  <c:v>58</c:v>
                </c:pt>
                <c:pt idx="44">
                  <c:v>58</c:v>
                </c:pt>
                <c:pt idx="45">
                  <c:v>58</c:v>
                </c:pt>
                <c:pt idx="46">
                  <c:v>58</c:v>
                </c:pt>
                <c:pt idx="47">
                  <c:v>58</c:v>
                </c:pt>
                <c:pt idx="48">
                  <c:v>58</c:v>
                </c:pt>
                <c:pt idx="49">
                  <c:v>58</c:v>
                </c:pt>
                <c:pt idx="50">
                  <c:v>59</c:v>
                </c:pt>
                <c:pt idx="51">
                  <c:v>59</c:v>
                </c:pt>
                <c:pt idx="52">
                  <c:v>61</c:v>
                </c:pt>
                <c:pt idx="53">
                  <c:v>59</c:v>
                </c:pt>
                <c:pt idx="54">
                  <c:v>59</c:v>
                </c:pt>
                <c:pt idx="55">
                  <c:v>59</c:v>
                </c:pt>
                <c:pt idx="56">
                  <c:v>59</c:v>
                </c:pt>
                <c:pt idx="57">
                  <c:v>59</c:v>
                </c:pt>
                <c:pt idx="58">
                  <c:v>59</c:v>
                </c:pt>
                <c:pt idx="59">
                  <c:v>59</c:v>
                </c:pt>
                <c:pt idx="60">
                  <c:v>59</c:v>
                </c:pt>
                <c:pt idx="61">
                  <c:v>59</c:v>
                </c:pt>
                <c:pt idx="62">
                  <c:v>59</c:v>
                </c:pt>
                <c:pt idx="63">
                  <c:v>59</c:v>
                </c:pt>
                <c:pt idx="64">
                  <c:v>59</c:v>
                </c:pt>
                <c:pt idx="65">
                  <c:v>60</c:v>
                </c:pt>
                <c:pt idx="66">
                  <c:v>62</c:v>
                </c:pt>
                <c:pt idx="67">
                  <c:v>62</c:v>
                </c:pt>
                <c:pt idx="68">
                  <c:v>62</c:v>
                </c:pt>
                <c:pt idx="69">
                  <c:v>69</c:v>
                </c:pt>
                <c:pt idx="70">
                  <c:v>69</c:v>
                </c:pt>
                <c:pt idx="71">
                  <c:v>69</c:v>
                </c:pt>
                <c:pt idx="72">
                  <c:v>70</c:v>
                </c:pt>
                <c:pt idx="73">
                  <c:v>69</c:v>
                </c:pt>
                <c:pt idx="74">
                  <c:v>70</c:v>
                </c:pt>
                <c:pt idx="75">
                  <c:v>70</c:v>
                </c:pt>
                <c:pt idx="76">
                  <c:v>71</c:v>
                </c:pt>
                <c:pt idx="77">
                  <c:v>71</c:v>
                </c:pt>
                <c:pt idx="78">
                  <c:v>71</c:v>
                </c:pt>
                <c:pt idx="79">
                  <c:v>72</c:v>
                </c:pt>
                <c:pt idx="80">
                  <c:v>72</c:v>
                </c:pt>
                <c:pt idx="81">
                  <c:v>72</c:v>
                </c:pt>
                <c:pt idx="82">
                  <c:v>73</c:v>
                </c:pt>
                <c:pt idx="83">
                  <c:v>73</c:v>
                </c:pt>
              </c:numCache>
            </c:numRef>
          </c:val>
        </c:ser>
        <c:marker val="1"/>
        <c:axId val="90476928"/>
        <c:axId val="90478464"/>
      </c:lineChart>
      <c:catAx>
        <c:axId val="90476928"/>
        <c:scaling>
          <c:orientation val="minMax"/>
        </c:scaling>
        <c:axPos val="b"/>
        <c:numFmt formatCode="#,##0" sourceLinked="0"/>
        <c:majorTickMark val="none"/>
        <c:tickLblPos val="nextTo"/>
        <c:crossAx val="90478464"/>
        <c:crosses val="autoZero"/>
        <c:auto val="1"/>
        <c:lblAlgn val="ctr"/>
        <c:lblOffset val="100"/>
        <c:tickLblSkip val="10"/>
      </c:catAx>
      <c:valAx>
        <c:axId val="90478464"/>
        <c:scaling>
          <c:orientation val="minMax"/>
          <c:max val="75"/>
          <c:min val="48"/>
        </c:scaling>
        <c:axPos val="l"/>
        <c:numFmt formatCode="General" sourceLinked="1"/>
        <c:majorTickMark val="none"/>
        <c:tickLblPos val="nextTo"/>
        <c:crossAx val="90476928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v>Actual size</c:v>
          </c:tx>
          <c:spPr>
            <a:ln w="254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biosql!$A$2:$A$47</c:f>
              <c:numCache>
                <c:formatCode>General</c:formatCode>
                <c:ptCount val="4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</c:numCache>
            </c:numRef>
          </c:cat>
          <c:val>
            <c:numRef>
              <c:f>biosql!$H$2:$H$47</c:f>
              <c:numCache>
                <c:formatCode>General</c:formatCode>
                <c:ptCount val="46"/>
                <c:pt idx="0">
                  <c:v>21</c:v>
                </c:pt>
                <c:pt idx="1">
                  <c:v>21</c:v>
                </c:pt>
                <c:pt idx="2">
                  <c:v>20</c:v>
                </c:pt>
                <c:pt idx="3">
                  <c:v>20</c:v>
                </c:pt>
                <c:pt idx="4">
                  <c:v>21</c:v>
                </c:pt>
                <c:pt idx="5">
                  <c:v>21</c:v>
                </c:pt>
                <c:pt idx="6">
                  <c:v>21</c:v>
                </c:pt>
                <c:pt idx="7">
                  <c:v>21</c:v>
                </c:pt>
                <c:pt idx="8">
                  <c:v>21</c:v>
                </c:pt>
                <c:pt idx="9">
                  <c:v>20</c:v>
                </c:pt>
                <c:pt idx="10">
                  <c:v>20</c:v>
                </c:pt>
                <c:pt idx="11">
                  <c:v>19</c:v>
                </c:pt>
                <c:pt idx="12">
                  <c:v>19</c:v>
                </c:pt>
                <c:pt idx="13">
                  <c:v>19</c:v>
                </c:pt>
                <c:pt idx="14">
                  <c:v>19</c:v>
                </c:pt>
                <c:pt idx="15">
                  <c:v>18</c:v>
                </c:pt>
                <c:pt idx="16">
                  <c:v>19</c:v>
                </c:pt>
                <c:pt idx="17">
                  <c:v>19</c:v>
                </c:pt>
                <c:pt idx="18">
                  <c:v>19</c:v>
                </c:pt>
                <c:pt idx="19">
                  <c:v>19</c:v>
                </c:pt>
                <c:pt idx="20">
                  <c:v>24</c:v>
                </c:pt>
                <c:pt idx="21">
                  <c:v>24</c:v>
                </c:pt>
                <c:pt idx="22">
                  <c:v>24</c:v>
                </c:pt>
                <c:pt idx="23">
                  <c:v>26</c:v>
                </c:pt>
                <c:pt idx="24">
                  <c:v>26</c:v>
                </c:pt>
                <c:pt idx="25">
                  <c:v>27</c:v>
                </c:pt>
                <c:pt idx="26">
                  <c:v>27</c:v>
                </c:pt>
                <c:pt idx="27">
                  <c:v>27</c:v>
                </c:pt>
                <c:pt idx="28">
                  <c:v>28</c:v>
                </c:pt>
                <c:pt idx="29">
                  <c:v>28</c:v>
                </c:pt>
                <c:pt idx="30">
                  <c:v>28</c:v>
                </c:pt>
                <c:pt idx="31">
                  <c:v>27</c:v>
                </c:pt>
                <c:pt idx="32">
                  <c:v>27</c:v>
                </c:pt>
                <c:pt idx="33">
                  <c:v>27</c:v>
                </c:pt>
                <c:pt idx="34">
                  <c:v>27</c:v>
                </c:pt>
                <c:pt idx="35">
                  <c:v>27</c:v>
                </c:pt>
                <c:pt idx="36">
                  <c:v>27</c:v>
                </c:pt>
                <c:pt idx="37">
                  <c:v>28</c:v>
                </c:pt>
                <c:pt idx="38">
                  <c:v>28</c:v>
                </c:pt>
                <c:pt idx="39">
                  <c:v>28</c:v>
                </c:pt>
                <c:pt idx="40">
                  <c:v>28</c:v>
                </c:pt>
                <c:pt idx="41">
                  <c:v>28</c:v>
                </c:pt>
                <c:pt idx="42">
                  <c:v>28</c:v>
                </c:pt>
                <c:pt idx="43">
                  <c:v>28</c:v>
                </c:pt>
                <c:pt idx="44">
                  <c:v>28</c:v>
                </c:pt>
                <c:pt idx="45">
                  <c:v>28</c:v>
                </c:pt>
              </c:numCache>
            </c:numRef>
          </c:val>
        </c:ser>
        <c:marker val="1"/>
        <c:axId val="97875456"/>
        <c:axId val="97876992"/>
      </c:lineChart>
      <c:catAx>
        <c:axId val="97875456"/>
        <c:scaling>
          <c:orientation val="minMax"/>
        </c:scaling>
        <c:axPos val="b"/>
        <c:numFmt formatCode="#,##0" sourceLinked="0"/>
        <c:majorTickMark val="none"/>
        <c:tickLblPos val="nextTo"/>
        <c:crossAx val="97876992"/>
        <c:crosses val="autoZero"/>
        <c:auto val="1"/>
        <c:lblAlgn val="ctr"/>
        <c:lblOffset val="100"/>
      </c:catAx>
      <c:valAx>
        <c:axId val="97876992"/>
        <c:scaling>
          <c:orientation val="minMax"/>
          <c:max val="29"/>
          <c:min val="17"/>
        </c:scaling>
        <c:axPos val="l"/>
        <c:numFmt formatCode="General" sourceLinked="1"/>
        <c:majorTickMark val="none"/>
        <c:tickLblPos val="nextTo"/>
        <c:crossAx val="97875456"/>
        <c:crosses val="autoZero"/>
        <c:crossBetween val="between"/>
      </c:valAx>
    </c:plotArea>
    <c:plotVisOnly val="1"/>
  </c:chart>
  <c:spPr>
    <a:solidFill>
      <a:srgbClr val="FFFFFF"/>
    </a:solidFill>
    <a:ln w="25400" cap="flat" cmpd="sng" algn="ctr">
      <a:solidFill>
        <a:srgbClr val="000000"/>
      </a:solidFill>
      <a:prstDash val="solid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el-GR"/>
    </a:p>
  </c:txPr>
  <c:externalData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v>Actual size</c:v>
          </c:tx>
          <c:spPr>
            <a:ln w="254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coppermine!$A$2:$A$118</c:f>
              <c:numCache>
                <c:formatCode>General</c:formatCode>
                <c:ptCount val="1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</c:numCache>
            </c:numRef>
          </c:cat>
          <c:val>
            <c:numRef>
              <c:f>coppermine!$H$2:$H$118</c:f>
              <c:numCache>
                <c:formatCode>General</c:formatCode>
                <c:ptCount val="117"/>
                <c:pt idx="0">
                  <c:v>8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13</c:v>
                </c:pt>
                <c:pt idx="9">
                  <c:v>13</c:v>
                </c:pt>
                <c:pt idx="10">
                  <c:v>13</c:v>
                </c:pt>
                <c:pt idx="11">
                  <c:v>13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15</c:v>
                </c:pt>
                <c:pt idx="16">
                  <c:v>15</c:v>
                </c:pt>
                <c:pt idx="17">
                  <c:v>15</c:v>
                </c:pt>
                <c:pt idx="18">
                  <c:v>15</c:v>
                </c:pt>
                <c:pt idx="19">
                  <c:v>16</c:v>
                </c:pt>
                <c:pt idx="20">
                  <c:v>16</c:v>
                </c:pt>
                <c:pt idx="21">
                  <c:v>16</c:v>
                </c:pt>
                <c:pt idx="22">
                  <c:v>16</c:v>
                </c:pt>
                <c:pt idx="23">
                  <c:v>16</c:v>
                </c:pt>
                <c:pt idx="24">
                  <c:v>16</c:v>
                </c:pt>
                <c:pt idx="25">
                  <c:v>17</c:v>
                </c:pt>
                <c:pt idx="26">
                  <c:v>19</c:v>
                </c:pt>
                <c:pt idx="27">
                  <c:v>19</c:v>
                </c:pt>
                <c:pt idx="28">
                  <c:v>19</c:v>
                </c:pt>
                <c:pt idx="29">
                  <c:v>17</c:v>
                </c:pt>
                <c:pt idx="30">
                  <c:v>19</c:v>
                </c:pt>
                <c:pt idx="31">
                  <c:v>19</c:v>
                </c:pt>
                <c:pt idx="32">
                  <c:v>19</c:v>
                </c:pt>
                <c:pt idx="33">
                  <c:v>19</c:v>
                </c:pt>
                <c:pt idx="34">
                  <c:v>20</c:v>
                </c:pt>
                <c:pt idx="35">
                  <c:v>20</c:v>
                </c:pt>
                <c:pt idx="36">
                  <c:v>20</c:v>
                </c:pt>
                <c:pt idx="37">
                  <c:v>20</c:v>
                </c:pt>
                <c:pt idx="38">
                  <c:v>20</c:v>
                </c:pt>
                <c:pt idx="39">
                  <c:v>20</c:v>
                </c:pt>
                <c:pt idx="40">
                  <c:v>20</c:v>
                </c:pt>
                <c:pt idx="41">
                  <c:v>20</c:v>
                </c:pt>
                <c:pt idx="42">
                  <c:v>20</c:v>
                </c:pt>
                <c:pt idx="43">
                  <c:v>20</c:v>
                </c:pt>
                <c:pt idx="44">
                  <c:v>20</c:v>
                </c:pt>
                <c:pt idx="45">
                  <c:v>20</c:v>
                </c:pt>
                <c:pt idx="46">
                  <c:v>20</c:v>
                </c:pt>
                <c:pt idx="47">
                  <c:v>20</c:v>
                </c:pt>
                <c:pt idx="48">
                  <c:v>20</c:v>
                </c:pt>
                <c:pt idx="49">
                  <c:v>20</c:v>
                </c:pt>
                <c:pt idx="50">
                  <c:v>20</c:v>
                </c:pt>
                <c:pt idx="51">
                  <c:v>20</c:v>
                </c:pt>
                <c:pt idx="52">
                  <c:v>20</c:v>
                </c:pt>
                <c:pt idx="53">
                  <c:v>20</c:v>
                </c:pt>
                <c:pt idx="54">
                  <c:v>20</c:v>
                </c:pt>
                <c:pt idx="55">
                  <c:v>21</c:v>
                </c:pt>
                <c:pt idx="56">
                  <c:v>21</c:v>
                </c:pt>
                <c:pt idx="57">
                  <c:v>21</c:v>
                </c:pt>
                <c:pt idx="58">
                  <c:v>21</c:v>
                </c:pt>
                <c:pt idx="59">
                  <c:v>21</c:v>
                </c:pt>
                <c:pt idx="60">
                  <c:v>21</c:v>
                </c:pt>
                <c:pt idx="61">
                  <c:v>21</c:v>
                </c:pt>
                <c:pt idx="62">
                  <c:v>21</c:v>
                </c:pt>
                <c:pt idx="63">
                  <c:v>21</c:v>
                </c:pt>
                <c:pt idx="64">
                  <c:v>22</c:v>
                </c:pt>
                <c:pt idx="65">
                  <c:v>22</c:v>
                </c:pt>
                <c:pt idx="66">
                  <c:v>22</c:v>
                </c:pt>
                <c:pt idx="67">
                  <c:v>22</c:v>
                </c:pt>
                <c:pt idx="68">
                  <c:v>22</c:v>
                </c:pt>
                <c:pt idx="69">
                  <c:v>22</c:v>
                </c:pt>
                <c:pt idx="70">
                  <c:v>23</c:v>
                </c:pt>
                <c:pt idx="71">
                  <c:v>23</c:v>
                </c:pt>
                <c:pt idx="72">
                  <c:v>23</c:v>
                </c:pt>
                <c:pt idx="73">
                  <c:v>23</c:v>
                </c:pt>
                <c:pt idx="74">
                  <c:v>23</c:v>
                </c:pt>
                <c:pt idx="75">
                  <c:v>23</c:v>
                </c:pt>
                <c:pt idx="76">
                  <c:v>23</c:v>
                </c:pt>
                <c:pt idx="77">
                  <c:v>23</c:v>
                </c:pt>
                <c:pt idx="78">
                  <c:v>23</c:v>
                </c:pt>
                <c:pt idx="79">
                  <c:v>23</c:v>
                </c:pt>
                <c:pt idx="80">
                  <c:v>23</c:v>
                </c:pt>
                <c:pt idx="81">
                  <c:v>23</c:v>
                </c:pt>
                <c:pt idx="82">
                  <c:v>23</c:v>
                </c:pt>
                <c:pt idx="83">
                  <c:v>23</c:v>
                </c:pt>
                <c:pt idx="84">
                  <c:v>23</c:v>
                </c:pt>
                <c:pt idx="85">
                  <c:v>23</c:v>
                </c:pt>
                <c:pt idx="86">
                  <c:v>23</c:v>
                </c:pt>
                <c:pt idx="87">
                  <c:v>22</c:v>
                </c:pt>
                <c:pt idx="88">
                  <c:v>22</c:v>
                </c:pt>
                <c:pt idx="89">
                  <c:v>22</c:v>
                </c:pt>
                <c:pt idx="90">
                  <c:v>22</c:v>
                </c:pt>
                <c:pt idx="91">
                  <c:v>22</c:v>
                </c:pt>
                <c:pt idx="92">
                  <c:v>22</c:v>
                </c:pt>
                <c:pt idx="93">
                  <c:v>22</c:v>
                </c:pt>
                <c:pt idx="94">
                  <c:v>22</c:v>
                </c:pt>
                <c:pt idx="95">
                  <c:v>22</c:v>
                </c:pt>
                <c:pt idx="96">
                  <c:v>22</c:v>
                </c:pt>
                <c:pt idx="97">
                  <c:v>22</c:v>
                </c:pt>
                <c:pt idx="98">
                  <c:v>22</c:v>
                </c:pt>
                <c:pt idx="99">
                  <c:v>22</c:v>
                </c:pt>
                <c:pt idx="100">
                  <c:v>22</c:v>
                </c:pt>
                <c:pt idx="101">
                  <c:v>22</c:v>
                </c:pt>
                <c:pt idx="102">
                  <c:v>22</c:v>
                </c:pt>
                <c:pt idx="103">
                  <c:v>22</c:v>
                </c:pt>
                <c:pt idx="104">
                  <c:v>22</c:v>
                </c:pt>
                <c:pt idx="105">
                  <c:v>22</c:v>
                </c:pt>
                <c:pt idx="106">
                  <c:v>22</c:v>
                </c:pt>
                <c:pt idx="107">
                  <c:v>22</c:v>
                </c:pt>
                <c:pt idx="108">
                  <c:v>22</c:v>
                </c:pt>
                <c:pt idx="109">
                  <c:v>22</c:v>
                </c:pt>
                <c:pt idx="110">
                  <c:v>22</c:v>
                </c:pt>
                <c:pt idx="111">
                  <c:v>22</c:v>
                </c:pt>
                <c:pt idx="112">
                  <c:v>22</c:v>
                </c:pt>
                <c:pt idx="113">
                  <c:v>22</c:v>
                </c:pt>
                <c:pt idx="114">
                  <c:v>22</c:v>
                </c:pt>
                <c:pt idx="115">
                  <c:v>22</c:v>
                </c:pt>
                <c:pt idx="116">
                  <c:v>22</c:v>
                </c:pt>
              </c:numCache>
            </c:numRef>
          </c:val>
        </c:ser>
        <c:marker val="1"/>
        <c:axId val="91568000"/>
        <c:axId val="91569536"/>
      </c:lineChart>
      <c:catAx>
        <c:axId val="91568000"/>
        <c:scaling>
          <c:orientation val="minMax"/>
        </c:scaling>
        <c:axPos val="b"/>
        <c:numFmt formatCode="#,##0" sourceLinked="0"/>
        <c:majorTickMark val="none"/>
        <c:tickLblPos val="nextTo"/>
        <c:crossAx val="91569536"/>
        <c:crosses val="autoZero"/>
        <c:auto val="1"/>
        <c:lblAlgn val="ctr"/>
        <c:lblOffset val="100"/>
        <c:tickLblSkip val="10"/>
      </c:catAx>
      <c:valAx>
        <c:axId val="91569536"/>
        <c:scaling>
          <c:orientation val="minMax"/>
          <c:max val="24"/>
          <c:min val="5"/>
        </c:scaling>
        <c:axPos val="l"/>
        <c:numFmt formatCode="General" sourceLinked="1"/>
        <c:majorTickMark val="none"/>
        <c:tickLblPos val="nextTo"/>
        <c:crossAx val="91568000"/>
        <c:crosses val="autoZero"/>
        <c:crossBetween val="between"/>
      </c:valAx>
    </c:plotArea>
    <c:plotVisOnly val="1"/>
  </c:chart>
  <c:spPr>
    <a:solidFill>
      <a:srgbClr val="FFFFFF"/>
    </a:solidFill>
    <a:ln w="25400" cap="flat" cmpd="sng" algn="ctr">
      <a:solidFill>
        <a:srgbClr val="000000"/>
      </a:solidFill>
      <a:prstDash val="solid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el-GR"/>
    </a:p>
  </c:txPr>
  <c:externalData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v>Actual size</c:v>
          </c:tx>
          <c:spPr>
            <a:ln w="254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ensembl!$A$2:$A$529</c:f>
              <c:numCache>
                <c:formatCode>General</c:formatCode>
                <c:ptCount val="52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</c:numCache>
            </c:numRef>
          </c:cat>
          <c:val>
            <c:numRef>
              <c:f>ensembl!$H$2:$H$529</c:f>
              <c:numCache>
                <c:formatCode>General</c:formatCode>
                <c:ptCount val="528"/>
                <c:pt idx="0">
                  <c:v>17</c:v>
                </c:pt>
                <c:pt idx="1">
                  <c:v>18</c:v>
                </c:pt>
                <c:pt idx="2">
                  <c:v>18</c:v>
                </c:pt>
                <c:pt idx="3">
                  <c:v>18</c:v>
                </c:pt>
                <c:pt idx="4">
                  <c:v>18</c:v>
                </c:pt>
                <c:pt idx="5">
                  <c:v>18</c:v>
                </c:pt>
                <c:pt idx="6">
                  <c:v>18</c:v>
                </c:pt>
                <c:pt idx="7">
                  <c:v>18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21</c:v>
                </c:pt>
                <c:pt idx="13">
                  <c:v>21</c:v>
                </c:pt>
                <c:pt idx="14">
                  <c:v>21</c:v>
                </c:pt>
                <c:pt idx="15">
                  <c:v>21</c:v>
                </c:pt>
                <c:pt idx="16">
                  <c:v>21</c:v>
                </c:pt>
                <c:pt idx="17">
                  <c:v>20</c:v>
                </c:pt>
                <c:pt idx="18">
                  <c:v>20</c:v>
                </c:pt>
                <c:pt idx="19">
                  <c:v>21</c:v>
                </c:pt>
                <c:pt idx="20">
                  <c:v>21</c:v>
                </c:pt>
                <c:pt idx="21">
                  <c:v>21</c:v>
                </c:pt>
                <c:pt idx="22">
                  <c:v>21</c:v>
                </c:pt>
                <c:pt idx="23">
                  <c:v>21</c:v>
                </c:pt>
                <c:pt idx="24">
                  <c:v>21</c:v>
                </c:pt>
                <c:pt idx="25">
                  <c:v>21</c:v>
                </c:pt>
                <c:pt idx="26">
                  <c:v>21</c:v>
                </c:pt>
                <c:pt idx="27">
                  <c:v>22</c:v>
                </c:pt>
                <c:pt idx="28">
                  <c:v>20</c:v>
                </c:pt>
                <c:pt idx="29">
                  <c:v>20</c:v>
                </c:pt>
                <c:pt idx="30">
                  <c:v>20</c:v>
                </c:pt>
                <c:pt idx="31">
                  <c:v>21</c:v>
                </c:pt>
                <c:pt idx="32">
                  <c:v>20</c:v>
                </c:pt>
                <c:pt idx="33">
                  <c:v>20</c:v>
                </c:pt>
                <c:pt idx="34">
                  <c:v>21</c:v>
                </c:pt>
                <c:pt idx="35">
                  <c:v>21</c:v>
                </c:pt>
                <c:pt idx="36">
                  <c:v>21</c:v>
                </c:pt>
                <c:pt idx="37">
                  <c:v>21</c:v>
                </c:pt>
                <c:pt idx="38">
                  <c:v>23</c:v>
                </c:pt>
                <c:pt idx="39">
                  <c:v>23</c:v>
                </c:pt>
                <c:pt idx="40">
                  <c:v>23</c:v>
                </c:pt>
                <c:pt idx="41">
                  <c:v>23</c:v>
                </c:pt>
                <c:pt idx="42">
                  <c:v>23</c:v>
                </c:pt>
                <c:pt idx="43">
                  <c:v>23</c:v>
                </c:pt>
                <c:pt idx="44">
                  <c:v>23</c:v>
                </c:pt>
                <c:pt idx="45">
                  <c:v>23</c:v>
                </c:pt>
                <c:pt idx="46">
                  <c:v>23</c:v>
                </c:pt>
                <c:pt idx="47">
                  <c:v>23</c:v>
                </c:pt>
                <c:pt idx="48">
                  <c:v>24</c:v>
                </c:pt>
                <c:pt idx="49">
                  <c:v>25</c:v>
                </c:pt>
                <c:pt idx="50">
                  <c:v>26</c:v>
                </c:pt>
                <c:pt idx="51">
                  <c:v>26</c:v>
                </c:pt>
                <c:pt idx="52">
                  <c:v>28</c:v>
                </c:pt>
                <c:pt idx="53">
                  <c:v>32</c:v>
                </c:pt>
                <c:pt idx="54">
                  <c:v>33</c:v>
                </c:pt>
                <c:pt idx="55">
                  <c:v>23</c:v>
                </c:pt>
                <c:pt idx="56">
                  <c:v>23</c:v>
                </c:pt>
                <c:pt idx="57">
                  <c:v>23</c:v>
                </c:pt>
                <c:pt idx="58">
                  <c:v>24</c:v>
                </c:pt>
                <c:pt idx="59">
                  <c:v>25</c:v>
                </c:pt>
                <c:pt idx="60">
                  <c:v>25</c:v>
                </c:pt>
                <c:pt idx="61">
                  <c:v>25</c:v>
                </c:pt>
                <c:pt idx="62">
                  <c:v>27</c:v>
                </c:pt>
                <c:pt idx="63">
                  <c:v>27</c:v>
                </c:pt>
                <c:pt idx="64">
                  <c:v>28</c:v>
                </c:pt>
                <c:pt idx="65">
                  <c:v>29</c:v>
                </c:pt>
                <c:pt idx="66">
                  <c:v>29</c:v>
                </c:pt>
                <c:pt idx="67">
                  <c:v>29</c:v>
                </c:pt>
                <c:pt idx="68">
                  <c:v>30</c:v>
                </c:pt>
                <c:pt idx="69">
                  <c:v>31</c:v>
                </c:pt>
                <c:pt idx="70">
                  <c:v>31</c:v>
                </c:pt>
                <c:pt idx="71">
                  <c:v>32</c:v>
                </c:pt>
                <c:pt idx="72">
                  <c:v>33</c:v>
                </c:pt>
                <c:pt idx="73">
                  <c:v>33</c:v>
                </c:pt>
                <c:pt idx="74">
                  <c:v>33</c:v>
                </c:pt>
                <c:pt idx="75">
                  <c:v>34</c:v>
                </c:pt>
                <c:pt idx="76">
                  <c:v>35</c:v>
                </c:pt>
                <c:pt idx="77">
                  <c:v>35</c:v>
                </c:pt>
                <c:pt idx="78">
                  <c:v>36</c:v>
                </c:pt>
                <c:pt idx="79">
                  <c:v>35</c:v>
                </c:pt>
                <c:pt idx="80">
                  <c:v>39</c:v>
                </c:pt>
                <c:pt idx="81">
                  <c:v>39</c:v>
                </c:pt>
                <c:pt idx="82">
                  <c:v>39</c:v>
                </c:pt>
                <c:pt idx="83">
                  <c:v>40</c:v>
                </c:pt>
                <c:pt idx="84">
                  <c:v>41</c:v>
                </c:pt>
                <c:pt idx="85">
                  <c:v>41</c:v>
                </c:pt>
                <c:pt idx="86">
                  <c:v>41</c:v>
                </c:pt>
                <c:pt idx="87">
                  <c:v>41</c:v>
                </c:pt>
                <c:pt idx="88">
                  <c:v>41</c:v>
                </c:pt>
                <c:pt idx="89">
                  <c:v>41</c:v>
                </c:pt>
                <c:pt idx="90">
                  <c:v>41</c:v>
                </c:pt>
                <c:pt idx="91">
                  <c:v>41</c:v>
                </c:pt>
                <c:pt idx="92">
                  <c:v>30</c:v>
                </c:pt>
                <c:pt idx="93">
                  <c:v>29</c:v>
                </c:pt>
                <c:pt idx="94">
                  <c:v>29</c:v>
                </c:pt>
                <c:pt idx="95">
                  <c:v>31</c:v>
                </c:pt>
                <c:pt idx="96">
                  <c:v>31</c:v>
                </c:pt>
                <c:pt idx="97">
                  <c:v>30</c:v>
                </c:pt>
                <c:pt idx="98">
                  <c:v>30</c:v>
                </c:pt>
                <c:pt idx="99">
                  <c:v>30</c:v>
                </c:pt>
                <c:pt idx="100">
                  <c:v>30</c:v>
                </c:pt>
                <c:pt idx="101">
                  <c:v>31</c:v>
                </c:pt>
                <c:pt idx="102">
                  <c:v>31</c:v>
                </c:pt>
                <c:pt idx="103">
                  <c:v>31</c:v>
                </c:pt>
                <c:pt idx="104">
                  <c:v>31</c:v>
                </c:pt>
                <c:pt idx="105">
                  <c:v>31</c:v>
                </c:pt>
                <c:pt idx="106">
                  <c:v>31</c:v>
                </c:pt>
                <c:pt idx="107">
                  <c:v>31</c:v>
                </c:pt>
                <c:pt idx="108">
                  <c:v>34</c:v>
                </c:pt>
                <c:pt idx="109">
                  <c:v>34</c:v>
                </c:pt>
                <c:pt idx="110">
                  <c:v>34</c:v>
                </c:pt>
                <c:pt idx="111">
                  <c:v>34</c:v>
                </c:pt>
                <c:pt idx="112">
                  <c:v>34</c:v>
                </c:pt>
                <c:pt idx="113">
                  <c:v>34</c:v>
                </c:pt>
                <c:pt idx="114">
                  <c:v>34</c:v>
                </c:pt>
                <c:pt idx="115">
                  <c:v>34</c:v>
                </c:pt>
                <c:pt idx="116">
                  <c:v>34</c:v>
                </c:pt>
                <c:pt idx="117">
                  <c:v>34</c:v>
                </c:pt>
                <c:pt idx="118">
                  <c:v>34</c:v>
                </c:pt>
                <c:pt idx="119">
                  <c:v>34</c:v>
                </c:pt>
                <c:pt idx="120">
                  <c:v>34</c:v>
                </c:pt>
                <c:pt idx="121">
                  <c:v>34</c:v>
                </c:pt>
                <c:pt idx="122">
                  <c:v>34</c:v>
                </c:pt>
                <c:pt idx="123">
                  <c:v>34</c:v>
                </c:pt>
                <c:pt idx="124">
                  <c:v>34</c:v>
                </c:pt>
                <c:pt idx="125">
                  <c:v>35</c:v>
                </c:pt>
                <c:pt idx="126">
                  <c:v>33</c:v>
                </c:pt>
                <c:pt idx="127">
                  <c:v>33</c:v>
                </c:pt>
                <c:pt idx="128">
                  <c:v>33</c:v>
                </c:pt>
                <c:pt idx="129">
                  <c:v>33</c:v>
                </c:pt>
                <c:pt idx="130">
                  <c:v>33</c:v>
                </c:pt>
                <c:pt idx="131">
                  <c:v>39</c:v>
                </c:pt>
                <c:pt idx="132">
                  <c:v>35</c:v>
                </c:pt>
                <c:pt idx="133">
                  <c:v>35</c:v>
                </c:pt>
                <c:pt idx="134">
                  <c:v>35</c:v>
                </c:pt>
                <c:pt idx="135">
                  <c:v>35</c:v>
                </c:pt>
                <c:pt idx="136">
                  <c:v>35</c:v>
                </c:pt>
                <c:pt idx="137">
                  <c:v>35</c:v>
                </c:pt>
                <c:pt idx="138">
                  <c:v>35</c:v>
                </c:pt>
                <c:pt idx="139">
                  <c:v>35</c:v>
                </c:pt>
                <c:pt idx="140">
                  <c:v>35</c:v>
                </c:pt>
                <c:pt idx="141">
                  <c:v>35</c:v>
                </c:pt>
                <c:pt idx="142">
                  <c:v>36</c:v>
                </c:pt>
                <c:pt idx="143">
                  <c:v>36</c:v>
                </c:pt>
                <c:pt idx="144">
                  <c:v>36</c:v>
                </c:pt>
                <c:pt idx="145">
                  <c:v>43</c:v>
                </c:pt>
                <c:pt idx="146">
                  <c:v>43</c:v>
                </c:pt>
                <c:pt idx="147">
                  <c:v>43</c:v>
                </c:pt>
                <c:pt idx="148">
                  <c:v>43</c:v>
                </c:pt>
                <c:pt idx="149">
                  <c:v>43</c:v>
                </c:pt>
                <c:pt idx="150">
                  <c:v>43</c:v>
                </c:pt>
                <c:pt idx="151">
                  <c:v>42</c:v>
                </c:pt>
                <c:pt idx="152">
                  <c:v>42</c:v>
                </c:pt>
                <c:pt idx="153">
                  <c:v>42</c:v>
                </c:pt>
                <c:pt idx="154">
                  <c:v>42</c:v>
                </c:pt>
                <c:pt idx="155">
                  <c:v>42</c:v>
                </c:pt>
                <c:pt idx="156">
                  <c:v>40</c:v>
                </c:pt>
                <c:pt idx="157">
                  <c:v>39</c:v>
                </c:pt>
                <c:pt idx="158">
                  <c:v>39</c:v>
                </c:pt>
                <c:pt idx="159">
                  <c:v>39</c:v>
                </c:pt>
                <c:pt idx="160">
                  <c:v>39</c:v>
                </c:pt>
                <c:pt idx="161">
                  <c:v>39</c:v>
                </c:pt>
                <c:pt idx="162">
                  <c:v>39</c:v>
                </c:pt>
                <c:pt idx="163">
                  <c:v>39</c:v>
                </c:pt>
                <c:pt idx="164">
                  <c:v>39</c:v>
                </c:pt>
                <c:pt idx="165">
                  <c:v>39</c:v>
                </c:pt>
                <c:pt idx="166">
                  <c:v>39</c:v>
                </c:pt>
                <c:pt idx="167">
                  <c:v>39</c:v>
                </c:pt>
                <c:pt idx="168">
                  <c:v>39</c:v>
                </c:pt>
                <c:pt idx="169">
                  <c:v>39</c:v>
                </c:pt>
                <c:pt idx="170">
                  <c:v>39</c:v>
                </c:pt>
                <c:pt idx="171">
                  <c:v>39</c:v>
                </c:pt>
                <c:pt idx="172">
                  <c:v>39</c:v>
                </c:pt>
                <c:pt idx="173">
                  <c:v>39</c:v>
                </c:pt>
                <c:pt idx="174">
                  <c:v>39</c:v>
                </c:pt>
                <c:pt idx="175">
                  <c:v>39</c:v>
                </c:pt>
                <c:pt idx="176">
                  <c:v>44</c:v>
                </c:pt>
                <c:pt idx="177">
                  <c:v>44</c:v>
                </c:pt>
                <c:pt idx="178">
                  <c:v>44</c:v>
                </c:pt>
                <c:pt idx="179">
                  <c:v>44</c:v>
                </c:pt>
                <c:pt idx="180">
                  <c:v>44</c:v>
                </c:pt>
                <c:pt idx="181">
                  <c:v>44</c:v>
                </c:pt>
                <c:pt idx="182">
                  <c:v>44</c:v>
                </c:pt>
                <c:pt idx="183">
                  <c:v>44</c:v>
                </c:pt>
                <c:pt idx="184">
                  <c:v>44</c:v>
                </c:pt>
                <c:pt idx="185">
                  <c:v>44</c:v>
                </c:pt>
                <c:pt idx="186">
                  <c:v>44</c:v>
                </c:pt>
                <c:pt idx="187">
                  <c:v>44</c:v>
                </c:pt>
                <c:pt idx="188">
                  <c:v>46</c:v>
                </c:pt>
                <c:pt idx="189">
                  <c:v>46</c:v>
                </c:pt>
                <c:pt idx="190">
                  <c:v>47</c:v>
                </c:pt>
                <c:pt idx="191">
                  <c:v>47</c:v>
                </c:pt>
                <c:pt idx="192">
                  <c:v>47</c:v>
                </c:pt>
                <c:pt idx="193">
                  <c:v>47</c:v>
                </c:pt>
                <c:pt idx="194">
                  <c:v>49</c:v>
                </c:pt>
                <c:pt idx="195">
                  <c:v>51</c:v>
                </c:pt>
                <c:pt idx="196">
                  <c:v>51</c:v>
                </c:pt>
                <c:pt idx="197">
                  <c:v>51</c:v>
                </c:pt>
                <c:pt idx="198">
                  <c:v>52</c:v>
                </c:pt>
                <c:pt idx="199">
                  <c:v>52</c:v>
                </c:pt>
                <c:pt idx="200">
                  <c:v>53</c:v>
                </c:pt>
                <c:pt idx="201">
                  <c:v>53</c:v>
                </c:pt>
                <c:pt idx="202">
                  <c:v>53</c:v>
                </c:pt>
                <c:pt idx="203">
                  <c:v>53</c:v>
                </c:pt>
                <c:pt idx="204">
                  <c:v>53</c:v>
                </c:pt>
                <c:pt idx="205">
                  <c:v>49</c:v>
                </c:pt>
                <c:pt idx="206">
                  <c:v>49</c:v>
                </c:pt>
                <c:pt idx="207">
                  <c:v>52</c:v>
                </c:pt>
                <c:pt idx="208">
                  <c:v>53</c:v>
                </c:pt>
                <c:pt idx="209">
                  <c:v>53</c:v>
                </c:pt>
                <c:pt idx="210">
                  <c:v>53</c:v>
                </c:pt>
                <c:pt idx="211">
                  <c:v>53</c:v>
                </c:pt>
                <c:pt idx="212">
                  <c:v>53</c:v>
                </c:pt>
                <c:pt idx="213">
                  <c:v>53</c:v>
                </c:pt>
                <c:pt idx="214">
                  <c:v>53</c:v>
                </c:pt>
                <c:pt idx="215">
                  <c:v>53</c:v>
                </c:pt>
                <c:pt idx="216">
                  <c:v>53</c:v>
                </c:pt>
                <c:pt idx="217">
                  <c:v>53</c:v>
                </c:pt>
                <c:pt idx="218">
                  <c:v>54</c:v>
                </c:pt>
                <c:pt idx="219">
                  <c:v>54</c:v>
                </c:pt>
                <c:pt idx="220">
                  <c:v>54</c:v>
                </c:pt>
                <c:pt idx="221">
                  <c:v>54</c:v>
                </c:pt>
                <c:pt idx="222">
                  <c:v>54</c:v>
                </c:pt>
                <c:pt idx="223">
                  <c:v>54</c:v>
                </c:pt>
                <c:pt idx="224">
                  <c:v>54</c:v>
                </c:pt>
                <c:pt idx="225">
                  <c:v>53</c:v>
                </c:pt>
                <c:pt idx="226">
                  <c:v>55</c:v>
                </c:pt>
                <c:pt idx="227">
                  <c:v>55</c:v>
                </c:pt>
                <c:pt idx="228">
                  <c:v>55</c:v>
                </c:pt>
                <c:pt idx="229">
                  <c:v>55</c:v>
                </c:pt>
                <c:pt idx="230">
                  <c:v>55</c:v>
                </c:pt>
                <c:pt idx="231">
                  <c:v>55</c:v>
                </c:pt>
                <c:pt idx="232">
                  <c:v>55</c:v>
                </c:pt>
                <c:pt idx="233">
                  <c:v>55</c:v>
                </c:pt>
                <c:pt idx="234">
                  <c:v>55</c:v>
                </c:pt>
                <c:pt idx="235">
                  <c:v>55</c:v>
                </c:pt>
                <c:pt idx="236">
                  <c:v>55</c:v>
                </c:pt>
                <c:pt idx="237">
                  <c:v>55</c:v>
                </c:pt>
                <c:pt idx="238">
                  <c:v>55</c:v>
                </c:pt>
                <c:pt idx="239">
                  <c:v>56</c:v>
                </c:pt>
                <c:pt idx="240">
                  <c:v>56</c:v>
                </c:pt>
                <c:pt idx="241">
                  <c:v>58</c:v>
                </c:pt>
                <c:pt idx="242">
                  <c:v>53</c:v>
                </c:pt>
                <c:pt idx="243">
                  <c:v>53</c:v>
                </c:pt>
                <c:pt idx="244">
                  <c:v>53</c:v>
                </c:pt>
                <c:pt idx="245">
                  <c:v>53</c:v>
                </c:pt>
                <c:pt idx="246">
                  <c:v>53</c:v>
                </c:pt>
                <c:pt idx="247">
                  <c:v>53</c:v>
                </c:pt>
                <c:pt idx="248">
                  <c:v>58</c:v>
                </c:pt>
                <c:pt idx="249">
                  <c:v>57</c:v>
                </c:pt>
                <c:pt idx="250">
                  <c:v>57</c:v>
                </c:pt>
                <c:pt idx="251">
                  <c:v>57</c:v>
                </c:pt>
                <c:pt idx="252">
                  <c:v>57</c:v>
                </c:pt>
                <c:pt idx="253">
                  <c:v>57</c:v>
                </c:pt>
                <c:pt idx="254">
                  <c:v>57</c:v>
                </c:pt>
                <c:pt idx="255">
                  <c:v>57</c:v>
                </c:pt>
                <c:pt idx="256">
                  <c:v>57</c:v>
                </c:pt>
                <c:pt idx="257">
                  <c:v>57</c:v>
                </c:pt>
                <c:pt idx="258">
                  <c:v>57</c:v>
                </c:pt>
                <c:pt idx="259">
                  <c:v>57</c:v>
                </c:pt>
                <c:pt idx="260">
                  <c:v>57</c:v>
                </c:pt>
                <c:pt idx="261">
                  <c:v>57</c:v>
                </c:pt>
                <c:pt idx="262">
                  <c:v>59</c:v>
                </c:pt>
                <c:pt idx="263">
                  <c:v>59</c:v>
                </c:pt>
                <c:pt idx="264">
                  <c:v>59</c:v>
                </c:pt>
                <c:pt idx="265">
                  <c:v>59</c:v>
                </c:pt>
                <c:pt idx="266">
                  <c:v>59</c:v>
                </c:pt>
                <c:pt idx="267">
                  <c:v>59</c:v>
                </c:pt>
                <c:pt idx="268">
                  <c:v>59</c:v>
                </c:pt>
                <c:pt idx="269">
                  <c:v>59</c:v>
                </c:pt>
                <c:pt idx="270">
                  <c:v>59</c:v>
                </c:pt>
                <c:pt idx="271">
                  <c:v>62</c:v>
                </c:pt>
                <c:pt idx="272">
                  <c:v>62</c:v>
                </c:pt>
                <c:pt idx="273">
                  <c:v>62</c:v>
                </c:pt>
                <c:pt idx="274">
                  <c:v>62</c:v>
                </c:pt>
                <c:pt idx="275">
                  <c:v>62</c:v>
                </c:pt>
                <c:pt idx="276">
                  <c:v>63</c:v>
                </c:pt>
                <c:pt idx="277">
                  <c:v>63</c:v>
                </c:pt>
                <c:pt idx="278">
                  <c:v>67</c:v>
                </c:pt>
                <c:pt idx="279">
                  <c:v>63</c:v>
                </c:pt>
                <c:pt idx="280">
                  <c:v>63</c:v>
                </c:pt>
                <c:pt idx="281">
                  <c:v>67</c:v>
                </c:pt>
                <c:pt idx="282">
                  <c:v>68</c:v>
                </c:pt>
                <c:pt idx="283">
                  <c:v>67</c:v>
                </c:pt>
                <c:pt idx="284">
                  <c:v>67</c:v>
                </c:pt>
                <c:pt idx="285">
                  <c:v>67</c:v>
                </c:pt>
                <c:pt idx="286">
                  <c:v>67</c:v>
                </c:pt>
                <c:pt idx="287">
                  <c:v>67</c:v>
                </c:pt>
                <c:pt idx="288">
                  <c:v>67</c:v>
                </c:pt>
                <c:pt idx="289">
                  <c:v>67</c:v>
                </c:pt>
                <c:pt idx="290">
                  <c:v>67</c:v>
                </c:pt>
                <c:pt idx="291">
                  <c:v>67</c:v>
                </c:pt>
                <c:pt idx="292">
                  <c:v>67</c:v>
                </c:pt>
                <c:pt idx="293">
                  <c:v>68</c:v>
                </c:pt>
                <c:pt idx="294">
                  <c:v>69</c:v>
                </c:pt>
                <c:pt idx="295">
                  <c:v>68</c:v>
                </c:pt>
                <c:pt idx="296">
                  <c:v>68</c:v>
                </c:pt>
                <c:pt idx="297">
                  <c:v>68</c:v>
                </c:pt>
                <c:pt idx="298">
                  <c:v>68</c:v>
                </c:pt>
                <c:pt idx="299">
                  <c:v>68</c:v>
                </c:pt>
                <c:pt idx="300">
                  <c:v>68</c:v>
                </c:pt>
                <c:pt idx="301">
                  <c:v>68</c:v>
                </c:pt>
                <c:pt idx="302">
                  <c:v>68</c:v>
                </c:pt>
                <c:pt idx="303">
                  <c:v>68</c:v>
                </c:pt>
                <c:pt idx="304">
                  <c:v>68</c:v>
                </c:pt>
                <c:pt idx="305">
                  <c:v>68</c:v>
                </c:pt>
                <c:pt idx="306">
                  <c:v>69</c:v>
                </c:pt>
                <c:pt idx="307">
                  <c:v>69</c:v>
                </c:pt>
                <c:pt idx="308">
                  <c:v>71</c:v>
                </c:pt>
                <c:pt idx="309">
                  <c:v>71</c:v>
                </c:pt>
                <c:pt idx="310">
                  <c:v>71</c:v>
                </c:pt>
                <c:pt idx="311">
                  <c:v>71</c:v>
                </c:pt>
                <c:pt idx="312">
                  <c:v>71</c:v>
                </c:pt>
                <c:pt idx="313">
                  <c:v>69</c:v>
                </c:pt>
                <c:pt idx="314">
                  <c:v>71</c:v>
                </c:pt>
                <c:pt idx="315">
                  <c:v>71</c:v>
                </c:pt>
                <c:pt idx="316">
                  <c:v>71</c:v>
                </c:pt>
                <c:pt idx="317">
                  <c:v>71</c:v>
                </c:pt>
                <c:pt idx="318">
                  <c:v>71</c:v>
                </c:pt>
                <c:pt idx="319">
                  <c:v>71</c:v>
                </c:pt>
                <c:pt idx="320">
                  <c:v>71</c:v>
                </c:pt>
                <c:pt idx="321">
                  <c:v>71</c:v>
                </c:pt>
                <c:pt idx="322">
                  <c:v>71</c:v>
                </c:pt>
                <c:pt idx="323">
                  <c:v>71</c:v>
                </c:pt>
                <c:pt idx="324">
                  <c:v>71</c:v>
                </c:pt>
                <c:pt idx="325">
                  <c:v>71</c:v>
                </c:pt>
                <c:pt idx="326">
                  <c:v>71</c:v>
                </c:pt>
                <c:pt idx="327">
                  <c:v>71</c:v>
                </c:pt>
                <c:pt idx="328">
                  <c:v>71</c:v>
                </c:pt>
                <c:pt idx="329">
                  <c:v>71</c:v>
                </c:pt>
                <c:pt idx="330">
                  <c:v>71</c:v>
                </c:pt>
                <c:pt idx="331">
                  <c:v>73</c:v>
                </c:pt>
                <c:pt idx="332">
                  <c:v>73</c:v>
                </c:pt>
                <c:pt idx="333">
                  <c:v>73</c:v>
                </c:pt>
                <c:pt idx="334">
                  <c:v>73</c:v>
                </c:pt>
                <c:pt idx="335">
                  <c:v>73</c:v>
                </c:pt>
                <c:pt idx="336">
                  <c:v>73</c:v>
                </c:pt>
                <c:pt idx="337">
                  <c:v>73</c:v>
                </c:pt>
                <c:pt idx="338">
                  <c:v>73</c:v>
                </c:pt>
                <c:pt idx="339">
                  <c:v>73</c:v>
                </c:pt>
                <c:pt idx="340">
                  <c:v>73</c:v>
                </c:pt>
                <c:pt idx="341">
                  <c:v>73</c:v>
                </c:pt>
                <c:pt idx="342">
                  <c:v>74</c:v>
                </c:pt>
                <c:pt idx="343">
                  <c:v>74</c:v>
                </c:pt>
                <c:pt idx="344">
                  <c:v>74</c:v>
                </c:pt>
                <c:pt idx="345">
                  <c:v>74</c:v>
                </c:pt>
                <c:pt idx="346">
                  <c:v>74</c:v>
                </c:pt>
                <c:pt idx="347">
                  <c:v>74</c:v>
                </c:pt>
                <c:pt idx="348">
                  <c:v>74</c:v>
                </c:pt>
                <c:pt idx="349">
                  <c:v>74</c:v>
                </c:pt>
                <c:pt idx="350">
                  <c:v>74</c:v>
                </c:pt>
                <c:pt idx="351">
                  <c:v>74</c:v>
                </c:pt>
                <c:pt idx="352">
                  <c:v>74</c:v>
                </c:pt>
                <c:pt idx="353">
                  <c:v>74</c:v>
                </c:pt>
                <c:pt idx="354">
                  <c:v>74</c:v>
                </c:pt>
                <c:pt idx="355">
                  <c:v>74</c:v>
                </c:pt>
                <c:pt idx="356">
                  <c:v>74</c:v>
                </c:pt>
                <c:pt idx="357">
                  <c:v>74</c:v>
                </c:pt>
                <c:pt idx="358">
                  <c:v>74</c:v>
                </c:pt>
                <c:pt idx="359">
                  <c:v>74</c:v>
                </c:pt>
                <c:pt idx="360">
                  <c:v>74</c:v>
                </c:pt>
                <c:pt idx="361">
                  <c:v>74</c:v>
                </c:pt>
                <c:pt idx="362">
                  <c:v>74</c:v>
                </c:pt>
                <c:pt idx="363">
                  <c:v>74</c:v>
                </c:pt>
                <c:pt idx="364">
                  <c:v>74</c:v>
                </c:pt>
                <c:pt idx="365">
                  <c:v>74</c:v>
                </c:pt>
                <c:pt idx="366">
                  <c:v>74</c:v>
                </c:pt>
                <c:pt idx="367">
                  <c:v>74</c:v>
                </c:pt>
                <c:pt idx="368">
                  <c:v>74</c:v>
                </c:pt>
                <c:pt idx="369">
                  <c:v>74</c:v>
                </c:pt>
                <c:pt idx="370">
                  <c:v>74</c:v>
                </c:pt>
                <c:pt idx="371">
                  <c:v>74</c:v>
                </c:pt>
                <c:pt idx="372">
                  <c:v>74</c:v>
                </c:pt>
                <c:pt idx="373">
                  <c:v>74</c:v>
                </c:pt>
                <c:pt idx="374">
                  <c:v>74</c:v>
                </c:pt>
                <c:pt idx="375">
                  <c:v>74</c:v>
                </c:pt>
                <c:pt idx="376">
                  <c:v>74</c:v>
                </c:pt>
                <c:pt idx="377">
                  <c:v>69</c:v>
                </c:pt>
                <c:pt idx="378">
                  <c:v>69</c:v>
                </c:pt>
                <c:pt idx="379">
                  <c:v>69</c:v>
                </c:pt>
                <c:pt idx="380">
                  <c:v>71</c:v>
                </c:pt>
                <c:pt idx="381">
                  <c:v>69</c:v>
                </c:pt>
                <c:pt idx="382">
                  <c:v>69</c:v>
                </c:pt>
                <c:pt idx="383">
                  <c:v>70</c:v>
                </c:pt>
                <c:pt idx="384">
                  <c:v>70</c:v>
                </c:pt>
                <c:pt idx="385">
                  <c:v>70</c:v>
                </c:pt>
                <c:pt idx="386">
                  <c:v>70</c:v>
                </c:pt>
                <c:pt idx="387">
                  <c:v>70</c:v>
                </c:pt>
                <c:pt idx="388">
                  <c:v>70</c:v>
                </c:pt>
                <c:pt idx="389">
                  <c:v>70</c:v>
                </c:pt>
                <c:pt idx="390">
                  <c:v>69</c:v>
                </c:pt>
                <c:pt idx="391">
                  <c:v>69</c:v>
                </c:pt>
                <c:pt idx="392">
                  <c:v>69</c:v>
                </c:pt>
                <c:pt idx="393">
                  <c:v>69</c:v>
                </c:pt>
                <c:pt idx="394">
                  <c:v>71</c:v>
                </c:pt>
                <c:pt idx="395">
                  <c:v>71</c:v>
                </c:pt>
                <c:pt idx="396">
                  <c:v>71</c:v>
                </c:pt>
                <c:pt idx="397">
                  <c:v>71</c:v>
                </c:pt>
                <c:pt idx="398">
                  <c:v>71</c:v>
                </c:pt>
                <c:pt idx="399">
                  <c:v>71</c:v>
                </c:pt>
                <c:pt idx="400">
                  <c:v>71</c:v>
                </c:pt>
                <c:pt idx="401">
                  <c:v>71</c:v>
                </c:pt>
                <c:pt idx="402">
                  <c:v>71</c:v>
                </c:pt>
                <c:pt idx="403">
                  <c:v>71</c:v>
                </c:pt>
                <c:pt idx="404">
                  <c:v>71</c:v>
                </c:pt>
                <c:pt idx="405">
                  <c:v>71</c:v>
                </c:pt>
                <c:pt idx="406">
                  <c:v>71</c:v>
                </c:pt>
                <c:pt idx="407">
                  <c:v>71</c:v>
                </c:pt>
                <c:pt idx="408">
                  <c:v>71</c:v>
                </c:pt>
                <c:pt idx="409">
                  <c:v>71</c:v>
                </c:pt>
                <c:pt idx="410">
                  <c:v>71</c:v>
                </c:pt>
                <c:pt idx="411">
                  <c:v>71</c:v>
                </c:pt>
                <c:pt idx="412">
                  <c:v>71</c:v>
                </c:pt>
                <c:pt idx="413">
                  <c:v>71</c:v>
                </c:pt>
                <c:pt idx="414">
                  <c:v>75</c:v>
                </c:pt>
                <c:pt idx="415">
                  <c:v>75</c:v>
                </c:pt>
                <c:pt idx="416">
                  <c:v>75</c:v>
                </c:pt>
                <c:pt idx="417">
                  <c:v>75</c:v>
                </c:pt>
                <c:pt idx="418">
                  <c:v>75</c:v>
                </c:pt>
                <c:pt idx="419">
                  <c:v>75</c:v>
                </c:pt>
                <c:pt idx="420">
                  <c:v>75</c:v>
                </c:pt>
                <c:pt idx="421">
                  <c:v>75</c:v>
                </c:pt>
                <c:pt idx="422">
                  <c:v>75</c:v>
                </c:pt>
                <c:pt idx="423">
                  <c:v>75</c:v>
                </c:pt>
                <c:pt idx="424">
                  <c:v>72</c:v>
                </c:pt>
                <c:pt idx="425">
                  <c:v>72</c:v>
                </c:pt>
                <c:pt idx="426">
                  <c:v>72</c:v>
                </c:pt>
                <c:pt idx="427">
                  <c:v>72</c:v>
                </c:pt>
                <c:pt idx="428">
                  <c:v>72</c:v>
                </c:pt>
                <c:pt idx="429">
                  <c:v>72</c:v>
                </c:pt>
                <c:pt idx="430">
                  <c:v>72</c:v>
                </c:pt>
                <c:pt idx="431">
                  <c:v>72</c:v>
                </c:pt>
                <c:pt idx="432">
                  <c:v>72</c:v>
                </c:pt>
                <c:pt idx="433">
                  <c:v>72</c:v>
                </c:pt>
                <c:pt idx="434">
                  <c:v>72</c:v>
                </c:pt>
                <c:pt idx="435">
                  <c:v>72</c:v>
                </c:pt>
                <c:pt idx="436">
                  <c:v>72</c:v>
                </c:pt>
                <c:pt idx="437">
                  <c:v>72</c:v>
                </c:pt>
                <c:pt idx="438">
                  <c:v>72</c:v>
                </c:pt>
                <c:pt idx="439">
                  <c:v>72</c:v>
                </c:pt>
                <c:pt idx="440">
                  <c:v>72</c:v>
                </c:pt>
                <c:pt idx="441">
                  <c:v>72</c:v>
                </c:pt>
                <c:pt idx="442">
                  <c:v>72</c:v>
                </c:pt>
                <c:pt idx="443">
                  <c:v>72</c:v>
                </c:pt>
                <c:pt idx="444">
                  <c:v>72</c:v>
                </c:pt>
                <c:pt idx="445">
                  <c:v>72</c:v>
                </c:pt>
                <c:pt idx="446">
                  <c:v>72</c:v>
                </c:pt>
                <c:pt idx="447">
                  <c:v>72</c:v>
                </c:pt>
                <c:pt idx="448">
                  <c:v>72</c:v>
                </c:pt>
                <c:pt idx="449">
                  <c:v>73</c:v>
                </c:pt>
                <c:pt idx="450">
                  <c:v>73</c:v>
                </c:pt>
                <c:pt idx="451">
                  <c:v>73</c:v>
                </c:pt>
                <c:pt idx="452">
                  <c:v>73</c:v>
                </c:pt>
                <c:pt idx="453">
                  <c:v>73</c:v>
                </c:pt>
                <c:pt idx="454">
                  <c:v>73</c:v>
                </c:pt>
                <c:pt idx="455">
                  <c:v>73</c:v>
                </c:pt>
                <c:pt idx="456">
                  <c:v>73</c:v>
                </c:pt>
                <c:pt idx="457">
                  <c:v>73</c:v>
                </c:pt>
                <c:pt idx="458">
                  <c:v>73</c:v>
                </c:pt>
                <c:pt idx="459">
                  <c:v>73</c:v>
                </c:pt>
                <c:pt idx="460">
                  <c:v>73</c:v>
                </c:pt>
                <c:pt idx="461">
                  <c:v>73</c:v>
                </c:pt>
                <c:pt idx="462">
                  <c:v>73</c:v>
                </c:pt>
                <c:pt idx="463">
                  <c:v>73</c:v>
                </c:pt>
                <c:pt idx="464">
                  <c:v>73</c:v>
                </c:pt>
                <c:pt idx="465">
                  <c:v>73</c:v>
                </c:pt>
                <c:pt idx="466">
                  <c:v>73</c:v>
                </c:pt>
                <c:pt idx="467">
                  <c:v>73</c:v>
                </c:pt>
                <c:pt idx="468">
                  <c:v>73</c:v>
                </c:pt>
                <c:pt idx="469">
                  <c:v>73</c:v>
                </c:pt>
                <c:pt idx="470">
                  <c:v>73</c:v>
                </c:pt>
                <c:pt idx="471">
                  <c:v>73</c:v>
                </c:pt>
                <c:pt idx="472">
                  <c:v>73</c:v>
                </c:pt>
                <c:pt idx="473">
                  <c:v>73</c:v>
                </c:pt>
                <c:pt idx="474">
                  <c:v>73</c:v>
                </c:pt>
                <c:pt idx="475">
                  <c:v>73</c:v>
                </c:pt>
                <c:pt idx="476">
                  <c:v>73</c:v>
                </c:pt>
                <c:pt idx="477">
                  <c:v>73</c:v>
                </c:pt>
                <c:pt idx="478">
                  <c:v>73</c:v>
                </c:pt>
                <c:pt idx="479">
                  <c:v>73</c:v>
                </c:pt>
                <c:pt idx="480">
                  <c:v>78</c:v>
                </c:pt>
                <c:pt idx="481">
                  <c:v>78</c:v>
                </c:pt>
                <c:pt idx="482">
                  <c:v>78</c:v>
                </c:pt>
                <c:pt idx="483">
                  <c:v>78</c:v>
                </c:pt>
                <c:pt idx="484">
                  <c:v>78</c:v>
                </c:pt>
                <c:pt idx="485">
                  <c:v>78</c:v>
                </c:pt>
                <c:pt idx="486">
                  <c:v>78</c:v>
                </c:pt>
                <c:pt idx="487">
                  <c:v>78</c:v>
                </c:pt>
                <c:pt idx="488">
                  <c:v>78</c:v>
                </c:pt>
                <c:pt idx="489">
                  <c:v>78</c:v>
                </c:pt>
                <c:pt idx="490">
                  <c:v>78</c:v>
                </c:pt>
                <c:pt idx="491">
                  <c:v>78</c:v>
                </c:pt>
                <c:pt idx="492">
                  <c:v>72</c:v>
                </c:pt>
                <c:pt idx="493">
                  <c:v>73</c:v>
                </c:pt>
                <c:pt idx="494">
                  <c:v>73</c:v>
                </c:pt>
                <c:pt idx="495">
                  <c:v>73</c:v>
                </c:pt>
                <c:pt idx="496">
                  <c:v>73</c:v>
                </c:pt>
                <c:pt idx="497">
                  <c:v>73</c:v>
                </c:pt>
                <c:pt idx="498">
                  <c:v>73</c:v>
                </c:pt>
                <c:pt idx="499">
                  <c:v>73</c:v>
                </c:pt>
                <c:pt idx="500">
                  <c:v>73</c:v>
                </c:pt>
                <c:pt idx="501">
                  <c:v>73</c:v>
                </c:pt>
                <c:pt idx="502">
                  <c:v>73</c:v>
                </c:pt>
                <c:pt idx="503">
                  <c:v>73</c:v>
                </c:pt>
                <c:pt idx="504">
                  <c:v>74</c:v>
                </c:pt>
                <c:pt idx="505">
                  <c:v>74</c:v>
                </c:pt>
                <c:pt idx="506">
                  <c:v>74</c:v>
                </c:pt>
                <c:pt idx="507">
                  <c:v>74</c:v>
                </c:pt>
                <c:pt idx="508">
                  <c:v>74</c:v>
                </c:pt>
                <c:pt idx="509">
                  <c:v>75</c:v>
                </c:pt>
                <c:pt idx="510">
                  <c:v>75</c:v>
                </c:pt>
                <c:pt idx="511">
                  <c:v>75</c:v>
                </c:pt>
                <c:pt idx="512">
                  <c:v>75</c:v>
                </c:pt>
                <c:pt idx="513">
                  <c:v>75</c:v>
                </c:pt>
                <c:pt idx="514">
                  <c:v>75</c:v>
                </c:pt>
                <c:pt idx="515">
                  <c:v>75</c:v>
                </c:pt>
                <c:pt idx="516">
                  <c:v>75</c:v>
                </c:pt>
                <c:pt idx="517">
                  <c:v>75</c:v>
                </c:pt>
                <c:pt idx="518">
                  <c:v>75</c:v>
                </c:pt>
                <c:pt idx="519">
                  <c:v>75</c:v>
                </c:pt>
                <c:pt idx="520">
                  <c:v>75</c:v>
                </c:pt>
                <c:pt idx="521">
                  <c:v>75</c:v>
                </c:pt>
                <c:pt idx="522">
                  <c:v>75</c:v>
                </c:pt>
                <c:pt idx="523">
                  <c:v>75</c:v>
                </c:pt>
                <c:pt idx="524">
                  <c:v>75</c:v>
                </c:pt>
                <c:pt idx="525">
                  <c:v>75</c:v>
                </c:pt>
                <c:pt idx="526">
                  <c:v>75</c:v>
                </c:pt>
                <c:pt idx="527">
                  <c:v>75</c:v>
                </c:pt>
              </c:numCache>
            </c:numRef>
          </c:val>
        </c:ser>
        <c:marker val="1"/>
        <c:axId val="91588864"/>
        <c:axId val="98107392"/>
      </c:lineChart>
      <c:catAx>
        <c:axId val="91588864"/>
        <c:scaling>
          <c:orientation val="minMax"/>
        </c:scaling>
        <c:axPos val="b"/>
        <c:numFmt formatCode="#,##0" sourceLinked="0"/>
        <c:majorTickMark val="none"/>
        <c:tickLblPos val="nextTo"/>
        <c:crossAx val="98107392"/>
        <c:crosses val="autoZero"/>
        <c:auto val="1"/>
        <c:lblAlgn val="ctr"/>
        <c:lblOffset val="100"/>
      </c:catAx>
      <c:valAx>
        <c:axId val="98107392"/>
        <c:scaling>
          <c:orientation val="minMax"/>
          <c:max val="80"/>
          <c:min val="10"/>
        </c:scaling>
        <c:axPos val="l"/>
        <c:numFmt formatCode="General" sourceLinked="1"/>
        <c:majorTickMark val="none"/>
        <c:tickLblPos val="nextTo"/>
        <c:crossAx val="91588864"/>
        <c:crosses val="autoZero"/>
        <c:crossBetween val="between"/>
      </c:valAx>
    </c:plotArea>
    <c:plotVisOnly val="1"/>
  </c:chart>
  <c:spPr>
    <a:solidFill>
      <a:srgbClr val="FFFFFF"/>
    </a:solidFill>
    <a:ln w="25400" cap="flat" cmpd="sng" algn="ctr">
      <a:solidFill>
        <a:srgbClr val="000000"/>
      </a:solidFill>
      <a:prstDash val="solid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el-GR"/>
    </a:p>
  </c:txPr>
  <c:externalData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v>Actual size</c:v>
          </c:tx>
          <c:spPr>
            <a:ln w="254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opencart!$A$2:$A$165</c:f>
              <c:numCache>
                <c:formatCode>General</c:formatCode>
                <c:ptCount val="16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  <c:pt idx="27">
                  <c:v>30</c:v>
                </c:pt>
                <c:pt idx="28">
                  <c:v>31</c:v>
                </c:pt>
                <c:pt idx="29">
                  <c:v>32</c:v>
                </c:pt>
                <c:pt idx="30">
                  <c:v>33</c:v>
                </c:pt>
                <c:pt idx="31">
                  <c:v>34</c:v>
                </c:pt>
                <c:pt idx="32">
                  <c:v>35</c:v>
                </c:pt>
                <c:pt idx="33">
                  <c:v>36</c:v>
                </c:pt>
                <c:pt idx="34">
                  <c:v>37</c:v>
                </c:pt>
                <c:pt idx="35">
                  <c:v>38</c:v>
                </c:pt>
                <c:pt idx="36">
                  <c:v>39</c:v>
                </c:pt>
                <c:pt idx="37">
                  <c:v>40</c:v>
                </c:pt>
                <c:pt idx="38">
                  <c:v>41</c:v>
                </c:pt>
                <c:pt idx="39">
                  <c:v>42</c:v>
                </c:pt>
                <c:pt idx="40">
                  <c:v>43</c:v>
                </c:pt>
                <c:pt idx="41">
                  <c:v>44</c:v>
                </c:pt>
                <c:pt idx="42">
                  <c:v>45</c:v>
                </c:pt>
                <c:pt idx="43">
                  <c:v>46</c:v>
                </c:pt>
                <c:pt idx="44">
                  <c:v>47</c:v>
                </c:pt>
                <c:pt idx="45">
                  <c:v>48</c:v>
                </c:pt>
                <c:pt idx="46">
                  <c:v>49</c:v>
                </c:pt>
                <c:pt idx="47">
                  <c:v>50</c:v>
                </c:pt>
                <c:pt idx="48">
                  <c:v>51</c:v>
                </c:pt>
                <c:pt idx="49">
                  <c:v>52</c:v>
                </c:pt>
                <c:pt idx="50">
                  <c:v>53</c:v>
                </c:pt>
                <c:pt idx="51">
                  <c:v>54</c:v>
                </c:pt>
                <c:pt idx="52">
                  <c:v>55</c:v>
                </c:pt>
                <c:pt idx="53">
                  <c:v>56</c:v>
                </c:pt>
                <c:pt idx="54">
                  <c:v>57</c:v>
                </c:pt>
                <c:pt idx="55">
                  <c:v>58</c:v>
                </c:pt>
                <c:pt idx="56">
                  <c:v>59</c:v>
                </c:pt>
                <c:pt idx="57">
                  <c:v>60</c:v>
                </c:pt>
                <c:pt idx="58">
                  <c:v>61</c:v>
                </c:pt>
                <c:pt idx="59">
                  <c:v>62</c:v>
                </c:pt>
                <c:pt idx="60">
                  <c:v>63</c:v>
                </c:pt>
                <c:pt idx="61">
                  <c:v>64</c:v>
                </c:pt>
                <c:pt idx="62">
                  <c:v>65</c:v>
                </c:pt>
                <c:pt idx="63">
                  <c:v>66</c:v>
                </c:pt>
                <c:pt idx="64">
                  <c:v>67</c:v>
                </c:pt>
                <c:pt idx="65">
                  <c:v>68</c:v>
                </c:pt>
                <c:pt idx="66">
                  <c:v>69</c:v>
                </c:pt>
                <c:pt idx="67">
                  <c:v>70</c:v>
                </c:pt>
                <c:pt idx="68">
                  <c:v>71</c:v>
                </c:pt>
                <c:pt idx="69">
                  <c:v>72</c:v>
                </c:pt>
                <c:pt idx="70">
                  <c:v>73</c:v>
                </c:pt>
                <c:pt idx="71">
                  <c:v>74</c:v>
                </c:pt>
                <c:pt idx="72">
                  <c:v>75</c:v>
                </c:pt>
                <c:pt idx="73">
                  <c:v>76</c:v>
                </c:pt>
                <c:pt idx="74">
                  <c:v>77</c:v>
                </c:pt>
                <c:pt idx="75">
                  <c:v>78</c:v>
                </c:pt>
                <c:pt idx="76">
                  <c:v>79</c:v>
                </c:pt>
                <c:pt idx="77">
                  <c:v>80</c:v>
                </c:pt>
                <c:pt idx="78">
                  <c:v>81</c:v>
                </c:pt>
                <c:pt idx="79">
                  <c:v>82</c:v>
                </c:pt>
                <c:pt idx="80">
                  <c:v>83</c:v>
                </c:pt>
                <c:pt idx="81">
                  <c:v>84</c:v>
                </c:pt>
                <c:pt idx="82">
                  <c:v>85</c:v>
                </c:pt>
                <c:pt idx="83">
                  <c:v>86</c:v>
                </c:pt>
                <c:pt idx="84">
                  <c:v>87</c:v>
                </c:pt>
                <c:pt idx="85">
                  <c:v>88</c:v>
                </c:pt>
                <c:pt idx="86">
                  <c:v>89</c:v>
                </c:pt>
                <c:pt idx="87">
                  <c:v>90</c:v>
                </c:pt>
                <c:pt idx="88">
                  <c:v>91</c:v>
                </c:pt>
                <c:pt idx="89">
                  <c:v>92</c:v>
                </c:pt>
                <c:pt idx="90">
                  <c:v>93</c:v>
                </c:pt>
                <c:pt idx="91">
                  <c:v>94</c:v>
                </c:pt>
                <c:pt idx="92">
                  <c:v>95</c:v>
                </c:pt>
                <c:pt idx="93">
                  <c:v>96</c:v>
                </c:pt>
                <c:pt idx="94">
                  <c:v>97</c:v>
                </c:pt>
                <c:pt idx="95">
                  <c:v>98</c:v>
                </c:pt>
                <c:pt idx="96">
                  <c:v>99</c:v>
                </c:pt>
                <c:pt idx="97">
                  <c:v>100</c:v>
                </c:pt>
                <c:pt idx="98">
                  <c:v>101</c:v>
                </c:pt>
                <c:pt idx="99">
                  <c:v>102</c:v>
                </c:pt>
                <c:pt idx="100">
                  <c:v>103</c:v>
                </c:pt>
                <c:pt idx="101">
                  <c:v>104</c:v>
                </c:pt>
                <c:pt idx="102">
                  <c:v>105</c:v>
                </c:pt>
                <c:pt idx="103">
                  <c:v>106</c:v>
                </c:pt>
                <c:pt idx="104">
                  <c:v>107</c:v>
                </c:pt>
                <c:pt idx="105">
                  <c:v>108</c:v>
                </c:pt>
                <c:pt idx="106">
                  <c:v>109</c:v>
                </c:pt>
                <c:pt idx="107">
                  <c:v>110</c:v>
                </c:pt>
                <c:pt idx="108">
                  <c:v>111</c:v>
                </c:pt>
                <c:pt idx="109">
                  <c:v>112</c:v>
                </c:pt>
                <c:pt idx="110">
                  <c:v>113</c:v>
                </c:pt>
                <c:pt idx="111">
                  <c:v>114</c:v>
                </c:pt>
                <c:pt idx="112">
                  <c:v>115</c:v>
                </c:pt>
                <c:pt idx="113">
                  <c:v>116</c:v>
                </c:pt>
                <c:pt idx="114">
                  <c:v>117</c:v>
                </c:pt>
                <c:pt idx="115">
                  <c:v>118</c:v>
                </c:pt>
                <c:pt idx="116">
                  <c:v>119</c:v>
                </c:pt>
                <c:pt idx="117">
                  <c:v>120</c:v>
                </c:pt>
                <c:pt idx="118">
                  <c:v>121</c:v>
                </c:pt>
                <c:pt idx="119">
                  <c:v>122</c:v>
                </c:pt>
                <c:pt idx="120">
                  <c:v>123</c:v>
                </c:pt>
                <c:pt idx="121">
                  <c:v>124</c:v>
                </c:pt>
                <c:pt idx="122">
                  <c:v>125</c:v>
                </c:pt>
                <c:pt idx="123">
                  <c:v>126</c:v>
                </c:pt>
                <c:pt idx="124">
                  <c:v>127</c:v>
                </c:pt>
                <c:pt idx="125">
                  <c:v>128</c:v>
                </c:pt>
                <c:pt idx="126">
                  <c:v>129</c:v>
                </c:pt>
                <c:pt idx="127">
                  <c:v>130</c:v>
                </c:pt>
                <c:pt idx="128">
                  <c:v>131</c:v>
                </c:pt>
                <c:pt idx="129">
                  <c:v>132</c:v>
                </c:pt>
                <c:pt idx="130">
                  <c:v>133</c:v>
                </c:pt>
                <c:pt idx="131">
                  <c:v>134</c:v>
                </c:pt>
                <c:pt idx="132">
                  <c:v>135</c:v>
                </c:pt>
                <c:pt idx="133">
                  <c:v>136</c:v>
                </c:pt>
                <c:pt idx="134">
                  <c:v>137</c:v>
                </c:pt>
                <c:pt idx="135">
                  <c:v>138</c:v>
                </c:pt>
                <c:pt idx="136">
                  <c:v>139</c:v>
                </c:pt>
                <c:pt idx="137">
                  <c:v>140</c:v>
                </c:pt>
                <c:pt idx="138">
                  <c:v>141</c:v>
                </c:pt>
                <c:pt idx="139">
                  <c:v>142</c:v>
                </c:pt>
                <c:pt idx="140">
                  <c:v>143</c:v>
                </c:pt>
                <c:pt idx="141">
                  <c:v>144</c:v>
                </c:pt>
                <c:pt idx="142">
                  <c:v>145</c:v>
                </c:pt>
                <c:pt idx="143">
                  <c:v>146</c:v>
                </c:pt>
                <c:pt idx="144">
                  <c:v>147</c:v>
                </c:pt>
                <c:pt idx="145">
                  <c:v>148</c:v>
                </c:pt>
                <c:pt idx="146">
                  <c:v>149</c:v>
                </c:pt>
                <c:pt idx="147">
                  <c:v>150</c:v>
                </c:pt>
                <c:pt idx="148">
                  <c:v>151</c:v>
                </c:pt>
                <c:pt idx="149">
                  <c:v>152</c:v>
                </c:pt>
                <c:pt idx="150">
                  <c:v>153</c:v>
                </c:pt>
                <c:pt idx="151">
                  <c:v>154</c:v>
                </c:pt>
                <c:pt idx="152">
                  <c:v>155</c:v>
                </c:pt>
                <c:pt idx="153">
                  <c:v>156</c:v>
                </c:pt>
                <c:pt idx="154">
                  <c:v>157</c:v>
                </c:pt>
                <c:pt idx="155">
                  <c:v>158</c:v>
                </c:pt>
                <c:pt idx="156">
                  <c:v>159</c:v>
                </c:pt>
                <c:pt idx="157">
                  <c:v>160</c:v>
                </c:pt>
                <c:pt idx="158">
                  <c:v>161</c:v>
                </c:pt>
                <c:pt idx="159">
                  <c:v>162</c:v>
                </c:pt>
                <c:pt idx="160">
                  <c:v>163</c:v>
                </c:pt>
                <c:pt idx="161">
                  <c:v>164</c:v>
                </c:pt>
                <c:pt idx="162">
                  <c:v>165</c:v>
                </c:pt>
                <c:pt idx="163">
                  <c:v>166</c:v>
                </c:pt>
              </c:numCache>
            </c:numRef>
          </c:cat>
          <c:val>
            <c:numRef>
              <c:f>opencart!$H$2:$H$165</c:f>
              <c:numCache>
                <c:formatCode>General</c:formatCode>
                <c:ptCount val="164"/>
                <c:pt idx="0">
                  <c:v>46</c:v>
                </c:pt>
                <c:pt idx="1">
                  <c:v>46</c:v>
                </c:pt>
                <c:pt idx="2">
                  <c:v>46</c:v>
                </c:pt>
                <c:pt idx="3">
                  <c:v>46</c:v>
                </c:pt>
                <c:pt idx="4">
                  <c:v>46</c:v>
                </c:pt>
                <c:pt idx="5">
                  <c:v>46</c:v>
                </c:pt>
                <c:pt idx="6">
                  <c:v>46</c:v>
                </c:pt>
                <c:pt idx="7">
                  <c:v>46</c:v>
                </c:pt>
                <c:pt idx="8">
                  <c:v>46</c:v>
                </c:pt>
                <c:pt idx="9">
                  <c:v>46</c:v>
                </c:pt>
                <c:pt idx="10">
                  <c:v>47</c:v>
                </c:pt>
                <c:pt idx="11">
                  <c:v>48</c:v>
                </c:pt>
                <c:pt idx="12">
                  <c:v>47</c:v>
                </c:pt>
                <c:pt idx="13">
                  <c:v>47</c:v>
                </c:pt>
                <c:pt idx="14">
                  <c:v>48</c:v>
                </c:pt>
                <c:pt idx="15">
                  <c:v>48</c:v>
                </c:pt>
                <c:pt idx="16">
                  <c:v>50</c:v>
                </c:pt>
                <c:pt idx="17">
                  <c:v>51</c:v>
                </c:pt>
                <c:pt idx="18">
                  <c:v>51</c:v>
                </c:pt>
                <c:pt idx="19">
                  <c:v>51</c:v>
                </c:pt>
                <c:pt idx="20">
                  <c:v>57</c:v>
                </c:pt>
                <c:pt idx="21">
                  <c:v>57</c:v>
                </c:pt>
                <c:pt idx="22">
                  <c:v>57</c:v>
                </c:pt>
                <c:pt idx="23">
                  <c:v>57</c:v>
                </c:pt>
                <c:pt idx="24">
                  <c:v>57</c:v>
                </c:pt>
                <c:pt idx="25">
                  <c:v>59</c:v>
                </c:pt>
                <c:pt idx="26">
                  <c:v>59</c:v>
                </c:pt>
                <c:pt idx="27">
                  <c:v>59</c:v>
                </c:pt>
                <c:pt idx="28">
                  <c:v>59</c:v>
                </c:pt>
                <c:pt idx="29">
                  <c:v>59</c:v>
                </c:pt>
                <c:pt idx="30">
                  <c:v>59</c:v>
                </c:pt>
                <c:pt idx="31">
                  <c:v>59</c:v>
                </c:pt>
                <c:pt idx="32">
                  <c:v>85</c:v>
                </c:pt>
                <c:pt idx="33">
                  <c:v>85</c:v>
                </c:pt>
                <c:pt idx="34">
                  <c:v>88</c:v>
                </c:pt>
                <c:pt idx="35">
                  <c:v>88</c:v>
                </c:pt>
                <c:pt idx="36">
                  <c:v>88</c:v>
                </c:pt>
                <c:pt idx="37">
                  <c:v>88</c:v>
                </c:pt>
                <c:pt idx="38">
                  <c:v>88</c:v>
                </c:pt>
                <c:pt idx="39">
                  <c:v>88</c:v>
                </c:pt>
                <c:pt idx="40">
                  <c:v>88</c:v>
                </c:pt>
                <c:pt idx="41">
                  <c:v>88</c:v>
                </c:pt>
                <c:pt idx="42">
                  <c:v>88</c:v>
                </c:pt>
                <c:pt idx="43">
                  <c:v>88</c:v>
                </c:pt>
                <c:pt idx="44">
                  <c:v>88</c:v>
                </c:pt>
                <c:pt idx="45">
                  <c:v>88</c:v>
                </c:pt>
                <c:pt idx="46">
                  <c:v>88</c:v>
                </c:pt>
                <c:pt idx="47">
                  <c:v>88</c:v>
                </c:pt>
                <c:pt idx="48">
                  <c:v>88</c:v>
                </c:pt>
                <c:pt idx="49">
                  <c:v>88</c:v>
                </c:pt>
                <c:pt idx="50">
                  <c:v>88</c:v>
                </c:pt>
                <c:pt idx="51">
                  <c:v>88</c:v>
                </c:pt>
                <c:pt idx="52">
                  <c:v>88</c:v>
                </c:pt>
                <c:pt idx="53">
                  <c:v>88</c:v>
                </c:pt>
                <c:pt idx="54">
                  <c:v>88</c:v>
                </c:pt>
                <c:pt idx="55">
                  <c:v>95</c:v>
                </c:pt>
                <c:pt idx="56">
                  <c:v>94</c:v>
                </c:pt>
                <c:pt idx="57">
                  <c:v>94</c:v>
                </c:pt>
                <c:pt idx="58">
                  <c:v>94</c:v>
                </c:pt>
                <c:pt idx="59">
                  <c:v>94</c:v>
                </c:pt>
                <c:pt idx="60">
                  <c:v>94</c:v>
                </c:pt>
                <c:pt idx="61">
                  <c:v>94</c:v>
                </c:pt>
                <c:pt idx="62">
                  <c:v>94</c:v>
                </c:pt>
                <c:pt idx="63">
                  <c:v>93</c:v>
                </c:pt>
                <c:pt idx="64">
                  <c:v>94</c:v>
                </c:pt>
                <c:pt idx="65">
                  <c:v>94</c:v>
                </c:pt>
                <c:pt idx="66">
                  <c:v>93</c:v>
                </c:pt>
                <c:pt idx="67">
                  <c:v>93</c:v>
                </c:pt>
                <c:pt idx="68">
                  <c:v>93</c:v>
                </c:pt>
                <c:pt idx="69">
                  <c:v>93</c:v>
                </c:pt>
                <c:pt idx="70">
                  <c:v>93</c:v>
                </c:pt>
                <c:pt idx="71">
                  <c:v>93</c:v>
                </c:pt>
                <c:pt idx="72">
                  <c:v>93</c:v>
                </c:pt>
                <c:pt idx="73">
                  <c:v>93</c:v>
                </c:pt>
                <c:pt idx="74">
                  <c:v>93</c:v>
                </c:pt>
                <c:pt idx="75">
                  <c:v>93</c:v>
                </c:pt>
                <c:pt idx="76">
                  <c:v>93</c:v>
                </c:pt>
                <c:pt idx="77">
                  <c:v>93</c:v>
                </c:pt>
                <c:pt idx="78">
                  <c:v>93</c:v>
                </c:pt>
                <c:pt idx="79">
                  <c:v>93</c:v>
                </c:pt>
                <c:pt idx="80">
                  <c:v>93</c:v>
                </c:pt>
                <c:pt idx="81">
                  <c:v>98</c:v>
                </c:pt>
                <c:pt idx="82">
                  <c:v>99</c:v>
                </c:pt>
                <c:pt idx="83">
                  <c:v>99</c:v>
                </c:pt>
                <c:pt idx="84">
                  <c:v>99</c:v>
                </c:pt>
                <c:pt idx="85">
                  <c:v>99</c:v>
                </c:pt>
                <c:pt idx="86">
                  <c:v>99</c:v>
                </c:pt>
                <c:pt idx="87">
                  <c:v>99</c:v>
                </c:pt>
                <c:pt idx="88">
                  <c:v>100</c:v>
                </c:pt>
                <c:pt idx="89">
                  <c:v>100</c:v>
                </c:pt>
                <c:pt idx="90">
                  <c:v>100</c:v>
                </c:pt>
                <c:pt idx="91">
                  <c:v>100</c:v>
                </c:pt>
                <c:pt idx="92">
                  <c:v>100</c:v>
                </c:pt>
                <c:pt idx="93">
                  <c:v>101</c:v>
                </c:pt>
                <c:pt idx="94">
                  <c:v>101</c:v>
                </c:pt>
                <c:pt idx="95">
                  <c:v>101</c:v>
                </c:pt>
                <c:pt idx="96">
                  <c:v>101</c:v>
                </c:pt>
                <c:pt idx="97">
                  <c:v>101</c:v>
                </c:pt>
                <c:pt idx="98">
                  <c:v>102</c:v>
                </c:pt>
                <c:pt idx="99">
                  <c:v>109</c:v>
                </c:pt>
                <c:pt idx="100">
                  <c:v>109</c:v>
                </c:pt>
                <c:pt idx="101">
                  <c:v>109</c:v>
                </c:pt>
                <c:pt idx="102">
                  <c:v>109</c:v>
                </c:pt>
                <c:pt idx="103">
                  <c:v>109</c:v>
                </c:pt>
                <c:pt idx="104">
                  <c:v>109</c:v>
                </c:pt>
                <c:pt idx="105">
                  <c:v>109</c:v>
                </c:pt>
                <c:pt idx="106">
                  <c:v>109</c:v>
                </c:pt>
                <c:pt idx="107">
                  <c:v>110</c:v>
                </c:pt>
                <c:pt idx="108">
                  <c:v>110</c:v>
                </c:pt>
                <c:pt idx="109">
                  <c:v>110</c:v>
                </c:pt>
                <c:pt idx="110">
                  <c:v>110</c:v>
                </c:pt>
                <c:pt idx="111">
                  <c:v>110</c:v>
                </c:pt>
                <c:pt idx="112">
                  <c:v>110</c:v>
                </c:pt>
                <c:pt idx="113">
                  <c:v>109</c:v>
                </c:pt>
                <c:pt idx="114">
                  <c:v>109</c:v>
                </c:pt>
                <c:pt idx="115">
                  <c:v>110</c:v>
                </c:pt>
                <c:pt idx="116">
                  <c:v>110</c:v>
                </c:pt>
                <c:pt idx="117">
                  <c:v>110</c:v>
                </c:pt>
                <c:pt idx="118">
                  <c:v>110</c:v>
                </c:pt>
                <c:pt idx="119">
                  <c:v>110</c:v>
                </c:pt>
                <c:pt idx="120">
                  <c:v>110</c:v>
                </c:pt>
                <c:pt idx="121">
                  <c:v>110</c:v>
                </c:pt>
                <c:pt idx="122">
                  <c:v>110</c:v>
                </c:pt>
                <c:pt idx="123">
                  <c:v>110</c:v>
                </c:pt>
                <c:pt idx="124">
                  <c:v>110</c:v>
                </c:pt>
                <c:pt idx="125">
                  <c:v>110</c:v>
                </c:pt>
                <c:pt idx="126">
                  <c:v>110</c:v>
                </c:pt>
                <c:pt idx="127">
                  <c:v>110</c:v>
                </c:pt>
                <c:pt idx="128">
                  <c:v>110</c:v>
                </c:pt>
                <c:pt idx="129">
                  <c:v>110</c:v>
                </c:pt>
                <c:pt idx="130">
                  <c:v>110</c:v>
                </c:pt>
                <c:pt idx="131">
                  <c:v>110</c:v>
                </c:pt>
                <c:pt idx="132">
                  <c:v>110</c:v>
                </c:pt>
                <c:pt idx="133">
                  <c:v>110</c:v>
                </c:pt>
                <c:pt idx="134">
                  <c:v>110</c:v>
                </c:pt>
                <c:pt idx="135">
                  <c:v>110</c:v>
                </c:pt>
                <c:pt idx="136">
                  <c:v>111</c:v>
                </c:pt>
                <c:pt idx="137">
                  <c:v>111</c:v>
                </c:pt>
                <c:pt idx="138">
                  <c:v>111</c:v>
                </c:pt>
                <c:pt idx="139">
                  <c:v>111</c:v>
                </c:pt>
                <c:pt idx="140">
                  <c:v>111</c:v>
                </c:pt>
                <c:pt idx="141">
                  <c:v>111</c:v>
                </c:pt>
                <c:pt idx="142">
                  <c:v>111</c:v>
                </c:pt>
                <c:pt idx="143">
                  <c:v>112</c:v>
                </c:pt>
                <c:pt idx="144">
                  <c:v>112</c:v>
                </c:pt>
                <c:pt idx="145">
                  <c:v>112</c:v>
                </c:pt>
                <c:pt idx="146">
                  <c:v>112</c:v>
                </c:pt>
                <c:pt idx="147">
                  <c:v>112</c:v>
                </c:pt>
                <c:pt idx="148">
                  <c:v>112</c:v>
                </c:pt>
                <c:pt idx="149">
                  <c:v>112</c:v>
                </c:pt>
                <c:pt idx="150">
                  <c:v>112</c:v>
                </c:pt>
                <c:pt idx="151">
                  <c:v>112</c:v>
                </c:pt>
                <c:pt idx="152">
                  <c:v>113</c:v>
                </c:pt>
                <c:pt idx="153">
                  <c:v>113</c:v>
                </c:pt>
                <c:pt idx="154">
                  <c:v>113</c:v>
                </c:pt>
                <c:pt idx="155">
                  <c:v>113</c:v>
                </c:pt>
                <c:pt idx="156">
                  <c:v>113</c:v>
                </c:pt>
                <c:pt idx="157">
                  <c:v>113</c:v>
                </c:pt>
                <c:pt idx="158">
                  <c:v>113</c:v>
                </c:pt>
                <c:pt idx="159">
                  <c:v>113</c:v>
                </c:pt>
                <c:pt idx="160">
                  <c:v>113</c:v>
                </c:pt>
                <c:pt idx="161">
                  <c:v>113</c:v>
                </c:pt>
                <c:pt idx="162">
                  <c:v>114</c:v>
                </c:pt>
                <c:pt idx="163">
                  <c:v>114</c:v>
                </c:pt>
              </c:numCache>
            </c:numRef>
          </c:val>
        </c:ser>
        <c:marker val="1"/>
        <c:axId val="91617920"/>
        <c:axId val="98128256"/>
      </c:lineChart>
      <c:catAx>
        <c:axId val="91617920"/>
        <c:scaling>
          <c:orientation val="minMax"/>
        </c:scaling>
        <c:axPos val="b"/>
        <c:numFmt formatCode="#,##0" sourceLinked="0"/>
        <c:majorTickMark val="none"/>
        <c:tickLblPos val="nextTo"/>
        <c:crossAx val="98128256"/>
        <c:crosses val="autoZero"/>
        <c:auto val="1"/>
        <c:lblAlgn val="ctr"/>
        <c:lblOffset val="100"/>
      </c:catAx>
      <c:valAx>
        <c:axId val="98128256"/>
        <c:scaling>
          <c:orientation val="minMax"/>
          <c:max val="120"/>
          <c:min val="40"/>
        </c:scaling>
        <c:axPos val="l"/>
        <c:numFmt formatCode="General" sourceLinked="1"/>
        <c:majorTickMark val="none"/>
        <c:tickLblPos val="nextTo"/>
        <c:crossAx val="91617920"/>
        <c:crosses val="autoZero"/>
        <c:crossBetween val="between"/>
      </c:valAx>
    </c:plotArea>
    <c:plotVisOnly val="1"/>
  </c:chart>
  <c:spPr>
    <a:solidFill>
      <a:srgbClr val="FFFFFF"/>
    </a:solidFill>
    <a:ln w="25400" cap="flat" cmpd="sng" algn="ctr">
      <a:solidFill>
        <a:srgbClr val="000000"/>
      </a:solidFill>
      <a:prstDash val="solid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el-GR"/>
    </a:p>
  </c:txPr>
  <c:externalData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v>Actual size</c:v>
          </c:tx>
          <c:spPr>
            <a:ln w="254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phpbb!$A$2:$A$134</c:f>
              <c:numCache>
                <c:formatCode>General</c:formatCode>
                <c:ptCount val="13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</c:numCache>
            </c:numRef>
          </c:cat>
          <c:val>
            <c:numRef>
              <c:f>phpbb!$H$2:$H$134</c:f>
              <c:numCache>
                <c:formatCode>General</c:formatCode>
                <c:ptCount val="133"/>
                <c:pt idx="0">
                  <c:v>61</c:v>
                </c:pt>
                <c:pt idx="1">
                  <c:v>61</c:v>
                </c:pt>
                <c:pt idx="2">
                  <c:v>61</c:v>
                </c:pt>
                <c:pt idx="3">
                  <c:v>61</c:v>
                </c:pt>
                <c:pt idx="4">
                  <c:v>61</c:v>
                </c:pt>
                <c:pt idx="5">
                  <c:v>61</c:v>
                </c:pt>
                <c:pt idx="6">
                  <c:v>61</c:v>
                </c:pt>
                <c:pt idx="7">
                  <c:v>61</c:v>
                </c:pt>
                <c:pt idx="8">
                  <c:v>61</c:v>
                </c:pt>
                <c:pt idx="9">
                  <c:v>61</c:v>
                </c:pt>
                <c:pt idx="10">
                  <c:v>61</c:v>
                </c:pt>
                <c:pt idx="11">
                  <c:v>61</c:v>
                </c:pt>
                <c:pt idx="12">
                  <c:v>61</c:v>
                </c:pt>
                <c:pt idx="13">
                  <c:v>61</c:v>
                </c:pt>
                <c:pt idx="14">
                  <c:v>61</c:v>
                </c:pt>
                <c:pt idx="15">
                  <c:v>61</c:v>
                </c:pt>
                <c:pt idx="16">
                  <c:v>61</c:v>
                </c:pt>
                <c:pt idx="17">
                  <c:v>61</c:v>
                </c:pt>
                <c:pt idx="18">
                  <c:v>61</c:v>
                </c:pt>
                <c:pt idx="19">
                  <c:v>61</c:v>
                </c:pt>
                <c:pt idx="20">
                  <c:v>61</c:v>
                </c:pt>
                <c:pt idx="21">
                  <c:v>61</c:v>
                </c:pt>
                <c:pt idx="22">
                  <c:v>61</c:v>
                </c:pt>
                <c:pt idx="23">
                  <c:v>62</c:v>
                </c:pt>
                <c:pt idx="24">
                  <c:v>62</c:v>
                </c:pt>
                <c:pt idx="25">
                  <c:v>62</c:v>
                </c:pt>
                <c:pt idx="26">
                  <c:v>62</c:v>
                </c:pt>
                <c:pt idx="27">
                  <c:v>62</c:v>
                </c:pt>
                <c:pt idx="28">
                  <c:v>62</c:v>
                </c:pt>
                <c:pt idx="29">
                  <c:v>62</c:v>
                </c:pt>
                <c:pt idx="30">
                  <c:v>62</c:v>
                </c:pt>
                <c:pt idx="31">
                  <c:v>62</c:v>
                </c:pt>
                <c:pt idx="32">
                  <c:v>62</c:v>
                </c:pt>
                <c:pt idx="33">
                  <c:v>62</c:v>
                </c:pt>
                <c:pt idx="34">
                  <c:v>62</c:v>
                </c:pt>
                <c:pt idx="35">
                  <c:v>62</c:v>
                </c:pt>
                <c:pt idx="36">
                  <c:v>62</c:v>
                </c:pt>
                <c:pt idx="37">
                  <c:v>62</c:v>
                </c:pt>
                <c:pt idx="38">
                  <c:v>62</c:v>
                </c:pt>
                <c:pt idx="39">
                  <c:v>62</c:v>
                </c:pt>
                <c:pt idx="40">
                  <c:v>62</c:v>
                </c:pt>
                <c:pt idx="41">
                  <c:v>62</c:v>
                </c:pt>
                <c:pt idx="42">
                  <c:v>62</c:v>
                </c:pt>
                <c:pt idx="43">
                  <c:v>62</c:v>
                </c:pt>
                <c:pt idx="44">
                  <c:v>62</c:v>
                </c:pt>
                <c:pt idx="45">
                  <c:v>62</c:v>
                </c:pt>
                <c:pt idx="46">
                  <c:v>62</c:v>
                </c:pt>
                <c:pt idx="47">
                  <c:v>62</c:v>
                </c:pt>
                <c:pt idx="48">
                  <c:v>62</c:v>
                </c:pt>
                <c:pt idx="49">
                  <c:v>62</c:v>
                </c:pt>
                <c:pt idx="50">
                  <c:v>62</c:v>
                </c:pt>
                <c:pt idx="51">
                  <c:v>62</c:v>
                </c:pt>
                <c:pt idx="52">
                  <c:v>62</c:v>
                </c:pt>
                <c:pt idx="53">
                  <c:v>62</c:v>
                </c:pt>
                <c:pt idx="54">
                  <c:v>62</c:v>
                </c:pt>
                <c:pt idx="55">
                  <c:v>62</c:v>
                </c:pt>
                <c:pt idx="56">
                  <c:v>62</c:v>
                </c:pt>
                <c:pt idx="57">
                  <c:v>62</c:v>
                </c:pt>
                <c:pt idx="58">
                  <c:v>62</c:v>
                </c:pt>
                <c:pt idx="59">
                  <c:v>62</c:v>
                </c:pt>
                <c:pt idx="60">
                  <c:v>62</c:v>
                </c:pt>
                <c:pt idx="61">
                  <c:v>62</c:v>
                </c:pt>
                <c:pt idx="62">
                  <c:v>62</c:v>
                </c:pt>
                <c:pt idx="63">
                  <c:v>62</c:v>
                </c:pt>
                <c:pt idx="64">
                  <c:v>61</c:v>
                </c:pt>
                <c:pt idx="65">
                  <c:v>62</c:v>
                </c:pt>
                <c:pt idx="66">
                  <c:v>62</c:v>
                </c:pt>
                <c:pt idx="67">
                  <c:v>62</c:v>
                </c:pt>
                <c:pt idx="68">
                  <c:v>62</c:v>
                </c:pt>
                <c:pt idx="69">
                  <c:v>62</c:v>
                </c:pt>
                <c:pt idx="70">
                  <c:v>61</c:v>
                </c:pt>
                <c:pt idx="71">
                  <c:v>63</c:v>
                </c:pt>
                <c:pt idx="72">
                  <c:v>63</c:v>
                </c:pt>
                <c:pt idx="73">
                  <c:v>63</c:v>
                </c:pt>
                <c:pt idx="74">
                  <c:v>63</c:v>
                </c:pt>
                <c:pt idx="75">
                  <c:v>63</c:v>
                </c:pt>
                <c:pt idx="76">
                  <c:v>63</c:v>
                </c:pt>
                <c:pt idx="77">
                  <c:v>60</c:v>
                </c:pt>
                <c:pt idx="78">
                  <c:v>61</c:v>
                </c:pt>
                <c:pt idx="79">
                  <c:v>61</c:v>
                </c:pt>
                <c:pt idx="80">
                  <c:v>61</c:v>
                </c:pt>
                <c:pt idx="81">
                  <c:v>60</c:v>
                </c:pt>
                <c:pt idx="82">
                  <c:v>63</c:v>
                </c:pt>
                <c:pt idx="83">
                  <c:v>63</c:v>
                </c:pt>
                <c:pt idx="84">
                  <c:v>60</c:v>
                </c:pt>
                <c:pt idx="85">
                  <c:v>61</c:v>
                </c:pt>
                <c:pt idx="86">
                  <c:v>61</c:v>
                </c:pt>
                <c:pt idx="87">
                  <c:v>61</c:v>
                </c:pt>
                <c:pt idx="88">
                  <c:v>59</c:v>
                </c:pt>
                <c:pt idx="89">
                  <c:v>59</c:v>
                </c:pt>
                <c:pt idx="90">
                  <c:v>59</c:v>
                </c:pt>
                <c:pt idx="91">
                  <c:v>59</c:v>
                </c:pt>
                <c:pt idx="92">
                  <c:v>59</c:v>
                </c:pt>
                <c:pt idx="93">
                  <c:v>59</c:v>
                </c:pt>
                <c:pt idx="94">
                  <c:v>59</c:v>
                </c:pt>
                <c:pt idx="95">
                  <c:v>63</c:v>
                </c:pt>
                <c:pt idx="96">
                  <c:v>59</c:v>
                </c:pt>
                <c:pt idx="97">
                  <c:v>59</c:v>
                </c:pt>
                <c:pt idx="98">
                  <c:v>61</c:v>
                </c:pt>
                <c:pt idx="99">
                  <c:v>61</c:v>
                </c:pt>
                <c:pt idx="100">
                  <c:v>61</c:v>
                </c:pt>
                <c:pt idx="101">
                  <c:v>61</c:v>
                </c:pt>
                <c:pt idx="102">
                  <c:v>59</c:v>
                </c:pt>
                <c:pt idx="103">
                  <c:v>61</c:v>
                </c:pt>
                <c:pt idx="104">
                  <c:v>59</c:v>
                </c:pt>
                <c:pt idx="105">
                  <c:v>60</c:v>
                </c:pt>
                <c:pt idx="106">
                  <c:v>60</c:v>
                </c:pt>
                <c:pt idx="107">
                  <c:v>59</c:v>
                </c:pt>
                <c:pt idx="108">
                  <c:v>59</c:v>
                </c:pt>
                <c:pt idx="109">
                  <c:v>61</c:v>
                </c:pt>
                <c:pt idx="110">
                  <c:v>62</c:v>
                </c:pt>
                <c:pt idx="111">
                  <c:v>62</c:v>
                </c:pt>
                <c:pt idx="112">
                  <c:v>62</c:v>
                </c:pt>
                <c:pt idx="113">
                  <c:v>62</c:v>
                </c:pt>
                <c:pt idx="114">
                  <c:v>60</c:v>
                </c:pt>
                <c:pt idx="115">
                  <c:v>60</c:v>
                </c:pt>
                <c:pt idx="116">
                  <c:v>59</c:v>
                </c:pt>
                <c:pt idx="117">
                  <c:v>59</c:v>
                </c:pt>
                <c:pt idx="118">
                  <c:v>62</c:v>
                </c:pt>
                <c:pt idx="119">
                  <c:v>59</c:v>
                </c:pt>
                <c:pt idx="120">
                  <c:v>62</c:v>
                </c:pt>
                <c:pt idx="121">
                  <c:v>59</c:v>
                </c:pt>
                <c:pt idx="122">
                  <c:v>60</c:v>
                </c:pt>
                <c:pt idx="123">
                  <c:v>60</c:v>
                </c:pt>
                <c:pt idx="124">
                  <c:v>63</c:v>
                </c:pt>
                <c:pt idx="125">
                  <c:v>61</c:v>
                </c:pt>
                <c:pt idx="126">
                  <c:v>63</c:v>
                </c:pt>
                <c:pt idx="127">
                  <c:v>64</c:v>
                </c:pt>
                <c:pt idx="128">
                  <c:v>64</c:v>
                </c:pt>
                <c:pt idx="129">
                  <c:v>65</c:v>
                </c:pt>
                <c:pt idx="130">
                  <c:v>65</c:v>
                </c:pt>
                <c:pt idx="131">
                  <c:v>65</c:v>
                </c:pt>
                <c:pt idx="132">
                  <c:v>65</c:v>
                </c:pt>
              </c:numCache>
            </c:numRef>
          </c:val>
        </c:ser>
        <c:marker val="1"/>
        <c:axId val="98139136"/>
        <c:axId val="97977088"/>
      </c:lineChart>
      <c:catAx>
        <c:axId val="98139136"/>
        <c:scaling>
          <c:orientation val="minMax"/>
        </c:scaling>
        <c:axPos val="b"/>
        <c:numFmt formatCode="#,##0" sourceLinked="0"/>
        <c:majorTickMark val="none"/>
        <c:tickLblPos val="nextTo"/>
        <c:crossAx val="97977088"/>
        <c:crosses val="autoZero"/>
        <c:auto val="1"/>
        <c:lblAlgn val="ctr"/>
        <c:lblOffset val="100"/>
      </c:catAx>
      <c:valAx>
        <c:axId val="97977088"/>
        <c:scaling>
          <c:orientation val="minMax"/>
          <c:max val="66"/>
          <c:min val="58"/>
        </c:scaling>
        <c:axPos val="l"/>
        <c:numFmt formatCode="General" sourceLinked="1"/>
        <c:majorTickMark val="none"/>
        <c:tickLblPos val="nextTo"/>
        <c:crossAx val="98139136"/>
        <c:crosses val="autoZero"/>
        <c:crossBetween val="between"/>
      </c:valAx>
    </c:plotArea>
    <c:plotVisOnly val="1"/>
  </c:chart>
  <c:spPr>
    <a:solidFill>
      <a:srgbClr val="FFFFFF"/>
    </a:solidFill>
    <a:ln w="25400" cap="flat" cmpd="sng" algn="ctr">
      <a:solidFill>
        <a:srgbClr val="000000"/>
      </a:solidFill>
      <a:prstDash val="solid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el-GR"/>
    </a:p>
  </c:txPr>
  <c:externalData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v>Actual size</c:v>
          </c:tx>
          <c:spPr>
            <a:ln w="254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typo3!$A$2:$A$97</c:f>
              <c:numCache>
                <c:formatCode>General</c:formatCode>
                <c:ptCount val="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</c:numCache>
            </c:numRef>
          </c:cat>
          <c:val>
            <c:numRef>
              <c:f>typo3!$H$2:$H$97</c:f>
              <c:numCache>
                <c:formatCode>General</c:formatCode>
                <c:ptCount val="96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11</c:v>
                </c:pt>
                <c:pt idx="5">
                  <c:v>11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13</c:v>
                </c:pt>
                <c:pt idx="14">
                  <c:v>13</c:v>
                </c:pt>
                <c:pt idx="15">
                  <c:v>13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15</c:v>
                </c:pt>
                <c:pt idx="20">
                  <c:v>15</c:v>
                </c:pt>
                <c:pt idx="21">
                  <c:v>18</c:v>
                </c:pt>
                <c:pt idx="22">
                  <c:v>18</c:v>
                </c:pt>
                <c:pt idx="23">
                  <c:v>18</c:v>
                </c:pt>
                <c:pt idx="24">
                  <c:v>19</c:v>
                </c:pt>
                <c:pt idx="25">
                  <c:v>19</c:v>
                </c:pt>
                <c:pt idx="26">
                  <c:v>19</c:v>
                </c:pt>
                <c:pt idx="27">
                  <c:v>19</c:v>
                </c:pt>
                <c:pt idx="28">
                  <c:v>19</c:v>
                </c:pt>
                <c:pt idx="29">
                  <c:v>19</c:v>
                </c:pt>
                <c:pt idx="30">
                  <c:v>19</c:v>
                </c:pt>
                <c:pt idx="31">
                  <c:v>19</c:v>
                </c:pt>
                <c:pt idx="32">
                  <c:v>19</c:v>
                </c:pt>
                <c:pt idx="33">
                  <c:v>19</c:v>
                </c:pt>
                <c:pt idx="34">
                  <c:v>19</c:v>
                </c:pt>
                <c:pt idx="35">
                  <c:v>19</c:v>
                </c:pt>
                <c:pt idx="36">
                  <c:v>19</c:v>
                </c:pt>
                <c:pt idx="37">
                  <c:v>19</c:v>
                </c:pt>
                <c:pt idx="38">
                  <c:v>19</c:v>
                </c:pt>
                <c:pt idx="39">
                  <c:v>19</c:v>
                </c:pt>
                <c:pt idx="40">
                  <c:v>19</c:v>
                </c:pt>
                <c:pt idx="41">
                  <c:v>19</c:v>
                </c:pt>
                <c:pt idx="42">
                  <c:v>19</c:v>
                </c:pt>
                <c:pt idx="43">
                  <c:v>19</c:v>
                </c:pt>
                <c:pt idx="44">
                  <c:v>19</c:v>
                </c:pt>
                <c:pt idx="45">
                  <c:v>19</c:v>
                </c:pt>
                <c:pt idx="46">
                  <c:v>19</c:v>
                </c:pt>
                <c:pt idx="47">
                  <c:v>19</c:v>
                </c:pt>
                <c:pt idx="48">
                  <c:v>19</c:v>
                </c:pt>
                <c:pt idx="49">
                  <c:v>19</c:v>
                </c:pt>
                <c:pt idx="50">
                  <c:v>20</c:v>
                </c:pt>
                <c:pt idx="51">
                  <c:v>20</c:v>
                </c:pt>
                <c:pt idx="52">
                  <c:v>21</c:v>
                </c:pt>
                <c:pt idx="53">
                  <c:v>21</c:v>
                </c:pt>
                <c:pt idx="54">
                  <c:v>22</c:v>
                </c:pt>
                <c:pt idx="55">
                  <c:v>22</c:v>
                </c:pt>
                <c:pt idx="56">
                  <c:v>22</c:v>
                </c:pt>
                <c:pt idx="57">
                  <c:v>22</c:v>
                </c:pt>
                <c:pt idx="58">
                  <c:v>22</c:v>
                </c:pt>
                <c:pt idx="59">
                  <c:v>22</c:v>
                </c:pt>
                <c:pt idx="60">
                  <c:v>22</c:v>
                </c:pt>
                <c:pt idx="61">
                  <c:v>23</c:v>
                </c:pt>
                <c:pt idx="62">
                  <c:v>23</c:v>
                </c:pt>
                <c:pt idx="63">
                  <c:v>22</c:v>
                </c:pt>
                <c:pt idx="64">
                  <c:v>22</c:v>
                </c:pt>
                <c:pt idx="65">
                  <c:v>22</c:v>
                </c:pt>
                <c:pt idx="66">
                  <c:v>22</c:v>
                </c:pt>
                <c:pt idx="67">
                  <c:v>22</c:v>
                </c:pt>
                <c:pt idx="68">
                  <c:v>21</c:v>
                </c:pt>
                <c:pt idx="69">
                  <c:v>18</c:v>
                </c:pt>
                <c:pt idx="70">
                  <c:v>18</c:v>
                </c:pt>
                <c:pt idx="71">
                  <c:v>18</c:v>
                </c:pt>
                <c:pt idx="72">
                  <c:v>16</c:v>
                </c:pt>
                <c:pt idx="73">
                  <c:v>15</c:v>
                </c:pt>
                <c:pt idx="74">
                  <c:v>14</c:v>
                </c:pt>
                <c:pt idx="75">
                  <c:v>14</c:v>
                </c:pt>
                <c:pt idx="76">
                  <c:v>14</c:v>
                </c:pt>
                <c:pt idx="77">
                  <c:v>14</c:v>
                </c:pt>
                <c:pt idx="78">
                  <c:v>14</c:v>
                </c:pt>
                <c:pt idx="79">
                  <c:v>14</c:v>
                </c:pt>
                <c:pt idx="80">
                  <c:v>16</c:v>
                </c:pt>
                <c:pt idx="81">
                  <c:v>16</c:v>
                </c:pt>
                <c:pt idx="82">
                  <c:v>16</c:v>
                </c:pt>
                <c:pt idx="83">
                  <c:v>16</c:v>
                </c:pt>
                <c:pt idx="84">
                  <c:v>16</c:v>
                </c:pt>
                <c:pt idx="85">
                  <c:v>21</c:v>
                </c:pt>
                <c:pt idx="86">
                  <c:v>21</c:v>
                </c:pt>
                <c:pt idx="87">
                  <c:v>23</c:v>
                </c:pt>
                <c:pt idx="88">
                  <c:v>23</c:v>
                </c:pt>
                <c:pt idx="89">
                  <c:v>23</c:v>
                </c:pt>
                <c:pt idx="90">
                  <c:v>23</c:v>
                </c:pt>
                <c:pt idx="91">
                  <c:v>23</c:v>
                </c:pt>
                <c:pt idx="92">
                  <c:v>23</c:v>
                </c:pt>
                <c:pt idx="93">
                  <c:v>23</c:v>
                </c:pt>
                <c:pt idx="94">
                  <c:v>23</c:v>
                </c:pt>
                <c:pt idx="95">
                  <c:v>23</c:v>
                </c:pt>
              </c:numCache>
            </c:numRef>
          </c:val>
        </c:ser>
        <c:marker val="1"/>
        <c:axId val="98029952"/>
        <c:axId val="98031488"/>
      </c:lineChart>
      <c:catAx>
        <c:axId val="98029952"/>
        <c:scaling>
          <c:orientation val="minMax"/>
        </c:scaling>
        <c:axPos val="b"/>
        <c:numFmt formatCode="#,##0" sourceLinked="0"/>
        <c:majorTickMark val="none"/>
        <c:tickLblPos val="nextTo"/>
        <c:crossAx val="98031488"/>
        <c:crosses val="autoZero"/>
        <c:auto val="1"/>
        <c:lblAlgn val="ctr"/>
        <c:lblOffset val="100"/>
        <c:tickLblSkip val="9"/>
      </c:catAx>
      <c:valAx>
        <c:axId val="98031488"/>
        <c:scaling>
          <c:orientation val="minMax"/>
          <c:max val="24"/>
          <c:min val="9"/>
        </c:scaling>
        <c:axPos val="l"/>
        <c:numFmt formatCode="General" sourceLinked="1"/>
        <c:majorTickMark val="none"/>
        <c:tickLblPos val="nextTo"/>
        <c:crossAx val="98029952"/>
        <c:crosses val="autoZero"/>
        <c:crossBetween val="between"/>
      </c:valAx>
    </c:plotArea>
    <c:plotVisOnly val="1"/>
  </c:chart>
  <c:spPr>
    <a:solidFill>
      <a:srgbClr val="FFFFFF"/>
    </a:solidFill>
    <a:ln w="25400" cap="flat" cmpd="sng" algn="ctr">
      <a:solidFill>
        <a:srgbClr val="000000"/>
      </a:solidFill>
      <a:prstDash val="solid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el-GR"/>
    </a:p>
  </c:txPr>
  <c:externalData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v>Actual size</c:v>
          </c:tx>
          <c:spPr>
            <a:ln w="254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mediawiki!$A$2:$A$323</c:f>
              <c:numCache>
                <c:formatCode>General</c:formatCode>
                <c:ptCount val="32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</c:numCache>
            </c:numRef>
          </c:cat>
          <c:val>
            <c:numRef>
              <c:f>mediawiki!$H$2:$H$323</c:f>
              <c:numCache>
                <c:formatCode>General</c:formatCode>
                <c:ptCount val="322"/>
                <c:pt idx="0">
                  <c:v>17</c:v>
                </c:pt>
                <c:pt idx="1">
                  <c:v>16</c:v>
                </c:pt>
                <c:pt idx="2">
                  <c:v>17</c:v>
                </c:pt>
                <c:pt idx="3">
                  <c:v>17</c:v>
                </c:pt>
                <c:pt idx="4">
                  <c:v>17</c:v>
                </c:pt>
                <c:pt idx="5">
                  <c:v>18</c:v>
                </c:pt>
                <c:pt idx="6">
                  <c:v>19</c:v>
                </c:pt>
                <c:pt idx="7">
                  <c:v>19</c:v>
                </c:pt>
                <c:pt idx="8">
                  <c:v>19</c:v>
                </c:pt>
                <c:pt idx="9">
                  <c:v>19</c:v>
                </c:pt>
                <c:pt idx="10">
                  <c:v>19</c:v>
                </c:pt>
                <c:pt idx="11">
                  <c:v>19</c:v>
                </c:pt>
                <c:pt idx="12">
                  <c:v>19</c:v>
                </c:pt>
                <c:pt idx="13">
                  <c:v>19</c:v>
                </c:pt>
                <c:pt idx="14">
                  <c:v>20</c:v>
                </c:pt>
                <c:pt idx="15">
                  <c:v>21</c:v>
                </c:pt>
                <c:pt idx="16">
                  <c:v>22</c:v>
                </c:pt>
                <c:pt idx="17">
                  <c:v>22</c:v>
                </c:pt>
                <c:pt idx="18">
                  <c:v>22</c:v>
                </c:pt>
                <c:pt idx="19">
                  <c:v>23</c:v>
                </c:pt>
                <c:pt idx="20">
                  <c:v>23</c:v>
                </c:pt>
                <c:pt idx="21">
                  <c:v>23</c:v>
                </c:pt>
                <c:pt idx="22">
                  <c:v>24</c:v>
                </c:pt>
                <c:pt idx="23">
                  <c:v>24</c:v>
                </c:pt>
                <c:pt idx="24">
                  <c:v>24</c:v>
                </c:pt>
                <c:pt idx="25">
                  <c:v>24</c:v>
                </c:pt>
                <c:pt idx="26">
                  <c:v>24</c:v>
                </c:pt>
                <c:pt idx="27">
                  <c:v>25</c:v>
                </c:pt>
                <c:pt idx="28">
                  <c:v>26</c:v>
                </c:pt>
                <c:pt idx="29">
                  <c:v>26</c:v>
                </c:pt>
                <c:pt idx="30">
                  <c:v>26</c:v>
                </c:pt>
                <c:pt idx="31">
                  <c:v>26</c:v>
                </c:pt>
                <c:pt idx="32">
                  <c:v>26</c:v>
                </c:pt>
                <c:pt idx="33">
                  <c:v>28</c:v>
                </c:pt>
                <c:pt idx="34">
                  <c:v>28</c:v>
                </c:pt>
                <c:pt idx="35">
                  <c:v>28</c:v>
                </c:pt>
                <c:pt idx="36">
                  <c:v>28</c:v>
                </c:pt>
                <c:pt idx="37">
                  <c:v>28</c:v>
                </c:pt>
                <c:pt idx="38">
                  <c:v>28</c:v>
                </c:pt>
                <c:pt idx="39">
                  <c:v>27</c:v>
                </c:pt>
                <c:pt idx="40">
                  <c:v>28</c:v>
                </c:pt>
                <c:pt idx="41">
                  <c:v>28</c:v>
                </c:pt>
                <c:pt idx="42">
                  <c:v>28</c:v>
                </c:pt>
                <c:pt idx="43">
                  <c:v>28</c:v>
                </c:pt>
                <c:pt idx="44">
                  <c:v>28</c:v>
                </c:pt>
                <c:pt idx="45">
                  <c:v>28</c:v>
                </c:pt>
                <c:pt idx="46">
                  <c:v>28</c:v>
                </c:pt>
                <c:pt idx="47">
                  <c:v>28</c:v>
                </c:pt>
                <c:pt idx="48">
                  <c:v>28</c:v>
                </c:pt>
                <c:pt idx="49">
                  <c:v>28</c:v>
                </c:pt>
                <c:pt idx="50">
                  <c:v>28</c:v>
                </c:pt>
                <c:pt idx="51">
                  <c:v>28</c:v>
                </c:pt>
                <c:pt idx="52">
                  <c:v>28</c:v>
                </c:pt>
                <c:pt idx="53">
                  <c:v>28</c:v>
                </c:pt>
                <c:pt idx="54">
                  <c:v>27</c:v>
                </c:pt>
                <c:pt idx="55">
                  <c:v>27</c:v>
                </c:pt>
                <c:pt idx="56">
                  <c:v>27</c:v>
                </c:pt>
                <c:pt idx="57">
                  <c:v>27</c:v>
                </c:pt>
                <c:pt idx="58">
                  <c:v>27</c:v>
                </c:pt>
                <c:pt idx="59">
                  <c:v>27</c:v>
                </c:pt>
                <c:pt idx="60">
                  <c:v>28</c:v>
                </c:pt>
                <c:pt idx="61">
                  <c:v>26</c:v>
                </c:pt>
                <c:pt idx="62">
                  <c:v>25</c:v>
                </c:pt>
                <c:pt idx="63">
                  <c:v>25</c:v>
                </c:pt>
                <c:pt idx="64">
                  <c:v>23</c:v>
                </c:pt>
                <c:pt idx="65">
                  <c:v>23</c:v>
                </c:pt>
                <c:pt idx="66">
                  <c:v>23</c:v>
                </c:pt>
                <c:pt idx="67">
                  <c:v>23</c:v>
                </c:pt>
                <c:pt idx="68">
                  <c:v>23</c:v>
                </c:pt>
                <c:pt idx="69">
                  <c:v>23</c:v>
                </c:pt>
                <c:pt idx="70">
                  <c:v>24</c:v>
                </c:pt>
                <c:pt idx="71">
                  <c:v>24</c:v>
                </c:pt>
                <c:pt idx="72">
                  <c:v>24</c:v>
                </c:pt>
                <c:pt idx="73">
                  <c:v>25</c:v>
                </c:pt>
                <c:pt idx="74">
                  <c:v>25</c:v>
                </c:pt>
                <c:pt idx="75">
                  <c:v>25</c:v>
                </c:pt>
                <c:pt idx="76">
                  <c:v>25</c:v>
                </c:pt>
                <c:pt idx="77">
                  <c:v>25</c:v>
                </c:pt>
                <c:pt idx="78">
                  <c:v>25</c:v>
                </c:pt>
                <c:pt idx="79">
                  <c:v>25</c:v>
                </c:pt>
                <c:pt idx="80">
                  <c:v>25</c:v>
                </c:pt>
                <c:pt idx="81">
                  <c:v>25</c:v>
                </c:pt>
                <c:pt idx="82">
                  <c:v>25</c:v>
                </c:pt>
                <c:pt idx="83">
                  <c:v>25</c:v>
                </c:pt>
                <c:pt idx="84">
                  <c:v>25</c:v>
                </c:pt>
                <c:pt idx="85">
                  <c:v>26</c:v>
                </c:pt>
                <c:pt idx="86">
                  <c:v>27</c:v>
                </c:pt>
                <c:pt idx="87">
                  <c:v>28</c:v>
                </c:pt>
                <c:pt idx="88">
                  <c:v>28</c:v>
                </c:pt>
                <c:pt idx="89">
                  <c:v>29</c:v>
                </c:pt>
                <c:pt idx="90">
                  <c:v>29</c:v>
                </c:pt>
                <c:pt idx="91">
                  <c:v>29</c:v>
                </c:pt>
                <c:pt idx="92">
                  <c:v>29</c:v>
                </c:pt>
                <c:pt idx="93">
                  <c:v>30</c:v>
                </c:pt>
                <c:pt idx="94">
                  <c:v>31</c:v>
                </c:pt>
                <c:pt idx="95">
                  <c:v>31</c:v>
                </c:pt>
                <c:pt idx="96">
                  <c:v>32</c:v>
                </c:pt>
                <c:pt idx="97">
                  <c:v>31</c:v>
                </c:pt>
                <c:pt idx="98">
                  <c:v>31</c:v>
                </c:pt>
                <c:pt idx="99">
                  <c:v>31</c:v>
                </c:pt>
                <c:pt idx="100">
                  <c:v>31</c:v>
                </c:pt>
                <c:pt idx="101">
                  <c:v>31</c:v>
                </c:pt>
                <c:pt idx="102">
                  <c:v>31</c:v>
                </c:pt>
                <c:pt idx="103">
                  <c:v>31</c:v>
                </c:pt>
                <c:pt idx="104">
                  <c:v>31</c:v>
                </c:pt>
                <c:pt idx="105">
                  <c:v>31</c:v>
                </c:pt>
                <c:pt idx="106">
                  <c:v>31</c:v>
                </c:pt>
                <c:pt idx="107">
                  <c:v>31</c:v>
                </c:pt>
                <c:pt idx="108">
                  <c:v>31</c:v>
                </c:pt>
                <c:pt idx="109">
                  <c:v>31</c:v>
                </c:pt>
                <c:pt idx="110">
                  <c:v>32</c:v>
                </c:pt>
                <c:pt idx="111">
                  <c:v>33</c:v>
                </c:pt>
                <c:pt idx="112">
                  <c:v>33</c:v>
                </c:pt>
                <c:pt idx="113">
                  <c:v>33</c:v>
                </c:pt>
                <c:pt idx="114">
                  <c:v>33</c:v>
                </c:pt>
                <c:pt idx="115">
                  <c:v>33</c:v>
                </c:pt>
                <c:pt idx="116">
                  <c:v>33</c:v>
                </c:pt>
                <c:pt idx="117">
                  <c:v>33</c:v>
                </c:pt>
                <c:pt idx="118">
                  <c:v>33</c:v>
                </c:pt>
                <c:pt idx="119">
                  <c:v>33</c:v>
                </c:pt>
                <c:pt idx="120">
                  <c:v>33</c:v>
                </c:pt>
                <c:pt idx="121">
                  <c:v>33</c:v>
                </c:pt>
                <c:pt idx="122">
                  <c:v>33</c:v>
                </c:pt>
                <c:pt idx="123">
                  <c:v>33</c:v>
                </c:pt>
                <c:pt idx="124">
                  <c:v>33</c:v>
                </c:pt>
                <c:pt idx="125">
                  <c:v>33</c:v>
                </c:pt>
                <c:pt idx="126">
                  <c:v>34</c:v>
                </c:pt>
                <c:pt idx="127">
                  <c:v>34</c:v>
                </c:pt>
                <c:pt idx="128">
                  <c:v>34</c:v>
                </c:pt>
                <c:pt idx="129">
                  <c:v>34</c:v>
                </c:pt>
                <c:pt idx="130">
                  <c:v>34</c:v>
                </c:pt>
                <c:pt idx="131">
                  <c:v>34</c:v>
                </c:pt>
                <c:pt idx="132">
                  <c:v>34</c:v>
                </c:pt>
                <c:pt idx="133">
                  <c:v>34</c:v>
                </c:pt>
                <c:pt idx="134">
                  <c:v>34</c:v>
                </c:pt>
                <c:pt idx="135">
                  <c:v>34</c:v>
                </c:pt>
                <c:pt idx="136">
                  <c:v>34</c:v>
                </c:pt>
                <c:pt idx="137">
                  <c:v>34</c:v>
                </c:pt>
                <c:pt idx="138">
                  <c:v>34</c:v>
                </c:pt>
                <c:pt idx="139">
                  <c:v>34</c:v>
                </c:pt>
                <c:pt idx="140">
                  <c:v>34</c:v>
                </c:pt>
                <c:pt idx="141">
                  <c:v>34</c:v>
                </c:pt>
                <c:pt idx="142">
                  <c:v>34</c:v>
                </c:pt>
                <c:pt idx="143">
                  <c:v>34</c:v>
                </c:pt>
                <c:pt idx="144">
                  <c:v>34</c:v>
                </c:pt>
                <c:pt idx="145">
                  <c:v>34</c:v>
                </c:pt>
                <c:pt idx="146">
                  <c:v>34</c:v>
                </c:pt>
                <c:pt idx="147">
                  <c:v>34</c:v>
                </c:pt>
                <c:pt idx="148">
                  <c:v>34</c:v>
                </c:pt>
                <c:pt idx="149">
                  <c:v>34</c:v>
                </c:pt>
                <c:pt idx="150">
                  <c:v>34</c:v>
                </c:pt>
                <c:pt idx="151">
                  <c:v>34</c:v>
                </c:pt>
                <c:pt idx="152">
                  <c:v>34</c:v>
                </c:pt>
                <c:pt idx="153">
                  <c:v>34</c:v>
                </c:pt>
                <c:pt idx="154">
                  <c:v>34</c:v>
                </c:pt>
                <c:pt idx="155">
                  <c:v>34</c:v>
                </c:pt>
                <c:pt idx="156">
                  <c:v>34</c:v>
                </c:pt>
                <c:pt idx="157">
                  <c:v>34</c:v>
                </c:pt>
                <c:pt idx="158">
                  <c:v>34</c:v>
                </c:pt>
                <c:pt idx="159">
                  <c:v>34</c:v>
                </c:pt>
                <c:pt idx="160">
                  <c:v>34</c:v>
                </c:pt>
                <c:pt idx="161">
                  <c:v>34</c:v>
                </c:pt>
                <c:pt idx="162">
                  <c:v>34</c:v>
                </c:pt>
                <c:pt idx="163">
                  <c:v>34</c:v>
                </c:pt>
                <c:pt idx="164">
                  <c:v>34</c:v>
                </c:pt>
                <c:pt idx="165">
                  <c:v>34</c:v>
                </c:pt>
                <c:pt idx="166">
                  <c:v>34</c:v>
                </c:pt>
                <c:pt idx="167">
                  <c:v>34</c:v>
                </c:pt>
                <c:pt idx="168">
                  <c:v>34</c:v>
                </c:pt>
                <c:pt idx="169">
                  <c:v>34</c:v>
                </c:pt>
                <c:pt idx="170">
                  <c:v>35</c:v>
                </c:pt>
                <c:pt idx="171">
                  <c:v>35</c:v>
                </c:pt>
                <c:pt idx="172">
                  <c:v>35</c:v>
                </c:pt>
                <c:pt idx="173">
                  <c:v>35</c:v>
                </c:pt>
                <c:pt idx="174">
                  <c:v>36</c:v>
                </c:pt>
                <c:pt idx="175">
                  <c:v>35</c:v>
                </c:pt>
                <c:pt idx="176">
                  <c:v>35</c:v>
                </c:pt>
                <c:pt idx="177">
                  <c:v>36</c:v>
                </c:pt>
                <c:pt idx="178">
                  <c:v>36</c:v>
                </c:pt>
                <c:pt idx="179">
                  <c:v>36</c:v>
                </c:pt>
                <c:pt idx="180">
                  <c:v>37</c:v>
                </c:pt>
                <c:pt idx="181">
                  <c:v>38</c:v>
                </c:pt>
                <c:pt idx="182">
                  <c:v>38</c:v>
                </c:pt>
                <c:pt idx="183">
                  <c:v>38</c:v>
                </c:pt>
                <c:pt idx="184">
                  <c:v>38</c:v>
                </c:pt>
                <c:pt idx="185">
                  <c:v>38</c:v>
                </c:pt>
                <c:pt idx="186">
                  <c:v>38</c:v>
                </c:pt>
                <c:pt idx="187">
                  <c:v>38</c:v>
                </c:pt>
                <c:pt idx="188">
                  <c:v>38</c:v>
                </c:pt>
                <c:pt idx="189">
                  <c:v>38</c:v>
                </c:pt>
                <c:pt idx="190">
                  <c:v>38</c:v>
                </c:pt>
                <c:pt idx="191">
                  <c:v>38</c:v>
                </c:pt>
                <c:pt idx="192">
                  <c:v>38</c:v>
                </c:pt>
                <c:pt idx="193">
                  <c:v>38</c:v>
                </c:pt>
                <c:pt idx="194">
                  <c:v>38</c:v>
                </c:pt>
                <c:pt idx="195">
                  <c:v>38</c:v>
                </c:pt>
                <c:pt idx="196">
                  <c:v>39</c:v>
                </c:pt>
                <c:pt idx="197">
                  <c:v>39</c:v>
                </c:pt>
                <c:pt idx="198">
                  <c:v>39</c:v>
                </c:pt>
                <c:pt idx="199">
                  <c:v>39</c:v>
                </c:pt>
                <c:pt idx="200">
                  <c:v>38</c:v>
                </c:pt>
                <c:pt idx="201">
                  <c:v>38</c:v>
                </c:pt>
                <c:pt idx="202">
                  <c:v>38</c:v>
                </c:pt>
                <c:pt idx="203">
                  <c:v>38</c:v>
                </c:pt>
                <c:pt idx="204">
                  <c:v>38</c:v>
                </c:pt>
                <c:pt idx="205">
                  <c:v>38</c:v>
                </c:pt>
                <c:pt idx="206">
                  <c:v>38</c:v>
                </c:pt>
                <c:pt idx="207">
                  <c:v>38</c:v>
                </c:pt>
                <c:pt idx="208">
                  <c:v>38</c:v>
                </c:pt>
                <c:pt idx="209">
                  <c:v>39</c:v>
                </c:pt>
                <c:pt idx="210">
                  <c:v>38</c:v>
                </c:pt>
                <c:pt idx="211">
                  <c:v>38</c:v>
                </c:pt>
                <c:pt idx="212">
                  <c:v>39</c:v>
                </c:pt>
                <c:pt idx="213">
                  <c:v>39</c:v>
                </c:pt>
                <c:pt idx="214">
                  <c:v>38</c:v>
                </c:pt>
                <c:pt idx="215">
                  <c:v>38</c:v>
                </c:pt>
                <c:pt idx="216">
                  <c:v>38</c:v>
                </c:pt>
                <c:pt idx="217">
                  <c:v>38</c:v>
                </c:pt>
                <c:pt idx="218">
                  <c:v>38</c:v>
                </c:pt>
                <c:pt idx="219">
                  <c:v>38</c:v>
                </c:pt>
                <c:pt idx="220">
                  <c:v>38</c:v>
                </c:pt>
                <c:pt idx="221">
                  <c:v>38</c:v>
                </c:pt>
                <c:pt idx="222">
                  <c:v>40</c:v>
                </c:pt>
                <c:pt idx="223">
                  <c:v>41</c:v>
                </c:pt>
                <c:pt idx="224">
                  <c:v>41</c:v>
                </c:pt>
                <c:pt idx="225">
                  <c:v>41</c:v>
                </c:pt>
                <c:pt idx="226">
                  <c:v>41</c:v>
                </c:pt>
                <c:pt idx="227">
                  <c:v>41</c:v>
                </c:pt>
                <c:pt idx="228">
                  <c:v>41</c:v>
                </c:pt>
                <c:pt idx="229">
                  <c:v>41</c:v>
                </c:pt>
                <c:pt idx="230">
                  <c:v>41</c:v>
                </c:pt>
                <c:pt idx="231">
                  <c:v>41</c:v>
                </c:pt>
                <c:pt idx="232">
                  <c:v>41</c:v>
                </c:pt>
                <c:pt idx="233">
                  <c:v>42</c:v>
                </c:pt>
                <c:pt idx="234">
                  <c:v>42</c:v>
                </c:pt>
                <c:pt idx="235">
                  <c:v>42</c:v>
                </c:pt>
                <c:pt idx="236">
                  <c:v>43</c:v>
                </c:pt>
                <c:pt idx="237">
                  <c:v>43</c:v>
                </c:pt>
                <c:pt idx="238">
                  <c:v>43</c:v>
                </c:pt>
                <c:pt idx="239">
                  <c:v>43</c:v>
                </c:pt>
                <c:pt idx="240">
                  <c:v>43</c:v>
                </c:pt>
                <c:pt idx="241">
                  <c:v>44</c:v>
                </c:pt>
                <c:pt idx="242">
                  <c:v>44</c:v>
                </c:pt>
                <c:pt idx="243">
                  <c:v>44</c:v>
                </c:pt>
                <c:pt idx="244">
                  <c:v>44</c:v>
                </c:pt>
                <c:pt idx="245">
                  <c:v>44</c:v>
                </c:pt>
                <c:pt idx="246">
                  <c:v>45</c:v>
                </c:pt>
                <c:pt idx="247">
                  <c:v>45</c:v>
                </c:pt>
                <c:pt idx="248">
                  <c:v>45</c:v>
                </c:pt>
                <c:pt idx="249">
                  <c:v>45</c:v>
                </c:pt>
                <c:pt idx="250">
                  <c:v>45</c:v>
                </c:pt>
                <c:pt idx="251">
                  <c:v>45</c:v>
                </c:pt>
                <c:pt idx="252">
                  <c:v>45</c:v>
                </c:pt>
                <c:pt idx="253">
                  <c:v>46</c:v>
                </c:pt>
                <c:pt idx="254">
                  <c:v>46</c:v>
                </c:pt>
                <c:pt idx="255">
                  <c:v>46</c:v>
                </c:pt>
                <c:pt idx="256">
                  <c:v>46</c:v>
                </c:pt>
                <c:pt idx="257">
                  <c:v>46</c:v>
                </c:pt>
                <c:pt idx="258">
                  <c:v>46</c:v>
                </c:pt>
                <c:pt idx="259">
                  <c:v>46</c:v>
                </c:pt>
                <c:pt idx="260">
                  <c:v>46</c:v>
                </c:pt>
                <c:pt idx="261">
                  <c:v>46</c:v>
                </c:pt>
                <c:pt idx="262">
                  <c:v>46</c:v>
                </c:pt>
                <c:pt idx="263">
                  <c:v>49</c:v>
                </c:pt>
                <c:pt idx="264">
                  <c:v>49</c:v>
                </c:pt>
                <c:pt idx="265">
                  <c:v>49</c:v>
                </c:pt>
                <c:pt idx="266">
                  <c:v>49</c:v>
                </c:pt>
                <c:pt idx="267">
                  <c:v>49</c:v>
                </c:pt>
                <c:pt idx="268">
                  <c:v>49</c:v>
                </c:pt>
                <c:pt idx="269">
                  <c:v>49</c:v>
                </c:pt>
                <c:pt idx="270">
                  <c:v>49</c:v>
                </c:pt>
                <c:pt idx="271">
                  <c:v>49</c:v>
                </c:pt>
                <c:pt idx="272">
                  <c:v>49</c:v>
                </c:pt>
                <c:pt idx="273">
                  <c:v>49</c:v>
                </c:pt>
                <c:pt idx="274">
                  <c:v>49</c:v>
                </c:pt>
                <c:pt idx="275">
                  <c:v>49</c:v>
                </c:pt>
                <c:pt idx="276">
                  <c:v>49</c:v>
                </c:pt>
                <c:pt idx="277">
                  <c:v>49</c:v>
                </c:pt>
                <c:pt idx="278">
                  <c:v>49</c:v>
                </c:pt>
                <c:pt idx="279">
                  <c:v>49</c:v>
                </c:pt>
                <c:pt idx="280">
                  <c:v>49</c:v>
                </c:pt>
                <c:pt idx="281">
                  <c:v>48</c:v>
                </c:pt>
                <c:pt idx="282">
                  <c:v>48</c:v>
                </c:pt>
                <c:pt idx="283">
                  <c:v>49</c:v>
                </c:pt>
                <c:pt idx="284">
                  <c:v>49</c:v>
                </c:pt>
                <c:pt idx="285">
                  <c:v>50</c:v>
                </c:pt>
                <c:pt idx="286">
                  <c:v>50</c:v>
                </c:pt>
                <c:pt idx="287">
                  <c:v>51</c:v>
                </c:pt>
                <c:pt idx="288">
                  <c:v>51</c:v>
                </c:pt>
                <c:pt idx="289">
                  <c:v>51</c:v>
                </c:pt>
                <c:pt idx="290">
                  <c:v>51</c:v>
                </c:pt>
                <c:pt idx="291">
                  <c:v>51</c:v>
                </c:pt>
                <c:pt idx="292">
                  <c:v>51</c:v>
                </c:pt>
                <c:pt idx="293">
                  <c:v>54</c:v>
                </c:pt>
                <c:pt idx="294">
                  <c:v>51</c:v>
                </c:pt>
                <c:pt idx="295">
                  <c:v>51</c:v>
                </c:pt>
                <c:pt idx="296">
                  <c:v>51</c:v>
                </c:pt>
                <c:pt idx="297">
                  <c:v>51</c:v>
                </c:pt>
                <c:pt idx="298">
                  <c:v>54</c:v>
                </c:pt>
                <c:pt idx="299">
                  <c:v>54</c:v>
                </c:pt>
                <c:pt idx="300">
                  <c:v>51</c:v>
                </c:pt>
                <c:pt idx="301">
                  <c:v>51</c:v>
                </c:pt>
                <c:pt idx="302">
                  <c:v>51</c:v>
                </c:pt>
                <c:pt idx="303">
                  <c:v>51</c:v>
                </c:pt>
                <c:pt idx="304">
                  <c:v>51</c:v>
                </c:pt>
                <c:pt idx="305">
                  <c:v>51</c:v>
                </c:pt>
                <c:pt idx="306">
                  <c:v>51</c:v>
                </c:pt>
                <c:pt idx="307">
                  <c:v>51</c:v>
                </c:pt>
                <c:pt idx="308">
                  <c:v>50</c:v>
                </c:pt>
                <c:pt idx="309">
                  <c:v>50</c:v>
                </c:pt>
                <c:pt idx="310">
                  <c:v>50</c:v>
                </c:pt>
                <c:pt idx="311">
                  <c:v>50</c:v>
                </c:pt>
                <c:pt idx="312">
                  <c:v>50</c:v>
                </c:pt>
                <c:pt idx="313">
                  <c:v>50</c:v>
                </c:pt>
                <c:pt idx="314">
                  <c:v>50</c:v>
                </c:pt>
                <c:pt idx="315">
                  <c:v>50</c:v>
                </c:pt>
                <c:pt idx="316">
                  <c:v>51</c:v>
                </c:pt>
                <c:pt idx="317">
                  <c:v>50</c:v>
                </c:pt>
                <c:pt idx="318">
                  <c:v>50</c:v>
                </c:pt>
                <c:pt idx="319">
                  <c:v>50</c:v>
                </c:pt>
                <c:pt idx="320">
                  <c:v>50</c:v>
                </c:pt>
                <c:pt idx="321">
                  <c:v>50</c:v>
                </c:pt>
              </c:numCache>
            </c:numRef>
          </c:val>
        </c:ser>
        <c:marker val="1"/>
        <c:axId val="98185984"/>
        <c:axId val="98187520"/>
      </c:lineChart>
      <c:catAx>
        <c:axId val="98185984"/>
        <c:scaling>
          <c:orientation val="minMax"/>
        </c:scaling>
        <c:axPos val="b"/>
        <c:numFmt formatCode="#,##0" sourceLinked="0"/>
        <c:majorTickMark val="none"/>
        <c:tickLblPos val="nextTo"/>
        <c:crossAx val="98187520"/>
        <c:crosses val="autoZero"/>
        <c:auto val="1"/>
        <c:lblAlgn val="ctr"/>
        <c:lblOffset val="100"/>
      </c:catAx>
      <c:valAx>
        <c:axId val="98187520"/>
        <c:scaling>
          <c:orientation val="minMax"/>
          <c:max val="56"/>
          <c:min val="10"/>
        </c:scaling>
        <c:axPos val="l"/>
        <c:numFmt formatCode="General" sourceLinked="1"/>
        <c:majorTickMark val="none"/>
        <c:tickLblPos val="nextTo"/>
        <c:crossAx val="98185984"/>
        <c:crosses val="autoZero"/>
        <c:crossBetween val="between"/>
      </c:valAx>
    </c:plotArea>
    <c:plotVisOnly val="1"/>
  </c:chart>
  <c:spPr>
    <a:solidFill>
      <a:srgbClr val="FFFFFF"/>
    </a:solidFill>
    <a:ln w="25400" cap="flat" cmpd="sng" algn="ctr">
      <a:solidFill>
        <a:srgbClr val="000000"/>
      </a:solidFill>
      <a:prstDash val="solid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el-GR"/>
    </a:p>
  </c:txPr>
  <c:externalData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lineChart>
        <c:grouping val="standard"/>
        <c:ser>
          <c:idx val="0"/>
          <c:order val="0"/>
          <c:tx>
            <c:strRef>
              <c:f>atlas!$Z$1</c:f>
              <c:strCache>
                <c:ptCount val="1"/>
                <c:pt idx="0">
                  <c:v>growth T</c:v>
                </c:pt>
              </c:strCache>
            </c:strRef>
          </c:tx>
          <c:spPr>
            <a:ln w="25400"/>
          </c:spPr>
          <c:marker>
            <c:symbol val="none"/>
          </c:marker>
          <c:trendline>
            <c:trendlineType val="linear"/>
          </c:trendline>
          <c:val>
            <c:numRef>
              <c:f>atlas!$Z$2:$Z$85</c:f>
              <c:numCache>
                <c:formatCode>General</c:formatCode>
                <c:ptCount val="84"/>
                <c:pt idx="0">
                  <c:v>0</c:v>
                </c:pt>
                <c:pt idx="1">
                  <c:v>-1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-8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  <c:pt idx="28">
                  <c:v>0</c:v>
                </c:pt>
                <c:pt idx="29">
                  <c:v>1</c:v>
                </c:pt>
                <c:pt idx="30">
                  <c:v>0</c:v>
                </c:pt>
                <c:pt idx="31">
                  <c:v>0</c:v>
                </c:pt>
                <c:pt idx="32">
                  <c:v>2</c:v>
                </c:pt>
                <c:pt idx="33">
                  <c:v>0</c:v>
                </c:pt>
                <c:pt idx="34">
                  <c:v>1</c:v>
                </c:pt>
                <c:pt idx="35">
                  <c:v>0</c:v>
                </c:pt>
                <c:pt idx="36">
                  <c:v>0</c:v>
                </c:pt>
                <c:pt idx="37">
                  <c:v>-1</c:v>
                </c:pt>
                <c:pt idx="38">
                  <c:v>0</c:v>
                </c:pt>
                <c:pt idx="39">
                  <c:v>2</c:v>
                </c:pt>
                <c:pt idx="40">
                  <c:v>0</c:v>
                </c:pt>
                <c:pt idx="41">
                  <c:v>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1</c:v>
                </c:pt>
                <c:pt idx="51">
                  <c:v>0</c:v>
                </c:pt>
                <c:pt idx="52">
                  <c:v>2</c:v>
                </c:pt>
                <c:pt idx="53">
                  <c:v>-2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1</c:v>
                </c:pt>
                <c:pt idx="66">
                  <c:v>2</c:v>
                </c:pt>
                <c:pt idx="67">
                  <c:v>0</c:v>
                </c:pt>
                <c:pt idx="68">
                  <c:v>0</c:v>
                </c:pt>
                <c:pt idx="69">
                  <c:v>7</c:v>
                </c:pt>
                <c:pt idx="70">
                  <c:v>0</c:v>
                </c:pt>
                <c:pt idx="71">
                  <c:v>0</c:v>
                </c:pt>
                <c:pt idx="72">
                  <c:v>1</c:v>
                </c:pt>
                <c:pt idx="73">
                  <c:v>-1</c:v>
                </c:pt>
                <c:pt idx="74">
                  <c:v>1</c:v>
                </c:pt>
                <c:pt idx="75">
                  <c:v>0</c:v>
                </c:pt>
                <c:pt idx="76">
                  <c:v>1</c:v>
                </c:pt>
                <c:pt idx="77">
                  <c:v>0</c:v>
                </c:pt>
                <c:pt idx="78">
                  <c:v>0</c:v>
                </c:pt>
                <c:pt idx="79">
                  <c:v>1</c:v>
                </c:pt>
                <c:pt idx="80">
                  <c:v>0</c:v>
                </c:pt>
                <c:pt idx="81">
                  <c:v>0</c:v>
                </c:pt>
                <c:pt idx="82">
                  <c:v>1</c:v>
                </c:pt>
                <c:pt idx="83">
                  <c:v>0</c:v>
                </c:pt>
              </c:numCache>
            </c:numRef>
          </c:val>
        </c:ser>
        <c:marker val="1"/>
        <c:axId val="98204288"/>
        <c:axId val="98206080"/>
      </c:lineChart>
      <c:catAx>
        <c:axId val="98204288"/>
        <c:scaling>
          <c:orientation val="minMax"/>
        </c:scaling>
        <c:delete val="1"/>
        <c:axPos val="b"/>
        <c:majorTickMark val="none"/>
        <c:tickLblPos val="none"/>
        <c:crossAx val="98206080"/>
        <c:crosses val="autoZero"/>
        <c:auto val="1"/>
        <c:lblAlgn val="ctr"/>
        <c:lblOffset val="100"/>
      </c:catAx>
      <c:valAx>
        <c:axId val="98206080"/>
        <c:scaling>
          <c:orientation val="minMax"/>
        </c:scaling>
        <c:axPos val="l"/>
        <c:numFmt formatCode="General" sourceLinked="1"/>
        <c:majorTickMark val="none"/>
        <c:tickLblPos val="nextTo"/>
        <c:crossAx val="98204288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plotArea>
      <c:layout/>
      <c:barChart>
        <c:barDir val="col"/>
        <c:grouping val="stacked"/>
        <c:ser>
          <c:idx val="0"/>
          <c:order val="0"/>
          <c:tx>
            <c:v>Alterations</c:v>
          </c:tx>
          <c:spPr>
            <a:solidFill>
              <a:srgbClr val="FFC000"/>
            </a:solidFill>
          </c:spPr>
          <c:cat>
            <c:numRef>
              <c:f>biosql!$D$2:$D$47</c:f>
              <c:numCache>
                <c:formatCode>[$-409]d\-mmm\-yy;@</c:formatCode>
                <c:ptCount val="46"/>
                <c:pt idx="0">
                  <c:v>37312.422754629624</c:v>
                </c:pt>
                <c:pt idx="1">
                  <c:v>37313.303321759224</c:v>
                </c:pt>
                <c:pt idx="2">
                  <c:v>37315.403275463003</c:v>
                </c:pt>
                <c:pt idx="3">
                  <c:v>37315.547743055555</c:v>
                </c:pt>
                <c:pt idx="4">
                  <c:v>37316.40247685185</c:v>
                </c:pt>
                <c:pt idx="5">
                  <c:v>37372.944594907443</c:v>
                </c:pt>
                <c:pt idx="6">
                  <c:v>37375.960104166654</c:v>
                </c:pt>
                <c:pt idx="7">
                  <c:v>37503.776805555557</c:v>
                </c:pt>
                <c:pt idx="8">
                  <c:v>37510.079074074092</c:v>
                </c:pt>
                <c:pt idx="9">
                  <c:v>37511.332500000011</c:v>
                </c:pt>
                <c:pt idx="10">
                  <c:v>37522.307245370612</c:v>
                </c:pt>
                <c:pt idx="11">
                  <c:v>37531.048055555562</c:v>
                </c:pt>
                <c:pt idx="12">
                  <c:v>37537.018263889011</c:v>
                </c:pt>
                <c:pt idx="13">
                  <c:v>37543.763611110975</c:v>
                </c:pt>
                <c:pt idx="14">
                  <c:v>37547.100810185191</c:v>
                </c:pt>
                <c:pt idx="15">
                  <c:v>37552.403645833176</c:v>
                </c:pt>
                <c:pt idx="16">
                  <c:v>37571.803599537037</c:v>
                </c:pt>
                <c:pt idx="17">
                  <c:v>37585.357569445048</c:v>
                </c:pt>
                <c:pt idx="18">
                  <c:v>37669.328402777777</c:v>
                </c:pt>
                <c:pt idx="19">
                  <c:v>37669.410127314812</c:v>
                </c:pt>
                <c:pt idx="20">
                  <c:v>37670.891053240739</c:v>
                </c:pt>
                <c:pt idx="21">
                  <c:v>37670.917731481481</c:v>
                </c:pt>
                <c:pt idx="22">
                  <c:v>37671.069548610976</c:v>
                </c:pt>
                <c:pt idx="23">
                  <c:v>37671.156793981485</c:v>
                </c:pt>
                <c:pt idx="24">
                  <c:v>37671.911585648202</c:v>
                </c:pt>
                <c:pt idx="25">
                  <c:v>37672.000023148212</c:v>
                </c:pt>
                <c:pt idx="26">
                  <c:v>37692.440844907411</c:v>
                </c:pt>
                <c:pt idx="27">
                  <c:v>37692.452951389212</c:v>
                </c:pt>
                <c:pt idx="28">
                  <c:v>37697.316423611104</c:v>
                </c:pt>
                <c:pt idx="29">
                  <c:v>37698.254097222241</c:v>
                </c:pt>
                <c:pt idx="30">
                  <c:v>37698.876064814816</c:v>
                </c:pt>
                <c:pt idx="31">
                  <c:v>37713.339525463001</c:v>
                </c:pt>
                <c:pt idx="32">
                  <c:v>37719.623877314814</c:v>
                </c:pt>
                <c:pt idx="33">
                  <c:v>37768.927233796298</c:v>
                </c:pt>
                <c:pt idx="34">
                  <c:v>37773.356203703712</c:v>
                </c:pt>
                <c:pt idx="35">
                  <c:v>37773.877129629625</c:v>
                </c:pt>
                <c:pt idx="36">
                  <c:v>37777.135578703674</c:v>
                </c:pt>
                <c:pt idx="37">
                  <c:v>38264.06013888889</c:v>
                </c:pt>
                <c:pt idx="38">
                  <c:v>38295.076168981475</c:v>
                </c:pt>
                <c:pt idx="39">
                  <c:v>38460.223356481474</c:v>
                </c:pt>
                <c:pt idx="40">
                  <c:v>39499.198993055557</c:v>
                </c:pt>
                <c:pt idx="41">
                  <c:v>39499.71466435185</c:v>
                </c:pt>
                <c:pt idx="42">
                  <c:v>39501.091724536527</c:v>
                </c:pt>
                <c:pt idx="43">
                  <c:v>39501.098668981474</c:v>
                </c:pt>
                <c:pt idx="44">
                  <c:v>39661.179120370354</c:v>
                </c:pt>
                <c:pt idx="45">
                  <c:v>41162.429629629594</c:v>
                </c:pt>
              </c:numCache>
            </c:numRef>
          </c:cat>
          <c:val>
            <c:numRef>
              <c:f>biosql!$S$2:$S$47</c:f>
              <c:numCache>
                <c:formatCode>General</c:formatCode>
                <c:ptCount val="46"/>
                <c:pt idx="0">
                  <c:v>1</c:v>
                </c:pt>
                <c:pt idx="1">
                  <c:v>0</c:v>
                </c:pt>
                <c:pt idx="2">
                  <c:v>6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4</c:v>
                </c:pt>
                <c:pt idx="8">
                  <c:v>1</c:v>
                </c:pt>
                <c:pt idx="9">
                  <c:v>37</c:v>
                </c:pt>
                <c:pt idx="10">
                  <c:v>4</c:v>
                </c:pt>
                <c:pt idx="11">
                  <c:v>2</c:v>
                </c:pt>
                <c:pt idx="12">
                  <c:v>1</c:v>
                </c:pt>
                <c:pt idx="13">
                  <c:v>0</c:v>
                </c:pt>
                <c:pt idx="14">
                  <c:v>3</c:v>
                </c:pt>
                <c:pt idx="15">
                  <c:v>5</c:v>
                </c:pt>
                <c:pt idx="16">
                  <c:v>1</c:v>
                </c:pt>
                <c:pt idx="17">
                  <c:v>4</c:v>
                </c:pt>
                <c:pt idx="18">
                  <c:v>1</c:v>
                </c:pt>
                <c:pt idx="19">
                  <c:v>1</c:v>
                </c:pt>
                <c:pt idx="20">
                  <c:v>23</c:v>
                </c:pt>
                <c:pt idx="21">
                  <c:v>1</c:v>
                </c:pt>
                <c:pt idx="22">
                  <c:v>8</c:v>
                </c:pt>
                <c:pt idx="23">
                  <c:v>5</c:v>
                </c:pt>
                <c:pt idx="24">
                  <c:v>1</c:v>
                </c:pt>
                <c:pt idx="25">
                  <c:v>1</c:v>
                </c:pt>
                <c:pt idx="26">
                  <c:v>8</c:v>
                </c:pt>
                <c:pt idx="27">
                  <c:v>0</c:v>
                </c:pt>
                <c:pt idx="28">
                  <c:v>1</c:v>
                </c:pt>
                <c:pt idx="29">
                  <c:v>4</c:v>
                </c:pt>
                <c:pt idx="30">
                  <c:v>0</c:v>
                </c:pt>
                <c:pt idx="31">
                  <c:v>13</c:v>
                </c:pt>
                <c:pt idx="32">
                  <c:v>4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4</c:v>
                </c:pt>
                <c:pt idx="45">
                  <c:v>0</c:v>
                </c:pt>
              </c:numCache>
            </c:numRef>
          </c:val>
        </c:ser>
        <c:ser>
          <c:idx val="1"/>
          <c:order val="1"/>
          <c:tx>
            <c:v>Insertions</c:v>
          </c:tx>
          <c:spPr>
            <a:solidFill>
              <a:srgbClr val="00B050"/>
            </a:solidFill>
          </c:spPr>
          <c:cat>
            <c:numRef>
              <c:f>biosql!$D$2:$D$47</c:f>
              <c:numCache>
                <c:formatCode>[$-409]d\-mmm\-yy;@</c:formatCode>
                <c:ptCount val="46"/>
                <c:pt idx="0">
                  <c:v>37312.422754629624</c:v>
                </c:pt>
                <c:pt idx="1">
                  <c:v>37313.303321759224</c:v>
                </c:pt>
                <c:pt idx="2">
                  <c:v>37315.403275463003</c:v>
                </c:pt>
                <c:pt idx="3">
                  <c:v>37315.547743055555</c:v>
                </c:pt>
                <c:pt idx="4">
                  <c:v>37316.40247685185</c:v>
                </c:pt>
                <c:pt idx="5">
                  <c:v>37372.944594907443</c:v>
                </c:pt>
                <c:pt idx="6">
                  <c:v>37375.960104166654</c:v>
                </c:pt>
                <c:pt idx="7">
                  <c:v>37503.776805555557</c:v>
                </c:pt>
                <c:pt idx="8">
                  <c:v>37510.079074074092</c:v>
                </c:pt>
                <c:pt idx="9">
                  <c:v>37511.332500000011</c:v>
                </c:pt>
                <c:pt idx="10">
                  <c:v>37522.307245370612</c:v>
                </c:pt>
                <c:pt idx="11">
                  <c:v>37531.048055555562</c:v>
                </c:pt>
                <c:pt idx="12">
                  <c:v>37537.018263889011</c:v>
                </c:pt>
                <c:pt idx="13">
                  <c:v>37543.763611110975</c:v>
                </c:pt>
                <c:pt idx="14">
                  <c:v>37547.100810185191</c:v>
                </c:pt>
                <c:pt idx="15">
                  <c:v>37552.403645833176</c:v>
                </c:pt>
                <c:pt idx="16">
                  <c:v>37571.803599537037</c:v>
                </c:pt>
                <c:pt idx="17">
                  <c:v>37585.357569445048</c:v>
                </c:pt>
                <c:pt idx="18">
                  <c:v>37669.328402777777</c:v>
                </c:pt>
                <c:pt idx="19">
                  <c:v>37669.410127314812</c:v>
                </c:pt>
                <c:pt idx="20">
                  <c:v>37670.891053240739</c:v>
                </c:pt>
                <c:pt idx="21">
                  <c:v>37670.917731481481</c:v>
                </c:pt>
                <c:pt idx="22">
                  <c:v>37671.069548610976</c:v>
                </c:pt>
                <c:pt idx="23">
                  <c:v>37671.156793981485</c:v>
                </c:pt>
                <c:pt idx="24">
                  <c:v>37671.911585648202</c:v>
                </c:pt>
                <c:pt idx="25">
                  <c:v>37672.000023148212</c:v>
                </c:pt>
                <c:pt idx="26">
                  <c:v>37692.440844907411</c:v>
                </c:pt>
                <c:pt idx="27">
                  <c:v>37692.452951389212</c:v>
                </c:pt>
                <c:pt idx="28">
                  <c:v>37697.316423611104</c:v>
                </c:pt>
                <c:pt idx="29">
                  <c:v>37698.254097222241</c:v>
                </c:pt>
                <c:pt idx="30">
                  <c:v>37698.876064814816</c:v>
                </c:pt>
                <c:pt idx="31">
                  <c:v>37713.339525463001</c:v>
                </c:pt>
                <c:pt idx="32">
                  <c:v>37719.623877314814</c:v>
                </c:pt>
                <c:pt idx="33">
                  <c:v>37768.927233796298</c:v>
                </c:pt>
                <c:pt idx="34">
                  <c:v>37773.356203703712</c:v>
                </c:pt>
                <c:pt idx="35">
                  <c:v>37773.877129629625</c:v>
                </c:pt>
                <c:pt idx="36">
                  <c:v>37777.135578703674</c:v>
                </c:pt>
                <c:pt idx="37">
                  <c:v>38264.06013888889</c:v>
                </c:pt>
                <c:pt idx="38">
                  <c:v>38295.076168981475</c:v>
                </c:pt>
                <c:pt idx="39">
                  <c:v>38460.223356481474</c:v>
                </c:pt>
                <c:pt idx="40">
                  <c:v>39499.198993055557</c:v>
                </c:pt>
                <c:pt idx="41">
                  <c:v>39499.71466435185</c:v>
                </c:pt>
                <c:pt idx="42">
                  <c:v>39501.091724536527</c:v>
                </c:pt>
                <c:pt idx="43">
                  <c:v>39501.098668981474</c:v>
                </c:pt>
                <c:pt idx="44">
                  <c:v>39661.179120370354</c:v>
                </c:pt>
                <c:pt idx="45">
                  <c:v>41162.429629629594</c:v>
                </c:pt>
              </c:numCache>
            </c:numRef>
          </c:cat>
          <c:val>
            <c:numRef>
              <c:f>biosql!$W$2:$W$47</c:f>
              <c:numCache>
                <c:formatCode>General</c:formatCode>
                <c:ptCount val="46"/>
                <c:pt idx="0">
                  <c:v>1</c:v>
                </c:pt>
                <c:pt idx="1">
                  <c:v>0</c:v>
                </c:pt>
                <c:pt idx="2">
                  <c:v>22</c:v>
                </c:pt>
                <c:pt idx="3">
                  <c:v>0</c:v>
                </c:pt>
                <c:pt idx="4">
                  <c:v>6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2</c:v>
                </c:pt>
                <c:pt idx="9">
                  <c:v>15</c:v>
                </c:pt>
                <c:pt idx="10">
                  <c:v>1</c:v>
                </c:pt>
                <c:pt idx="11">
                  <c:v>2</c:v>
                </c:pt>
                <c:pt idx="12">
                  <c:v>1</c:v>
                </c:pt>
                <c:pt idx="13">
                  <c:v>0</c:v>
                </c:pt>
                <c:pt idx="14">
                  <c:v>2</c:v>
                </c:pt>
                <c:pt idx="15">
                  <c:v>2</c:v>
                </c:pt>
                <c:pt idx="16">
                  <c:v>6</c:v>
                </c:pt>
                <c:pt idx="17">
                  <c:v>1</c:v>
                </c:pt>
                <c:pt idx="18">
                  <c:v>2</c:v>
                </c:pt>
                <c:pt idx="19">
                  <c:v>1</c:v>
                </c:pt>
                <c:pt idx="20">
                  <c:v>62</c:v>
                </c:pt>
                <c:pt idx="21">
                  <c:v>3</c:v>
                </c:pt>
                <c:pt idx="22">
                  <c:v>11</c:v>
                </c:pt>
                <c:pt idx="23">
                  <c:v>11</c:v>
                </c:pt>
                <c:pt idx="24">
                  <c:v>0</c:v>
                </c:pt>
                <c:pt idx="25">
                  <c:v>5</c:v>
                </c:pt>
                <c:pt idx="26">
                  <c:v>28</c:v>
                </c:pt>
                <c:pt idx="27">
                  <c:v>12</c:v>
                </c:pt>
                <c:pt idx="28">
                  <c:v>4</c:v>
                </c:pt>
                <c:pt idx="29">
                  <c:v>0</c:v>
                </c:pt>
                <c:pt idx="30">
                  <c:v>0</c:v>
                </c:pt>
                <c:pt idx="31">
                  <c:v>3</c:v>
                </c:pt>
                <c:pt idx="32">
                  <c:v>8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3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</c:numCache>
            </c:numRef>
          </c:val>
        </c:ser>
        <c:ser>
          <c:idx val="2"/>
          <c:order val="2"/>
          <c:tx>
            <c:v>Deletions</c:v>
          </c:tx>
          <c:spPr>
            <a:solidFill>
              <a:srgbClr val="FF0000"/>
            </a:solidFill>
          </c:spPr>
          <c:cat>
            <c:numRef>
              <c:f>biosql!$D$2:$D$47</c:f>
              <c:numCache>
                <c:formatCode>[$-409]d\-mmm\-yy;@</c:formatCode>
                <c:ptCount val="46"/>
                <c:pt idx="0">
                  <c:v>37312.422754629624</c:v>
                </c:pt>
                <c:pt idx="1">
                  <c:v>37313.303321759224</c:v>
                </c:pt>
                <c:pt idx="2">
                  <c:v>37315.403275463003</c:v>
                </c:pt>
                <c:pt idx="3">
                  <c:v>37315.547743055555</c:v>
                </c:pt>
                <c:pt idx="4">
                  <c:v>37316.40247685185</c:v>
                </c:pt>
                <c:pt idx="5">
                  <c:v>37372.944594907443</c:v>
                </c:pt>
                <c:pt idx="6">
                  <c:v>37375.960104166654</c:v>
                </c:pt>
                <c:pt idx="7">
                  <c:v>37503.776805555557</c:v>
                </c:pt>
                <c:pt idx="8">
                  <c:v>37510.079074074092</c:v>
                </c:pt>
                <c:pt idx="9">
                  <c:v>37511.332500000011</c:v>
                </c:pt>
                <c:pt idx="10">
                  <c:v>37522.307245370612</c:v>
                </c:pt>
                <c:pt idx="11">
                  <c:v>37531.048055555562</c:v>
                </c:pt>
                <c:pt idx="12">
                  <c:v>37537.018263889011</c:v>
                </c:pt>
                <c:pt idx="13">
                  <c:v>37543.763611110975</c:v>
                </c:pt>
                <c:pt idx="14">
                  <c:v>37547.100810185191</c:v>
                </c:pt>
                <c:pt idx="15">
                  <c:v>37552.403645833176</c:v>
                </c:pt>
                <c:pt idx="16">
                  <c:v>37571.803599537037</c:v>
                </c:pt>
                <c:pt idx="17">
                  <c:v>37585.357569445048</c:v>
                </c:pt>
                <c:pt idx="18">
                  <c:v>37669.328402777777</c:v>
                </c:pt>
                <c:pt idx="19">
                  <c:v>37669.410127314812</c:v>
                </c:pt>
                <c:pt idx="20">
                  <c:v>37670.891053240739</c:v>
                </c:pt>
                <c:pt idx="21">
                  <c:v>37670.917731481481</c:v>
                </c:pt>
                <c:pt idx="22">
                  <c:v>37671.069548610976</c:v>
                </c:pt>
                <c:pt idx="23">
                  <c:v>37671.156793981485</c:v>
                </c:pt>
                <c:pt idx="24">
                  <c:v>37671.911585648202</c:v>
                </c:pt>
                <c:pt idx="25">
                  <c:v>37672.000023148212</c:v>
                </c:pt>
                <c:pt idx="26">
                  <c:v>37692.440844907411</c:v>
                </c:pt>
                <c:pt idx="27">
                  <c:v>37692.452951389212</c:v>
                </c:pt>
                <c:pt idx="28">
                  <c:v>37697.316423611104</c:v>
                </c:pt>
                <c:pt idx="29">
                  <c:v>37698.254097222241</c:v>
                </c:pt>
                <c:pt idx="30">
                  <c:v>37698.876064814816</c:v>
                </c:pt>
                <c:pt idx="31">
                  <c:v>37713.339525463001</c:v>
                </c:pt>
                <c:pt idx="32">
                  <c:v>37719.623877314814</c:v>
                </c:pt>
                <c:pt idx="33">
                  <c:v>37768.927233796298</c:v>
                </c:pt>
                <c:pt idx="34">
                  <c:v>37773.356203703712</c:v>
                </c:pt>
                <c:pt idx="35">
                  <c:v>37773.877129629625</c:v>
                </c:pt>
                <c:pt idx="36">
                  <c:v>37777.135578703674</c:v>
                </c:pt>
                <c:pt idx="37">
                  <c:v>38264.06013888889</c:v>
                </c:pt>
                <c:pt idx="38">
                  <c:v>38295.076168981475</c:v>
                </c:pt>
                <c:pt idx="39">
                  <c:v>38460.223356481474</c:v>
                </c:pt>
                <c:pt idx="40">
                  <c:v>39499.198993055557</c:v>
                </c:pt>
                <c:pt idx="41">
                  <c:v>39499.71466435185</c:v>
                </c:pt>
                <c:pt idx="42">
                  <c:v>39501.091724536527</c:v>
                </c:pt>
                <c:pt idx="43">
                  <c:v>39501.098668981474</c:v>
                </c:pt>
                <c:pt idx="44">
                  <c:v>39661.179120370354</c:v>
                </c:pt>
                <c:pt idx="45">
                  <c:v>41162.429629629594</c:v>
                </c:pt>
              </c:numCache>
            </c:numRef>
          </c:cat>
          <c:val>
            <c:numRef>
              <c:f>biosql!$X$2:$X$47</c:f>
              <c:numCache>
                <c:formatCode>General</c:formatCode>
                <c:ptCount val="46"/>
                <c:pt idx="0">
                  <c:v>1</c:v>
                </c:pt>
                <c:pt idx="1">
                  <c:v>0</c:v>
                </c:pt>
                <c:pt idx="2">
                  <c:v>22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21</c:v>
                </c:pt>
                <c:pt idx="10">
                  <c:v>3</c:v>
                </c:pt>
                <c:pt idx="11">
                  <c:v>5</c:v>
                </c:pt>
                <c:pt idx="12">
                  <c:v>0</c:v>
                </c:pt>
                <c:pt idx="13">
                  <c:v>0</c:v>
                </c:pt>
                <c:pt idx="14">
                  <c:v>2</c:v>
                </c:pt>
                <c:pt idx="15">
                  <c:v>4</c:v>
                </c:pt>
                <c:pt idx="16">
                  <c:v>0</c:v>
                </c:pt>
                <c:pt idx="17">
                  <c:v>0</c:v>
                </c:pt>
                <c:pt idx="18">
                  <c:v>4</c:v>
                </c:pt>
                <c:pt idx="19">
                  <c:v>2</c:v>
                </c:pt>
                <c:pt idx="20">
                  <c:v>65</c:v>
                </c:pt>
                <c:pt idx="21">
                  <c:v>6</c:v>
                </c:pt>
                <c:pt idx="22">
                  <c:v>14</c:v>
                </c:pt>
                <c:pt idx="23">
                  <c:v>0</c:v>
                </c:pt>
                <c:pt idx="24">
                  <c:v>4</c:v>
                </c:pt>
                <c:pt idx="25">
                  <c:v>0</c:v>
                </c:pt>
                <c:pt idx="26">
                  <c:v>37</c:v>
                </c:pt>
                <c:pt idx="27">
                  <c:v>11</c:v>
                </c:pt>
                <c:pt idx="28">
                  <c:v>0</c:v>
                </c:pt>
                <c:pt idx="29">
                  <c:v>2</c:v>
                </c:pt>
                <c:pt idx="30">
                  <c:v>0</c:v>
                </c:pt>
                <c:pt idx="31">
                  <c:v>4</c:v>
                </c:pt>
                <c:pt idx="32">
                  <c:v>16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</c:numCache>
            </c:numRef>
          </c:val>
        </c:ser>
        <c:gapWidth val="9"/>
        <c:overlap val="100"/>
        <c:axId val="86164608"/>
        <c:axId val="86166144"/>
      </c:barChart>
      <c:dateAx>
        <c:axId val="86164608"/>
        <c:scaling>
          <c:orientation val="minMax"/>
        </c:scaling>
        <c:delete val="1"/>
        <c:axPos val="b"/>
        <c:numFmt formatCode="[$-409]yyyy;@" sourceLinked="0"/>
        <c:majorTickMark val="none"/>
        <c:tickLblPos val="none"/>
        <c:crossAx val="86166144"/>
        <c:crosses val="autoZero"/>
        <c:auto val="1"/>
        <c:lblOffset val="100"/>
        <c:majorUnit val="1"/>
        <c:majorTimeUnit val="years"/>
      </c:dateAx>
      <c:valAx>
        <c:axId val="86166144"/>
        <c:scaling>
          <c:orientation val="minMax"/>
          <c:max val="160"/>
          <c:min val="0"/>
        </c:scaling>
        <c:axPos val="l"/>
        <c:numFmt formatCode="General" sourceLinked="1"/>
        <c:tickLblPos val="nextTo"/>
        <c:crossAx val="86164608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lineChart>
        <c:grouping val="standard"/>
        <c:ser>
          <c:idx val="0"/>
          <c:order val="0"/>
          <c:tx>
            <c:strRef>
              <c:f>biosql!$Z$1</c:f>
              <c:strCache>
                <c:ptCount val="1"/>
                <c:pt idx="0">
                  <c:v>growth T</c:v>
                </c:pt>
              </c:strCache>
            </c:strRef>
          </c:tx>
          <c:spPr>
            <a:ln w="25400"/>
          </c:spPr>
          <c:marker>
            <c:symbol val="none"/>
          </c:marker>
          <c:trendline>
            <c:trendlineType val="linear"/>
          </c:trendline>
          <c:val>
            <c:numRef>
              <c:f>biosql!$Z$2:$Z$47</c:f>
              <c:numCache>
                <c:formatCode>General</c:formatCode>
                <c:ptCount val="46"/>
                <c:pt idx="0">
                  <c:v>0</c:v>
                </c:pt>
                <c:pt idx="1">
                  <c:v>0</c:v>
                </c:pt>
                <c:pt idx="2">
                  <c:v>-1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-1</c:v>
                </c:pt>
                <c:pt idx="10">
                  <c:v>0</c:v>
                </c:pt>
                <c:pt idx="11">
                  <c:v>-1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-1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5</c:v>
                </c:pt>
                <c:pt idx="21">
                  <c:v>0</c:v>
                </c:pt>
                <c:pt idx="22">
                  <c:v>0</c:v>
                </c:pt>
                <c:pt idx="23">
                  <c:v>2</c:v>
                </c:pt>
                <c:pt idx="24">
                  <c:v>0</c:v>
                </c:pt>
                <c:pt idx="25">
                  <c:v>1</c:v>
                </c:pt>
                <c:pt idx="26">
                  <c:v>0</c:v>
                </c:pt>
                <c:pt idx="27">
                  <c:v>0</c:v>
                </c:pt>
                <c:pt idx="28">
                  <c:v>1</c:v>
                </c:pt>
                <c:pt idx="29">
                  <c:v>0</c:v>
                </c:pt>
                <c:pt idx="30">
                  <c:v>0</c:v>
                </c:pt>
                <c:pt idx="31">
                  <c:v>-1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1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</c:numCache>
            </c:numRef>
          </c:val>
        </c:ser>
        <c:marker val="1"/>
        <c:axId val="98230656"/>
        <c:axId val="98232192"/>
      </c:lineChart>
      <c:catAx>
        <c:axId val="98230656"/>
        <c:scaling>
          <c:orientation val="minMax"/>
        </c:scaling>
        <c:delete val="1"/>
        <c:axPos val="b"/>
        <c:majorTickMark val="none"/>
        <c:tickLblPos val="none"/>
        <c:crossAx val="98232192"/>
        <c:crosses val="autoZero"/>
        <c:auto val="1"/>
        <c:lblAlgn val="ctr"/>
        <c:lblOffset val="100"/>
      </c:catAx>
      <c:valAx>
        <c:axId val="98232192"/>
        <c:scaling>
          <c:orientation val="minMax"/>
        </c:scaling>
        <c:axPos val="l"/>
        <c:numFmt formatCode="General" sourceLinked="1"/>
        <c:majorTickMark val="none"/>
        <c:tickLblPos val="nextTo"/>
        <c:crossAx val="98230656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lineChart>
        <c:grouping val="standard"/>
        <c:ser>
          <c:idx val="0"/>
          <c:order val="0"/>
          <c:tx>
            <c:strRef>
              <c:f>coppermine!$Z$1</c:f>
              <c:strCache>
                <c:ptCount val="1"/>
                <c:pt idx="0">
                  <c:v>growth T</c:v>
                </c:pt>
              </c:strCache>
            </c:strRef>
          </c:tx>
          <c:spPr>
            <a:ln w="25400"/>
          </c:spPr>
          <c:marker>
            <c:symbol val="none"/>
          </c:marker>
          <c:trendline>
            <c:trendlineType val="linear"/>
          </c:trendline>
          <c:val>
            <c:numRef>
              <c:f>coppermine!$Z$2:$Z$118</c:f>
              <c:numCache>
                <c:formatCode>General</c:formatCode>
                <c:ptCount val="117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</c:v>
                </c:pt>
                <c:pt idx="26">
                  <c:v>2</c:v>
                </c:pt>
                <c:pt idx="27">
                  <c:v>0</c:v>
                </c:pt>
                <c:pt idx="28">
                  <c:v>0</c:v>
                </c:pt>
                <c:pt idx="29">
                  <c:v>-2</c:v>
                </c:pt>
                <c:pt idx="30">
                  <c:v>2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1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1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1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-1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</c:numCache>
            </c:numRef>
          </c:val>
        </c:ser>
        <c:marker val="1"/>
        <c:axId val="98252288"/>
        <c:axId val="98253824"/>
      </c:lineChart>
      <c:catAx>
        <c:axId val="98252288"/>
        <c:scaling>
          <c:orientation val="minMax"/>
        </c:scaling>
        <c:delete val="1"/>
        <c:axPos val="b"/>
        <c:majorTickMark val="none"/>
        <c:tickLblPos val="none"/>
        <c:crossAx val="98253824"/>
        <c:crosses val="autoZero"/>
        <c:auto val="1"/>
        <c:lblAlgn val="ctr"/>
        <c:lblOffset val="100"/>
      </c:catAx>
      <c:valAx>
        <c:axId val="98253824"/>
        <c:scaling>
          <c:orientation val="minMax"/>
        </c:scaling>
        <c:axPos val="l"/>
        <c:numFmt formatCode="General" sourceLinked="1"/>
        <c:majorTickMark val="none"/>
        <c:tickLblPos val="nextTo"/>
        <c:crossAx val="98252288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lineChart>
        <c:grouping val="standard"/>
        <c:ser>
          <c:idx val="0"/>
          <c:order val="0"/>
          <c:tx>
            <c:strRef>
              <c:f>ensembl!$Z$1</c:f>
              <c:strCache>
                <c:ptCount val="1"/>
                <c:pt idx="0">
                  <c:v>growth T</c:v>
                </c:pt>
              </c:strCache>
            </c:strRef>
          </c:tx>
          <c:spPr>
            <a:ln w="25400"/>
          </c:spPr>
          <c:marker>
            <c:symbol val="none"/>
          </c:marker>
          <c:trendline>
            <c:trendlineType val="linear"/>
          </c:trendline>
          <c:val>
            <c:numRef>
              <c:f>ensembl!$Z$2:$Z$529</c:f>
              <c:numCache>
                <c:formatCode>General</c:formatCode>
                <c:ptCount val="528"/>
                <c:pt idx="0">
                  <c:v>-2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-1</c:v>
                </c:pt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  <c:pt idx="28">
                  <c:v>-2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-1</c:v>
                </c:pt>
                <c:pt idx="33">
                  <c:v>0</c:v>
                </c:pt>
                <c:pt idx="34">
                  <c:v>1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2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0</c:v>
                </c:pt>
                <c:pt idx="52">
                  <c:v>2</c:v>
                </c:pt>
                <c:pt idx="53">
                  <c:v>4</c:v>
                </c:pt>
                <c:pt idx="54">
                  <c:v>1</c:v>
                </c:pt>
                <c:pt idx="55">
                  <c:v>-10</c:v>
                </c:pt>
                <c:pt idx="56">
                  <c:v>0</c:v>
                </c:pt>
                <c:pt idx="57">
                  <c:v>0</c:v>
                </c:pt>
                <c:pt idx="58">
                  <c:v>1</c:v>
                </c:pt>
                <c:pt idx="59">
                  <c:v>1</c:v>
                </c:pt>
                <c:pt idx="60">
                  <c:v>0</c:v>
                </c:pt>
                <c:pt idx="61">
                  <c:v>0</c:v>
                </c:pt>
                <c:pt idx="62">
                  <c:v>2</c:v>
                </c:pt>
                <c:pt idx="63">
                  <c:v>0</c:v>
                </c:pt>
                <c:pt idx="64">
                  <c:v>1</c:v>
                </c:pt>
                <c:pt idx="65">
                  <c:v>1</c:v>
                </c:pt>
                <c:pt idx="66">
                  <c:v>0</c:v>
                </c:pt>
                <c:pt idx="67">
                  <c:v>0</c:v>
                </c:pt>
                <c:pt idx="68">
                  <c:v>1</c:v>
                </c:pt>
                <c:pt idx="69">
                  <c:v>1</c:v>
                </c:pt>
                <c:pt idx="70">
                  <c:v>0</c:v>
                </c:pt>
                <c:pt idx="71">
                  <c:v>1</c:v>
                </c:pt>
                <c:pt idx="72">
                  <c:v>1</c:v>
                </c:pt>
                <c:pt idx="73">
                  <c:v>0</c:v>
                </c:pt>
                <c:pt idx="74">
                  <c:v>0</c:v>
                </c:pt>
                <c:pt idx="75">
                  <c:v>1</c:v>
                </c:pt>
                <c:pt idx="76">
                  <c:v>1</c:v>
                </c:pt>
                <c:pt idx="77">
                  <c:v>0</c:v>
                </c:pt>
                <c:pt idx="78">
                  <c:v>1</c:v>
                </c:pt>
                <c:pt idx="79">
                  <c:v>-1</c:v>
                </c:pt>
                <c:pt idx="80">
                  <c:v>4</c:v>
                </c:pt>
                <c:pt idx="81">
                  <c:v>0</c:v>
                </c:pt>
                <c:pt idx="82">
                  <c:v>0</c:v>
                </c:pt>
                <c:pt idx="83">
                  <c:v>1</c:v>
                </c:pt>
                <c:pt idx="84">
                  <c:v>1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-11</c:v>
                </c:pt>
                <c:pt idx="93">
                  <c:v>-1</c:v>
                </c:pt>
                <c:pt idx="94">
                  <c:v>0</c:v>
                </c:pt>
                <c:pt idx="95">
                  <c:v>2</c:v>
                </c:pt>
                <c:pt idx="96">
                  <c:v>0</c:v>
                </c:pt>
                <c:pt idx="97">
                  <c:v>-1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1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3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1</c:v>
                </c:pt>
                <c:pt idx="126">
                  <c:v>-2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6</c:v>
                </c:pt>
                <c:pt idx="132">
                  <c:v>-4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1</c:v>
                </c:pt>
                <c:pt idx="143">
                  <c:v>0</c:v>
                </c:pt>
                <c:pt idx="144">
                  <c:v>0</c:v>
                </c:pt>
                <c:pt idx="145">
                  <c:v>7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-1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-2</c:v>
                </c:pt>
                <c:pt idx="157">
                  <c:v>-1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5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2</c:v>
                </c:pt>
                <c:pt idx="189">
                  <c:v>0</c:v>
                </c:pt>
                <c:pt idx="190">
                  <c:v>1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2</c:v>
                </c:pt>
                <c:pt idx="195">
                  <c:v>2</c:v>
                </c:pt>
                <c:pt idx="196">
                  <c:v>0</c:v>
                </c:pt>
                <c:pt idx="197">
                  <c:v>0</c:v>
                </c:pt>
                <c:pt idx="198">
                  <c:v>1</c:v>
                </c:pt>
                <c:pt idx="199">
                  <c:v>0</c:v>
                </c:pt>
                <c:pt idx="200">
                  <c:v>1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-4</c:v>
                </c:pt>
                <c:pt idx="206">
                  <c:v>0</c:v>
                </c:pt>
                <c:pt idx="207">
                  <c:v>3</c:v>
                </c:pt>
                <c:pt idx="208">
                  <c:v>1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1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-1</c:v>
                </c:pt>
                <c:pt idx="226">
                  <c:v>2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1</c:v>
                </c:pt>
                <c:pt idx="240">
                  <c:v>0</c:v>
                </c:pt>
                <c:pt idx="241">
                  <c:v>2</c:v>
                </c:pt>
                <c:pt idx="242">
                  <c:v>-5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5</c:v>
                </c:pt>
                <c:pt idx="249">
                  <c:v>-1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2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3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1</c:v>
                </c:pt>
                <c:pt idx="277">
                  <c:v>0</c:v>
                </c:pt>
                <c:pt idx="278">
                  <c:v>4</c:v>
                </c:pt>
                <c:pt idx="279">
                  <c:v>-4</c:v>
                </c:pt>
                <c:pt idx="280">
                  <c:v>0</c:v>
                </c:pt>
                <c:pt idx="281">
                  <c:v>4</c:v>
                </c:pt>
                <c:pt idx="282">
                  <c:v>1</c:v>
                </c:pt>
                <c:pt idx="283">
                  <c:v>-1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1</c:v>
                </c:pt>
                <c:pt idx="294">
                  <c:v>1</c:v>
                </c:pt>
                <c:pt idx="295">
                  <c:v>-1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1</c:v>
                </c:pt>
                <c:pt idx="307">
                  <c:v>0</c:v>
                </c:pt>
                <c:pt idx="308">
                  <c:v>2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-2</c:v>
                </c:pt>
                <c:pt idx="314">
                  <c:v>2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2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1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-5</c:v>
                </c:pt>
                <c:pt idx="378">
                  <c:v>0</c:v>
                </c:pt>
                <c:pt idx="379">
                  <c:v>0</c:v>
                </c:pt>
                <c:pt idx="380">
                  <c:v>2</c:v>
                </c:pt>
                <c:pt idx="381">
                  <c:v>-2</c:v>
                </c:pt>
                <c:pt idx="382">
                  <c:v>0</c:v>
                </c:pt>
                <c:pt idx="383">
                  <c:v>1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-1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2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4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-3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1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5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-6</c:v>
                </c:pt>
                <c:pt idx="493">
                  <c:v>1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1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1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</c:numCache>
            </c:numRef>
          </c:val>
        </c:ser>
        <c:marker val="1"/>
        <c:axId val="98282112"/>
        <c:axId val="98300288"/>
      </c:lineChart>
      <c:catAx>
        <c:axId val="98282112"/>
        <c:scaling>
          <c:orientation val="minMax"/>
        </c:scaling>
        <c:delete val="1"/>
        <c:axPos val="b"/>
        <c:majorTickMark val="none"/>
        <c:tickLblPos val="none"/>
        <c:crossAx val="98300288"/>
        <c:crosses val="autoZero"/>
        <c:auto val="1"/>
        <c:lblAlgn val="ctr"/>
        <c:lblOffset val="100"/>
      </c:catAx>
      <c:valAx>
        <c:axId val="98300288"/>
        <c:scaling>
          <c:orientation val="minMax"/>
        </c:scaling>
        <c:axPos val="l"/>
        <c:numFmt formatCode="General" sourceLinked="1"/>
        <c:majorTickMark val="none"/>
        <c:tickLblPos val="nextTo"/>
        <c:crossAx val="98282112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autoTitleDeleted val="1"/>
    <c:plotArea>
      <c:layout/>
      <c:lineChart>
        <c:grouping val="standard"/>
        <c:ser>
          <c:idx val="0"/>
          <c:order val="0"/>
          <c:tx>
            <c:strRef>
              <c:f>opencart!$Z$1</c:f>
              <c:strCache>
                <c:ptCount val="1"/>
                <c:pt idx="0">
                  <c:v>growth T</c:v>
                </c:pt>
              </c:strCache>
            </c:strRef>
          </c:tx>
          <c:spPr>
            <a:ln w="25400"/>
          </c:spPr>
          <c:marker>
            <c:symbol val="none"/>
          </c:marker>
          <c:trendline>
            <c:trendlineType val="linear"/>
          </c:trendline>
          <c:val>
            <c:numRef>
              <c:f>opencart!$Z$2:$Z$165</c:f>
              <c:numCache>
                <c:formatCode>General</c:formatCode>
                <c:ptCount val="164"/>
                <c:pt idx="0">
                  <c:v>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-1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2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6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2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26</c:v>
                </c:pt>
                <c:pt idx="33">
                  <c:v>0</c:v>
                </c:pt>
                <c:pt idx="34">
                  <c:v>3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7</c:v>
                </c:pt>
                <c:pt idx="56">
                  <c:v>-1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-1</c:v>
                </c:pt>
                <c:pt idx="64">
                  <c:v>1</c:v>
                </c:pt>
                <c:pt idx="65">
                  <c:v>0</c:v>
                </c:pt>
                <c:pt idx="66">
                  <c:v>-1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5</c:v>
                </c:pt>
                <c:pt idx="82">
                  <c:v>1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1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1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1</c:v>
                </c:pt>
                <c:pt idx="99">
                  <c:v>7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1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-1</c:v>
                </c:pt>
                <c:pt idx="114">
                  <c:v>0</c:v>
                </c:pt>
                <c:pt idx="115">
                  <c:v>1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1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1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1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1</c:v>
                </c:pt>
                <c:pt idx="163">
                  <c:v>0</c:v>
                </c:pt>
              </c:numCache>
            </c:numRef>
          </c:val>
        </c:ser>
        <c:marker val="1"/>
        <c:axId val="98717696"/>
        <c:axId val="98719232"/>
      </c:lineChart>
      <c:catAx>
        <c:axId val="98717696"/>
        <c:scaling>
          <c:orientation val="minMax"/>
        </c:scaling>
        <c:delete val="1"/>
        <c:axPos val="b"/>
        <c:majorTickMark val="none"/>
        <c:tickLblPos val="none"/>
        <c:crossAx val="98719232"/>
        <c:crosses val="autoZero"/>
        <c:auto val="1"/>
        <c:lblAlgn val="ctr"/>
        <c:lblOffset val="100"/>
      </c:catAx>
      <c:valAx>
        <c:axId val="98719232"/>
        <c:scaling>
          <c:orientation val="minMax"/>
        </c:scaling>
        <c:axPos val="l"/>
        <c:numFmt formatCode="General" sourceLinked="1"/>
        <c:majorTickMark val="none"/>
        <c:tickLblPos val="nextTo"/>
        <c:crossAx val="98717696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lineChart>
        <c:grouping val="standard"/>
        <c:ser>
          <c:idx val="0"/>
          <c:order val="0"/>
          <c:tx>
            <c:strRef>
              <c:f>phpbb!$Z$1</c:f>
              <c:strCache>
                <c:ptCount val="1"/>
                <c:pt idx="0">
                  <c:v>growth T</c:v>
                </c:pt>
              </c:strCache>
            </c:strRef>
          </c:tx>
          <c:spPr>
            <a:ln w="25400"/>
          </c:spPr>
          <c:marker>
            <c:symbol val="none"/>
          </c:marker>
          <c:trendline>
            <c:trendlineType val="linear"/>
          </c:trendline>
          <c:val>
            <c:numRef>
              <c:f>phpbb!$Z$2:$Z$134</c:f>
              <c:numCache>
                <c:formatCode>General</c:formatCode>
                <c:ptCount val="13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-1</c:v>
                </c:pt>
                <c:pt idx="65">
                  <c:v>1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-1</c:v>
                </c:pt>
                <c:pt idx="71">
                  <c:v>2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-3</c:v>
                </c:pt>
                <c:pt idx="78">
                  <c:v>1</c:v>
                </c:pt>
                <c:pt idx="79">
                  <c:v>0</c:v>
                </c:pt>
                <c:pt idx="80">
                  <c:v>0</c:v>
                </c:pt>
                <c:pt idx="81">
                  <c:v>-1</c:v>
                </c:pt>
                <c:pt idx="82">
                  <c:v>3</c:v>
                </c:pt>
                <c:pt idx="83">
                  <c:v>0</c:v>
                </c:pt>
                <c:pt idx="84">
                  <c:v>-3</c:v>
                </c:pt>
                <c:pt idx="85">
                  <c:v>1</c:v>
                </c:pt>
                <c:pt idx="86">
                  <c:v>0</c:v>
                </c:pt>
                <c:pt idx="87">
                  <c:v>0</c:v>
                </c:pt>
                <c:pt idx="88">
                  <c:v>-2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4</c:v>
                </c:pt>
                <c:pt idx="96">
                  <c:v>-4</c:v>
                </c:pt>
                <c:pt idx="97">
                  <c:v>0</c:v>
                </c:pt>
                <c:pt idx="98">
                  <c:v>2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-2</c:v>
                </c:pt>
                <c:pt idx="103">
                  <c:v>2</c:v>
                </c:pt>
                <c:pt idx="104">
                  <c:v>-2</c:v>
                </c:pt>
                <c:pt idx="105">
                  <c:v>1</c:v>
                </c:pt>
                <c:pt idx="106">
                  <c:v>0</c:v>
                </c:pt>
                <c:pt idx="107">
                  <c:v>-1</c:v>
                </c:pt>
                <c:pt idx="108">
                  <c:v>0</c:v>
                </c:pt>
                <c:pt idx="109">
                  <c:v>2</c:v>
                </c:pt>
                <c:pt idx="110">
                  <c:v>1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-2</c:v>
                </c:pt>
                <c:pt idx="115">
                  <c:v>0</c:v>
                </c:pt>
                <c:pt idx="116">
                  <c:v>-1</c:v>
                </c:pt>
                <c:pt idx="117">
                  <c:v>0</c:v>
                </c:pt>
                <c:pt idx="118">
                  <c:v>3</c:v>
                </c:pt>
                <c:pt idx="119">
                  <c:v>-3</c:v>
                </c:pt>
                <c:pt idx="120">
                  <c:v>3</c:v>
                </c:pt>
                <c:pt idx="121">
                  <c:v>-3</c:v>
                </c:pt>
                <c:pt idx="122">
                  <c:v>1</c:v>
                </c:pt>
                <c:pt idx="123">
                  <c:v>0</c:v>
                </c:pt>
                <c:pt idx="124">
                  <c:v>3</c:v>
                </c:pt>
                <c:pt idx="125">
                  <c:v>-2</c:v>
                </c:pt>
                <c:pt idx="126">
                  <c:v>2</c:v>
                </c:pt>
                <c:pt idx="127">
                  <c:v>1</c:v>
                </c:pt>
                <c:pt idx="128">
                  <c:v>0</c:v>
                </c:pt>
                <c:pt idx="129">
                  <c:v>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</c:numCache>
            </c:numRef>
          </c:val>
        </c:ser>
        <c:marker val="1"/>
        <c:axId val="98747520"/>
        <c:axId val="98749056"/>
      </c:lineChart>
      <c:catAx>
        <c:axId val="98747520"/>
        <c:scaling>
          <c:orientation val="minMax"/>
        </c:scaling>
        <c:delete val="1"/>
        <c:axPos val="b"/>
        <c:majorTickMark val="none"/>
        <c:tickLblPos val="none"/>
        <c:crossAx val="98749056"/>
        <c:crosses val="autoZero"/>
        <c:auto val="1"/>
        <c:lblAlgn val="ctr"/>
        <c:lblOffset val="100"/>
      </c:catAx>
      <c:valAx>
        <c:axId val="98749056"/>
        <c:scaling>
          <c:orientation val="minMax"/>
        </c:scaling>
        <c:axPos val="l"/>
        <c:numFmt formatCode="General" sourceLinked="1"/>
        <c:majorTickMark val="none"/>
        <c:tickLblPos val="nextTo"/>
        <c:crossAx val="98747520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lineChart>
        <c:grouping val="standard"/>
        <c:ser>
          <c:idx val="0"/>
          <c:order val="0"/>
          <c:tx>
            <c:strRef>
              <c:f>typo3!$Z$1</c:f>
              <c:strCache>
                <c:ptCount val="1"/>
                <c:pt idx="0">
                  <c:v>growth T</c:v>
                </c:pt>
              </c:strCache>
            </c:strRef>
          </c:tx>
          <c:spPr>
            <a:ln w="25400"/>
          </c:spPr>
          <c:marker>
            <c:symbol val="none"/>
          </c:marker>
          <c:trendline>
            <c:trendlineType val="linear"/>
          </c:trendline>
          <c:val>
            <c:numRef>
              <c:f>typo3!$Z$2:$Z$98</c:f>
              <c:numCache>
                <c:formatCode>General</c:formatCode>
                <c:ptCount val="9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  <c:pt idx="21">
                  <c:v>3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1</c:v>
                </c:pt>
                <c:pt idx="51">
                  <c:v>0</c:v>
                </c:pt>
                <c:pt idx="52">
                  <c:v>1</c:v>
                </c:pt>
                <c:pt idx="53">
                  <c:v>0</c:v>
                </c:pt>
                <c:pt idx="54">
                  <c:v>1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1</c:v>
                </c:pt>
                <c:pt idx="62">
                  <c:v>0</c:v>
                </c:pt>
                <c:pt idx="63">
                  <c:v>-1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-1</c:v>
                </c:pt>
                <c:pt idx="69">
                  <c:v>-3</c:v>
                </c:pt>
                <c:pt idx="70">
                  <c:v>0</c:v>
                </c:pt>
                <c:pt idx="71">
                  <c:v>0</c:v>
                </c:pt>
                <c:pt idx="72">
                  <c:v>-2</c:v>
                </c:pt>
                <c:pt idx="73">
                  <c:v>-1</c:v>
                </c:pt>
                <c:pt idx="74">
                  <c:v>-1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2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5</c:v>
                </c:pt>
                <c:pt idx="86">
                  <c:v>0</c:v>
                </c:pt>
                <c:pt idx="87">
                  <c:v>2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</c:numCache>
            </c:numRef>
          </c:val>
        </c:ser>
        <c:marker val="1"/>
        <c:axId val="98642176"/>
        <c:axId val="98660352"/>
      </c:lineChart>
      <c:catAx>
        <c:axId val="98642176"/>
        <c:scaling>
          <c:orientation val="minMax"/>
        </c:scaling>
        <c:delete val="1"/>
        <c:axPos val="b"/>
        <c:majorTickMark val="none"/>
        <c:tickLblPos val="none"/>
        <c:crossAx val="98660352"/>
        <c:crosses val="autoZero"/>
        <c:auto val="1"/>
        <c:lblAlgn val="ctr"/>
        <c:lblOffset val="100"/>
      </c:catAx>
      <c:valAx>
        <c:axId val="98660352"/>
        <c:scaling>
          <c:orientation val="minMax"/>
        </c:scaling>
        <c:axPos val="l"/>
        <c:numFmt formatCode="General" sourceLinked="1"/>
        <c:majorTickMark val="none"/>
        <c:tickLblPos val="nextTo"/>
        <c:crossAx val="98642176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lineChart>
        <c:grouping val="standard"/>
        <c:ser>
          <c:idx val="0"/>
          <c:order val="0"/>
          <c:tx>
            <c:strRef>
              <c:f>mediawiki!$Z$1</c:f>
              <c:strCache>
                <c:ptCount val="1"/>
                <c:pt idx="0">
                  <c:v>growth T</c:v>
                </c:pt>
              </c:strCache>
            </c:strRef>
          </c:tx>
          <c:spPr>
            <a:ln w="25400"/>
          </c:spPr>
          <c:marker>
            <c:symbol val="none"/>
          </c:marker>
          <c:trendline>
            <c:trendlineType val="linear"/>
          </c:trendline>
          <c:val>
            <c:numRef>
              <c:f>mediawiki!$Z$2:$Z$323</c:f>
              <c:numCache>
                <c:formatCode>General</c:formatCode>
                <c:ptCount val="322"/>
                <c:pt idx="0">
                  <c:v>0</c:v>
                </c:pt>
                <c:pt idx="1">
                  <c:v>-1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1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  <c:pt idx="28">
                  <c:v>1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2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-1</c:v>
                </c:pt>
                <c:pt idx="40">
                  <c:v>1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-1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1</c:v>
                </c:pt>
                <c:pt idx="61">
                  <c:v>-2</c:v>
                </c:pt>
                <c:pt idx="62">
                  <c:v>-1</c:v>
                </c:pt>
                <c:pt idx="63">
                  <c:v>0</c:v>
                </c:pt>
                <c:pt idx="64">
                  <c:v>-2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1</c:v>
                </c:pt>
                <c:pt idx="71">
                  <c:v>0</c:v>
                </c:pt>
                <c:pt idx="72">
                  <c:v>0</c:v>
                </c:pt>
                <c:pt idx="73">
                  <c:v>1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0</c:v>
                </c:pt>
                <c:pt idx="89">
                  <c:v>1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1</c:v>
                </c:pt>
                <c:pt idx="94">
                  <c:v>1</c:v>
                </c:pt>
                <c:pt idx="95">
                  <c:v>0</c:v>
                </c:pt>
                <c:pt idx="96">
                  <c:v>1</c:v>
                </c:pt>
                <c:pt idx="97">
                  <c:v>-1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1</c:v>
                </c:pt>
                <c:pt idx="111">
                  <c:v>1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1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1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1</c:v>
                </c:pt>
                <c:pt idx="175">
                  <c:v>-1</c:v>
                </c:pt>
                <c:pt idx="176">
                  <c:v>0</c:v>
                </c:pt>
                <c:pt idx="177">
                  <c:v>1</c:v>
                </c:pt>
                <c:pt idx="178">
                  <c:v>0</c:v>
                </c:pt>
                <c:pt idx="179">
                  <c:v>0</c:v>
                </c:pt>
                <c:pt idx="180">
                  <c:v>1</c:v>
                </c:pt>
                <c:pt idx="181">
                  <c:v>1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1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-1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1</c:v>
                </c:pt>
                <c:pt idx="210">
                  <c:v>-1</c:v>
                </c:pt>
                <c:pt idx="211">
                  <c:v>0</c:v>
                </c:pt>
                <c:pt idx="212">
                  <c:v>1</c:v>
                </c:pt>
                <c:pt idx="213">
                  <c:v>0</c:v>
                </c:pt>
                <c:pt idx="214">
                  <c:v>-1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2</c:v>
                </c:pt>
                <c:pt idx="223">
                  <c:v>1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1</c:v>
                </c:pt>
                <c:pt idx="234">
                  <c:v>0</c:v>
                </c:pt>
                <c:pt idx="235">
                  <c:v>0</c:v>
                </c:pt>
                <c:pt idx="236">
                  <c:v>1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1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1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1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3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-1</c:v>
                </c:pt>
                <c:pt idx="282">
                  <c:v>0</c:v>
                </c:pt>
                <c:pt idx="283">
                  <c:v>1</c:v>
                </c:pt>
                <c:pt idx="284">
                  <c:v>0</c:v>
                </c:pt>
                <c:pt idx="285">
                  <c:v>1</c:v>
                </c:pt>
                <c:pt idx="286">
                  <c:v>0</c:v>
                </c:pt>
                <c:pt idx="287">
                  <c:v>1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3</c:v>
                </c:pt>
                <c:pt idx="294">
                  <c:v>-3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3</c:v>
                </c:pt>
                <c:pt idx="299">
                  <c:v>0</c:v>
                </c:pt>
                <c:pt idx="300">
                  <c:v>-3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-1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1</c:v>
                </c:pt>
                <c:pt idx="317">
                  <c:v>-1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</c:numCache>
            </c:numRef>
          </c:val>
        </c:ser>
        <c:marker val="1"/>
        <c:axId val="98672000"/>
        <c:axId val="98673792"/>
      </c:lineChart>
      <c:catAx>
        <c:axId val="98672000"/>
        <c:scaling>
          <c:orientation val="minMax"/>
        </c:scaling>
        <c:delete val="1"/>
        <c:axPos val="b"/>
        <c:majorTickMark val="none"/>
        <c:tickLblPos val="none"/>
        <c:crossAx val="98673792"/>
        <c:crosses val="autoZero"/>
        <c:auto val="1"/>
        <c:lblAlgn val="ctr"/>
        <c:lblOffset val="100"/>
      </c:catAx>
      <c:valAx>
        <c:axId val="98673792"/>
        <c:scaling>
          <c:orientation val="minMax"/>
        </c:scaling>
        <c:axPos val="l"/>
        <c:numFmt formatCode="General" sourceLinked="1"/>
        <c:majorTickMark val="none"/>
        <c:tickLblPos val="nextTo"/>
        <c:crossAx val="98672000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lineChart>
        <c:grouping val="standard"/>
        <c:ser>
          <c:idx val="0"/>
          <c:order val="0"/>
          <c:tx>
            <c:v>Actual size</c:v>
          </c:tx>
          <c:spPr>
            <a:ln w="254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atlas!$A$2:$A$85</c:f>
              <c:numCache>
                <c:formatCode>General</c:formatCode>
                <c:ptCount val="8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</c:numCache>
            </c:numRef>
          </c:cat>
          <c:val>
            <c:numRef>
              <c:f>atlas!$H$2:$H$85</c:f>
              <c:numCache>
                <c:formatCode>General</c:formatCode>
                <c:ptCount val="84"/>
                <c:pt idx="0">
                  <c:v>56</c:v>
                </c:pt>
                <c:pt idx="1">
                  <c:v>55</c:v>
                </c:pt>
                <c:pt idx="2">
                  <c:v>57</c:v>
                </c:pt>
                <c:pt idx="3">
                  <c:v>57</c:v>
                </c:pt>
                <c:pt idx="4">
                  <c:v>57</c:v>
                </c:pt>
                <c:pt idx="5">
                  <c:v>57</c:v>
                </c:pt>
                <c:pt idx="6">
                  <c:v>57</c:v>
                </c:pt>
                <c:pt idx="7">
                  <c:v>57</c:v>
                </c:pt>
                <c:pt idx="8">
                  <c:v>57</c:v>
                </c:pt>
                <c:pt idx="9">
                  <c:v>57</c:v>
                </c:pt>
                <c:pt idx="10">
                  <c:v>57</c:v>
                </c:pt>
                <c:pt idx="11">
                  <c:v>58</c:v>
                </c:pt>
                <c:pt idx="12">
                  <c:v>58</c:v>
                </c:pt>
                <c:pt idx="13">
                  <c:v>58</c:v>
                </c:pt>
                <c:pt idx="14">
                  <c:v>58</c:v>
                </c:pt>
                <c:pt idx="15">
                  <c:v>58</c:v>
                </c:pt>
                <c:pt idx="16">
                  <c:v>59</c:v>
                </c:pt>
                <c:pt idx="17">
                  <c:v>59</c:v>
                </c:pt>
                <c:pt idx="18">
                  <c:v>59</c:v>
                </c:pt>
                <c:pt idx="19">
                  <c:v>59</c:v>
                </c:pt>
                <c:pt idx="20">
                  <c:v>59</c:v>
                </c:pt>
                <c:pt idx="21">
                  <c:v>51</c:v>
                </c:pt>
                <c:pt idx="22">
                  <c:v>51</c:v>
                </c:pt>
                <c:pt idx="23">
                  <c:v>51</c:v>
                </c:pt>
                <c:pt idx="24">
                  <c:v>51</c:v>
                </c:pt>
                <c:pt idx="25">
                  <c:v>51</c:v>
                </c:pt>
                <c:pt idx="26">
                  <c:v>51</c:v>
                </c:pt>
                <c:pt idx="27">
                  <c:v>52</c:v>
                </c:pt>
                <c:pt idx="28">
                  <c:v>52</c:v>
                </c:pt>
                <c:pt idx="29">
                  <c:v>53</c:v>
                </c:pt>
                <c:pt idx="30">
                  <c:v>53</c:v>
                </c:pt>
                <c:pt idx="31">
                  <c:v>53</c:v>
                </c:pt>
                <c:pt idx="32">
                  <c:v>55</c:v>
                </c:pt>
                <c:pt idx="33">
                  <c:v>55</c:v>
                </c:pt>
                <c:pt idx="34">
                  <c:v>56</c:v>
                </c:pt>
                <c:pt idx="35">
                  <c:v>56</c:v>
                </c:pt>
                <c:pt idx="36">
                  <c:v>56</c:v>
                </c:pt>
                <c:pt idx="37">
                  <c:v>55</c:v>
                </c:pt>
                <c:pt idx="38">
                  <c:v>55</c:v>
                </c:pt>
                <c:pt idx="39">
                  <c:v>57</c:v>
                </c:pt>
                <c:pt idx="40">
                  <c:v>57</c:v>
                </c:pt>
                <c:pt idx="41">
                  <c:v>58</c:v>
                </c:pt>
                <c:pt idx="42">
                  <c:v>58</c:v>
                </c:pt>
                <c:pt idx="43">
                  <c:v>58</c:v>
                </c:pt>
                <c:pt idx="44">
                  <c:v>58</c:v>
                </c:pt>
                <c:pt idx="45">
                  <c:v>58</c:v>
                </c:pt>
                <c:pt idx="46">
                  <c:v>58</c:v>
                </c:pt>
                <c:pt idx="47">
                  <c:v>58</c:v>
                </c:pt>
                <c:pt idx="48">
                  <c:v>58</c:v>
                </c:pt>
                <c:pt idx="49">
                  <c:v>58</c:v>
                </c:pt>
                <c:pt idx="50">
                  <c:v>59</c:v>
                </c:pt>
                <c:pt idx="51">
                  <c:v>59</c:v>
                </c:pt>
                <c:pt idx="52">
                  <c:v>61</c:v>
                </c:pt>
                <c:pt idx="53">
                  <c:v>59</c:v>
                </c:pt>
                <c:pt idx="54">
                  <c:v>59</c:v>
                </c:pt>
                <c:pt idx="55">
                  <c:v>59</c:v>
                </c:pt>
                <c:pt idx="56">
                  <c:v>59</c:v>
                </c:pt>
                <c:pt idx="57">
                  <c:v>59</c:v>
                </c:pt>
                <c:pt idx="58">
                  <c:v>59</c:v>
                </c:pt>
                <c:pt idx="59">
                  <c:v>59</c:v>
                </c:pt>
                <c:pt idx="60">
                  <c:v>59</c:v>
                </c:pt>
                <c:pt idx="61">
                  <c:v>59</c:v>
                </c:pt>
                <c:pt idx="62">
                  <c:v>59</c:v>
                </c:pt>
                <c:pt idx="63">
                  <c:v>59</c:v>
                </c:pt>
                <c:pt idx="64">
                  <c:v>59</c:v>
                </c:pt>
                <c:pt idx="65">
                  <c:v>60</c:v>
                </c:pt>
                <c:pt idx="66">
                  <c:v>62</c:v>
                </c:pt>
                <c:pt idx="67">
                  <c:v>62</c:v>
                </c:pt>
                <c:pt idx="68">
                  <c:v>62</c:v>
                </c:pt>
                <c:pt idx="69">
                  <c:v>69</c:v>
                </c:pt>
                <c:pt idx="70">
                  <c:v>69</c:v>
                </c:pt>
                <c:pt idx="71">
                  <c:v>69</c:v>
                </c:pt>
                <c:pt idx="72">
                  <c:v>70</c:v>
                </c:pt>
                <c:pt idx="73">
                  <c:v>69</c:v>
                </c:pt>
                <c:pt idx="74">
                  <c:v>70</c:v>
                </c:pt>
                <c:pt idx="75">
                  <c:v>70</c:v>
                </c:pt>
                <c:pt idx="76">
                  <c:v>71</c:v>
                </c:pt>
                <c:pt idx="77">
                  <c:v>71</c:v>
                </c:pt>
                <c:pt idx="78">
                  <c:v>71</c:v>
                </c:pt>
                <c:pt idx="79">
                  <c:v>72</c:v>
                </c:pt>
                <c:pt idx="80">
                  <c:v>72</c:v>
                </c:pt>
                <c:pt idx="81">
                  <c:v>72</c:v>
                </c:pt>
                <c:pt idx="82">
                  <c:v>73</c:v>
                </c:pt>
                <c:pt idx="83">
                  <c:v>73</c:v>
                </c:pt>
              </c:numCache>
            </c:numRef>
          </c:val>
        </c:ser>
        <c:marker val="1"/>
        <c:axId val="91515136"/>
        <c:axId val="91516928"/>
      </c:lineChart>
      <c:catAx>
        <c:axId val="91515136"/>
        <c:scaling>
          <c:orientation val="minMax"/>
        </c:scaling>
        <c:axPos val="b"/>
        <c:numFmt formatCode="#,##0" sourceLinked="0"/>
        <c:majorTickMark val="none"/>
        <c:tickLblPos val="nextTo"/>
        <c:crossAx val="91516928"/>
        <c:crosses val="autoZero"/>
        <c:auto val="1"/>
        <c:lblAlgn val="ctr"/>
        <c:lblOffset val="100"/>
        <c:tickLblSkip val="10"/>
      </c:catAx>
      <c:valAx>
        <c:axId val="91516928"/>
        <c:scaling>
          <c:orientation val="minMax"/>
          <c:max val="75"/>
          <c:min val="48"/>
        </c:scaling>
        <c:axPos val="l"/>
        <c:numFmt formatCode="General" sourceLinked="1"/>
        <c:majorTickMark val="none"/>
        <c:tickLblPos val="nextTo"/>
        <c:crossAx val="91515136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v>Actual size</c:v>
          </c:tx>
          <c:spPr>
            <a:ln w="254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biosql!$A$2:$A$47</c:f>
              <c:numCache>
                <c:formatCode>General</c:formatCode>
                <c:ptCount val="4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</c:numCache>
            </c:numRef>
          </c:cat>
          <c:val>
            <c:numRef>
              <c:f>biosql!$H$2:$H$47</c:f>
              <c:numCache>
                <c:formatCode>General</c:formatCode>
                <c:ptCount val="46"/>
                <c:pt idx="0">
                  <c:v>21</c:v>
                </c:pt>
                <c:pt idx="1">
                  <c:v>21</c:v>
                </c:pt>
                <c:pt idx="2">
                  <c:v>20</c:v>
                </c:pt>
                <c:pt idx="3">
                  <c:v>20</c:v>
                </c:pt>
                <c:pt idx="4">
                  <c:v>21</c:v>
                </c:pt>
                <c:pt idx="5">
                  <c:v>21</c:v>
                </c:pt>
                <c:pt idx="6">
                  <c:v>21</c:v>
                </c:pt>
                <c:pt idx="7">
                  <c:v>21</c:v>
                </c:pt>
                <c:pt idx="8">
                  <c:v>21</c:v>
                </c:pt>
                <c:pt idx="9">
                  <c:v>20</c:v>
                </c:pt>
                <c:pt idx="10">
                  <c:v>20</c:v>
                </c:pt>
                <c:pt idx="11">
                  <c:v>19</c:v>
                </c:pt>
                <c:pt idx="12">
                  <c:v>19</c:v>
                </c:pt>
                <c:pt idx="13">
                  <c:v>19</c:v>
                </c:pt>
                <c:pt idx="14">
                  <c:v>19</c:v>
                </c:pt>
                <c:pt idx="15">
                  <c:v>18</c:v>
                </c:pt>
                <c:pt idx="16">
                  <c:v>19</c:v>
                </c:pt>
                <c:pt idx="17">
                  <c:v>19</c:v>
                </c:pt>
                <c:pt idx="18">
                  <c:v>19</c:v>
                </c:pt>
                <c:pt idx="19">
                  <c:v>19</c:v>
                </c:pt>
                <c:pt idx="20">
                  <c:v>24</c:v>
                </c:pt>
                <c:pt idx="21">
                  <c:v>24</c:v>
                </c:pt>
                <c:pt idx="22">
                  <c:v>24</c:v>
                </c:pt>
                <c:pt idx="23">
                  <c:v>26</c:v>
                </c:pt>
                <c:pt idx="24">
                  <c:v>26</c:v>
                </c:pt>
                <c:pt idx="25">
                  <c:v>27</c:v>
                </c:pt>
                <c:pt idx="26">
                  <c:v>27</c:v>
                </c:pt>
                <c:pt idx="27">
                  <c:v>27</c:v>
                </c:pt>
                <c:pt idx="28">
                  <c:v>28</c:v>
                </c:pt>
                <c:pt idx="29">
                  <c:v>28</c:v>
                </c:pt>
                <c:pt idx="30">
                  <c:v>28</c:v>
                </c:pt>
                <c:pt idx="31">
                  <c:v>27</c:v>
                </c:pt>
                <c:pt idx="32">
                  <c:v>27</c:v>
                </c:pt>
                <c:pt idx="33">
                  <c:v>27</c:v>
                </c:pt>
                <c:pt idx="34">
                  <c:v>27</c:v>
                </c:pt>
                <c:pt idx="35">
                  <c:v>27</c:v>
                </c:pt>
                <c:pt idx="36">
                  <c:v>27</c:v>
                </c:pt>
                <c:pt idx="37">
                  <c:v>28</c:v>
                </c:pt>
                <c:pt idx="38">
                  <c:v>28</c:v>
                </c:pt>
                <c:pt idx="39">
                  <c:v>28</c:v>
                </c:pt>
                <c:pt idx="40">
                  <c:v>28</c:v>
                </c:pt>
                <c:pt idx="41">
                  <c:v>28</c:v>
                </c:pt>
                <c:pt idx="42">
                  <c:v>28</c:v>
                </c:pt>
                <c:pt idx="43">
                  <c:v>28</c:v>
                </c:pt>
                <c:pt idx="44">
                  <c:v>28</c:v>
                </c:pt>
                <c:pt idx="45">
                  <c:v>28</c:v>
                </c:pt>
              </c:numCache>
            </c:numRef>
          </c:val>
        </c:ser>
        <c:marker val="1"/>
        <c:axId val="91524480"/>
        <c:axId val="98845824"/>
      </c:lineChart>
      <c:catAx>
        <c:axId val="91524480"/>
        <c:scaling>
          <c:orientation val="minMax"/>
        </c:scaling>
        <c:axPos val="b"/>
        <c:numFmt formatCode="#,##0" sourceLinked="0"/>
        <c:majorTickMark val="none"/>
        <c:tickLblPos val="nextTo"/>
        <c:crossAx val="98845824"/>
        <c:crosses val="autoZero"/>
        <c:auto val="1"/>
        <c:lblAlgn val="ctr"/>
        <c:lblOffset val="100"/>
      </c:catAx>
      <c:valAx>
        <c:axId val="98845824"/>
        <c:scaling>
          <c:orientation val="minMax"/>
          <c:max val="29"/>
          <c:min val="17"/>
        </c:scaling>
        <c:axPos val="l"/>
        <c:numFmt formatCode="General" sourceLinked="1"/>
        <c:majorTickMark val="none"/>
        <c:tickLblPos val="nextTo"/>
        <c:crossAx val="91524480"/>
        <c:crosses val="autoZero"/>
        <c:crossBetween val="between"/>
      </c:valAx>
    </c:plotArea>
    <c:plotVisOnly val="1"/>
  </c:chart>
  <c:spPr>
    <a:solidFill>
      <a:srgbClr val="FFFFFF"/>
    </a:solidFill>
    <a:ln w="25400" cap="flat" cmpd="sng" algn="ctr">
      <a:solidFill>
        <a:srgbClr val="000000"/>
      </a:solidFill>
      <a:prstDash val="solid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el-GR"/>
    </a:p>
  </c:txPr>
  <c:externalData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v>Actual size</c:v>
          </c:tx>
          <c:spPr>
            <a:ln w="254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coppermine!$A$2:$A$118</c:f>
              <c:numCache>
                <c:formatCode>General</c:formatCode>
                <c:ptCount val="1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</c:numCache>
            </c:numRef>
          </c:cat>
          <c:val>
            <c:numRef>
              <c:f>coppermine!$H$2:$H$118</c:f>
              <c:numCache>
                <c:formatCode>General</c:formatCode>
                <c:ptCount val="117"/>
                <c:pt idx="0">
                  <c:v>8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13</c:v>
                </c:pt>
                <c:pt idx="9">
                  <c:v>13</c:v>
                </c:pt>
                <c:pt idx="10">
                  <c:v>13</c:v>
                </c:pt>
                <c:pt idx="11">
                  <c:v>13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15</c:v>
                </c:pt>
                <c:pt idx="16">
                  <c:v>15</c:v>
                </c:pt>
                <c:pt idx="17">
                  <c:v>15</c:v>
                </c:pt>
                <c:pt idx="18">
                  <c:v>15</c:v>
                </c:pt>
                <c:pt idx="19">
                  <c:v>16</c:v>
                </c:pt>
                <c:pt idx="20">
                  <c:v>16</c:v>
                </c:pt>
                <c:pt idx="21">
                  <c:v>16</c:v>
                </c:pt>
                <c:pt idx="22">
                  <c:v>16</c:v>
                </c:pt>
                <c:pt idx="23">
                  <c:v>16</c:v>
                </c:pt>
                <c:pt idx="24">
                  <c:v>16</c:v>
                </c:pt>
                <c:pt idx="25">
                  <c:v>17</c:v>
                </c:pt>
                <c:pt idx="26">
                  <c:v>19</c:v>
                </c:pt>
                <c:pt idx="27">
                  <c:v>19</c:v>
                </c:pt>
                <c:pt idx="28">
                  <c:v>19</c:v>
                </c:pt>
                <c:pt idx="29">
                  <c:v>17</c:v>
                </c:pt>
                <c:pt idx="30">
                  <c:v>19</c:v>
                </c:pt>
                <c:pt idx="31">
                  <c:v>19</c:v>
                </c:pt>
                <c:pt idx="32">
                  <c:v>19</c:v>
                </c:pt>
                <c:pt idx="33">
                  <c:v>19</c:v>
                </c:pt>
                <c:pt idx="34">
                  <c:v>20</c:v>
                </c:pt>
                <c:pt idx="35">
                  <c:v>20</c:v>
                </c:pt>
                <c:pt idx="36">
                  <c:v>20</c:v>
                </c:pt>
                <c:pt idx="37">
                  <c:v>20</c:v>
                </c:pt>
                <c:pt idx="38">
                  <c:v>20</c:v>
                </c:pt>
                <c:pt idx="39">
                  <c:v>20</c:v>
                </c:pt>
                <c:pt idx="40">
                  <c:v>20</c:v>
                </c:pt>
                <c:pt idx="41">
                  <c:v>20</c:v>
                </c:pt>
                <c:pt idx="42">
                  <c:v>20</c:v>
                </c:pt>
                <c:pt idx="43">
                  <c:v>20</c:v>
                </c:pt>
                <c:pt idx="44">
                  <c:v>20</c:v>
                </c:pt>
                <c:pt idx="45">
                  <c:v>20</c:v>
                </c:pt>
                <c:pt idx="46">
                  <c:v>20</c:v>
                </c:pt>
                <c:pt idx="47">
                  <c:v>20</c:v>
                </c:pt>
                <c:pt idx="48">
                  <c:v>20</c:v>
                </c:pt>
                <c:pt idx="49">
                  <c:v>20</c:v>
                </c:pt>
                <c:pt idx="50">
                  <c:v>20</c:v>
                </c:pt>
                <c:pt idx="51">
                  <c:v>20</c:v>
                </c:pt>
                <c:pt idx="52">
                  <c:v>20</c:v>
                </c:pt>
                <c:pt idx="53">
                  <c:v>20</c:v>
                </c:pt>
                <c:pt idx="54">
                  <c:v>20</c:v>
                </c:pt>
                <c:pt idx="55">
                  <c:v>21</c:v>
                </c:pt>
                <c:pt idx="56">
                  <c:v>21</c:v>
                </c:pt>
                <c:pt idx="57">
                  <c:v>21</c:v>
                </c:pt>
                <c:pt idx="58">
                  <c:v>21</c:v>
                </c:pt>
                <c:pt idx="59">
                  <c:v>21</c:v>
                </c:pt>
                <c:pt idx="60">
                  <c:v>21</c:v>
                </c:pt>
                <c:pt idx="61">
                  <c:v>21</c:v>
                </c:pt>
                <c:pt idx="62">
                  <c:v>21</c:v>
                </c:pt>
                <c:pt idx="63">
                  <c:v>21</c:v>
                </c:pt>
                <c:pt idx="64">
                  <c:v>22</c:v>
                </c:pt>
                <c:pt idx="65">
                  <c:v>22</c:v>
                </c:pt>
                <c:pt idx="66">
                  <c:v>22</c:v>
                </c:pt>
                <c:pt idx="67">
                  <c:v>22</c:v>
                </c:pt>
                <c:pt idx="68">
                  <c:v>22</c:v>
                </c:pt>
                <c:pt idx="69">
                  <c:v>22</c:v>
                </c:pt>
                <c:pt idx="70">
                  <c:v>23</c:v>
                </c:pt>
                <c:pt idx="71">
                  <c:v>23</c:v>
                </c:pt>
                <c:pt idx="72">
                  <c:v>23</c:v>
                </c:pt>
                <c:pt idx="73">
                  <c:v>23</c:v>
                </c:pt>
                <c:pt idx="74">
                  <c:v>23</c:v>
                </c:pt>
                <c:pt idx="75">
                  <c:v>23</c:v>
                </c:pt>
                <c:pt idx="76">
                  <c:v>23</c:v>
                </c:pt>
                <c:pt idx="77">
                  <c:v>23</c:v>
                </c:pt>
                <c:pt idx="78">
                  <c:v>23</c:v>
                </c:pt>
                <c:pt idx="79">
                  <c:v>23</c:v>
                </c:pt>
                <c:pt idx="80">
                  <c:v>23</c:v>
                </c:pt>
                <c:pt idx="81">
                  <c:v>23</c:v>
                </c:pt>
                <c:pt idx="82">
                  <c:v>23</c:v>
                </c:pt>
                <c:pt idx="83">
                  <c:v>23</c:v>
                </c:pt>
                <c:pt idx="84">
                  <c:v>23</c:v>
                </c:pt>
                <c:pt idx="85">
                  <c:v>23</c:v>
                </c:pt>
                <c:pt idx="86">
                  <c:v>23</c:v>
                </c:pt>
                <c:pt idx="87">
                  <c:v>22</c:v>
                </c:pt>
                <c:pt idx="88">
                  <c:v>22</c:v>
                </c:pt>
                <c:pt idx="89">
                  <c:v>22</c:v>
                </c:pt>
                <c:pt idx="90">
                  <c:v>22</c:v>
                </c:pt>
                <c:pt idx="91">
                  <c:v>22</c:v>
                </c:pt>
                <c:pt idx="92">
                  <c:v>22</c:v>
                </c:pt>
                <c:pt idx="93">
                  <c:v>22</c:v>
                </c:pt>
                <c:pt idx="94">
                  <c:v>22</c:v>
                </c:pt>
                <c:pt idx="95">
                  <c:v>22</c:v>
                </c:pt>
                <c:pt idx="96">
                  <c:v>22</c:v>
                </c:pt>
                <c:pt idx="97">
                  <c:v>22</c:v>
                </c:pt>
                <c:pt idx="98">
                  <c:v>22</c:v>
                </c:pt>
                <c:pt idx="99">
                  <c:v>22</c:v>
                </c:pt>
                <c:pt idx="100">
                  <c:v>22</c:v>
                </c:pt>
                <c:pt idx="101">
                  <c:v>22</c:v>
                </c:pt>
                <c:pt idx="102">
                  <c:v>22</c:v>
                </c:pt>
                <c:pt idx="103">
                  <c:v>22</c:v>
                </c:pt>
                <c:pt idx="104">
                  <c:v>22</c:v>
                </c:pt>
                <c:pt idx="105">
                  <c:v>22</c:v>
                </c:pt>
                <c:pt idx="106">
                  <c:v>22</c:v>
                </c:pt>
                <c:pt idx="107">
                  <c:v>22</c:v>
                </c:pt>
                <c:pt idx="108">
                  <c:v>22</c:v>
                </c:pt>
                <c:pt idx="109">
                  <c:v>22</c:v>
                </c:pt>
                <c:pt idx="110">
                  <c:v>22</c:v>
                </c:pt>
                <c:pt idx="111">
                  <c:v>22</c:v>
                </c:pt>
                <c:pt idx="112">
                  <c:v>22</c:v>
                </c:pt>
                <c:pt idx="113">
                  <c:v>22</c:v>
                </c:pt>
                <c:pt idx="114">
                  <c:v>22</c:v>
                </c:pt>
                <c:pt idx="115">
                  <c:v>22</c:v>
                </c:pt>
                <c:pt idx="116">
                  <c:v>22</c:v>
                </c:pt>
              </c:numCache>
            </c:numRef>
          </c:val>
        </c:ser>
        <c:marker val="1"/>
        <c:axId val="98770944"/>
        <c:axId val="98772480"/>
      </c:lineChart>
      <c:catAx>
        <c:axId val="98770944"/>
        <c:scaling>
          <c:orientation val="minMax"/>
        </c:scaling>
        <c:axPos val="b"/>
        <c:numFmt formatCode="#,##0" sourceLinked="0"/>
        <c:majorTickMark val="none"/>
        <c:tickLblPos val="nextTo"/>
        <c:crossAx val="98772480"/>
        <c:crosses val="autoZero"/>
        <c:auto val="1"/>
        <c:lblAlgn val="ctr"/>
        <c:lblOffset val="100"/>
        <c:tickLblSkip val="10"/>
      </c:catAx>
      <c:valAx>
        <c:axId val="98772480"/>
        <c:scaling>
          <c:orientation val="minMax"/>
          <c:max val="24"/>
          <c:min val="5"/>
        </c:scaling>
        <c:axPos val="l"/>
        <c:numFmt formatCode="General" sourceLinked="1"/>
        <c:majorTickMark val="none"/>
        <c:tickLblPos val="nextTo"/>
        <c:crossAx val="98770944"/>
        <c:crosses val="autoZero"/>
        <c:crossBetween val="between"/>
      </c:valAx>
    </c:plotArea>
    <c:plotVisOnly val="1"/>
  </c:chart>
  <c:spPr>
    <a:solidFill>
      <a:srgbClr val="FFFFFF"/>
    </a:solidFill>
    <a:ln w="25400" cap="flat" cmpd="sng" algn="ctr">
      <a:solidFill>
        <a:srgbClr val="000000"/>
      </a:solidFill>
      <a:prstDash val="solid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el-GR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plotArea>
      <c:layout/>
      <c:barChart>
        <c:barDir val="col"/>
        <c:grouping val="stacked"/>
        <c:ser>
          <c:idx val="0"/>
          <c:order val="0"/>
          <c:tx>
            <c:v>Alterations</c:v>
          </c:tx>
          <c:spPr>
            <a:solidFill>
              <a:srgbClr val="FFC000"/>
            </a:solidFill>
          </c:spPr>
          <c:cat>
            <c:numRef>
              <c:f>coppermine!$D$2:$D$118</c:f>
              <c:numCache>
                <c:formatCode>[$-409]d\-mmm\-yy;@</c:formatCode>
                <c:ptCount val="117"/>
                <c:pt idx="0">
                  <c:v>37882.866817130067</c:v>
                </c:pt>
                <c:pt idx="1">
                  <c:v>37894.947141203585</c:v>
                </c:pt>
                <c:pt idx="2">
                  <c:v>37895.985787037025</c:v>
                </c:pt>
                <c:pt idx="3">
                  <c:v>37910.232037037036</c:v>
                </c:pt>
                <c:pt idx="4">
                  <c:v>38018.429062499999</c:v>
                </c:pt>
                <c:pt idx="5">
                  <c:v>38046.604363425933</c:v>
                </c:pt>
                <c:pt idx="6">
                  <c:v>38047.308912037042</c:v>
                </c:pt>
                <c:pt idx="7">
                  <c:v>38067.931423610578</c:v>
                </c:pt>
                <c:pt idx="8">
                  <c:v>38077.206782407404</c:v>
                </c:pt>
                <c:pt idx="9">
                  <c:v>38142.719837962963</c:v>
                </c:pt>
                <c:pt idx="10">
                  <c:v>38148.264062499999</c:v>
                </c:pt>
                <c:pt idx="11">
                  <c:v>38152.256111111114</c:v>
                </c:pt>
                <c:pt idx="12">
                  <c:v>38154.650636574093</c:v>
                </c:pt>
                <c:pt idx="13">
                  <c:v>38155.505949074082</c:v>
                </c:pt>
                <c:pt idx="14">
                  <c:v>38157.301736111105</c:v>
                </c:pt>
                <c:pt idx="15">
                  <c:v>38157.434942129628</c:v>
                </c:pt>
                <c:pt idx="16">
                  <c:v>38160.883506944643</c:v>
                </c:pt>
                <c:pt idx="17">
                  <c:v>38168.471053240741</c:v>
                </c:pt>
                <c:pt idx="18">
                  <c:v>38174.210740740724</c:v>
                </c:pt>
                <c:pt idx="19">
                  <c:v>38182.273310185185</c:v>
                </c:pt>
                <c:pt idx="20">
                  <c:v>38205.547071759254</c:v>
                </c:pt>
                <c:pt idx="21">
                  <c:v>38207.943043981475</c:v>
                </c:pt>
                <c:pt idx="22">
                  <c:v>38207.949849537035</c:v>
                </c:pt>
                <c:pt idx="23">
                  <c:v>38208.857222222243</c:v>
                </c:pt>
                <c:pt idx="24">
                  <c:v>38212.184108796297</c:v>
                </c:pt>
                <c:pt idx="25">
                  <c:v>38239.16569444444</c:v>
                </c:pt>
                <c:pt idx="26">
                  <c:v>38265.501979166671</c:v>
                </c:pt>
                <c:pt idx="27">
                  <c:v>38267.497083333175</c:v>
                </c:pt>
                <c:pt idx="28">
                  <c:v>38268.697858796295</c:v>
                </c:pt>
                <c:pt idx="29">
                  <c:v>38292.638888888891</c:v>
                </c:pt>
                <c:pt idx="30">
                  <c:v>38303.771898148203</c:v>
                </c:pt>
                <c:pt idx="31">
                  <c:v>38333.433530092603</c:v>
                </c:pt>
                <c:pt idx="32">
                  <c:v>38351.303726851824</c:v>
                </c:pt>
                <c:pt idx="33">
                  <c:v>38378.125532407408</c:v>
                </c:pt>
                <c:pt idx="34">
                  <c:v>38385.978946759264</c:v>
                </c:pt>
                <c:pt idx="35">
                  <c:v>38433.370925925941</c:v>
                </c:pt>
                <c:pt idx="36">
                  <c:v>38488.673865740726</c:v>
                </c:pt>
                <c:pt idx="37">
                  <c:v>38488.686076389211</c:v>
                </c:pt>
                <c:pt idx="38">
                  <c:v>38571.648935185192</c:v>
                </c:pt>
                <c:pt idx="39">
                  <c:v>38650.05305555556</c:v>
                </c:pt>
                <c:pt idx="40">
                  <c:v>38666.512256944981</c:v>
                </c:pt>
                <c:pt idx="41">
                  <c:v>38681.800879629642</c:v>
                </c:pt>
                <c:pt idx="42">
                  <c:v>38684.308993055602</c:v>
                </c:pt>
                <c:pt idx="43">
                  <c:v>38772.567372685175</c:v>
                </c:pt>
                <c:pt idx="44">
                  <c:v>38824.512106481481</c:v>
                </c:pt>
                <c:pt idx="45">
                  <c:v>38866.700787036985</c:v>
                </c:pt>
                <c:pt idx="46">
                  <c:v>38880.215208333335</c:v>
                </c:pt>
                <c:pt idx="47">
                  <c:v>38945.766099537024</c:v>
                </c:pt>
                <c:pt idx="48">
                  <c:v>38947.286423610974</c:v>
                </c:pt>
                <c:pt idx="49">
                  <c:v>39006.130486110975</c:v>
                </c:pt>
                <c:pt idx="50">
                  <c:v>39006.173182870174</c:v>
                </c:pt>
                <c:pt idx="51">
                  <c:v>39010.967673610976</c:v>
                </c:pt>
                <c:pt idx="52">
                  <c:v>39039.252824074203</c:v>
                </c:pt>
                <c:pt idx="53">
                  <c:v>39078.379386574081</c:v>
                </c:pt>
                <c:pt idx="54">
                  <c:v>39100.700150462959</c:v>
                </c:pt>
                <c:pt idx="55">
                  <c:v>39121.363831018542</c:v>
                </c:pt>
                <c:pt idx="56">
                  <c:v>39121.757465277777</c:v>
                </c:pt>
                <c:pt idx="57">
                  <c:v>39159.575983796276</c:v>
                </c:pt>
                <c:pt idx="58">
                  <c:v>39237.010891203703</c:v>
                </c:pt>
                <c:pt idx="59">
                  <c:v>39282.42690972222</c:v>
                </c:pt>
                <c:pt idx="60">
                  <c:v>39290.61440972222</c:v>
                </c:pt>
                <c:pt idx="61">
                  <c:v>39314.300868055601</c:v>
                </c:pt>
                <c:pt idx="62">
                  <c:v>39345.480092592603</c:v>
                </c:pt>
                <c:pt idx="63">
                  <c:v>39345.4872569449</c:v>
                </c:pt>
                <c:pt idx="64">
                  <c:v>39430.316539352512</c:v>
                </c:pt>
                <c:pt idx="65">
                  <c:v>39437.897905092592</c:v>
                </c:pt>
                <c:pt idx="66">
                  <c:v>39473.487500000003</c:v>
                </c:pt>
                <c:pt idx="67">
                  <c:v>39488.995115740734</c:v>
                </c:pt>
                <c:pt idx="68">
                  <c:v>39614.843946759254</c:v>
                </c:pt>
                <c:pt idx="69">
                  <c:v>39661.302291666667</c:v>
                </c:pt>
                <c:pt idx="70">
                  <c:v>39723.731435185175</c:v>
                </c:pt>
                <c:pt idx="71">
                  <c:v>39739.439722222196</c:v>
                </c:pt>
                <c:pt idx="72">
                  <c:v>39745.301122685174</c:v>
                </c:pt>
                <c:pt idx="73">
                  <c:v>39752.796203703576</c:v>
                </c:pt>
                <c:pt idx="74">
                  <c:v>39763.683067129634</c:v>
                </c:pt>
                <c:pt idx="75">
                  <c:v>39776.491782407174</c:v>
                </c:pt>
                <c:pt idx="76">
                  <c:v>39793.354467592602</c:v>
                </c:pt>
                <c:pt idx="77">
                  <c:v>39793.897812500007</c:v>
                </c:pt>
                <c:pt idx="78">
                  <c:v>39793.931377314817</c:v>
                </c:pt>
                <c:pt idx="79">
                  <c:v>39798.433159722204</c:v>
                </c:pt>
                <c:pt idx="80">
                  <c:v>39802.886226851893</c:v>
                </c:pt>
                <c:pt idx="81">
                  <c:v>39802.900497685187</c:v>
                </c:pt>
                <c:pt idx="82">
                  <c:v>39819.362951389012</c:v>
                </c:pt>
                <c:pt idx="83">
                  <c:v>39820.433182870176</c:v>
                </c:pt>
                <c:pt idx="84">
                  <c:v>39828.896539352289</c:v>
                </c:pt>
                <c:pt idx="85">
                  <c:v>39832.919363425943</c:v>
                </c:pt>
                <c:pt idx="86">
                  <c:v>39897.993182870174</c:v>
                </c:pt>
                <c:pt idx="87">
                  <c:v>39898.763344906984</c:v>
                </c:pt>
                <c:pt idx="88">
                  <c:v>39900.676921296297</c:v>
                </c:pt>
                <c:pt idx="89">
                  <c:v>39907.521458333184</c:v>
                </c:pt>
                <c:pt idx="90">
                  <c:v>39968.668749999997</c:v>
                </c:pt>
                <c:pt idx="91">
                  <c:v>40018.268240740734</c:v>
                </c:pt>
                <c:pt idx="92">
                  <c:v>40028.822824074203</c:v>
                </c:pt>
                <c:pt idx="93">
                  <c:v>40158.367777777778</c:v>
                </c:pt>
                <c:pt idx="94">
                  <c:v>40180.443391203706</c:v>
                </c:pt>
                <c:pt idx="95">
                  <c:v>40208.661608796276</c:v>
                </c:pt>
                <c:pt idx="96">
                  <c:v>40260.318645833337</c:v>
                </c:pt>
                <c:pt idx="97">
                  <c:v>40324.521469906984</c:v>
                </c:pt>
                <c:pt idx="98">
                  <c:v>40328.843564814815</c:v>
                </c:pt>
                <c:pt idx="99">
                  <c:v>40332.510104166664</c:v>
                </c:pt>
                <c:pt idx="100">
                  <c:v>40336.29005787037</c:v>
                </c:pt>
                <c:pt idx="101">
                  <c:v>40396.416388889003</c:v>
                </c:pt>
                <c:pt idx="102">
                  <c:v>40400.453842592593</c:v>
                </c:pt>
                <c:pt idx="103">
                  <c:v>40437.517893518518</c:v>
                </c:pt>
                <c:pt idx="104">
                  <c:v>40492.836342592593</c:v>
                </c:pt>
                <c:pt idx="105">
                  <c:v>40512.276203703674</c:v>
                </c:pt>
                <c:pt idx="106">
                  <c:v>40512.684398148616</c:v>
                </c:pt>
                <c:pt idx="107">
                  <c:v>40545.822476851856</c:v>
                </c:pt>
                <c:pt idx="108">
                  <c:v>40546.57167824074</c:v>
                </c:pt>
                <c:pt idx="109">
                  <c:v>40756.456990740742</c:v>
                </c:pt>
                <c:pt idx="110">
                  <c:v>40757.359143518523</c:v>
                </c:pt>
                <c:pt idx="111">
                  <c:v>40787.529942129586</c:v>
                </c:pt>
                <c:pt idx="112">
                  <c:v>40787.631018518521</c:v>
                </c:pt>
                <c:pt idx="113">
                  <c:v>40918.514097222243</c:v>
                </c:pt>
                <c:pt idx="114">
                  <c:v>40918.658379629633</c:v>
                </c:pt>
                <c:pt idx="115">
                  <c:v>40997.60596064815</c:v>
                </c:pt>
                <c:pt idx="116">
                  <c:v>40997.661701388875</c:v>
                </c:pt>
              </c:numCache>
            </c:numRef>
          </c:cat>
          <c:val>
            <c:numRef>
              <c:f>coppermine!$S$2:$S$118</c:f>
              <c:numCache>
                <c:formatCode>General</c:formatCode>
                <c:ptCount val="117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0</c:v>
                </c:pt>
                <c:pt idx="15">
                  <c:v>1</c:v>
                </c:pt>
                <c:pt idx="16">
                  <c:v>2</c:v>
                </c:pt>
                <c:pt idx="17">
                  <c:v>0</c:v>
                </c:pt>
                <c:pt idx="18">
                  <c:v>1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0</c:v>
                </c:pt>
                <c:pt idx="32">
                  <c:v>0</c:v>
                </c:pt>
                <c:pt idx="33">
                  <c:v>4</c:v>
                </c:pt>
                <c:pt idx="34">
                  <c:v>0</c:v>
                </c:pt>
                <c:pt idx="35">
                  <c:v>2</c:v>
                </c:pt>
                <c:pt idx="36">
                  <c:v>1</c:v>
                </c:pt>
                <c:pt idx="37">
                  <c:v>2</c:v>
                </c:pt>
                <c:pt idx="38">
                  <c:v>1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1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1</c:v>
                </c:pt>
                <c:pt idx="51">
                  <c:v>0</c:v>
                </c:pt>
                <c:pt idx="52">
                  <c:v>1</c:v>
                </c:pt>
                <c:pt idx="53">
                  <c:v>0</c:v>
                </c:pt>
                <c:pt idx="54">
                  <c:v>1</c:v>
                </c:pt>
                <c:pt idx="55">
                  <c:v>0</c:v>
                </c:pt>
                <c:pt idx="56">
                  <c:v>2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2</c:v>
                </c:pt>
                <c:pt idx="63">
                  <c:v>2</c:v>
                </c:pt>
                <c:pt idx="64">
                  <c:v>1</c:v>
                </c:pt>
                <c:pt idx="65">
                  <c:v>0</c:v>
                </c:pt>
                <c:pt idx="66">
                  <c:v>0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0</c:v>
                </c:pt>
                <c:pt idx="71">
                  <c:v>0</c:v>
                </c:pt>
                <c:pt idx="72">
                  <c:v>1</c:v>
                </c:pt>
                <c:pt idx="73">
                  <c:v>2</c:v>
                </c:pt>
                <c:pt idx="74">
                  <c:v>1</c:v>
                </c:pt>
                <c:pt idx="75">
                  <c:v>1</c:v>
                </c:pt>
                <c:pt idx="76">
                  <c:v>2</c:v>
                </c:pt>
                <c:pt idx="77">
                  <c:v>0</c:v>
                </c:pt>
                <c:pt idx="78">
                  <c:v>3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1</c:v>
                </c:pt>
                <c:pt idx="84">
                  <c:v>1</c:v>
                </c:pt>
                <c:pt idx="85">
                  <c:v>0</c:v>
                </c:pt>
                <c:pt idx="86">
                  <c:v>2</c:v>
                </c:pt>
                <c:pt idx="87">
                  <c:v>0</c:v>
                </c:pt>
                <c:pt idx="88">
                  <c:v>1</c:v>
                </c:pt>
                <c:pt idx="89">
                  <c:v>0</c:v>
                </c:pt>
                <c:pt idx="90">
                  <c:v>1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1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1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</c:numCache>
            </c:numRef>
          </c:val>
        </c:ser>
        <c:ser>
          <c:idx val="1"/>
          <c:order val="1"/>
          <c:tx>
            <c:v>Insertions</c:v>
          </c:tx>
          <c:spPr>
            <a:solidFill>
              <a:srgbClr val="00B050"/>
            </a:solidFill>
          </c:spPr>
          <c:cat>
            <c:numRef>
              <c:f>coppermine!$D$2:$D$118</c:f>
              <c:numCache>
                <c:formatCode>[$-409]d\-mmm\-yy;@</c:formatCode>
                <c:ptCount val="117"/>
                <c:pt idx="0">
                  <c:v>37882.866817130067</c:v>
                </c:pt>
                <c:pt idx="1">
                  <c:v>37894.947141203585</c:v>
                </c:pt>
                <c:pt idx="2">
                  <c:v>37895.985787037025</c:v>
                </c:pt>
                <c:pt idx="3">
                  <c:v>37910.232037037036</c:v>
                </c:pt>
                <c:pt idx="4">
                  <c:v>38018.429062499999</c:v>
                </c:pt>
                <c:pt idx="5">
                  <c:v>38046.604363425933</c:v>
                </c:pt>
                <c:pt idx="6">
                  <c:v>38047.308912037042</c:v>
                </c:pt>
                <c:pt idx="7">
                  <c:v>38067.931423610578</c:v>
                </c:pt>
                <c:pt idx="8">
                  <c:v>38077.206782407404</c:v>
                </c:pt>
                <c:pt idx="9">
                  <c:v>38142.719837962963</c:v>
                </c:pt>
                <c:pt idx="10">
                  <c:v>38148.264062499999</c:v>
                </c:pt>
                <c:pt idx="11">
                  <c:v>38152.256111111114</c:v>
                </c:pt>
                <c:pt idx="12">
                  <c:v>38154.650636574093</c:v>
                </c:pt>
                <c:pt idx="13">
                  <c:v>38155.505949074082</c:v>
                </c:pt>
                <c:pt idx="14">
                  <c:v>38157.301736111105</c:v>
                </c:pt>
                <c:pt idx="15">
                  <c:v>38157.434942129628</c:v>
                </c:pt>
                <c:pt idx="16">
                  <c:v>38160.883506944643</c:v>
                </c:pt>
                <c:pt idx="17">
                  <c:v>38168.471053240741</c:v>
                </c:pt>
                <c:pt idx="18">
                  <c:v>38174.210740740724</c:v>
                </c:pt>
                <c:pt idx="19">
                  <c:v>38182.273310185185</c:v>
                </c:pt>
                <c:pt idx="20">
                  <c:v>38205.547071759254</c:v>
                </c:pt>
                <c:pt idx="21">
                  <c:v>38207.943043981475</c:v>
                </c:pt>
                <c:pt idx="22">
                  <c:v>38207.949849537035</c:v>
                </c:pt>
                <c:pt idx="23">
                  <c:v>38208.857222222243</c:v>
                </c:pt>
                <c:pt idx="24">
                  <c:v>38212.184108796297</c:v>
                </c:pt>
                <c:pt idx="25">
                  <c:v>38239.16569444444</c:v>
                </c:pt>
                <c:pt idx="26">
                  <c:v>38265.501979166671</c:v>
                </c:pt>
                <c:pt idx="27">
                  <c:v>38267.497083333175</c:v>
                </c:pt>
                <c:pt idx="28">
                  <c:v>38268.697858796295</c:v>
                </c:pt>
                <c:pt idx="29">
                  <c:v>38292.638888888891</c:v>
                </c:pt>
                <c:pt idx="30">
                  <c:v>38303.771898148203</c:v>
                </c:pt>
                <c:pt idx="31">
                  <c:v>38333.433530092603</c:v>
                </c:pt>
                <c:pt idx="32">
                  <c:v>38351.303726851824</c:v>
                </c:pt>
                <c:pt idx="33">
                  <c:v>38378.125532407408</c:v>
                </c:pt>
                <c:pt idx="34">
                  <c:v>38385.978946759264</c:v>
                </c:pt>
                <c:pt idx="35">
                  <c:v>38433.370925925941</c:v>
                </c:pt>
                <c:pt idx="36">
                  <c:v>38488.673865740726</c:v>
                </c:pt>
                <c:pt idx="37">
                  <c:v>38488.686076389211</c:v>
                </c:pt>
                <c:pt idx="38">
                  <c:v>38571.648935185192</c:v>
                </c:pt>
                <c:pt idx="39">
                  <c:v>38650.05305555556</c:v>
                </c:pt>
                <c:pt idx="40">
                  <c:v>38666.512256944981</c:v>
                </c:pt>
                <c:pt idx="41">
                  <c:v>38681.800879629642</c:v>
                </c:pt>
                <c:pt idx="42">
                  <c:v>38684.308993055602</c:v>
                </c:pt>
                <c:pt idx="43">
                  <c:v>38772.567372685175</c:v>
                </c:pt>
                <c:pt idx="44">
                  <c:v>38824.512106481481</c:v>
                </c:pt>
                <c:pt idx="45">
                  <c:v>38866.700787036985</c:v>
                </c:pt>
                <c:pt idx="46">
                  <c:v>38880.215208333335</c:v>
                </c:pt>
                <c:pt idx="47">
                  <c:v>38945.766099537024</c:v>
                </c:pt>
                <c:pt idx="48">
                  <c:v>38947.286423610974</c:v>
                </c:pt>
                <c:pt idx="49">
                  <c:v>39006.130486110975</c:v>
                </c:pt>
                <c:pt idx="50">
                  <c:v>39006.173182870174</c:v>
                </c:pt>
                <c:pt idx="51">
                  <c:v>39010.967673610976</c:v>
                </c:pt>
                <c:pt idx="52">
                  <c:v>39039.252824074203</c:v>
                </c:pt>
                <c:pt idx="53">
                  <c:v>39078.379386574081</c:v>
                </c:pt>
                <c:pt idx="54">
                  <c:v>39100.700150462959</c:v>
                </c:pt>
                <c:pt idx="55">
                  <c:v>39121.363831018542</c:v>
                </c:pt>
                <c:pt idx="56">
                  <c:v>39121.757465277777</c:v>
                </c:pt>
                <c:pt idx="57">
                  <c:v>39159.575983796276</c:v>
                </c:pt>
                <c:pt idx="58">
                  <c:v>39237.010891203703</c:v>
                </c:pt>
                <c:pt idx="59">
                  <c:v>39282.42690972222</c:v>
                </c:pt>
                <c:pt idx="60">
                  <c:v>39290.61440972222</c:v>
                </c:pt>
                <c:pt idx="61">
                  <c:v>39314.300868055601</c:v>
                </c:pt>
                <c:pt idx="62">
                  <c:v>39345.480092592603</c:v>
                </c:pt>
                <c:pt idx="63">
                  <c:v>39345.4872569449</c:v>
                </c:pt>
                <c:pt idx="64">
                  <c:v>39430.316539352512</c:v>
                </c:pt>
                <c:pt idx="65">
                  <c:v>39437.897905092592</c:v>
                </c:pt>
                <c:pt idx="66">
                  <c:v>39473.487500000003</c:v>
                </c:pt>
                <c:pt idx="67">
                  <c:v>39488.995115740734</c:v>
                </c:pt>
                <c:pt idx="68">
                  <c:v>39614.843946759254</c:v>
                </c:pt>
                <c:pt idx="69">
                  <c:v>39661.302291666667</c:v>
                </c:pt>
                <c:pt idx="70">
                  <c:v>39723.731435185175</c:v>
                </c:pt>
                <c:pt idx="71">
                  <c:v>39739.439722222196</c:v>
                </c:pt>
                <c:pt idx="72">
                  <c:v>39745.301122685174</c:v>
                </c:pt>
                <c:pt idx="73">
                  <c:v>39752.796203703576</c:v>
                </c:pt>
                <c:pt idx="74">
                  <c:v>39763.683067129634</c:v>
                </c:pt>
                <c:pt idx="75">
                  <c:v>39776.491782407174</c:v>
                </c:pt>
                <c:pt idx="76">
                  <c:v>39793.354467592602</c:v>
                </c:pt>
                <c:pt idx="77">
                  <c:v>39793.897812500007</c:v>
                </c:pt>
                <c:pt idx="78">
                  <c:v>39793.931377314817</c:v>
                </c:pt>
                <c:pt idx="79">
                  <c:v>39798.433159722204</c:v>
                </c:pt>
                <c:pt idx="80">
                  <c:v>39802.886226851893</c:v>
                </c:pt>
                <c:pt idx="81">
                  <c:v>39802.900497685187</c:v>
                </c:pt>
                <c:pt idx="82">
                  <c:v>39819.362951389012</c:v>
                </c:pt>
                <c:pt idx="83">
                  <c:v>39820.433182870176</c:v>
                </c:pt>
                <c:pt idx="84">
                  <c:v>39828.896539352289</c:v>
                </c:pt>
                <c:pt idx="85">
                  <c:v>39832.919363425943</c:v>
                </c:pt>
                <c:pt idx="86">
                  <c:v>39897.993182870174</c:v>
                </c:pt>
                <c:pt idx="87">
                  <c:v>39898.763344906984</c:v>
                </c:pt>
                <c:pt idx="88">
                  <c:v>39900.676921296297</c:v>
                </c:pt>
                <c:pt idx="89">
                  <c:v>39907.521458333184</c:v>
                </c:pt>
                <c:pt idx="90">
                  <c:v>39968.668749999997</c:v>
                </c:pt>
                <c:pt idx="91">
                  <c:v>40018.268240740734</c:v>
                </c:pt>
                <c:pt idx="92">
                  <c:v>40028.822824074203</c:v>
                </c:pt>
                <c:pt idx="93">
                  <c:v>40158.367777777778</c:v>
                </c:pt>
                <c:pt idx="94">
                  <c:v>40180.443391203706</c:v>
                </c:pt>
                <c:pt idx="95">
                  <c:v>40208.661608796276</c:v>
                </c:pt>
                <c:pt idx="96">
                  <c:v>40260.318645833337</c:v>
                </c:pt>
                <c:pt idx="97">
                  <c:v>40324.521469906984</c:v>
                </c:pt>
                <c:pt idx="98">
                  <c:v>40328.843564814815</c:v>
                </c:pt>
                <c:pt idx="99">
                  <c:v>40332.510104166664</c:v>
                </c:pt>
                <c:pt idx="100">
                  <c:v>40336.29005787037</c:v>
                </c:pt>
                <c:pt idx="101">
                  <c:v>40396.416388889003</c:v>
                </c:pt>
                <c:pt idx="102">
                  <c:v>40400.453842592593</c:v>
                </c:pt>
                <c:pt idx="103">
                  <c:v>40437.517893518518</c:v>
                </c:pt>
                <c:pt idx="104">
                  <c:v>40492.836342592593</c:v>
                </c:pt>
                <c:pt idx="105">
                  <c:v>40512.276203703674</c:v>
                </c:pt>
                <c:pt idx="106">
                  <c:v>40512.684398148616</c:v>
                </c:pt>
                <c:pt idx="107">
                  <c:v>40545.822476851856</c:v>
                </c:pt>
                <c:pt idx="108">
                  <c:v>40546.57167824074</c:v>
                </c:pt>
                <c:pt idx="109">
                  <c:v>40756.456990740742</c:v>
                </c:pt>
                <c:pt idx="110">
                  <c:v>40757.359143518523</c:v>
                </c:pt>
                <c:pt idx="111">
                  <c:v>40787.529942129586</c:v>
                </c:pt>
                <c:pt idx="112">
                  <c:v>40787.631018518521</c:v>
                </c:pt>
                <c:pt idx="113">
                  <c:v>40918.514097222243</c:v>
                </c:pt>
                <c:pt idx="114">
                  <c:v>40918.658379629633</c:v>
                </c:pt>
                <c:pt idx="115">
                  <c:v>40997.60596064815</c:v>
                </c:pt>
                <c:pt idx="116">
                  <c:v>40997.661701388875</c:v>
                </c:pt>
              </c:numCache>
            </c:numRef>
          </c:cat>
          <c:val>
            <c:numRef>
              <c:f>coppermine!$W$2:$W$118</c:f>
              <c:numCache>
                <c:formatCode>General</c:formatCode>
                <c:ptCount val="117"/>
                <c:pt idx="0">
                  <c:v>2</c:v>
                </c:pt>
                <c:pt idx="1">
                  <c:v>2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  <c:pt idx="5">
                  <c:v>9</c:v>
                </c:pt>
                <c:pt idx="6">
                  <c:v>1</c:v>
                </c:pt>
                <c:pt idx="7">
                  <c:v>0</c:v>
                </c:pt>
                <c:pt idx="8">
                  <c:v>8</c:v>
                </c:pt>
                <c:pt idx="9">
                  <c:v>1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3</c:v>
                </c:pt>
                <c:pt idx="14">
                  <c:v>3</c:v>
                </c:pt>
                <c:pt idx="15">
                  <c:v>6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5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1</c:v>
                </c:pt>
                <c:pt idx="25">
                  <c:v>3</c:v>
                </c:pt>
                <c:pt idx="26">
                  <c:v>11</c:v>
                </c:pt>
                <c:pt idx="27">
                  <c:v>0</c:v>
                </c:pt>
                <c:pt idx="28">
                  <c:v>8</c:v>
                </c:pt>
                <c:pt idx="29">
                  <c:v>1</c:v>
                </c:pt>
                <c:pt idx="30">
                  <c:v>18</c:v>
                </c:pt>
                <c:pt idx="31">
                  <c:v>0</c:v>
                </c:pt>
                <c:pt idx="32">
                  <c:v>0</c:v>
                </c:pt>
                <c:pt idx="33">
                  <c:v>2</c:v>
                </c:pt>
                <c:pt idx="34">
                  <c:v>5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1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1</c:v>
                </c:pt>
                <c:pt idx="51">
                  <c:v>0</c:v>
                </c:pt>
                <c:pt idx="52">
                  <c:v>1</c:v>
                </c:pt>
                <c:pt idx="53">
                  <c:v>0</c:v>
                </c:pt>
                <c:pt idx="54">
                  <c:v>1</c:v>
                </c:pt>
                <c:pt idx="55">
                  <c:v>5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5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3</c:v>
                </c:pt>
                <c:pt idx="69">
                  <c:v>1</c:v>
                </c:pt>
                <c:pt idx="70">
                  <c:v>9</c:v>
                </c:pt>
                <c:pt idx="71">
                  <c:v>0</c:v>
                </c:pt>
                <c:pt idx="72">
                  <c:v>1</c:v>
                </c:pt>
                <c:pt idx="73">
                  <c:v>0</c:v>
                </c:pt>
                <c:pt idx="74">
                  <c:v>2</c:v>
                </c:pt>
                <c:pt idx="75">
                  <c:v>1</c:v>
                </c:pt>
                <c:pt idx="76">
                  <c:v>1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1</c:v>
                </c:pt>
                <c:pt idx="84">
                  <c:v>1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1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1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</c:numCache>
            </c:numRef>
          </c:val>
        </c:ser>
        <c:ser>
          <c:idx val="2"/>
          <c:order val="2"/>
          <c:tx>
            <c:v>Deletions</c:v>
          </c:tx>
          <c:spPr>
            <a:solidFill>
              <a:srgbClr val="FF0000"/>
            </a:solidFill>
          </c:spPr>
          <c:cat>
            <c:numRef>
              <c:f>coppermine!$D$2:$D$118</c:f>
              <c:numCache>
                <c:formatCode>[$-409]d\-mmm\-yy;@</c:formatCode>
                <c:ptCount val="117"/>
                <c:pt idx="0">
                  <c:v>37882.866817130067</c:v>
                </c:pt>
                <c:pt idx="1">
                  <c:v>37894.947141203585</c:v>
                </c:pt>
                <c:pt idx="2">
                  <c:v>37895.985787037025</c:v>
                </c:pt>
                <c:pt idx="3">
                  <c:v>37910.232037037036</c:v>
                </c:pt>
                <c:pt idx="4">
                  <c:v>38018.429062499999</c:v>
                </c:pt>
                <c:pt idx="5">
                  <c:v>38046.604363425933</c:v>
                </c:pt>
                <c:pt idx="6">
                  <c:v>38047.308912037042</c:v>
                </c:pt>
                <c:pt idx="7">
                  <c:v>38067.931423610578</c:v>
                </c:pt>
                <c:pt idx="8">
                  <c:v>38077.206782407404</c:v>
                </c:pt>
                <c:pt idx="9">
                  <c:v>38142.719837962963</c:v>
                </c:pt>
                <c:pt idx="10">
                  <c:v>38148.264062499999</c:v>
                </c:pt>
                <c:pt idx="11">
                  <c:v>38152.256111111114</c:v>
                </c:pt>
                <c:pt idx="12">
                  <c:v>38154.650636574093</c:v>
                </c:pt>
                <c:pt idx="13">
                  <c:v>38155.505949074082</c:v>
                </c:pt>
                <c:pt idx="14">
                  <c:v>38157.301736111105</c:v>
                </c:pt>
                <c:pt idx="15">
                  <c:v>38157.434942129628</c:v>
                </c:pt>
                <c:pt idx="16">
                  <c:v>38160.883506944643</c:v>
                </c:pt>
                <c:pt idx="17">
                  <c:v>38168.471053240741</c:v>
                </c:pt>
                <c:pt idx="18">
                  <c:v>38174.210740740724</c:v>
                </c:pt>
                <c:pt idx="19">
                  <c:v>38182.273310185185</c:v>
                </c:pt>
                <c:pt idx="20">
                  <c:v>38205.547071759254</c:v>
                </c:pt>
                <c:pt idx="21">
                  <c:v>38207.943043981475</c:v>
                </c:pt>
                <c:pt idx="22">
                  <c:v>38207.949849537035</c:v>
                </c:pt>
                <c:pt idx="23">
                  <c:v>38208.857222222243</c:v>
                </c:pt>
                <c:pt idx="24">
                  <c:v>38212.184108796297</c:v>
                </c:pt>
                <c:pt idx="25">
                  <c:v>38239.16569444444</c:v>
                </c:pt>
                <c:pt idx="26">
                  <c:v>38265.501979166671</c:v>
                </c:pt>
                <c:pt idx="27">
                  <c:v>38267.497083333175</c:v>
                </c:pt>
                <c:pt idx="28">
                  <c:v>38268.697858796295</c:v>
                </c:pt>
                <c:pt idx="29">
                  <c:v>38292.638888888891</c:v>
                </c:pt>
                <c:pt idx="30">
                  <c:v>38303.771898148203</c:v>
                </c:pt>
                <c:pt idx="31">
                  <c:v>38333.433530092603</c:v>
                </c:pt>
                <c:pt idx="32">
                  <c:v>38351.303726851824</c:v>
                </c:pt>
                <c:pt idx="33">
                  <c:v>38378.125532407408</c:v>
                </c:pt>
                <c:pt idx="34">
                  <c:v>38385.978946759264</c:v>
                </c:pt>
                <c:pt idx="35">
                  <c:v>38433.370925925941</c:v>
                </c:pt>
                <c:pt idx="36">
                  <c:v>38488.673865740726</c:v>
                </c:pt>
                <c:pt idx="37">
                  <c:v>38488.686076389211</c:v>
                </c:pt>
                <c:pt idx="38">
                  <c:v>38571.648935185192</c:v>
                </c:pt>
                <c:pt idx="39">
                  <c:v>38650.05305555556</c:v>
                </c:pt>
                <c:pt idx="40">
                  <c:v>38666.512256944981</c:v>
                </c:pt>
                <c:pt idx="41">
                  <c:v>38681.800879629642</c:v>
                </c:pt>
                <c:pt idx="42">
                  <c:v>38684.308993055602</c:v>
                </c:pt>
                <c:pt idx="43">
                  <c:v>38772.567372685175</c:v>
                </c:pt>
                <c:pt idx="44">
                  <c:v>38824.512106481481</c:v>
                </c:pt>
                <c:pt idx="45">
                  <c:v>38866.700787036985</c:v>
                </c:pt>
                <c:pt idx="46">
                  <c:v>38880.215208333335</c:v>
                </c:pt>
                <c:pt idx="47">
                  <c:v>38945.766099537024</c:v>
                </c:pt>
                <c:pt idx="48">
                  <c:v>38947.286423610974</c:v>
                </c:pt>
                <c:pt idx="49">
                  <c:v>39006.130486110975</c:v>
                </c:pt>
                <c:pt idx="50">
                  <c:v>39006.173182870174</c:v>
                </c:pt>
                <c:pt idx="51">
                  <c:v>39010.967673610976</c:v>
                </c:pt>
                <c:pt idx="52">
                  <c:v>39039.252824074203</c:v>
                </c:pt>
                <c:pt idx="53">
                  <c:v>39078.379386574081</c:v>
                </c:pt>
                <c:pt idx="54">
                  <c:v>39100.700150462959</c:v>
                </c:pt>
                <c:pt idx="55">
                  <c:v>39121.363831018542</c:v>
                </c:pt>
                <c:pt idx="56">
                  <c:v>39121.757465277777</c:v>
                </c:pt>
                <c:pt idx="57">
                  <c:v>39159.575983796276</c:v>
                </c:pt>
                <c:pt idx="58">
                  <c:v>39237.010891203703</c:v>
                </c:pt>
                <c:pt idx="59">
                  <c:v>39282.42690972222</c:v>
                </c:pt>
                <c:pt idx="60">
                  <c:v>39290.61440972222</c:v>
                </c:pt>
                <c:pt idx="61">
                  <c:v>39314.300868055601</c:v>
                </c:pt>
                <c:pt idx="62">
                  <c:v>39345.480092592603</c:v>
                </c:pt>
                <c:pt idx="63">
                  <c:v>39345.4872569449</c:v>
                </c:pt>
                <c:pt idx="64">
                  <c:v>39430.316539352512</c:v>
                </c:pt>
                <c:pt idx="65">
                  <c:v>39437.897905092592</c:v>
                </c:pt>
                <c:pt idx="66">
                  <c:v>39473.487500000003</c:v>
                </c:pt>
                <c:pt idx="67">
                  <c:v>39488.995115740734</c:v>
                </c:pt>
                <c:pt idx="68">
                  <c:v>39614.843946759254</c:v>
                </c:pt>
                <c:pt idx="69">
                  <c:v>39661.302291666667</c:v>
                </c:pt>
                <c:pt idx="70">
                  <c:v>39723.731435185175</c:v>
                </c:pt>
                <c:pt idx="71">
                  <c:v>39739.439722222196</c:v>
                </c:pt>
                <c:pt idx="72">
                  <c:v>39745.301122685174</c:v>
                </c:pt>
                <c:pt idx="73">
                  <c:v>39752.796203703576</c:v>
                </c:pt>
                <c:pt idx="74">
                  <c:v>39763.683067129634</c:v>
                </c:pt>
                <c:pt idx="75">
                  <c:v>39776.491782407174</c:v>
                </c:pt>
                <c:pt idx="76">
                  <c:v>39793.354467592602</c:v>
                </c:pt>
                <c:pt idx="77">
                  <c:v>39793.897812500007</c:v>
                </c:pt>
                <c:pt idx="78">
                  <c:v>39793.931377314817</c:v>
                </c:pt>
                <c:pt idx="79">
                  <c:v>39798.433159722204</c:v>
                </c:pt>
                <c:pt idx="80">
                  <c:v>39802.886226851893</c:v>
                </c:pt>
                <c:pt idx="81">
                  <c:v>39802.900497685187</c:v>
                </c:pt>
                <c:pt idx="82">
                  <c:v>39819.362951389012</c:v>
                </c:pt>
                <c:pt idx="83">
                  <c:v>39820.433182870176</c:v>
                </c:pt>
                <c:pt idx="84">
                  <c:v>39828.896539352289</c:v>
                </c:pt>
                <c:pt idx="85">
                  <c:v>39832.919363425943</c:v>
                </c:pt>
                <c:pt idx="86">
                  <c:v>39897.993182870174</c:v>
                </c:pt>
                <c:pt idx="87">
                  <c:v>39898.763344906984</c:v>
                </c:pt>
                <c:pt idx="88">
                  <c:v>39900.676921296297</c:v>
                </c:pt>
                <c:pt idx="89">
                  <c:v>39907.521458333184</c:v>
                </c:pt>
                <c:pt idx="90">
                  <c:v>39968.668749999997</c:v>
                </c:pt>
                <c:pt idx="91">
                  <c:v>40018.268240740734</c:v>
                </c:pt>
                <c:pt idx="92">
                  <c:v>40028.822824074203</c:v>
                </c:pt>
                <c:pt idx="93">
                  <c:v>40158.367777777778</c:v>
                </c:pt>
                <c:pt idx="94">
                  <c:v>40180.443391203706</c:v>
                </c:pt>
                <c:pt idx="95">
                  <c:v>40208.661608796276</c:v>
                </c:pt>
                <c:pt idx="96">
                  <c:v>40260.318645833337</c:v>
                </c:pt>
                <c:pt idx="97">
                  <c:v>40324.521469906984</c:v>
                </c:pt>
                <c:pt idx="98">
                  <c:v>40328.843564814815</c:v>
                </c:pt>
                <c:pt idx="99">
                  <c:v>40332.510104166664</c:v>
                </c:pt>
                <c:pt idx="100">
                  <c:v>40336.29005787037</c:v>
                </c:pt>
                <c:pt idx="101">
                  <c:v>40396.416388889003</c:v>
                </c:pt>
                <c:pt idx="102">
                  <c:v>40400.453842592593</c:v>
                </c:pt>
                <c:pt idx="103">
                  <c:v>40437.517893518518</c:v>
                </c:pt>
                <c:pt idx="104">
                  <c:v>40492.836342592593</c:v>
                </c:pt>
                <c:pt idx="105">
                  <c:v>40512.276203703674</c:v>
                </c:pt>
                <c:pt idx="106">
                  <c:v>40512.684398148616</c:v>
                </c:pt>
                <c:pt idx="107">
                  <c:v>40545.822476851856</c:v>
                </c:pt>
                <c:pt idx="108">
                  <c:v>40546.57167824074</c:v>
                </c:pt>
                <c:pt idx="109">
                  <c:v>40756.456990740742</c:v>
                </c:pt>
                <c:pt idx="110">
                  <c:v>40757.359143518523</c:v>
                </c:pt>
                <c:pt idx="111">
                  <c:v>40787.529942129586</c:v>
                </c:pt>
                <c:pt idx="112">
                  <c:v>40787.631018518521</c:v>
                </c:pt>
                <c:pt idx="113">
                  <c:v>40918.514097222243</c:v>
                </c:pt>
                <c:pt idx="114">
                  <c:v>40918.658379629633</c:v>
                </c:pt>
                <c:pt idx="115">
                  <c:v>40997.60596064815</c:v>
                </c:pt>
                <c:pt idx="116">
                  <c:v>40997.661701388875</c:v>
                </c:pt>
              </c:numCache>
            </c:numRef>
          </c:cat>
          <c:val>
            <c:numRef>
              <c:f>coppermine!$X$2:$X$118</c:f>
              <c:numCache>
                <c:formatCode>General</c:formatCode>
                <c:ptCount val="1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</c:v>
                </c:pt>
                <c:pt idx="14">
                  <c:v>0</c:v>
                </c:pt>
                <c:pt idx="15">
                  <c:v>7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2</c:v>
                </c:pt>
                <c:pt idx="29">
                  <c:v>18</c:v>
                </c:pt>
                <c:pt idx="30">
                  <c:v>2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4</c:v>
                </c:pt>
                <c:pt idx="37">
                  <c:v>10</c:v>
                </c:pt>
                <c:pt idx="38">
                  <c:v>2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2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2</c:v>
                </c:pt>
                <c:pt idx="85">
                  <c:v>0</c:v>
                </c:pt>
                <c:pt idx="86">
                  <c:v>0</c:v>
                </c:pt>
                <c:pt idx="87">
                  <c:v>4</c:v>
                </c:pt>
                <c:pt idx="88">
                  <c:v>7</c:v>
                </c:pt>
                <c:pt idx="89">
                  <c:v>0</c:v>
                </c:pt>
                <c:pt idx="90">
                  <c:v>2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</c:numCache>
            </c:numRef>
          </c:val>
        </c:ser>
        <c:overlap val="100"/>
        <c:axId val="86191104"/>
        <c:axId val="86209280"/>
      </c:barChart>
      <c:dateAx>
        <c:axId val="86191104"/>
        <c:scaling>
          <c:orientation val="minMax"/>
        </c:scaling>
        <c:delete val="1"/>
        <c:axPos val="b"/>
        <c:numFmt formatCode="[$-409]yyyy;@" sourceLinked="0"/>
        <c:tickLblPos val="none"/>
        <c:crossAx val="86209280"/>
        <c:crosses val="autoZero"/>
        <c:auto val="1"/>
        <c:lblOffset val="100"/>
        <c:majorUnit val="1"/>
        <c:majorTimeUnit val="years"/>
      </c:dateAx>
      <c:valAx>
        <c:axId val="86209280"/>
        <c:scaling>
          <c:orientation val="minMax"/>
          <c:max val="23"/>
          <c:min val="0"/>
        </c:scaling>
        <c:axPos val="l"/>
        <c:numFmt formatCode="General" sourceLinked="1"/>
        <c:tickLblPos val="nextTo"/>
        <c:crossAx val="86191104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lineChart>
        <c:grouping val="standard"/>
        <c:ser>
          <c:idx val="0"/>
          <c:order val="0"/>
          <c:tx>
            <c:strRef>
              <c:f>ensembl!$Z$1</c:f>
              <c:strCache>
                <c:ptCount val="1"/>
                <c:pt idx="0">
                  <c:v>growth T</c:v>
                </c:pt>
              </c:strCache>
            </c:strRef>
          </c:tx>
          <c:spPr>
            <a:ln w="25400"/>
          </c:spPr>
          <c:marker>
            <c:symbol val="none"/>
          </c:marker>
          <c:trendline>
            <c:trendlineType val="linear"/>
          </c:trendline>
          <c:val>
            <c:numRef>
              <c:f>ensembl!$Z$2:$Z$529</c:f>
              <c:numCache>
                <c:formatCode>General</c:formatCode>
                <c:ptCount val="528"/>
                <c:pt idx="0">
                  <c:v>-2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-1</c:v>
                </c:pt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  <c:pt idx="28">
                  <c:v>-2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-1</c:v>
                </c:pt>
                <c:pt idx="33">
                  <c:v>0</c:v>
                </c:pt>
                <c:pt idx="34">
                  <c:v>1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2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0</c:v>
                </c:pt>
                <c:pt idx="52">
                  <c:v>2</c:v>
                </c:pt>
                <c:pt idx="53">
                  <c:v>4</c:v>
                </c:pt>
                <c:pt idx="54">
                  <c:v>1</c:v>
                </c:pt>
                <c:pt idx="55">
                  <c:v>-10</c:v>
                </c:pt>
                <c:pt idx="56">
                  <c:v>0</c:v>
                </c:pt>
                <c:pt idx="57">
                  <c:v>0</c:v>
                </c:pt>
                <c:pt idx="58">
                  <c:v>1</c:v>
                </c:pt>
                <c:pt idx="59">
                  <c:v>1</c:v>
                </c:pt>
                <c:pt idx="60">
                  <c:v>0</c:v>
                </c:pt>
                <c:pt idx="61">
                  <c:v>0</c:v>
                </c:pt>
                <c:pt idx="62">
                  <c:v>2</c:v>
                </c:pt>
                <c:pt idx="63">
                  <c:v>0</c:v>
                </c:pt>
                <c:pt idx="64">
                  <c:v>1</c:v>
                </c:pt>
                <c:pt idx="65">
                  <c:v>1</c:v>
                </c:pt>
                <c:pt idx="66">
                  <c:v>0</c:v>
                </c:pt>
                <c:pt idx="67">
                  <c:v>0</c:v>
                </c:pt>
                <c:pt idx="68">
                  <c:v>1</c:v>
                </c:pt>
                <c:pt idx="69">
                  <c:v>1</c:v>
                </c:pt>
                <c:pt idx="70">
                  <c:v>0</c:v>
                </c:pt>
                <c:pt idx="71">
                  <c:v>1</c:v>
                </c:pt>
                <c:pt idx="72">
                  <c:v>1</c:v>
                </c:pt>
                <c:pt idx="73">
                  <c:v>0</c:v>
                </c:pt>
                <c:pt idx="74">
                  <c:v>0</c:v>
                </c:pt>
                <c:pt idx="75">
                  <c:v>1</c:v>
                </c:pt>
                <c:pt idx="76">
                  <c:v>1</c:v>
                </c:pt>
                <c:pt idx="77">
                  <c:v>0</c:v>
                </c:pt>
                <c:pt idx="78">
                  <c:v>1</c:v>
                </c:pt>
                <c:pt idx="79">
                  <c:v>-1</c:v>
                </c:pt>
                <c:pt idx="80">
                  <c:v>4</c:v>
                </c:pt>
                <c:pt idx="81">
                  <c:v>0</c:v>
                </c:pt>
                <c:pt idx="82">
                  <c:v>0</c:v>
                </c:pt>
                <c:pt idx="83">
                  <c:v>1</c:v>
                </c:pt>
                <c:pt idx="84">
                  <c:v>1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-11</c:v>
                </c:pt>
                <c:pt idx="93">
                  <c:v>-1</c:v>
                </c:pt>
                <c:pt idx="94">
                  <c:v>0</c:v>
                </c:pt>
                <c:pt idx="95">
                  <c:v>2</c:v>
                </c:pt>
                <c:pt idx="96">
                  <c:v>0</c:v>
                </c:pt>
                <c:pt idx="97">
                  <c:v>-1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1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3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1</c:v>
                </c:pt>
                <c:pt idx="126">
                  <c:v>-2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6</c:v>
                </c:pt>
                <c:pt idx="132">
                  <c:v>-4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1</c:v>
                </c:pt>
                <c:pt idx="143">
                  <c:v>0</c:v>
                </c:pt>
                <c:pt idx="144">
                  <c:v>0</c:v>
                </c:pt>
                <c:pt idx="145">
                  <c:v>7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-1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-2</c:v>
                </c:pt>
                <c:pt idx="157">
                  <c:v>-1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5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2</c:v>
                </c:pt>
                <c:pt idx="189">
                  <c:v>0</c:v>
                </c:pt>
                <c:pt idx="190">
                  <c:v>1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2</c:v>
                </c:pt>
                <c:pt idx="195">
                  <c:v>2</c:v>
                </c:pt>
                <c:pt idx="196">
                  <c:v>0</c:v>
                </c:pt>
                <c:pt idx="197">
                  <c:v>0</c:v>
                </c:pt>
                <c:pt idx="198">
                  <c:v>1</c:v>
                </c:pt>
                <c:pt idx="199">
                  <c:v>0</c:v>
                </c:pt>
                <c:pt idx="200">
                  <c:v>1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-4</c:v>
                </c:pt>
                <c:pt idx="206">
                  <c:v>0</c:v>
                </c:pt>
                <c:pt idx="207">
                  <c:v>3</c:v>
                </c:pt>
                <c:pt idx="208">
                  <c:v>1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1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-1</c:v>
                </c:pt>
                <c:pt idx="226">
                  <c:v>2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1</c:v>
                </c:pt>
                <c:pt idx="240">
                  <c:v>0</c:v>
                </c:pt>
                <c:pt idx="241">
                  <c:v>2</c:v>
                </c:pt>
                <c:pt idx="242">
                  <c:v>-5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5</c:v>
                </c:pt>
                <c:pt idx="249">
                  <c:v>-1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2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3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1</c:v>
                </c:pt>
                <c:pt idx="277">
                  <c:v>0</c:v>
                </c:pt>
                <c:pt idx="278">
                  <c:v>4</c:v>
                </c:pt>
                <c:pt idx="279">
                  <c:v>-4</c:v>
                </c:pt>
                <c:pt idx="280">
                  <c:v>0</c:v>
                </c:pt>
                <c:pt idx="281">
                  <c:v>4</c:v>
                </c:pt>
                <c:pt idx="282">
                  <c:v>1</c:v>
                </c:pt>
                <c:pt idx="283">
                  <c:v>-1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1</c:v>
                </c:pt>
                <c:pt idx="294">
                  <c:v>1</c:v>
                </c:pt>
                <c:pt idx="295">
                  <c:v>-1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1</c:v>
                </c:pt>
                <c:pt idx="307">
                  <c:v>0</c:v>
                </c:pt>
                <c:pt idx="308">
                  <c:v>2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-2</c:v>
                </c:pt>
                <c:pt idx="314">
                  <c:v>2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2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1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-5</c:v>
                </c:pt>
                <c:pt idx="378">
                  <c:v>0</c:v>
                </c:pt>
                <c:pt idx="379">
                  <c:v>0</c:v>
                </c:pt>
                <c:pt idx="380">
                  <c:v>2</c:v>
                </c:pt>
                <c:pt idx="381">
                  <c:v>-2</c:v>
                </c:pt>
                <c:pt idx="382">
                  <c:v>0</c:v>
                </c:pt>
                <c:pt idx="383">
                  <c:v>1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-1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2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4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-3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1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5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-6</c:v>
                </c:pt>
                <c:pt idx="493">
                  <c:v>1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1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1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</c:numCache>
            </c:numRef>
          </c:val>
        </c:ser>
        <c:marker val="1"/>
        <c:axId val="98809344"/>
        <c:axId val="98810880"/>
      </c:lineChart>
      <c:catAx>
        <c:axId val="98809344"/>
        <c:scaling>
          <c:orientation val="minMax"/>
        </c:scaling>
        <c:delete val="1"/>
        <c:axPos val="b"/>
        <c:majorTickMark val="none"/>
        <c:tickLblPos val="none"/>
        <c:crossAx val="98810880"/>
        <c:crosses val="autoZero"/>
        <c:auto val="1"/>
        <c:lblAlgn val="ctr"/>
        <c:lblOffset val="100"/>
      </c:catAx>
      <c:valAx>
        <c:axId val="98810880"/>
        <c:scaling>
          <c:orientation val="minMax"/>
        </c:scaling>
        <c:axPos val="l"/>
        <c:numFmt formatCode="General" sourceLinked="1"/>
        <c:majorTickMark val="none"/>
        <c:tickLblPos val="nextTo"/>
        <c:crossAx val="98809344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v>Actual size</c:v>
          </c:tx>
          <c:spPr>
            <a:ln w="254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typo3!$A$2:$A$97</c:f>
              <c:numCache>
                <c:formatCode>General</c:formatCode>
                <c:ptCount val="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</c:numCache>
            </c:numRef>
          </c:cat>
          <c:val>
            <c:numRef>
              <c:f>typo3!$H$2:$H$97</c:f>
              <c:numCache>
                <c:formatCode>General</c:formatCode>
                <c:ptCount val="96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11</c:v>
                </c:pt>
                <c:pt idx="5">
                  <c:v>11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13</c:v>
                </c:pt>
                <c:pt idx="14">
                  <c:v>13</c:v>
                </c:pt>
                <c:pt idx="15">
                  <c:v>13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15</c:v>
                </c:pt>
                <c:pt idx="20">
                  <c:v>15</c:v>
                </c:pt>
                <c:pt idx="21">
                  <c:v>18</c:v>
                </c:pt>
                <c:pt idx="22">
                  <c:v>18</c:v>
                </c:pt>
                <c:pt idx="23">
                  <c:v>18</c:v>
                </c:pt>
                <c:pt idx="24">
                  <c:v>19</c:v>
                </c:pt>
                <c:pt idx="25">
                  <c:v>19</c:v>
                </c:pt>
                <c:pt idx="26">
                  <c:v>19</c:v>
                </c:pt>
                <c:pt idx="27">
                  <c:v>19</c:v>
                </c:pt>
                <c:pt idx="28">
                  <c:v>19</c:v>
                </c:pt>
                <c:pt idx="29">
                  <c:v>19</c:v>
                </c:pt>
                <c:pt idx="30">
                  <c:v>19</c:v>
                </c:pt>
                <c:pt idx="31">
                  <c:v>19</c:v>
                </c:pt>
                <c:pt idx="32">
                  <c:v>19</c:v>
                </c:pt>
                <c:pt idx="33">
                  <c:v>19</c:v>
                </c:pt>
                <c:pt idx="34">
                  <c:v>19</c:v>
                </c:pt>
                <c:pt idx="35">
                  <c:v>19</c:v>
                </c:pt>
                <c:pt idx="36">
                  <c:v>19</c:v>
                </c:pt>
                <c:pt idx="37">
                  <c:v>19</c:v>
                </c:pt>
                <c:pt idx="38">
                  <c:v>19</c:v>
                </c:pt>
                <c:pt idx="39">
                  <c:v>19</c:v>
                </c:pt>
                <c:pt idx="40">
                  <c:v>19</c:v>
                </c:pt>
                <c:pt idx="41">
                  <c:v>19</c:v>
                </c:pt>
                <c:pt idx="42">
                  <c:v>19</c:v>
                </c:pt>
                <c:pt idx="43">
                  <c:v>19</c:v>
                </c:pt>
                <c:pt idx="44">
                  <c:v>19</c:v>
                </c:pt>
                <c:pt idx="45">
                  <c:v>19</c:v>
                </c:pt>
                <c:pt idx="46">
                  <c:v>19</c:v>
                </c:pt>
                <c:pt idx="47">
                  <c:v>19</c:v>
                </c:pt>
                <c:pt idx="48">
                  <c:v>19</c:v>
                </c:pt>
                <c:pt idx="49">
                  <c:v>19</c:v>
                </c:pt>
                <c:pt idx="50">
                  <c:v>20</c:v>
                </c:pt>
                <c:pt idx="51">
                  <c:v>20</c:v>
                </c:pt>
                <c:pt idx="52">
                  <c:v>21</c:v>
                </c:pt>
                <c:pt idx="53">
                  <c:v>21</c:v>
                </c:pt>
                <c:pt idx="54">
                  <c:v>22</c:v>
                </c:pt>
                <c:pt idx="55">
                  <c:v>22</c:v>
                </c:pt>
                <c:pt idx="56">
                  <c:v>22</c:v>
                </c:pt>
                <c:pt idx="57">
                  <c:v>22</c:v>
                </c:pt>
                <c:pt idx="58">
                  <c:v>22</c:v>
                </c:pt>
                <c:pt idx="59">
                  <c:v>22</c:v>
                </c:pt>
                <c:pt idx="60">
                  <c:v>22</c:v>
                </c:pt>
                <c:pt idx="61">
                  <c:v>23</c:v>
                </c:pt>
                <c:pt idx="62">
                  <c:v>23</c:v>
                </c:pt>
                <c:pt idx="63">
                  <c:v>22</c:v>
                </c:pt>
                <c:pt idx="64">
                  <c:v>22</c:v>
                </c:pt>
                <c:pt idx="65">
                  <c:v>22</c:v>
                </c:pt>
                <c:pt idx="66">
                  <c:v>22</c:v>
                </c:pt>
                <c:pt idx="67">
                  <c:v>22</c:v>
                </c:pt>
                <c:pt idx="68">
                  <c:v>21</c:v>
                </c:pt>
                <c:pt idx="69">
                  <c:v>18</c:v>
                </c:pt>
                <c:pt idx="70">
                  <c:v>18</c:v>
                </c:pt>
                <c:pt idx="71">
                  <c:v>18</c:v>
                </c:pt>
                <c:pt idx="72">
                  <c:v>16</c:v>
                </c:pt>
                <c:pt idx="73">
                  <c:v>15</c:v>
                </c:pt>
                <c:pt idx="74">
                  <c:v>14</c:v>
                </c:pt>
                <c:pt idx="75">
                  <c:v>14</c:v>
                </c:pt>
                <c:pt idx="76">
                  <c:v>14</c:v>
                </c:pt>
                <c:pt idx="77">
                  <c:v>14</c:v>
                </c:pt>
                <c:pt idx="78">
                  <c:v>14</c:v>
                </c:pt>
                <c:pt idx="79">
                  <c:v>14</c:v>
                </c:pt>
                <c:pt idx="80">
                  <c:v>16</c:v>
                </c:pt>
                <c:pt idx="81">
                  <c:v>16</c:v>
                </c:pt>
                <c:pt idx="82">
                  <c:v>16</c:v>
                </c:pt>
                <c:pt idx="83">
                  <c:v>16</c:v>
                </c:pt>
                <c:pt idx="84">
                  <c:v>16</c:v>
                </c:pt>
                <c:pt idx="85">
                  <c:v>21</c:v>
                </c:pt>
                <c:pt idx="86">
                  <c:v>21</c:v>
                </c:pt>
                <c:pt idx="87">
                  <c:v>23</c:v>
                </c:pt>
                <c:pt idx="88">
                  <c:v>23</c:v>
                </c:pt>
                <c:pt idx="89">
                  <c:v>23</c:v>
                </c:pt>
                <c:pt idx="90">
                  <c:v>23</c:v>
                </c:pt>
                <c:pt idx="91">
                  <c:v>23</c:v>
                </c:pt>
                <c:pt idx="92">
                  <c:v>23</c:v>
                </c:pt>
                <c:pt idx="93">
                  <c:v>23</c:v>
                </c:pt>
                <c:pt idx="94">
                  <c:v>23</c:v>
                </c:pt>
                <c:pt idx="95">
                  <c:v>23</c:v>
                </c:pt>
              </c:numCache>
            </c:numRef>
          </c:val>
        </c:ser>
        <c:marker val="1"/>
        <c:axId val="98863744"/>
        <c:axId val="98869632"/>
      </c:lineChart>
      <c:catAx>
        <c:axId val="98863744"/>
        <c:scaling>
          <c:orientation val="minMax"/>
        </c:scaling>
        <c:axPos val="b"/>
        <c:numFmt formatCode="#,##0" sourceLinked="0"/>
        <c:majorTickMark val="none"/>
        <c:tickLblPos val="nextTo"/>
        <c:crossAx val="98869632"/>
        <c:crosses val="autoZero"/>
        <c:auto val="1"/>
        <c:lblAlgn val="ctr"/>
        <c:lblOffset val="100"/>
        <c:tickLblSkip val="9"/>
      </c:catAx>
      <c:valAx>
        <c:axId val="98869632"/>
        <c:scaling>
          <c:orientation val="minMax"/>
          <c:max val="24"/>
          <c:min val="9"/>
        </c:scaling>
        <c:axPos val="l"/>
        <c:numFmt formatCode="General" sourceLinked="1"/>
        <c:majorTickMark val="none"/>
        <c:tickLblPos val="nextTo"/>
        <c:crossAx val="98863744"/>
        <c:crosses val="autoZero"/>
        <c:crossBetween val="between"/>
      </c:valAx>
    </c:plotArea>
    <c:plotVisOnly val="1"/>
  </c:chart>
  <c:spPr>
    <a:solidFill>
      <a:srgbClr val="FFFFFF"/>
    </a:solidFill>
    <a:ln w="25400" cap="flat" cmpd="sng" algn="ctr">
      <a:solidFill>
        <a:srgbClr val="000000"/>
      </a:solidFill>
      <a:prstDash val="solid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el-GR"/>
    </a:p>
  </c:txPr>
  <c:externalData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lineChart>
        <c:grouping val="standard"/>
        <c:ser>
          <c:idx val="0"/>
          <c:order val="0"/>
          <c:tx>
            <c:strRef>
              <c:f>atlas!$Z$1</c:f>
              <c:strCache>
                <c:ptCount val="1"/>
                <c:pt idx="0">
                  <c:v>growth T</c:v>
                </c:pt>
              </c:strCache>
            </c:strRef>
          </c:tx>
          <c:spPr>
            <a:ln w="25400"/>
          </c:spPr>
          <c:marker>
            <c:symbol val="none"/>
          </c:marker>
          <c:trendline>
            <c:trendlineType val="linear"/>
          </c:trendline>
          <c:val>
            <c:numRef>
              <c:f>atlas!$Z$2:$Z$85</c:f>
              <c:numCache>
                <c:formatCode>General</c:formatCode>
                <c:ptCount val="84"/>
                <c:pt idx="0">
                  <c:v>0</c:v>
                </c:pt>
                <c:pt idx="1">
                  <c:v>-1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-8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  <c:pt idx="28">
                  <c:v>0</c:v>
                </c:pt>
                <c:pt idx="29">
                  <c:v>1</c:v>
                </c:pt>
                <c:pt idx="30">
                  <c:v>0</c:v>
                </c:pt>
                <c:pt idx="31">
                  <c:v>0</c:v>
                </c:pt>
                <c:pt idx="32">
                  <c:v>2</c:v>
                </c:pt>
                <c:pt idx="33">
                  <c:v>0</c:v>
                </c:pt>
                <c:pt idx="34">
                  <c:v>1</c:v>
                </c:pt>
                <c:pt idx="35">
                  <c:v>0</c:v>
                </c:pt>
                <c:pt idx="36">
                  <c:v>0</c:v>
                </c:pt>
                <c:pt idx="37">
                  <c:v>-1</c:v>
                </c:pt>
                <c:pt idx="38">
                  <c:v>0</c:v>
                </c:pt>
                <c:pt idx="39">
                  <c:v>2</c:v>
                </c:pt>
                <c:pt idx="40">
                  <c:v>0</c:v>
                </c:pt>
                <c:pt idx="41">
                  <c:v>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1</c:v>
                </c:pt>
                <c:pt idx="51">
                  <c:v>0</c:v>
                </c:pt>
                <c:pt idx="52">
                  <c:v>2</c:v>
                </c:pt>
                <c:pt idx="53">
                  <c:v>-2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1</c:v>
                </c:pt>
                <c:pt idx="66">
                  <c:v>2</c:v>
                </c:pt>
                <c:pt idx="67">
                  <c:v>0</c:v>
                </c:pt>
                <c:pt idx="68">
                  <c:v>0</c:v>
                </c:pt>
                <c:pt idx="69">
                  <c:v>7</c:v>
                </c:pt>
                <c:pt idx="70">
                  <c:v>0</c:v>
                </c:pt>
                <c:pt idx="71">
                  <c:v>0</c:v>
                </c:pt>
                <c:pt idx="72">
                  <c:v>1</c:v>
                </c:pt>
                <c:pt idx="73">
                  <c:v>-1</c:v>
                </c:pt>
                <c:pt idx="74">
                  <c:v>1</c:v>
                </c:pt>
                <c:pt idx="75">
                  <c:v>0</c:v>
                </c:pt>
                <c:pt idx="76">
                  <c:v>1</c:v>
                </c:pt>
                <c:pt idx="77">
                  <c:v>0</c:v>
                </c:pt>
                <c:pt idx="78">
                  <c:v>0</c:v>
                </c:pt>
                <c:pt idx="79">
                  <c:v>1</c:v>
                </c:pt>
                <c:pt idx="80">
                  <c:v>0</c:v>
                </c:pt>
                <c:pt idx="81">
                  <c:v>0</c:v>
                </c:pt>
                <c:pt idx="82">
                  <c:v>1</c:v>
                </c:pt>
                <c:pt idx="83">
                  <c:v>0</c:v>
                </c:pt>
              </c:numCache>
            </c:numRef>
          </c:val>
        </c:ser>
        <c:marker val="1"/>
        <c:axId val="99106176"/>
        <c:axId val="99116160"/>
      </c:lineChart>
      <c:catAx>
        <c:axId val="99106176"/>
        <c:scaling>
          <c:orientation val="minMax"/>
        </c:scaling>
        <c:delete val="1"/>
        <c:axPos val="b"/>
        <c:majorTickMark val="none"/>
        <c:tickLblPos val="none"/>
        <c:crossAx val="99116160"/>
        <c:crosses val="autoZero"/>
        <c:auto val="1"/>
        <c:lblAlgn val="ctr"/>
        <c:lblOffset val="100"/>
      </c:catAx>
      <c:valAx>
        <c:axId val="99116160"/>
        <c:scaling>
          <c:orientation val="minMax"/>
        </c:scaling>
        <c:axPos val="l"/>
        <c:numFmt formatCode="General" sourceLinked="1"/>
        <c:majorTickMark val="none"/>
        <c:tickLblPos val="nextTo"/>
        <c:crossAx val="99106176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lineChart>
        <c:grouping val="standard"/>
        <c:ser>
          <c:idx val="0"/>
          <c:order val="0"/>
          <c:tx>
            <c:strRef>
              <c:f>biosql!$Z$1</c:f>
              <c:strCache>
                <c:ptCount val="1"/>
                <c:pt idx="0">
                  <c:v>growth T</c:v>
                </c:pt>
              </c:strCache>
            </c:strRef>
          </c:tx>
          <c:spPr>
            <a:ln w="25400"/>
          </c:spPr>
          <c:marker>
            <c:symbol val="none"/>
          </c:marker>
          <c:trendline>
            <c:trendlineType val="linear"/>
          </c:trendline>
          <c:val>
            <c:numRef>
              <c:f>biosql!$Z$2:$Z$47</c:f>
              <c:numCache>
                <c:formatCode>General</c:formatCode>
                <c:ptCount val="46"/>
                <c:pt idx="0">
                  <c:v>0</c:v>
                </c:pt>
                <c:pt idx="1">
                  <c:v>0</c:v>
                </c:pt>
                <c:pt idx="2">
                  <c:v>-1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-1</c:v>
                </c:pt>
                <c:pt idx="10">
                  <c:v>0</c:v>
                </c:pt>
                <c:pt idx="11">
                  <c:v>-1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-1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5</c:v>
                </c:pt>
                <c:pt idx="21">
                  <c:v>0</c:v>
                </c:pt>
                <c:pt idx="22">
                  <c:v>0</c:v>
                </c:pt>
                <c:pt idx="23">
                  <c:v>2</c:v>
                </c:pt>
                <c:pt idx="24">
                  <c:v>0</c:v>
                </c:pt>
                <c:pt idx="25">
                  <c:v>1</c:v>
                </c:pt>
                <c:pt idx="26">
                  <c:v>0</c:v>
                </c:pt>
                <c:pt idx="27">
                  <c:v>0</c:v>
                </c:pt>
                <c:pt idx="28">
                  <c:v>1</c:v>
                </c:pt>
                <c:pt idx="29">
                  <c:v>0</c:v>
                </c:pt>
                <c:pt idx="30">
                  <c:v>0</c:v>
                </c:pt>
                <c:pt idx="31">
                  <c:v>-1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1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</c:numCache>
            </c:numRef>
          </c:val>
        </c:ser>
        <c:marker val="1"/>
        <c:axId val="99140736"/>
        <c:axId val="99142272"/>
      </c:lineChart>
      <c:catAx>
        <c:axId val="99140736"/>
        <c:scaling>
          <c:orientation val="minMax"/>
        </c:scaling>
        <c:delete val="1"/>
        <c:axPos val="b"/>
        <c:majorTickMark val="none"/>
        <c:tickLblPos val="none"/>
        <c:crossAx val="99142272"/>
        <c:crosses val="autoZero"/>
        <c:auto val="1"/>
        <c:lblAlgn val="ctr"/>
        <c:lblOffset val="100"/>
      </c:catAx>
      <c:valAx>
        <c:axId val="99142272"/>
        <c:scaling>
          <c:orientation val="minMax"/>
        </c:scaling>
        <c:axPos val="l"/>
        <c:numFmt formatCode="General" sourceLinked="1"/>
        <c:majorTickMark val="none"/>
        <c:tickLblPos val="nextTo"/>
        <c:crossAx val="99140736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lineChart>
        <c:grouping val="standard"/>
        <c:ser>
          <c:idx val="0"/>
          <c:order val="0"/>
          <c:tx>
            <c:strRef>
              <c:f>coppermine!$Z$1</c:f>
              <c:strCache>
                <c:ptCount val="1"/>
                <c:pt idx="0">
                  <c:v>growth T</c:v>
                </c:pt>
              </c:strCache>
            </c:strRef>
          </c:tx>
          <c:spPr>
            <a:ln w="25400"/>
          </c:spPr>
          <c:marker>
            <c:symbol val="none"/>
          </c:marker>
          <c:trendline>
            <c:trendlineType val="linear"/>
          </c:trendline>
          <c:val>
            <c:numRef>
              <c:f>coppermine!$Z$2:$Z$118</c:f>
              <c:numCache>
                <c:formatCode>General</c:formatCode>
                <c:ptCount val="117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</c:v>
                </c:pt>
                <c:pt idx="26">
                  <c:v>2</c:v>
                </c:pt>
                <c:pt idx="27">
                  <c:v>0</c:v>
                </c:pt>
                <c:pt idx="28">
                  <c:v>0</c:v>
                </c:pt>
                <c:pt idx="29">
                  <c:v>-2</c:v>
                </c:pt>
                <c:pt idx="30">
                  <c:v>2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1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1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1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-1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</c:numCache>
            </c:numRef>
          </c:val>
        </c:ser>
        <c:marker val="1"/>
        <c:axId val="99223808"/>
        <c:axId val="99237888"/>
      </c:lineChart>
      <c:catAx>
        <c:axId val="99223808"/>
        <c:scaling>
          <c:orientation val="minMax"/>
        </c:scaling>
        <c:delete val="1"/>
        <c:axPos val="b"/>
        <c:majorTickMark val="none"/>
        <c:tickLblPos val="none"/>
        <c:crossAx val="99237888"/>
        <c:crosses val="autoZero"/>
        <c:auto val="1"/>
        <c:lblAlgn val="ctr"/>
        <c:lblOffset val="100"/>
      </c:catAx>
      <c:valAx>
        <c:axId val="99237888"/>
        <c:scaling>
          <c:orientation val="minMax"/>
        </c:scaling>
        <c:axPos val="l"/>
        <c:numFmt formatCode="General" sourceLinked="1"/>
        <c:majorTickMark val="none"/>
        <c:tickLblPos val="nextTo"/>
        <c:crossAx val="99223808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lineChart>
        <c:grouping val="standard"/>
        <c:ser>
          <c:idx val="0"/>
          <c:order val="0"/>
          <c:tx>
            <c:strRef>
              <c:f>ensembl!$Z$1</c:f>
              <c:strCache>
                <c:ptCount val="1"/>
                <c:pt idx="0">
                  <c:v>growth T</c:v>
                </c:pt>
              </c:strCache>
            </c:strRef>
          </c:tx>
          <c:spPr>
            <a:ln w="25400"/>
          </c:spPr>
          <c:marker>
            <c:symbol val="none"/>
          </c:marker>
          <c:trendline>
            <c:trendlineType val="linear"/>
          </c:trendline>
          <c:val>
            <c:numRef>
              <c:f>ensembl!$Z$2:$Z$529</c:f>
              <c:numCache>
                <c:formatCode>General</c:formatCode>
                <c:ptCount val="528"/>
                <c:pt idx="0">
                  <c:v>-2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-1</c:v>
                </c:pt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  <c:pt idx="28">
                  <c:v>-2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-1</c:v>
                </c:pt>
                <c:pt idx="33">
                  <c:v>0</c:v>
                </c:pt>
                <c:pt idx="34">
                  <c:v>1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2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0</c:v>
                </c:pt>
                <c:pt idx="52">
                  <c:v>2</c:v>
                </c:pt>
                <c:pt idx="53">
                  <c:v>4</c:v>
                </c:pt>
                <c:pt idx="54">
                  <c:v>1</c:v>
                </c:pt>
                <c:pt idx="55">
                  <c:v>-10</c:v>
                </c:pt>
                <c:pt idx="56">
                  <c:v>0</c:v>
                </c:pt>
                <c:pt idx="57">
                  <c:v>0</c:v>
                </c:pt>
                <c:pt idx="58">
                  <c:v>1</c:v>
                </c:pt>
                <c:pt idx="59">
                  <c:v>1</c:v>
                </c:pt>
                <c:pt idx="60">
                  <c:v>0</c:v>
                </c:pt>
                <c:pt idx="61">
                  <c:v>0</c:v>
                </c:pt>
                <c:pt idx="62">
                  <c:v>2</c:v>
                </c:pt>
                <c:pt idx="63">
                  <c:v>0</c:v>
                </c:pt>
                <c:pt idx="64">
                  <c:v>1</c:v>
                </c:pt>
                <c:pt idx="65">
                  <c:v>1</c:v>
                </c:pt>
                <c:pt idx="66">
                  <c:v>0</c:v>
                </c:pt>
                <c:pt idx="67">
                  <c:v>0</c:v>
                </c:pt>
                <c:pt idx="68">
                  <c:v>1</c:v>
                </c:pt>
                <c:pt idx="69">
                  <c:v>1</c:v>
                </c:pt>
                <c:pt idx="70">
                  <c:v>0</c:v>
                </c:pt>
                <c:pt idx="71">
                  <c:v>1</c:v>
                </c:pt>
                <c:pt idx="72">
                  <c:v>1</c:v>
                </c:pt>
                <c:pt idx="73">
                  <c:v>0</c:v>
                </c:pt>
                <c:pt idx="74">
                  <c:v>0</c:v>
                </c:pt>
                <c:pt idx="75">
                  <c:v>1</c:v>
                </c:pt>
                <c:pt idx="76">
                  <c:v>1</c:v>
                </c:pt>
                <c:pt idx="77">
                  <c:v>0</c:v>
                </c:pt>
                <c:pt idx="78">
                  <c:v>1</c:v>
                </c:pt>
                <c:pt idx="79">
                  <c:v>-1</c:v>
                </c:pt>
                <c:pt idx="80">
                  <c:v>4</c:v>
                </c:pt>
                <c:pt idx="81">
                  <c:v>0</c:v>
                </c:pt>
                <c:pt idx="82">
                  <c:v>0</c:v>
                </c:pt>
                <c:pt idx="83">
                  <c:v>1</c:v>
                </c:pt>
                <c:pt idx="84">
                  <c:v>1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-11</c:v>
                </c:pt>
                <c:pt idx="93">
                  <c:v>-1</c:v>
                </c:pt>
                <c:pt idx="94">
                  <c:v>0</c:v>
                </c:pt>
                <c:pt idx="95">
                  <c:v>2</c:v>
                </c:pt>
                <c:pt idx="96">
                  <c:v>0</c:v>
                </c:pt>
                <c:pt idx="97">
                  <c:v>-1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1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3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1</c:v>
                </c:pt>
                <c:pt idx="126">
                  <c:v>-2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6</c:v>
                </c:pt>
                <c:pt idx="132">
                  <c:v>-4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1</c:v>
                </c:pt>
                <c:pt idx="143">
                  <c:v>0</c:v>
                </c:pt>
                <c:pt idx="144">
                  <c:v>0</c:v>
                </c:pt>
                <c:pt idx="145">
                  <c:v>7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-1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-2</c:v>
                </c:pt>
                <c:pt idx="157">
                  <c:v>-1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5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2</c:v>
                </c:pt>
                <c:pt idx="189">
                  <c:v>0</c:v>
                </c:pt>
                <c:pt idx="190">
                  <c:v>1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2</c:v>
                </c:pt>
                <c:pt idx="195">
                  <c:v>2</c:v>
                </c:pt>
                <c:pt idx="196">
                  <c:v>0</c:v>
                </c:pt>
                <c:pt idx="197">
                  <c:v>0</c:v>
                </c:pt>
                <c:pt idx="198">
                  <c:v>1</c:v>
                </c:pt>
                <c:pt idx="199">
                  <c:v>0</c:v>
                </c:pt>
                <c:pt idx="200">
                  <c:v>1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-4</c:v>
                </c:pt>
                <c:pt idx="206">
                  <c:v>0</c:v>
                </c:pt>
                <c:pt idx="207">
                  <c:v>3</c:v>
                </c:pt>
                <c:pt idx="208">
                  <c:v>1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1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-1</c:v>
                </c:pt>
                <c:pt idx="226">
                  <c:v>2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1</c:v>
                </c:pt>
                <c:pt idx="240">
                  <c:v>0</c:v>
                </c:pt>
                <c:pt idx="241">
                  <c:v>2</c:v>
                </c:pt>
                <c:pt idx="242">
                  <c:v>-5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5</c:v>
                </c:pt>
                <c:pt idx="249">
                  <c:v>-1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2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3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1</c:v>
                </c:pt>
                <c:pt idx="277">
                  <c:v>0</c:v>
                </c:pt>
                <c:pt idx="278">
                  <c:v>4</c:v>
                </c:pt>
                <c:pt idx="279">
                  <c:v>-4</c:v>
                </c:pt>
                <c:pt idx="280">
                  <c:v>0</c:v>
                </c:pt>
                <c:pt idx="281">
                  <c:v>4</c:v>
                </c:pt>
                <c:pt idx="282">
                  <c:v>1</c:v>
                </c:pt>
                <c:pt idx="283">
                  <c:v>-1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1</c:v>
                </c:pt>
                <c:pt idx="294">
                  <c:v>1</c:v>
                </c:pt>
                <c:pt idx="295">
                  <c:v>-1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1</c:v>
                </c:pt>
                <c:pt idx="307">
                  <c:v>0</c:v>
                </c:pt>
                <c:pt idx="308">
                  <c:v>2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-2</c:v>
                </c:pt>
                <c:pt idx="314">
                  <c:v>2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2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1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-5</c:v>
                </c:pt>
                <c:pt idx="378">
                  <c:v>0</c:v>
                </c:pt>
                <c:pt idx="379">
                  <c:v>0</c:v>
                </c:pt>
                <c:pt idx="380">
                  <c:v>2</c:v>
                </c:pt>
                <c:pt idx="381">
                  <c:v>-2</c:v>
                </c:pt>
                <c:pt idx="382">
                  <c:v>0</c:v>
                </c:pt>
                <c:pt idx="383">
                  <c:v>1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-1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2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4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-3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1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5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-6</c:v>
                </c:pt>
                <c:pt idx="493">
                  <c:v>1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1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1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</c:numCache>
            </c:numRef>
          </c:val>
        </c:ser>
        <c:marker val="1"/>
        <c:axId val="99253632"/>
        <c:axId val="99267712"/>
      </c:lineChart>
      <c:catAx>
        <c:axId val="99253632"/>
        <c:scaling>
          <c:orientation val="minMax"/>
        </c:scaling>
        <c:delete val="1"/>
        <c:axPos val="b"/>
        <c:majorTickMark val="none"/>
        <c:tickLblPos val="none"/>
        <c:crossAx val="99267712"/>
        <c:crosses val="autoZero"/>
        <c:auto val="1"/>
        <c:lblAlgn val="ctr"/>
        <c:lblOffset val="100"/>
      </c:catAx>
      <c:valAx>
        <c:axId val="99267712"/>
        <c:scaling>
          <c:orientation val="minMax"/>
        </c:scaling>
        <c:axPos val="l"/>
        <c:numFmt formatCode="General" sourceLinked="1"/>
        <c:majorTickMark val="none"/>
        <c:tickLblPos val="nextTo"/>
        <c:crossAx val="99253632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autoTitleDeleted val="1"/>
    <c:plotArea>
      <c:layout/>
      <c:lineChart>
        <c:grouping val="standard"/>
        <c:ser>
          <c:idx val="0"/>
          <c:order val="0"/>
          <c:tx>
            <c:strRef>
              <c:f>opencart!$Z$1</c:f>
              <c:strCache>
                <c:ptCount val="1"/>
                <c:pt idx="0">
                  <c:v>growth T</c:v>
                </c:pt>
              </c:strCache>
            </c:strRef>
          </c:tx>
          <c:spPr>
            <a:ln w="25400"/>
          </c:spPr>
          <c:marker>
            <c:symbol val="none"/>
          </c:marker>
          <c:trendline>
            <c:trendlineType val="linear"/>
          </c:trendline>
          <c:val>
            <c:numRef>
              <c:f>opencart!$Z$2:$Z$165</c:f>
              <c:numCache>
                <c:formatCode>General</c:formatCode>
                <c:ptCount val="164"/>
                <c:pt idx="0">
                  <c:v>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-1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2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6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2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26</c:v>
                </c:pt>
                <c:pt idx="33">
                  <c:v>0</c:v>
                </c:pt>
                <c:pt idx="34">
                  <c:v>3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7</c:v>
                </c:pt>
                <c:pt idx="56">
                  <c:v>-1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-1</c:v>
                </c:pt>
                <c:pt idx="64">
                  <c:v>1</c:v>
                </c:pt>
                <c:pt idx="65">
                  <c:v>0</c:v>
                </c:pt>
                <c:pt idx="66">
                  <c:v>-1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5</c:v>
                </c:pt>
                <c:pt idx="82">
                  <c:v>1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1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1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1</c:v>
                </c:pt>
                <c:pt idx="99">
                  <c:v>7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1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-1</c:v>
                </c:pt>
                <c:pt idx="114">
                  <c:v>0</c:v>
                </c:pt>
                <c:pt idx="115">
                  <c:v>1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1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1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1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1</c:v>
                </c:pt>
                <c:pt idx="163">
                  <c:v>0</c:v>
                </c:pt>
              </c:numCache>
            </c:numRef>
          </c:val>
        </c:ser>
        <c:marker val="1"/>
        <c:axId val="99291904"/>
        <c:axId val="99293440"/>
      </c:lineChart>
      <c:catAx>
        <c:axId val="99291904"/>
        <c:scaling>
          <c:orientation val="minMax"/>
        </c:scaling>
        <c:delete val="1"/>
        <c:axPos val="b"/>
        <c:majorTickMark val="none"/>
        <c:tickLblPos val="none"/>
        <c:crossAx val="99293440"/>
        <c:crosses val="autoZero"/>
        <c:auto val="1"/>
        <c:lblAlgn val="ctr"/>
        <c:lblOffset val="100"/>
      </c:catAx>
      <c:valAx>
        <c:axId val="99293440"/>
        <c:scaling>
          <c:orientation val="minMax"/>
        </c:scaling>
        <c:axPos val="l"/>
        <c:numFmt formatCode="General" sourceLinked="1"/>
        <c:majorTickMark val="none"/>
        <c:tickLblPos val="nextTo"/>
        <c:crossAx val="99291904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lineChart>
        <c:grouping val="standard"/>
        <c:ser>
          <c:idx val="0"/>
          <c:order val="0"/>
          <c:tx>
            <c:strRef>
              <c:f>phpbb!$Z$1</c:f>
              <c:strCache>
                <c:ptCount val="1"/>
                <c:pt idx="0">
                  <c:v>growth T</c:v>
                </c:pt>
              </c:strCache>
            </c:strRef>
          </c:tx>
          <c:spPr>
            <a:ln w="25400"/>
          </c:spPr>
          <c:marker>
            <c:symbol val="none"/>
          </c:marker>
          <c:trendline>
            <c:trendlineType val="linear"/>
          </c:trendline>
          <c:val>
            <c:numRef>
              <c:f>phpbb!$Z$2:$Z$134</c:f>
              <c:numCache>
                <c:formatCode>General</c:formatCode>
                <c:ptCount val="13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-1</c:v>
                </c:pt>
                <c:pt idx="65">
                  <c:v>1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-1</c:v>
                </c:pt>
                <c:pt idx="71">
                  <c:v>2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-3</c:v>
                </c:pt>
                <c:pt idx="78">
                  <c:v>1</c:v>
                </c:pt>
                <c:pt idx="79">
                  <c:v>0</c:v>
                </c:pt>
                <c:pt idx="80">
                  <c:v>0</c:v>
                </c:pt>
                <c:pt idx="81">
                  <c:v>-1</c:v>
                </c:pt>
                <c:pt idx="82">
                  <c:v>3</c:v>
                </c:pt>
                <c:pt idx="83">
                  <c:v>0</c:v>
                </c:pt>
                <c:pt idx="84">
                  <c:v>-3</c:v>
                </c:pt>
                <c:pt idx="85">
                  <c:v>1</c:v>
                </c:pt>
                <c:pt idx="86">
                  <c:v>0</c:v>
                </c:pt>
                <c:pt idx="87">
                  <c:v>0</c:v>
                </c:pt>
                <c:pt idx="88">
                  <c:v>-2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4</c:v>
                </c:pt>
                <c:pt idx="96">
                  <c:v>-4</c:v>
                </c:pt>
                <c:pt idx="97">
                  <c:v>0</c:v>
                </c:pt>
                <c:pt idx="98">
                  <c:v>2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-2</c:v>
                </c:pt>
                <c:pt idx="103">
                  <c:v>2</c:v>
                </c:pt>
                <c:pt idx="104">
                  <c:v>-2</c:v>
                </c:pt>
                <c:pt idx="105">
                  <c:v>1</c:v>
                </c:pt>
                <c:pt idx="106">
                  <c:v>0</c:v>
                </c:pt>
                <c:pt idx="107">
                  <c:v>-1</c:v>
                </c:pt>
                <c:pt idx="108">
                  <c:v>0</c:v>
                </c:pt>
                <c:pt idx="109">
                  <c:v>2</c:v>
                </c:pt>
                <c:pt idx="110">
                  <c:v>1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-2</c:v>
                </c:pt>
                <c:pt idx="115">
                  <c:v>0</c:v>
                </c:pt>
                <c:pt idx="116">
                  <c:v>-1</c:v>
                </c:pt>
                <c:pt idx="117">
                  <c:v>0</c:v>
                </c:pt>
                <c:pt idx="118">
                  <c:v>3</c:v>
                </c:pt>
                <c:pt idx="119">
                  <c:v>-3</c:v>
                </c:pt>
                <c:pt idx="120">
                  <c:v>3</c:v>
                </c:pt>
                <c:pt idx="121">
                  <c:v>-3</c:v>
                </c:pt>
                <c:pt idx="122">
                  <c:v>1</c:v>
                </c:pt>
                <c:pt idx="123">
                  <c:v>0</c:v>
                </c:pt>
                <c:pt idx="124">
                  <c:v>3</c:v>
                </c:pt>
                <c:pt idx="125">
                  <c:v>-2</c:v>
                </c:pt>
                <c:pt idx="126">
                  <c:v>2</c:v>
                </c:pt>
                <c:pt idx="127">
                  <c:v>1</c:v>
                </c:pt>
                <c:pt idx="128">
                  <c:v>0</c:v>
                </c:pt>
                <c:pt idx="129">
                  <c:v>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</c:numCache>
            </c:numRef>
          </c:val>
        </c:ser>
        <c:marker val="1"/>
        <c:axId val="99321728"/>
        <c:axId val="99323264"/>
      </c:lineChart>
      <c:catAx>
        <c:axId val="99321728"/>
        <c:scaling>
          <c:orientation val="minMax"/>
        </c:scaling>
        <c:delete val="1"/>
        <c:axPos val="b"/>
        <c:majorTickMark val="none"/>
        <c:tickLblPos val="none"/>
        <c:crossAx val="99323264"/>
        <c:crosses val="autoZero"/>
        <c:auto val="1"/>
        <c:lblAlgn val="ctr"/>
        <c:lblOffset val="100"/>
      </c:catAx>
      <c:valAx>
        <c:axId val="99323264"/>
        <c:scaling>
          <c:orientation val="minMax"/>
        </c:scaling>
        <c:axPos val="l"/>
        <c:numFmt formatCode="General" sourceLinked="1"/>
        <c:majorTickMark val="none"/>
        <c:tickLblPos val="nextTo"/>
        <c:crossAx val="99321728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lineChart>
        <c:grouping val="standard"/>
        <c:ser>
          <c:idx val="0"/>
          <c:order val="0"/>
          <c:tx>
            <c:strRef>
              <c:f>typo3!$Z$1</c:f>
              <c:strCache>
                <c:ptCount val="1"/>
                <c:pt idx="0">
                  <c:v>growth T</c:v>
                </c:pt>
              </c:strCache>
            </c:strRef>
          </c:tx>
          <c:spPr>
            <a:ln w="25400"/>
          </c:spPr>
          <c:marker>
            <c:symbol val="none"/>
          </c:marker>
          <c:trendline>
            <c:trendlineType val="linear"/>
          </c:trendline>
          <c:val>
            <c:numRef>
              <c:f>typo3!$Z$2:$Z$98</c:f>
              <c:numCache>
                <c:formatCode>General</c:formatCode>
                <c:ptCount val="9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  <c:pt idx="21">
                  <c:v>3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1</c:v>
                </c:pt>
                <c:pt idx="51">
                  <c:v>0</c:v>
                </c:pt>
                <c:pt idx="52">
                  <c:v>1</c:v>
                </c:pt>
                <c:pt idx="53">
                  <c:v>0</c:v>
                </c:pt>
                <c:pt idx="54">
                  <c:v>1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1</c:v>
                </c:pt>
                <c:pt idx="62">
                  <c:v>0</c:v>
                </c:pt>
                <c:pt idx="63">
                  <c:v>-1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-1</c:v>
                </c:pt>
                <c:pt idx="69">
                  <c:v>-3</c:v>
                </c:pt>
                <c:pt idx="70">
                  <c:v>0</c:v>
                </c:pt>
                <c:pt idx="71">
                  <c:v>0</c:v>
                </c:pt>
                <c:pt idx="72">
                  <c:v>-2</c:v>
                </c:pt>
                <c:pt idx="73">
                  <c:v>-1</c:v>
                </c:pt>
                <c:pt idx="74">
                  <c:v>-1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2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5</c:v>
                </c:pt>
                <c:pt idx="86">
                  <c:v>0</c:v>
                </c:pt>
                <c:pt idx="87">
                  <c:v>2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</c:numCache>
            </c:numRef>
          </c:val>
        </c:ser>
        <c:marker val="1"/>
        <c:axId val="99351552"/>
        <c:axId val="99357440"/>
      </c:lineChart>
      <c:catAx>
        <c:axId val="99351552"/>
        <c:scaling>
          <c:orientation val="minMax"/>
        </c:scaling>
        <c:delete val="1"/>
        <c:axPos val="b"/>
        <c:majorTickMark val="none"/>
        <c:tickLblPos val="none"/>
        <c:crossAx val="99357440"/>
        <c:crosses val="autoZero"/>
        <c:auto val="1"/>
        <c:lblAlgn val="ctr"/>
        <c:lblOffset val="100"/>
      </c:catAx>
      <c:valAx>
        <c:axId val="99357440"/>
        <c:scaling>
          <c:orientation val="minMax"/>
        </c:scaling>
        <c:axPos val="l"/>
        <c:numFmt formatCode="General" sourceLinked="1"/>
        <c:majorTickMark val="none"/>
        <c:tickLblPos val="nextTo"/>
        <c:crossAx val="99351552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lineChart>
        <c:grouping val="standard"/>
        <c:ser>
          <c:idx val="0"/>
          <c:order val="0"/>
          <c:tx>
            <c:strRef>
              <c:f>mediawiki!$Z$1</c:f>
              <c:strCache>
                <c:ptCount val="1"/>
                <c:pt idx="0">
                  <c:v>growth T</c:v>
                </c:pt>
              </c:strCache>
            </c:strRef>
          </c:tx>
          <c:spPr>
            <a:ln w="25400"/>
          </c:spPr>
          <c:marker>
            <c:symbol val="none"/>
          </c:marker>
          <c:trendline>
            <c:trendlineType val="linear"/>
          </c:trendline>
          <c:val>
            <c:numRef>
              <c:f>mediawiki!$Z$2:$Z$323</c:f>
              <c:numCache>
                <c:formatCode>General</c:formatCode>
                <c:ptCount val="322"/>
                <c:pt idx="0">
                  <c:v>0</c:v>
                </c:pt>
                <c:pt idx="1">
                  <c:v>-1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1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  <c:pt idx="28">
                  <c:v>1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2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-1</c:v>
                </c:pt>
                <c:pt idx="40">
                  <c:v>1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-1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1</c:v>
                </c:pt>
                <c:pt idx="61">
                  <c:v>-2</c:v>
                </c:pt>
                <c:pt idx="62">
                  <c:v>-1</c:v>
                </c:pt>
                <c:pt idx="63">
                  <c:v>0</c:v>
                </c:pt>
                <c:pt idx="64">
                  <c:v>-2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1</c:v>
                </c:pt>
                <c:pt idx="71">
                  <c:v>0</c:v>
                </c:pt>
                <c:pt idx="72">
                  <c:v>0</c:v>
                </c:pt>
                <c:pt idx="73">
                  <c:v>1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0</c:v>
                </c:pt>
                <c:pt idx="89">
                  <c:v>1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1</c:v>
                </c:pt>
                <c:pt idx="94">
                  <c:v>1</c:v>
                </c:pt>
                <c:pt idx="95">
                  <c:v>0</c:v>
                </c:pt>
                <c:pt idx="96">
                  <c:v>1</c:v>
                </c:pt>
                <c:pt idx="97">
                  <c:v>-1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1</c:v>
                </c:pt>
                <c:pt idx="111">
                  <c:v>1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1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1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1</c:v>
                </c:pt>
                <c:pt idx="175">
                  <c:v>-1</c:v>
                </c:pt>
                <c:pt idx="176">
                  <c:v>0</c:v>
                </c:pt>
                <c:pt idx="177">
                  <c:v>1</c:v>
                </c:pt>
                <c:pt idx="178">
                  <c:v>0</c:v>
                </c:pt>
                <c:pt idx="179">
                  <c:v>0</c:v>
                </c:pt>
                <c:pt idx="180">
                  <c:v>1</c:v>
                </c:pt>
                <c:pt idx="181">
                  <c:v>1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1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-1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1</c:v>
                </c:pt>
                <c:pt idx="210">
                  <c:v>-1</c:v>
                </c:pt>
                <c:pt idx="211">
                  <c:v>0</c:v>
                </c:pt>
                <c:pt idx="212">
                  <c:v>1</c:v>
                </c:pt>
                <c:pt idx="213">
                  <c:v>0</c:v>
                </c:pt>
                <c:pt idx="214">
                  <c:v>-1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2</c:v>
                </c:pt>
                <c:pt idx="223">
                  <c:v>1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1</c:v>
                </c:pt>
                <c:pt idx="234">
                  <c:v>0</c:v>
                </c:pt>
                <c:pt idx="235">
                  <c:v>0</c:v>
                </c:pt>
                <c:pt idx="236">
                  <c:v>1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1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1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1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3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-1</c:v>
                </c:pt>
                <c:pt idx="282">
                  <c:v>0</c:v>
                </c:pt>
                <c:pt idx="283">
                  <c:v>1</c:v>
                </c:pt>
                <c:pt idx="284">
                  <c:v>0</c:v>
                </c:pt>
                <c:pt idx="285">
                  <c:v>1</c:v>
                </c:pt>
                <c:pt idx="286">
                  <c:v>0</c:v>
                </c:pt>
                <c:pt idx="287">
                  <c:v>1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3</c:v>
                </c:pt>
                <c:pt idx="294">
                  <c:v>-3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3</c:v>
                </c:pt>
                <c:pt idx="299">
                  <c:v>0</c:v>
                </c:pt>
                <c:pt idx="300">
                  <c:v>-3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-1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1</c:v>
                </c:pt>
                <c:pt idx="317">
                  <c:v>-1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</c:numCache>
            </c:numRef>
          </c:val>
        </c:ser>
        <c:marker val="1"/>
        <c:axId val="99389824"/>
        <c:axId val="99391360"/>
      </c:lineChart>
      <c:catAx>
        <c:axId val="99389824"/>
        <c:scaling>
          <c:orientation val="minMax"/>
        </c:scaling>
        <c:delete val="1"/>
        <c:axPos val="b"/>
        <c:majorTickMark val="none"/>
        <c:tickLblPos val="none"/>
        <c:crossAx val="99391360"/>
        <c:crosses val="autoZero"/>
        <c:auto val="1"/>
        <c:lblAlgn val="ctr"/>
        <c:lblOffset val="100"/>
      </c:catAx>
      <c:valAx>
        <c:axId val="99391360"/>
        <c:scaling>
          <c:orientation val="minMax"/>
        </c:scaling>
        <c:axPos val="l"/>
        <c:numFmt formatCode="General" sourceLinked="1"/>
        <c:majorTickMark val="none"/>
        <c:tickLblPos val="nextTo"/>
        <c:crossAx val="99389824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plotArea>
      <c:layout/>
      <c:barChart>
        <c:barDir val="col"/>
        <c:grouping val="stacked"/>
        <c:ser>
          <c:idx val="0"/>
          <c:order val="0"/>
          <c:tx>
            <c:v>Alterations</c:v>
          </c:tx>
          <c:spPr>
            <a:solidFill>
              <a:srgbClr val="FFC000"/>
            </a:solidFill>
          </c:spPr>
          <c:cat>
            <c:numRef>
              <c:f>ensembl!$D$2:$D$529</c:f>
              <c:numCache>
                <c:formatCode>[$-409]d\-mmm\-yy;@</c:formatCode>
                <c:ptCount val="528"/>
                <c:pt idx="0">
                  <c:v>36444.805312500001</c:v>
                </c:pt>
                <c:pt idx="1">
                  <c:v>36458.672673610985</c:v>
                </c:pt>
                <c:pt idx="2">
                  <c:v>36473.730821759185</c:v>
                </c:pt>
                <c:pt idx="3">
                  <c:v>36487.584675926213</c:v>
                </c:pt>
                <c:pt idx="4">
                  <c:v>36487.586157407612</c:v>
                </c:pt>
                <c:pt idx="5">
                  <c:v>36487.592662036994</c:v>
                </c:pt>
                <c:pt idx="6">
                  <c:v>36531.697638888887</c:v>
                </c:pt>
                <c:pt idx="7">
                  <c:v>36535.624826388892</c:v>
                </c:pt>
                <c:pt idx="8">
                  <c:v>36535.632604166654</c:v>
                </c:pt>
                <c:pt idx="9">
                  <c:v>36537.623587962924</c:v>
                </c:pt>
                <c:pt idx="10">
                  <c:v>36537.635081018474</c:v>
                </c:pt>
                <c:pt idx="11">
                  <c:v>36538.489965277782</c:v>
                </c:pt>
                <c:pt idx="12">
                  <c:v>36538.636539352243</c:v>
                </c:pt>
                <c:pt idx="13">
                  <c:v>36539.505185185175</c:v>
                </c:pt>
                <c:pt idx="14">
                  <c:v>36539.591099536985</c:v>
                </c:pt>
                <c:pt idx="15">
                  <c:v>36539.675138888888</c:v>
                </c:pt>
                <c:pt idx="16">
                  <c:v>36540.729895833174</c:v>
                </c:pt>
                <c:pt idx="17">
                  <c:v>36541.516898148817</c:v>
                </c:pt>
                <c:pt idx="18">
                  <c:v>36544.78881944513</c:v>
                </c:pt>
                <c:pt idx="19">
                  <c:v>36545.390590277791</c:v>
                </c:pt>
                <c:pt idx="20">
                  <c:v>36545.582673611105</c:v>
                </c:pt>
                <c:pt idx="21">
                  <c:v>36545.606481481474</c:v>
                </c:pt>
                <c:pt idx="22">
                  <c:v>36547.75917824074</c:v>
                </c:pt>
                <c:pt idx="23">
                  <c:v>36547.844201389213</c:v>
                </c:pt>
                <c:pt idx="24">
                  <c:v>36549.475740740585</c:v>
                </c:pt>
                <c:pt idx="25">
                  <c:v>36549.732465277775</c:v>
                </c:pt>
                <c:pt idx="26">
                  <c:v>36552.68273148148</c:v>
                </c:pt>
                <c:pt idx="27">
                  <c:v>36567.563356481478</c:v>
                </c:pt>
                <c:pt idx="28">
                  <c:v>36567.684861111105</c:v>
                </c:pt>
                <c:pt idx="29">
                  <c:v>36584.608206018602</c:v>
                </c:pt>
                <c:pt idx="30">
                  <c:v>36616.564328703585</c:v>
                </c:pt>
                <c:pt idx="31">
                  <c:v>36619.341192129628</c:v>
                </c:pt>
                <c:pt idx="32">
                  <c:v>36620.322858796724</c:v>
                </c:pt>
                <c:pt idx="33">
                  <c:v>36627.759479166656</c:v>
                </c:pt>
                <c:pt idx="34">
                  <c:v>36635.634421296294</c:v>
                </c:pt>
                <c:pt idx="35">
                  <c:v>36640.659768518504</c:v>
                </c:pt>
                <c:pt idx="36">
                  <c:v>36658.522418981476</c:v>
                </c:pt>
                <c:pt idx="37">
                  <c:v>36669.76284722222</c:v>
                </c:pt>
                <c:pt idx="38">
                  <c:v>36676.462870370393</c:v>
                </c:pt>
                <c:pt idx="39">
                  <c:v>36679.679745370355</c:v>
                </c:pt>
                <c:pt idx="40">
                  <c:v>36681.823564814804</c:v>
                </c:pt>
                <c:pt idx="41">
                  <c:v>36682.785729166586</c:v>
                </c:pt>
                <c:pt idx="42">
                  <c:v>36683.49083333333</c:v>
                </c:pt>
                <c:pt idx="43">
                  <c:v>36691.423252314817</c:v>
                </c:pt>
                <c:pt idx="44">
                  <c:v>36696.523599537024</c:v>
                </c:pt>
                <c:pt idx="45">
                  <c:v>36698.355706018519</c:v>
                </c:pt>
                <c:pt idx="46">
                  <c:v>36699.896979166668</c:v>
                </c:pt>
                <c:pt idx="47">
                  <c:v>36700.794189814347</c:v>
                </c:pt>
                <c:pt idx="48">
                  <c:v>36720.472905092603</c:v>
                </c:pt>
                <c:pt idx="49">
                  <c:v>36721.680092592593</c:v>
                </c:pt>
                <c:pt idx="50">
                  <c:v>36738.412800926213</c:v>
                </c:pt>
                <c:pt idx="51">
                  <c:v>36770.468761574077</c:v>
                </c:pt>
                <c:pt idx="52">
                  <c:v>36771.494895833326</c:v>
                </c:pt>
                <c:pt idx="53">
                  <c:v>36773.98274305556</c:v>
                </c:pt>
                <c:pt idx="54">
                  <c:v>36774.334699074243</c:v>
                </c:pt>
                <c:pt idx="55">
                  <c:v>36777.56172453655</c:v>
                </c:pt>
                <c:pt idx="56">
                  <c:v>36785.749131944445</c:v>
                </c:pt>
                <c:pt idx="57">
                  <c:v>36801.372534722243</c:v>
                </c:pt>
                <c:pt idx="58">
                  <c:v>36809.340833333343</c:v>
                </c:pt>
                <c:pt idx="59">
                  <c:v>36828.41778935185</c:v>
                </c:pt>
                <c:pt idx="60">
                  <c:v>36839.724027777775</c:v>
                </c:pt>
                <c:pt idx="61">
                  <c:v>36847.681990740726</c:v>
                </c:pt>
                <c:pt idx="62">
                  <c:v>36854.476157407611</c:v>
                </c:pt>
                <c:pt idx="63">
                  <c:v>36854.481307870381</c:v>
                </c:pt>
                <c:pt idx="64">
                  <c:v>36857.699861110974</c:v>
                </c:pt>
                <c:pt idx="65">
                  <c:v>36872.47824074074</c:v>
                </c:pt>
                <c:pt idx="66">
                  <c:v>36894.671770832974</c:v>
                </c:pt>
                <c:pt idx="67">
                  <c:v>36906.497476851575</c:v>
                </c:pt>
                <c:pt idx="68">
                  <c:v>36909.622708333176</c:v>
                </c:pt>
                <c:pt idx="69">
                  <c:v>36916.389525463012</c:v>
                </c:pt>
                <c:pt idx="70">
                  <c:v>36916.394490740735</c:v>
                </c:pt>
                <c:pt idx="71">
                  <c:v>36917.927997685176</c:v>
                </c:pt>
                <c:pt idx="72">
                  <c:v>36926.720034722224</c:v>
                </c:pt>
                <c:pt idx="73">
                  <c:v>36935.439421296294</c:v>
                </c:pt>
                <c:pt idx="74">
                  <c:v>36935.796828703584</c:v>
                </c:pt>
                <c:pt idx="75">
                  <c:v>36936.381990740745</c:v>
                </c:pt>
                <c:pt idx="76">
                  <c:v>36956.859120370369</c:v>
                </c:pt>
                <c:pt idx="77">
                  <c:v>36958.640763888885</c:v>
                </c:pt>
                <c:pt idx="78">
                  <c:v>36982.594201388893</c:v>
                </c:pt>
                <c:pt idx="79">
                  <c:v>36982.595115740725</c:v>
                </c:pt>
                <c:pt idx="80">
                  <c:v>36985.594467592586</c:v>
                </c:pt>
                <c:pt idx="81">
                  <c:v>36992.617893518516</c:v>
                </c:pt>
                <c:pt idx="82">
                  <c:v>37001.635138888887</c:v>
                </c:pt>
                <c:pt idx="83">
                  <c:v>37004.552106481482</c:v>
                </c:pt>
                <c:pt idx="84">
                  <c:v>37004.588425925933</c:v>
                </c:pt>
                <c:pt idx="85">
                  <c:v>37005.425150462965</c:v>
                </c:pt>
                <c:pt idx="86">
                  <c:v>37005.441273148615</c:v>
                </c:pt>
                <c:pt idx="87">
                  <c:v>37005.49836805556</c:v>
                </c:pt>
                <c:pt idx="88">
                  <c:v>37006.438020833324</c:v>
                </c:pt>
                <c:pt idx="89">
                  <c:v>37007.553900462961</c:v>
                </c:pt>
                <c:pt idx="90">
                  <c:v>37011.681388888886</c:v>
                </c:pt>
                <c:pt idx="91">
                  <c:v>37036.543321759185</c:v>
                </c:pt>
                <c:pt idx="92">
                  <c:v>37042.440439814818</c:v>
                </c:pt>
                <c:pt idx="93">
                  <c:v>37048.432638889011</c:v>
                </c:pt>
                <c:pt idx="94">
                  <c:v>37049.424722222204</c:v>
                </c:pt>
                <c:pt idx="95">
                  <c:v>37050.410763888889</c:v>
                </c:pt>
                <c:pt idx="96">
                  <c:v>37050.538877315012</c:v>
                </c:pt>
                <c:pt idx="97">
                  <c:v>37052.607268518521</c:v>
                </c:pt>
                <c:pt idx="98">
                  <c:v>37054.697210648148</c:v>
                </c:pt>
                <c:pt idx="99">
                  <c:v>37055.532939814817</c:v>
                </c:pt>
                <c:pt idx="100">
                  <c:v>37060.595949074072</c:v>
                </c:pt>
                <c:pt idx="101">
                  <c:v>37061.653425925928</c:v>
                </c:pt>
                <c:pt idx="102">
                  <c:v>37061.809791666594</c:v>
                </c:pt>
                <c:pt idx="103">
                  <c:v>37063.612083333326</c:v>
                </c:pt>
                <c:pt idx="104">
                  <c:v>37068.581111111074</c:v>
                </c:pt>
                <c:pt idx="105">
                  <c:v>37084.548668981479</c:v>
                </c:pt>
                <c:pt idx="106">
                  <c:v>37090.546087962961</c:v>
                </c:pt>
                <c:pt idx="107">
                  <c:v>37090.599953703575</c:v>
                </c:pt>
                <c:pt idx="108">
                  <c:v>37098.838321759264</c:v>
                </c:pt>
                <c:pt idx="109">
                  <c:v>37119.651111111074</c:v>
                </c:pt>
                <c:pt idx="110">
                  <c:v>37124.421319444613</c:v>
                </c:pt>
                <c:pt idx="111">
                  <c:v>37140.554988426353</c:v>
                </c:pt>
                <c:pt idx="112">
                  <c:v>37144.527118055557</c:v>
                </c:pt>
                <c:pt idx="113">
                  <c:v>37169.512673611105</c:v>
                </c:pt>
                <c:pt idx="114">
                  <c:v>37173.655821759254</c:v>
                </c:pt>
                <c:pt idx="115">
                  <c:v>37174.533703703157</c:v>
                </c:pt>
                <c:pt idx="116">
                  <c:v>37175.624872685185</c:v>
                </c:pt>
                <c:pt idx="117">
                  <c:v>37175.629583333175</c:v>
                </c:pt>
                <c:pt idx="118">
                  <c:v>37175.642430555556</c:v>
                </c:pt>
                <c:pt idx="119">
                  <c:v>37202.707384259185</c:v>
                </c:pt>
                <c:pt idx="120">
                  <c:v>37203.487372685187</c:v>
                </c:pt>
                <c:pt idx="121">
                  <c:v>37203.535081018505</c:v>
                </c:pt>
                <c:pt idx="122">
                  <c:v>37204.508425925931</c:v>
                </c:pt>
                <c:pt idx="123">
                  <c:v>37204.511516203711</c:v>
                </c:pt>
                <c:pt idx="124">
                  <c:v>37235.408680555556</c:v>
                </c:pt>
                <c:pt idx="125">
                  <c:v>37268.689282407409</c:v>
                </c:pt>
                <c:pt idx="126">
                  <c:v>37270.69259259259</c:v>
                </c:pt>
                <c:pt idx="127">
                  <c:v>37272.410787037035</c:v>
                </c:pt>
                <c:pt idx="128">
                  <c:v>37272.443148148202</c:v>
                </c:pt>
                <c:pt idx="129">
                  <c:v>37272.471307870372</c:v>
                </c:pt>
                <c:pt idx="130">
                  <c:v>37277.657129629624</c:v>
                </c:pt>
                <c:pt idx="131">
                  <c:v>37290.699305555077</c:v>
                </c:pt>
                <c:pt idx="132">
                  <c:v>37290.702002314814</c:v>
                </c:pt>
                <c:pt idx="133">
                  <c:v>37294.721620370176</c:v>
                </c:pt>
                <c:pt idx="134">
                  <c:v>37294.770787036985</c:v>
                </c:pt>
                <c:pt idx="135">
                  <c:v>37315.456157407643</c:v>
                </c:pt>
                <c:pt idx="136">
                  <c:v>37320.601944444446</c:v>
                </c:pt>
                <c:pt idx="137">
                  <c:v>37326.583252314813</c:v>
                </c:pt>
                <c:pt idx="138">
                  <c:v>37354.394479166665</c:v>
                </c:pt>
                <c:pt idx="139">
                  <c:v>37355.566817129642</c:v>
                </c:pt>
                <c:pt idx="140">
                  <c:v>37357.594074074092</c:v>
                </c:pt>
                <c:pt idx="141">
                  <c:v>37357.665937500002</c:v>
                </c:pt>
                <c:pt idx="142">
                  <c:v>37369.581909722227</c:v>
                </c:pt>
                <c:pt idx="143">
                  <c:v>37372.627314814774</c:v>
                </c:pt>
                <c:pt idx="144">
                  <c:v>37377.558078703703</c:v>
                </c:pt>
                <c:pt idx="145">
                  <c:v>37434.708738425943</c:v>
                </c:pt>
                <c:pt idx="146">
                  <c:v>37446.583761574075</c:v>
                </c:pt>
                <c:pt idx="147">
                  <c:v>37456.557442129626</c:v>
                </c:pt>
                <c:pt idx="148">
                  <c:v>37456.685949074083</c:v>
                </c:pt>
                <c:pt idx="149">
                  <c:v>37470.458842592612</c:v>
                </c:pt>
                <c:pt idx="150">
                  <c:v>37470.542546296754</c:v>
                </c:pt>
                <c:pt idx="151">
                  <c:v>37482.565798610623</c:v>
                </c:pt>
                <c:pt idx="152">
                  <c:v>37484.43131944487</c:v>
                </c:pt>
                <c:pt idx="153">
                  <c:v>37508.454085648213</c:v>
                </c:pt>
                <c:pt idx="154">
                  <c:v>37508.677418981475</c:v>
                </c:pt>
                <c:pt idx="155">
                  <c:v>37508.693472222185</c:v>
                </c:pt>
                <c:pt idx="156">
                  <c:v>37511.696898148213</c:v>
                </c:pt>
                <c:pt idx="157">
                  <c:v>37539.464525463001</c:v>
                </c:pt>
                <c:pt idx="158">
                  <c:v>37544.531782407175</c:v>
                </c:pt>
                <c:pt idx="159">
                  <c:v>37554.58326388889</c:v>
                </c:pt>
                <c:pt idx="160">
                  <c:v>37561.689942129626</c:v>
                </c:pt>
                <c:pt idx="161">
                  <c:v>37561.693067129585</c:v>
                </c:pt>
                <c:pt idx="162">
                  <c:v>37567.42591435185</c:v>
                </c:pt>
                <c:pt idx="163">
                  <c:v>37567.630648148202</c:v>
                </c:pt>
                <c:pt idx="164">
                  <c:v>37573.574895833335</c:v>
                </c:pt>
                <c:pt idx="165">
                  <c:v>37585.695833333324</c:v>
                </c:pt>
                <c:pt idx="166">
                  <c:v>37601.617939814816</c:v>
                </c:pt>
                <c:pt idx="167">
                  <c:v>37608.621400462522</c:v>
                </c:pt>
                <c:pt idx="168">
                  <c:v>37613.444421296299</c:v>
                </c:pt>
                <c:pt idx="169">
                  <c:v>37631.565995370373</c:v>
                </c:pt>
                <c:pt idx="170">
                  <c:v>37635.528460648144</c:v>
                </c:pt>
                <c:pt idx="171">
                  <c:v>37636.472951389012</c:v>
                </c:pt>
                <c:pt idx="172">
                  <c:v>37636.48878472222</c:v>
                </c:pt>
                <c:pt idx="173">
                  <c:v>37641.501898148243</c:v>
                </c:pt>
                <c:pt idx="174">
                  <c:v>37641.522361110976</c:v>
                </c:pt>
                <c:pt idx="175">
                  <c:v>37641.606793981475</c:v>
                </c:pt>
                <c:pt idx="176">
                  <c:v>37650.497488425928</c:v>
                </c:pt>
                <c:pt idx="177">
                  <c:v>37656.492048610984</c:v>
                </c:pt>
                <c:pt idx="178">
                  <c:v>37656.869027777779</c:v>
                </c:pt>
                <c:pt idx="179">
                  <c:v>37657.712430555555</c:v>
                </c:pt>
                <c:pt idx="180">
                  <c:v>37665.517048610986</c:v>
                </c:pt>
                <c:pt idx="181">
                  <c:v>37665.877418981479</c:v>
                </c:pt>
                <c:pt idx="182">
                  <c:v>37666.481076389013</c:v>
                </c:pt>
                <c:pt idx="183">
                  <c:v>37666.920949074083</c:v>
                </c:pt>
                <c:pt idx="184">
                  <c:v>37670.609652777777</c:v>
                </c:pt>
                <c:pt idx="185">
                  <c:v>37670.610995370393</c:v>
                </c:pt>
                <c:pt idx="186">
                  <c:v>37672.515474537024</c:v>
                </c:pt>
                <c:pt idx="187">
                  <c:v>37694.406944444643</c:v>
                </c:pt>
                <c:pt idx="188">
                  <c:v>37694.47010416667</c:v>
                </c:pt>
                <c:pt idx="189">
                  <c:v>37699.681238426398</c:v>
                </c:pt>
                <c:pt idx="190">
                  <c:v>37720.500208333331</c:v>
                </c:pt>
                <c:pt idx="191">
                  <c:v>37722.456261574203</c:v>
                </c:pt>
                <c:pt idx="192">
                  <c:v>37733.566168981175</c:v>
                </c:pt>
                <c:pt idx="193">
                  <c:v>37741.385960648149</c:v>
                </c:pt>
                <c:pt idx="194">
                  <c:v>37741.683715277773</c:v>
                </c:pt>
                <c:pt idx="195">
                  <c:v>37762.392789351856</c:v>
                </c:pt>
                <c:pt idx="196">
                  <c:v>37763.412349537037</c:v>
                </c:pt>
                <c:pt idx="197">
                  <c:v>37771.610787037025</c:v>
                </c:pt>
                <c:pt idx="198">
                  <c:v>37782.391689814584</c:v>
                </c:pt>
                <c:pt idx="199">
                  <c:v>37812.510995370612</c:v>
                </c:pt>
                <c:pt idx="200">
                  <c:v>37816.562233796343</c:v>
                </c:pt>
                <c:pt idx="201">
                  <c:v>37817.370381944442</c:v>
                </c:pt>
                <c:pt idx="202">
                  <c:v>37818.492141203584</c:v>
                </c:pt>
                <c:pt idx="203">
                  <c:v>37818.607534722221</c:v>
                </c:pt>
                <c:pt idx="204">
                  <c:v>37819.619108796294</c:v>
                </c:pt>
                <c:pt idx="205">
                  <c:v>37827.677094907405</c:v>
                </c:pt>
                <c:pt idx="206">
                  <c:v>37827.697812500002</c:v>
                </c:pt>
                <c:pt idx="207">
                  <c:v>37827.720937500002</c:v>
                </c:pt>
                <c:pt idx="208">
                  <c:v>37830.527708333175</c:v>
                </c:pt>
                <c:pt idx="209">
                  <c:v>37830.669965277775</c:v>
                </c:pt>
                <c:pt idx="210">
                  <c:v>37831.410011574211</c:v>
                </c:pt>
                <c:pt idx="211">
                  <c:v>37831.523946759175</c:v>
                </c:pt>
                <c:pt idx="212">
                  <c:v>37831.527326388888</c:v>
                </c:pt>
                <c:pt idx="213">
                  <c:v>37831.537314814814</c:v>
                </c:pt>
                <c:pt idx="214">
                  <c:v>37831.55196759259</c:v>
                </c:pt>
                <c:pt idx="215">
                  <c:v>37831.552291666667</c:v>
                </c:pt>
                <c:pt idx="216">
                  <c:v>37831.667106481174</c:v>
                </c:pt>
                <c:pt idx="217">
                  <c:v>37832.358680555553</c:v>
                </c:pt>
                <c:pt idx="218">
                  <c:v>37832.652754629627</c:v>
                </c:pt>
                <c:pt idx="219">
                  <c:v>37833.412476851852</c:v>
                </c:pt>
                <c:pt idx="220">
                  <c:v>37833.440092592602</c:v>
                </c:pt>
                <c:pt idx="221">
                  <c:v>37833.520925925928</c:v>
                </c:pt>
                <c:pt idx="222">
                  <c:v>37846.569212962961</c:v>
                </c:pt>
                <c:pt idx="223">
                  <c:v>37846.725509259224</c:v>
                </c:pt>
                <c:pt idx="224">
                  <c:v>37847.462870370393</c:v>
                </c:pt>
                <c:pt idx="225">
                  <c:v>37848.538854166669</c:v>
                </c:pt>
                <c:pt idx="226">
                  <c:v>37852.542951389012</c:v>
                </c:pt>
                <c:pt idx="227">
                  <c:v>37853.69809027778</c:v>
                </c:pt>
                <c:pt idx="228">
                  <c:v>37859.457627314812</c:v>
                </c:pt>
                <c:pt idx="229">
                  <c:v>37859.615057870367</c:v>
                </c:pt>
                <c:pt idx="230">
                  <c:v>37865.391909722224</c:v>
                </c:pt>
                <c:pt idx="231">
                  <c:v>37879.406377315012</c:v>
                </c:pt>
                <c:pt idx="232">
                  <c:v>37879.645787036985</c:v>
                </c:pt>
                <c:pt idx="233">
                  <c:v>37880.456724537034</c:v>
                </c:pt>
                <c:pt idx="234">
                  <c:v>37881.459988426213</c:v>
                </c:pt>
                <c:pt idx="235">
                  <c:v>37881.699907407405</c:v>
                </c:pt>
                <c:pt idx="236">
                  <c:v>37893.640706018516</c:v>
                </c:pt>
                <c:pt idx="237">
                  <c:v>37893.641377314816</c:v>
                </c:pt>
                <c:pt idx="238">
                  <c:v>37893.717662036994</c:v>
                </c:pt>
                <c:pt idx="239">
                  <c:v>37897.616793981484</c:v>
                </c:pt>
                <c:pt idx="240">
                  <c:v>37903.582465277781</c:v>
                </c:pt>
                <c:pt idx="241">
                  <c:v>37941.703541666575</c:v>
                </c:pt>
                <c:pt idx="242">
                  <c:v>37943.756111111114</c:v>
                </c:pt>
                <c:pt idx="243">
                  <c:v>37950.526307870372</c:v>
                </c:pt>
                <c:pt idx="244">
                  <c:v>37963.555613426361</c:v>
                </c:pt>
                <c:pt idx="245">
                  <c:v>37995.576412037037</c:v>
                </c:pt>
                <c:pt idx="246">
                  <c:v>38002.686018518543</c:v>
                </c:pt>
                <c:pt idx="247">
                  <c:v>38026.674525462993</c:v>
                </c:pt>
                <c:pt idx="248">
                  <c:v>38029.428888888891</c:v>
                </c:pt>
                <c:pt idx="249">
                  <c:v>38042.457002314812</c:v>
                </c:pt>
                <c:pt idx="250">
                  <c:v>38047.767754629574</c:v>
                </c:pt>
                <c:pt idx="251">
                  <c:v>38057.582800925942</c:v>
                </c:pt>
                <c:pt idx="252">
                  <c:v>38057.58761574074</c:v>
                </c:pt>
                <c:pt idx="253">
                  <c:v>38061.680787037025</c:v>
                </c:pt>
                <c:pt idx="254">
                  <c:v>38061.751226851826</c:v>
                </c:pt>
                <c:pt idx="255">
                  <c:v>38063.488888889013</c:v>
                </c:pt>
                <c:pt idx="256">
                  <c:v>38069.474039352281</c:v>
                </c:pt>
                <c:pt idx="257">
                  <c:v>38084.655312500006</c:v>
                </c:pt>
                <c:pt idx="258">
                  <c:v>38096.561770832974</c:v>
                </c:pt>
                <c:pt idx="259">
                  <c:v>38107.541620370372</c:v>
                </c:pt>
                <c:pt idx="260">
                  <c:v>38118.562210648211</c:v>
                </c:pt>
                <c:pt idx="261">
                  <c:v>38152.445393518516</c:v>
                </c:pt>
                <c:pt idx="262">
                  <c:v>38168.635347222225</c:v>
                </c:pt>
                <c:pt idx="263">
                  <c:v>38202.608043981476</c:v>
                </c:pt>
                <c:pt idx="264">
                  <c:v>38211.522314814814</c:v>
                </c:pt>
                <c:pt idx="265">
                  <c:v>38211.679340277777</c:v>
                </c:pt>
                <c:pt idx="266">
                  <c:v>38215.448750000003</c:v>
                </c:pt>
                <c:pt idx="267">
                  <c:v>38217.398796296613</c:v>
                </c:pt>
                <c:pt idx="268">
                  <c:v>38250.479351851856</c:v>
                </c:pt>
                <c:pt idx="269">
                  <c:v>38257.418206018643</c:v>
                </c:pt>
                <c:pt idx="270">
                  <c:v>38275.539131944446</c:v>
                </c:pt>
                <c:pt idx="271">
                  <c:v>38278.306921296717</c:v>
                </c:pt>
                <c:pt idx="272">
                  <c:v>38278.415300925932</c:v>
                </c:pt>
                <c:pt idx="273">
                  <c:v>38316.425682870184</c:v>
                </c:pt>
                <c:pt idx="274">
                  <c:v>38323.578206018603</c:v>
                </c:pt>
                <c:pt idx="275">
                  <c:v>38369.705000000002</c:v>
                </c:pt>
                <c:pt idx="276">
                  <c:v>38371.664594907408</c:v>
                </c:pt>
                <c:pt idx="277">
                  <c:v>38394.60527777778</c:v>
                </c:pt>
                <c:pt idx="278">
                  <c:v>38407.609444444446</c:v>
                </c:pt>
                <c:pt idx="279">
                  <c:v>38407.653912037036</c:v>
                </c:pt>
                <c:pt idx="280">
                  <c:v>38435.42559027778</c:v>
                </c:pt>
                <c:pt idx="281">
                  <c:v>38447.779953703575</c:v>
                </c:pt>
                <c:pt idx="282">
                  <c:v>38449.586111111115</c:v>
                </c:pt>
                <c:pt idx="283">
                  <c:v>38453.612824074211</c:v>
                </c:pt>
                <c:pt idx="284">
                  <c:v>38497.380208333343</c:v>
                </c:pt>
                <c:pt idx="285">
                  <c:v>38503.415613426398</c:v>
                </c:pt>
                <c:pt idx="286">
                  <c:v>38519.531331018516</c:v>
                </c:pt>
                <c:pt idx="287">
                  <c:v>38566.334340277783</c:v>
                </c:pt>
                <c:pt idx="288">
                  <c:v>38602.495451388888</c:v>
                </c:pt>
                <c:pt idx="289">
                  <c:v>38630.697465277575</c:v>
                </c:pt>
                <c:pt idx="290">
                  <c:v>38642.325046296297</c:v>
                </c:pt>
                <c:pt idx="291">
                  <c:v>38642.485659722232</c:v>
                </c:pt>
                <c:pt idx="292">
                  <c:v>38643.596423610586</c:v>
                </c:pt>
                <c:pt idx="293">
                  <c:v>38660.563402777574</c:v>
                </c:pt>
                <c:pt idx="294">
                  <c:v>38663.613055555557</c:v>
                </c:pt>
                <c:pt idx="295">
                  <c:v>38663.682453703674</c:v>
                </c:pt>
                <c:pt idx="296">
                  <c:v>38670.744375000002</c:v>
                </c:pt>
                <c:pt idx="297">
                  <c:v>38671.615578703706</c:v>
                </c:pt>
                <c:pt idx="298">
                  <c:v>38673.543032407411</c:v>
                </c:pt>
                <c:pt idx="299">
                  <c:v>38674.637800925928</c:v>
                </c:pt>
                <c:pt idx="300">
                  <c:v>38679.404027777782</c:v>
                </c:pt>
                <c:pt idx="301">
                  <c:v>38700.476469907408</c:v>
                </c:pt>
                <c:pt idx="302">
                  <c:v>38705.415451388893</c:v>
                </c:pt>
                <c:pt idx="303">
                  <c:v>38707.5549537037</c:v>
                </c:pt>
                <c:pt idx="304">
                  <c:v>38720.458761574082</c:v>
                </c:pt>
                <c:pt idx="305">
                  <c:v>38728.520740740576</c:v>
                </c:pt>
                <c:pt idx="306">
                  <c:v>38733.524467592586</c:v>
                </c:pt>
                <c:pt idx="307">
                  <c:v>38758.447511574093</c:v>
                </c:pt>
                <c:pt idx="308">
                  <c:v>38764.540069444643</c:v>
                </c:pt>
                <c:pt idx="309">
                  <c:v>38764.541250000002</c:v>
                </c:pt>
                <c:pt idx="310">
                  <c:v>38769.655081018514</c:v>
                </c:pt>
                <c:pt idx="311">
                  <c:v>38771.680034722223</c:v>
                </c:pt>
                <c:pt idx="312">
                  <c:v>38771.714560185181</c:v>
                </c:pt>
                <c:pt idx="313">
                  <c:v>38782.657789351855</c:v>
                </c:pt>
                <c:pt idx="314">
                  <c:v>38784.471875000003</c:v>
                </c:pt>
                <c:pt idx="315">
                  <c:v>38784.622743055137</c:v>
                </c:pt>
                <c:pt idx="316">
                  <c:v>38785.662743055524</c:v>
                </c:pt>
                <c:pt idx="317">
                  <c:v>38786.405462962954</c:v>
                </c:pt>
                <c:pt idx="318">
                  <c:v>38786.495185184984</c:v>
                </c:pt>
                <c:pt idx="319">
                  <c:v>38797.625879629624</c:v>
                </c:pt>
                <c:pt idx="320">
                  <c:v>38800.797465277574</c:v>
                </c:pt>
                <c:pt idx="321">
                  <c:v>38840.612037037041</c:v>
                </c:pt>
                <c:pt idx="322">
                  <c:v>38841.523263888885</c:v>
                </c:pt>
                <c:pt idx="323">
                  <c:v>38845.708761574075</c:v>
                </c:pt>
                <c:pt idx="324">
                  <c:v>38854.492974537025</c:v>
                </c:pt>
                <c:pt idx="325">
                  <c:v>38870.602141203584</c:v>
                </c:pt>
                <c:pt idx="326">
                  <c:v>38875.636388888888</c:v>
                </c:pt>
                <c:pt idx="327">
                  <c:v>38889.627175925925</c:v>
                </c:pt>
                <c:pt idx="328">
                  <c:v>38890.4449537037</c:v>
                </c:pt>
                <c:pt idx="329">
                  <c:v>38890.451469907406</c:v>
                </c:pt>
                <c:pt idx="330">
                  <c:v>38894.332245370613</c:v>
                </c:pt>
                <c:pt idx="331">
                  <c:v>38896.361736111074</c:v>
                </c:pt>
                <c:pt idx="332">
                  <c:v>38896.402453703704</c:v>
                </c:pt>
                <c:pt idx="333">
                  <c:v>38896.45113425926</c:v>
                </c:pt>
                <c:pt idx="334">
                  <c:v>38905.413923610984</c:v>
                </c:pt>
                <c:pt idx="335">
                  <c:v>38958.511250000003</c:v>
                </c:pt>
                <c:pt idx="336">
                  <c:v>38960.380000000012</c:v>
                </c:pt>
                <c:pt idx="337">
                  <c:v>38964.331041666584</c:v>
                </c:pt>
                <c:pt idx="338">
                  <c:v>38965.574247685188</c:v>
                </c:pt>
                <c:pt idx="339">
                  <c:v>38972.437453703584</c:v>
                </c:pt>
                <c:pt idx="340">
                  <c:v>38972.590578703705</c:v>
                </c:pt>
                <c:pt idx="341">
                  <c:v>38992.532280092593</c:v>
                </c:pt>
                <c:pt idx="342">
                  <c:v>39002.619930555556</c:v>
                </c:pt>
                <c:pt idx="343">
                  <c:v>39013.333819445055</c:v>
                </c:pt>
                <c:pt idx="344">
                  <c:v>39031.508414351862</c:v>
                </c:pt>
                <c:pt idx="345">
                  <c:v>39069.603136574078</c:v>
                </c:pt>
                <c:pt idx="346">
                  <c:v>39086.572997685187</c:v>
                </c:pt>
                <c:pt idx="347">
                  <c:v>39086.579560185186</c:v>
                </c:pt>
                <c:pt idx="348">
                  <c:v>39090.446296297014</c:v>
                </c:pt>
                <c:pt idx="349">
                  <c:v>39091.695023148146</c:v>
                </c:pt>
                <c:pt idx="350">
                  <c:v>39093.647303240738</c:v>
                </c:pt>
                <c:pt idx="351">
                  <c:v>39139.394687500004</c:v>
                </c:pt>
                <c:pt idx="352">
                  <c:v>39139.398009259261</c:v>
                </c:pt>
                <c:pt idx="353">
                  <c:v>39148.637442129584</c:v>
                </c:pt>
                <c:pt idx="354">
                  <c:v>39156.356192129642</c:v>
                </c:pt>
                <c:pt idx="355">
                  <c:v>39156.366180555524</c:v>
                </c:pt>
                <c:pt idx="356">
                  <c:v>39156.395162036984</c:v>
                </c:pt>
                <c:pt idx="357">
                  <c:v>39156.396412037036</c:v>
                </c:pt>
                <c:pt idx="358">
                  <c:v>39156.396481481475</c:v>
                </c:pt>
                <c:pt idx="359">
                  <c:v>39156.398217592643</c:v>
                </c:pt>
                <c:pt idx="360">
                  <c:v>39174.507222222222</c:v>
                </c:pt>
                <c:pt idx="361">
                  <c:v>39191.310104166667</c:v>
                </c:pt>
                <c:pt idx="362">
                  <c:v>39233.410925925942</c:v>
                </c:pt>
                <c:pt idx="363">
                  <c:v>39237.461817129632</c:v>
                </c:pt>
                <c:pt idx="364">
                  <c:v>39265.514537037212</c:v>
                </c:pt>
                <c:pt idx="365">
                  <c:v>39265.529895833184</c:v>
                </c:pt>
                <c:pt idx="366">
                  <c:v>39266.424930555557</c:v>
                </c:pt>
                <c:pt idx="367">
                  <c:v>39268.465208333335</c:v>
                </c:pt>
                <c:pt idx="368">
                  <c:v>39272.645601851575</c:v>
                </c:pt>
                <c:pt idx="369">
                  <c:v>39273.330659722233</c:v>
                </c:pt>
                <c:pt idx="370">
                  <c:v>39276.615115740744</c:v>
                </c:pt>
                <c:pt idx="371">
                  <c:v>39276.684907407413</c:v>
                </c:pt>
                <c:pt idx="372">
                  <c:v>39276.686250000013</c:v>
                </c:pt>
                <c:pt idx="373">
                  <c:v>39337.555115740739</c:v>
                </c:pt>
                <c:pt idx="374">
                  <c:v>39387.464826389012</c:v>
                </c:pt>
                <c:pt idx="375">
                  <c:v>39401.900023148213</c:v>
                </c:pt>
                <c:pt idx="376">
                  <c:v>39471.403321759186</c:v>
                </c:pt>
                <c:pt idx="377">
                  <c:v>39471.435891203706</c:v>
                </c:pt>
                <c:pt idx="378">
                  <c:v>39471.44395833333</c:v>
                </c:pt>
                <c:pt idx="379">
                  <c:v>39475.380578703713</c:v>
                </c:pt>
                <c:pt idx="380">
                  <c:v>39580.350949074505</c:v>
                </c:pt>
                <c:pt idx="381">
                  <c:v>39588.444664351853</c:v>
                </c:pt>
                <c:pt idx="382">
                  <c:v>39605.732916666624</c:v>
                </c:pt>
                <c:pt idx="383">
                  <c:v>39605.826793981476</c:v>
                </c:pt>
                <c:pt idx="384">
                  <c:v>39610.446886574093</c:v>
                </c:pt>
                <c:pt idx="385">
                  <c:v>39610.510717592602</c:v>
                </c:pt>
                <c:pt idx="386">
                  <c:v>39610.591226851575</c:v>
                </c:pt>
                <c:pt idx="387">
                  <c:v>39610.595590277779</c:v>
                </c:pt>
                <c:pt idx="388">
                  <c:v>39610.660729166586</c:v>
                </c:pt>
                <c:pt idx="389">
                  <c:v>39610.661342592575</c:v>
                </c:pt>
                <c:pt idx="390">
                  <c:v>39612.352094907612</c:v>
                </c:pt>
                <c:pt idx="391">
                  <c:v>39638.458148148653</c:v>
                </c:pt>
                <c:pt idx="392">
                  <c:v>39639.421921296285</c:v>
                </c:pt>
                <c:pt idx="393">
                  <c:v>39639.426122685174</c:v>
                </c:pt>
                <c:pt idx="394">
                  <c:v>39645.510057870393</c:v>
                </c:pt>
                <c:pt idx="395">
                  <c:v>39647.341493055559</c:v>
                </c:pt>
                <c:pt idx="396">
                  <c:v>39647.527569444443</c:v>
                </c:pt>
                <c:pt idx="397">
                  <c:v>39647.615208333329</c:v>
                </c:pt>
                <c:pt idx="398">
                  <c:v>39653.596377314811</c:v>
                </c:pt>
                <c:pt idx="399">
                  <c:v>39655.393564814804</c:v>
                </c:pt>
                <c:pt idx="400">
                  <c:v>39658.430567129632</c:v>
                </c:pt>
                <c:pt idx="401">
                  <c:v>39658.52034722222</c:v>
                </c:pt>
                <c:pt idx="402">
                  <c:v>39661.802557870797</c:v>
                </c:pt>
                <c:pt idx="403">
                  <c:v>39663.471145832984</c:v>
                </c:pt>
                <c:pt idx="404">
                  <c:v>39748.411481481475</c:v>
                </c:pt>
                <c:pt idx="405">
                  <c:v>39748.680543981478</c:v>
                </c:pt>
                <c:pt idx="406">
                  <c:v>39748.896192129629</c:v>
                </c:pt>
                <c:pt idx="407">
                  <c:v>39750.583368055552</c:v>
                </c:pt>
                <c:pt idx="408">
                  <c:v>39750.584907407443</c:v>
                </c:pt>
                <c:pt idx="409">
                  <c:v>39752.640069444613</c:v>
                </c:pt>
                <c:pt idx="410">
                  <c:v>39827.555879629632</c:v>
                </c:pt>
                <c:pt idx="411">
                  <c:v>39875.632129629594</c:v>
                </c:pt>
                <c:pt idx="412">
                  <c:v>39885.339895833335</c:v>
                </c:pt>
                <c:pt idx="413">
                  <c:v>39885.340810185211</c:v>
                </c:pt>
                <c:pt idx="414">
                  <c:v>39939.566076389012</c:v>
                </c:pt>
                <c:pt idx="415">
                  <c:v>39944.591574074082</c:v>
                </c:pt>
                <c:pt idx="416">
                  <c:v>39953.614212963003</c:v>
                </c:pt>
                <c:pt idx="417">
                  <c:v>39961.506840277783</c:v>
                </c:pt>
                <c:pt idx="418">
                  <c:v>39961.507384259254</c:v>
                </c:pt>
                <c:pt idx="419">
                  <c:v>40010.433321759185</c:v>
                </c:pt>
                <c:pt idx="420">
                  <c:v>40010.546053241043</c:v>
                </c:pt>
                <c:pt idx="421">
                  <c:v>40017.617199074091</c:v>
                </c:pt>
                <c:pt idx="422">
                  <c:v>40024.579722222225</c:v>
                </c:pt>
                <c:pt idx="423">
                  <c:v>40024.582314814819</c:v>
                </c:pt>
                <c:pt idx="424">
                  <c:v>40028.402303240742</c:v>
                </c:pt>
                <c:pt idx="425">
                  <c:v>40028.404791666624</c:v>
                </c:pt>
                <c:pt idx="426">
                  <c:v>40077.364027777781</c:v>
                </c:pt>
                <c:pt idx="427">
                  <c:v>40093.297523148147</c:v>
                </c:pt>
                <c:pt idx="428">
                  <c:v>40106.449814814812</c:v>
                </c:pt>
                <c:pt idx="429">
                  <c:v>40113.526064814774</c:v>
                </c:pt>
                <c:pt idx="430">
                  <c:v>40113.557187500002</c:v>
                </c:pt>
                <c:pt idx="431">
                  <c:v>40161.485081018516</c:v>
                </c:pt>
                <c:pt idx="432">
                  <c:v>40161.498784722186</c:v>
                </c:pt>
                <c:pt idx="433">
                  <c:v>40186.423935185187</c:v>
                </c:pt>
                <c:pt idx="434">
                  <c:v>40186.435810185183</c:v>
                </c:pt>
                <c:pt idx="435">
                  <c:v>40252.477303240739</c:v>
                </c:pt>
                <c:pt idx="436">
                  <c:v>40252.489351851851</c:v>
                </c:pt>
                <c:pt idx="437">
                  <c:v>40252.491203703576</c:v>
                </c:pt>
                <c:pt idx="438">
                  <c:v>40331.523946759175</c:v>
                </c:pt>
                <c:pt idx="439">
                  <c:v>40331.525393518474</c:v>
                </c:pt>
                <c:pt idx="440">
                  <c:v>40331.530162036994</c:v>
                </c:pt>
                <c:pt idx="441">
                  <c:v>40332.531712962955</c:v>
                </c:pt>
                <c:pt idx="442">
                  <c:v>40332.544849537036</c:v>
                </c:pt>
                <c:pt idx="443">
                  <c:v>40337.431631944448</c:v>
                </c:pt>
                <c:pt idx="444">
                  <c:v>40415.571747684975</c:v>
                </c:pt>
                <c:pt idx="445">
                  <c:v>40415.578819445152</c:v>
                </c:pt>
                <c:pt idx="446">
                  <c:v>40422.645289351851</c:v>
                </c:pt>
                <c:pt idx="447">
                  <c:v>40422.646481481475</c:v>
                </c:pt>
                <c:pt idx="448">
                  <c:v>40422.653263888889</c:v>
                </c:pt>
                <c:pt idx="449">
                  <c:v>40493.423252314817</c:v>
                </c:pt>
                <c:pt idx="450">
                  <c:v>40506.685219907413</c:v>
                </c:pt>
                <c:pt idx="451">
                  <c:v>40506.686064814814</c:v>
                </c:pt>
                <c:pt idx="452">
                  <c:v>40506.687222222223</c:v>
                </c:pt>
                <c:pt idx="453">
                  <c:v>40582.690462962448</c:v>
                </c:pt>
                <c:pt idx="454">
                  <c:v>40583.483472222222</c:v>
                </c:pt>
                <c:pt idx="455">
                  <c:v>40583.614432870367</c:v>
                </c:pt>
                <c:pt idx="456">
                  <c:v>40590.440231481603</c:v>
                </c:pt>
                <c:pt idx="457">
                  <c:v>40604.419861111106</c:v>
                </c:pt>
                <c:pt idx="458">
                  <c:v>40604.442696759259</c:v>
                </c:pt>
                <c:pt idx="459">
                  <c:v>40604.464305555557</c:v>
                </c:pt>
                <c:pt idx="460">
                  <c:v>40604.480787037035</c:v>
                </c:pt>
                <c:pt idx="461">
                  <c:v>40604.684513889013</c:v>
                </c:pt>
                <c:pt idx="462">
                  <c:v>40604.71675925926</c:v>
                </c:pt>
                <c:pt idx="463">
                  <c:v>40609.603055555555</c:v>
                </c:pt>
                <c:pt idx="464">
                  <c:v>40610.646296296887</c:v>
                </c:pt>
                <c:pt idx="465">
                  <c:v>40613.544305555552</c:v>
                </c:pt>
                <c:pt idx="466">
                  <c:v>40616.822824074203</c:v>
                </c:pt>
                <c:pt idx="467">
                  <c:v>40626.443692129629</c:v>
                </c:pt>
                <c:pt idx="468">
                  <c:v>40626.449699074212</c:v>
                </c:pt>
                <c:pt idx="469">
                  <c:v>40626.573217592602</c:v>
                </c:pt>
                <c:pt idx="470">
                  <c:v>40634.536273148653</c:v>
                </c:pt>
                <c:pt idx="471">
                  <c:v>40634.539467592585</c:v>
                </c:pt>
                <c:pt idx="472">
                  <c:v>40666.517245370393</c:v>
                </c:pt>
                <c:pt idx="473">
                  <c:v>40669.474664351852</c:v>
                </c:pt>
                <c:pt idx="474">
                  <c:v>40669.475937500007</c:v>
                </c:pt>
                <c:pt idx="475">
                  <c:v>40669.522245370368</c:v>
                </c:pt>
                <c:pt idx="476">
                  <c:v>40676.491307870354</c:v>
                </c:pt>
                <c:pt idx="477">
                  <c:v>40686.619872685187</c:v>
                </c:pt>
                <c:pt idx="478">
                  <c:v>40721.612546296754</c:v>
                </c:pt>
                <c:pt idx="479">
                  <c:v>40721.620729166585</c:v>
                </c:pt>
                <c:pt idx="480">
                  <c:v>40737.457013889012</c:v>
                </c:pt>
                <c:pt idx="481">
                  <c:v>40744.557569444944</c:v>
                </c:pt>
                <c:pt idx="482">
                  <c:v>40759.378229167043</c:v>
                </c:pt>
                <c:pt idx="483">
                  <c:v>40760.401076389011</c:v>
                </c:pt>
                <c:pt idx="484">
                  <c:v>40765.475949074083</c:v>
                </c:pt>
                <c:pt idx="485">
                  <c:v>40766.444282407443</c:v>
                </c:pt>
                <c:pt idx="486">
                  <c:v>40770.530601851824</c:v>
                </c:pt>
                <c:pt idx="487">
                  <c:v>40777.450833333343</c:v>
                </c:pt>
                <c:pt idx="488">
                  <c:v>40777.456956018643</c:v>
                </c:pt>
                <c:pt idx="489">
                  <c:v>40787.507962962954</c:v>
                </c:pt>
                <c:pt idx="490">
                  <c:v>40812.619467592594</c:v>
                </c:pt>
                <c:pt idx="491">
                  <c:v>40813.550995370613</c:v>
                </c:pt>
                <c:pt idx="492">
                  <c:v>40814.613124999996</c:v>
                </c:pt>
                <c:pt idx="493">
                  <c:v>40816.421030092592</c:v>
                </c:pt>
                <c:pt idx="494">
                  <c:v>40865.671018518522</c:v>
                </c:pt>
                <c:pt idx="495">
                  <c:v>40885.708935185183</c:v>
                </c:pt>
                <c:pt idx="496">
                  <c:v>40896.587708333325</c:v>
                </c:pt>
                <c:pt idx="497">
                  <c:v>40896.589305555557</c:v>
                </c:pt>
                <c:pt idx="498">
                  <c:v>40897.656203703707</c:v>
                </c:pt>
                <c:pt idx="499">
                  <c:v>40899.483206018602</c:v>
                </c:pt>
                <c:pt idx="500">
                  <c:v>40911.42833333333</c:v>
                </c:pt>
                <c:pt idx="501">
                  <c:v>40914.465486110974</c:v>
                </c:pt>
                <c:pt idx="502">
                  <c:v>40917.952800926243</c:v>
                </c:pt>
                <c:pt idx="503">
                  <c:v>40967.500324074092</c:v>
                </c:pt>
                <c:pt idx="504">
                  <c:v>40970.384942129633</c:v>
                </c:pt>
                <c:pt idx="505">
                  <c:v>40970.469652777778</c:v>
                </c:pt>
                <c:pt idx="506">
                  <c:v>40996.654768518521</c:v>
                </c:pt>
                <c:pt idx="507">
                  <c:v>41011.597812500004</c:v>
                </c:pt>
                <c:pt idx="508">
                  <c:v>41051.599699074082</c:v>
                </c:pt>
                <c:pt idx="509">
                  <c:v>41061.458136574212</c:v>
                </c:pt>
                <c:pt idx="510">
                  <c:v>41066.427083333176</c:v>
                </c:pt>
                <c:pt idx="511">
                  <c:v>41067.583645833176</c:v>
                </c:pt>
                <c:pt idx="512">
                  <c:v>41068.468159722222</c:v>
                </c:pt>
                <c:pt idx="513">
                  <c:v>41074.364837963003</c:v>
                </c:pt>
                <c:pt idx="514">
                  <c:v>41085.691203703223</c:v>
                </c:pt>
                <c:pt idx="515">
                  <c:v>41095.395567129628</c:v>
                </c:pt>
                <c:pt idx="516">
                  <c:v>41130.422893518517</c:v>
                </c:pt>
                <c:pt idx="517">
                  <c:v>41130.423993055556</c:v>
                </c:pt>
                <c:pt idx="518">
                  <c:v>41207.537175925929</c:v>
                </c:pt>
                <c:pt idx="519">
                  <c:v>41211.485520833325</c:v>
                </c:pt>
                <c:pt idx="520">
                  <c:v>41211.540613426398</c:v>
                </c:pt>
                <c:pt idx="521">
                  <c:v>41218.402395833335</c:v>
                </c:pt>
                <c:pt idx="522">
                  <c:v>41218.47631944513</c:v>
                </c:pt>
                <c:pt idx="523">
                  <c:v>41218.627453703157</c:v>
                </c:pt>
                <c:pt idx="524">
                  <c:v>41290.490532407413</c:v>
                </c:pt>
                <c:pt idx="525">
                  <c:v>41306.687766203584</c:v>
                </c:pt>
                <c:pt idx="526">
                  <c:v>41306.697685184976</c:v>
                </c:pt>
                <c:pt idx="527">
                  <c:v>41309.518622685187</c:v>
                </c:pt>
              </c:numCache>
            </c:numRef>
          </c:cat>
          <c:val>
            <c:numRef>
              <c:f>ensembl!$S$2:$S$529</c:f>
              <c:numCache>
                <c:formatCode>General</c:formatCode>
                <c:ptCount val="528"/>
                <c:pt idx="0">
                  <c:v>2</c:v>
                </c:pt>
                <c:pt idx="1">
                  <c:v>10</c:v>
                </c:pt>
                <c:pt idx="2">
                  <c:v>6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2</c:v>
                </c:pt>
                <c:pt idx="7">
                  <c:v>9</c:v>
                </c:pt>
                <c:pt idx="8">
                  <c:v>0</c:v>
                </c:pt>
                <c:pt idx="9">
                  <c:v>2</c:v>
                </c:pt>
                <c:pt idx="10">
                  <c:v>2</c:v>
                </c:pt>
                <c:pt idx="11">
                  <c:v>0</c:v>
                </c:pt>
                <c:pt idx="12">
                  <c:v>0</c:v>
                </c:pt>
                <c:pt idx="13">
                  <c:v>3</c:v>
                </c:pt>
                <c:pt idx="14">
                  <c:v>2</c:v>
                </c:pt>
                <c:pt idx="15">
                  <c:v>1</c:v>
                </c:pt>
                <c:pt idx="16">
                  <c:v>2</c:v>
                </c:pt>
                <c:pt idx="17">
                  <c:v>2</c:v>
                </c:pt>
                <c:pt idx="18">
                  <c:v>6</c:v>
                </c:pt>
                <c:pt idx="19">
                  <c:v>0</c:v>
                </c:pt>
                <c:pt idx="20">
                  <c:v>0</c:v>
                </c:pt>
                <c:pt idx="21">
                  <c:v>6</c:v>
                </c:pt>
                <c:pt idx="22">
                  <c:v>1</c:v>
                </c:pt>
                <c:pt idx="23">
                  <c:v>4</c:v>
                </c:pt>
                <c:pt idx="24">
                  <c:v>2</c:v>
                </c:pt>
                <c:pt idx="25">
                  <c:v>1</c:v>
                </c:pt>
                <c:pt idx="26">
                  <c:v>4</c:v>
                </c:pt>
                <c:pt idx="27">
                  <c:v>3</c:v>
                </c:pt>
                <c:pt idx="28">
                  <c:v>4</c:v>
                </c:pt>
                <c:pt idx="29">
                  <c:v>2</c:v>
                </c:pt>
                <c:pt idx="30">
                  <c:v>7</c:v>
                </c:pt>
                <c:pt idx="31">
                  <c:v>0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2</c:v>
                </c:pt>
                <c:pt idx="36">
                  <c:v>2</c:v>
                </c:pt>
                <c:pt idx="37">
                  <c:v>4</c:v>
                </c:pt>
                <c:pt idx="38">
                  <c:v>6</c:v>
                </c:pt>
                <c:pt idx="39">
                  <c:v>4</c:v>
                </c:pt>
                <c:pt idx="40">
                  <c:v>0</c:v>
                </c:pt>
                <c:pt idx="41">
                  <c:v>6</c:v>
                </c:pt>
                <c:pt idx="42">
                  <c:v>10</c:v>
                </c:pt>
                <c:pt idx="43">
                  <c:v>0</c:v>
                </c:pt>
                <c:pt idx="44">
                  <c:v>0</c:v>
                </c:pt>
                <c:pt idx="45">
                  <c:v>2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2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6</c:v>
                </c:pt>
                <c:pt idx="56">
                  <c:v>2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1</c:v>
                </c:pt>
                <c:pt idx="61">
                  <c:v>2</c:v>
                </c:pt>
                <c:pt idx="62">
                  <c:v>0</c:v>
                </c:pt>
                <c:pt idx="63">
                  <c:v>1</c:v>
                </c:pt>
                <c:pt idx="64">
                  <c:v>0</c:v>
                </c:pt>
                <c:pt idx="65">
                  <c:v>1</c:v>
                </c:pt>
                <c:pt idx="66">
                  <c:v>2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2</c:v>
                </c:pt>
                <c:pt idx="71">
                  <c:v>1</c:v>
                </c:pt>
                <c:pt idx="72">
                  <c:v>0</c:v>
                </c:pt>
                <c:pt idx="73">
                  <c:v>1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1</c:v>
                </c:pt>
                <c:pt idx="82">
                  <c:v>1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2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1</c:v>
                </c:pt>
                <c:pt idx="91">
                  <c:v>1</c:v>
                </c:pt>
                <c:pt idx="92">
                  <c:v>22</c:v>
                </c:pt>
                <c:pt idx="93">
                  <c:v>6</c:v>
                </c:pt>
                <c:pt idx="94">
                  <c:v>2</c:v>
                </c:pt>
                <c:pt idx="95">
                  <c:v>0</c:v>
                </c:pt>
                <c:pt idx="96">
                  <c:v>1</c:v>
                </c:pt>
                <c:pt idx="97">
                  <c:v>0</c:v>
                </c:pt>
                <c:pt idx="98">
                  <c:v>2</c:v>
                </c:pt>
                <c:pt idx="99">
                  <c:v>2</c:v>
                </c:pt>
                <c:pt idx="100">
                  <c:v>0</c:v>
                </c:pt>
                <c:pt idx="101">
                  <c:v>4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3</c:v>
                </c:pt>
                <c:pt idx="108">
                  <c:v>11</c:v>
                </c:pt>
                <c:pt idx="109">
                  <c:v>2</c:v>
                </c:pt>
                <c:pt idx="110">
                  <c:v>2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3</c:v>
                </c:pt>
                <c:pt idx="115">
                  <c:v>1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8</c:v>
                </c:pt>
                <c:pt idx="121">
                  <c:v>0</c:v>
                </c:pt>
                <c:pt idx="122">
                  <c:v>19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1</c:v>
                </c:pt>
                <c:pt idx="127">
                  <c:v>2</c:v>
                </c:pt>
                <c:pt idx="128">
                  <c:v>4</c:v>
                </c:pt>
                <c:pt idx="129">
                  <c:v>0</c:v>
                </c:pt>
                <c:pt idx="130">
                  <c:v>1</c:v>
                </c:pt>
                <c:pt idx="131">
                  <c:v>0</c:v>
                </c:pt>
                <c:pt idx="132">
                  <c:v>25</c:v>
                </c:pt>
                <c:pt idx="133">
                  <c:v>0</c:v>
                </c:pt>
                <c:pt idx="134">
                  <c:v>1</c:v>
                </c:pt>
                <c:pt idx="135">
                  <c:v>2</c:v>
                </c:pt>
                <c:pt idx="136">
                  <c:v>0</c:v>
                </c:pt>
                <c:pt idx="137">
                  <c:v>1</c:v>
                </c:pt>
                <c:pt idx="138">
                  <c:v>2</c:v>
                </c:pt>
                <c:pt idx="139">
                  <c:v>2</c:v>
                </c:pt>
                <c:pt idx="140">
                  <c:v>1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1</c:v>
                </c:pt>
                <c:pt idx="147">
                  <c:v>2</c:v>
                </c:pt>
                <c:pt idx="148">
                  <c:v>0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0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0</c:v>
                </c:pt>
                <c:pt idx="158">
                  <c:v>0</c:v>
                </c:pt>
                <c:pt idx="159">
                  <c:v>2</c:v>
                </c:pt>
                <c:pt idx="160">
                  <c:v>2</c:v>
                </c:pt>
                <c:pt idx="161">
                  <c:v>4</c:v>
                </c:pt>
                <c:pt idx="162">
                  <c:v>4</c:v>
                </c:pt>
                <c:pt idx="163">
                  <c:v>0</c:v>
                </c:pt>
                <c:pt idx="164">
                  <c:v>2</c:v>
                </c:pt>
                <c:pt idx="165">
                  <c:v>2</c:v>
                </c:pt>
                <c:pt idx="166">
                  <c:v>2</c:v>
                </c:pt>
                <c:pt idx="167">
                  <c:v>3</c:v>
                </c:pt>
                <c:pt idx="168">
                  <c:v>0</c:v>
                </c:pt>
                <c:pt idx="169">
                  <c:v>2</c:v>
                </c:pt>
                <c:pt idx="170">
                  <c:v>2</c:v>
                </c:pt>
                <c:pt idx="171">
                  <c:v>2</c:v>
                </c:pt>
                <c:pt idx="172">
                  <c:v>2</c:v>
                </c:pt>
                <c:pt idx="173">
                  <c:v>2</c:v>
                </c:pt>
                <c:pt idx="174">
                  <c:v>0</c:v>
                </c:pt>
                <c:pt idx="175">
                  <c:v>2</c:v>
                </c:pt>
                <c:pt idx="176">
                  <c:v>0</c:v>
                </c:pt>
                <c:pt idx="177">
                  <c:v>1</c:v>
                </c:pt>
                <c:pt idx="178">
                  <c:v>0</c:v>
                </c:pt>
                <c:pt idx="179">
                  <c:v>1</c:v>
                </c:pt>
                <c:pt idx="180">
                  <c:v>2</c:v>
                </c:pt>
                <c:pt idx="181">
                  <c:v>1</c:v>
                </c:pt>
                <c:pt idx="182">
                  <c:v>2</c:v>
                </c:pt>
                <c:pt idx="183">
                  <c:v>0</c:v>
                </c:pt>
                <c:pt idx="184">
                  <c:v>2</c:v>
                </c:pt>
                <c:pt idx="185">
                  <c:v>2</c:v>
                </c:pt>
                <c:pt idx="186">
                  <c:v>2</c:v>
                </c:pt>
                <c:pt idx="187">
                  <c:v>2</c:v>
                </c:pt>
                <c:pt idx="188">
                  <c:v>0</c:v>
                </c:pt>
                <c:pt idx="189">
                  <c:v>2</c:v>
                </c:pt>
                <c:pt idx="190">
                  <c:v>3</c:v>
                </c:pt>
                <c:pt idx="191">
                  <c:v>0</c:v>
                </c:pt>
                <c:pt idx="192">
                  <c:v>2</c:v>
                </c:pt>
                <c:pt idx="193">
                  <c:v>0</c:v>
                </c:pt>
                <c:pt idx="194">
                  <c:v>0</c:v>
                </c:pt>
                <c:pt idx="195">
                  <c:v>4</c:v>
                </c:pt>
                <c:pt idx="196">
                  <c:v>2</c:v>
                </c:pt>
                <c:pt idx="197">
                  <c:v>0</c:v>
                </c:pt>
                <c:pt idx="198">
                  <c:v>0</c:v>
                </c:pt>
                <c:pt idx="199">
                  <c:v>2</c:v>
                </c:pt>
                <c:pt idx="200">
                  <c:v>0</c:v>
                </c:pt>
                <c:pt idx="201">
                  <c:v>1</c:v>
                </c:pt>
                <c:pt idx="202">
                  <c:v>2</c:v>
                </c:pt>
                <c:pt idx="203">
                  <c:v>3</c:v>
                </c:pt>
                <c:pt idx="204">
                  <c:v>2</c:v>
                </c:pt>
                <c:pt idx="205">
                  <c:v>12</c:v>
                </c:pt>
                <c:pt idx="206">
                  <c:v>1</c:v>
                </c:pt>
                <c:pt idx="207">
                  <c:v>0</c:v>
                </c:pt>
                <c:pt idx="208">
                  <c:v>1</c:v>
                </c:pt>
                <c:pt idx="209">
                  <c:v>9</c:v>
                </c:pt>
                <c:pt idx="210">
                  <c:v>2</c:v>
                </c:pt>
                <c:pt idx="211">
                  <c:v>3</c:v>
                </c:pt>
                <c:pt idx="212">
                  <c:v>0</c:v>
                </c:pt>
                <c:pt idx="213">
                  <c:v>1</c:v>
                </c:pt>
                <c:pt idx="214">
                  <c:v>1</c:v>
                </c:pt>
                <c:pt idx="215">
                  <c:v>0</c:v>
                </c:pt>
                <c:pt idx="216">
                  <c:v>1</c:v>
                </c:pt>
                <c:pt idx="217">
                  <c:v>3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1</c:v>
                </c:pt>
                <c:pt idx="223">
                  <c:v>0</c:v>
                </c:pt>
                <c:pt idx="224">
                  <c:v>3</c:v>
                </c:pt>
                <c:pt idx="225">
                  <c:v>0</c:v>
                </c:pt>
                <c:pt idx="226">
                  <c:v>3</c:v>
                </c:pt>
                <c:pt idx="227">
                  <c:v>1</c:v>
                </c:pt>
                <c:pt idx="228">
                  <c:v>3</c:v>
                </c:pt>
                <c:pt idx="229">
                  <c:v>1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1</c:v>
                </c:pt>
                <c:pt idx="235">
                  <c:v>2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17</c:v>
                </c:pt>
                <c:pt idx="241">
                  <c:v>0</c:v>
                </c:pt>
                <c:pt idx="242">
                  <c:v>35</c:v>
                </c:pt>
                <c:pt idx="243">
                  <c:v>0</c:v>
                </c:pt>
                <c:pt idx="244">
                  <c:v>1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36</c:v>
                </c:pt>
                <c:pt idx="249">
                  <c:v>0</c:v>
                </c:pt>
                <c:pt idx="250">
                  <c:v>2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2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2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1</c:v>
                </c:pt>
                <c:pt idx="266">
                  <c:v>1</c:v>
                </c:pt>
                <c:pt idx="267">
                  <c:v>0</c:v>
                </c:pt>
                <c:pt idx="268">
                  <c:v>0</c:v>
                </c:pt>
                <c:pt idx="269">
                  <c:v>4</c:v>
                </c:pt>
                <c:pt idx="270">
                  <c:v>0</c:v>
                </c:pt>
                <c:pt idx="271">
                  <c:v>0</c:v>
                </c:pt>
                <c:pt idx="272">
                  <c:v>2</c:v>
                </c:pt>
                <c:pt idx="273">
                  <c:v>1</c:v>
                </c:pt>
                <c:pt idx="274">
                  <c:v>0</c:v>
                </c:pt>
                <c:pt idx="275">
                  <c:v>2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2</c:v>
                </c:pt>
                <c:pt idx="284">
                  <c:v>1</c:v>
                </c:pt>
                <c:pt idx="285">
                  <c:v>0</c:v>
                </c:pt>
                <c:pt idx="286">
                  <c:v>2</c:v>
                </c:pt>
                <c:pt idx="287">
                  <c:v>1</c:v>
                </c:pt>
                <c:pt idx="288">
                  <c:v>2</c:v>
                </c:pt>
                <c:pt idx="289">
                  <c:v>2</c:v>
                </c:pt>
                <c:pt idx="290">
                  <c:v>2</c:v>
                </c:pt>
                <c:pt idx="291">
                  <c:v>2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2</c:v>
                </c:pt>
                <c:pt idx="296">
                  <c:v>1</c:v>
                </c:pt>
                <c:pt idx="297">
                  <c:v>1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2</c:v>
                </c:pt>
                <c:pt idx="302">
                  <c:v>0</c:v>
                </c:pt>
                <c:pt idx="303">
                  <c:v>2</c:v>
                </c:pt>
                <c:pt idx="304">
                  <c:v>2</c:v>
                </c:pt>
                <c:pt idx="305">
                  <c:v>2</c:v>
                </c:pt>
                <c:pt idx="306">
                  <c:v>0</c:v>
                </c:pt>
                <c:pt idx="307">
                  <c:v>1</c:v>
                </c:pt>
                <c:pt idx="308">
                  <c:v>1</c:v>
                </c:pt>
                <c:pt idx="309">
                  <c:v>2</c:v>
                </c:pt>
                <c:pt idx="310">
                  <c:v>0</c:v>
                </c:pt>
                <c:pt idx="311">
                  <c:v>1</c:v>
                </c:pt>
                <c:pt idx="312">
                  <c:v>1</c:v>
                </c:pt>
                <c:pt idx="313">
                  <c:v>2</c:v>
                </c:pt>
                <c:pt idx="314">
                  <c:v>2</c:v>
                </c:pt>
                <c:pt idx="315">
                  <c:v>0</c:v>
                </c:pt>
                <c:pt idx="316">
                  <c:v>1</c:v>
                </c:pt>
                <c:pt idx="317">
                  <c:v>10</c:v>
                </c:pt>
                <c:pt idx="318">
                  <c:v>17</c:v>
                </c:pt>
                <c:pt idx="319">
                  <c:v>1</c:v>
                </c:pt>
                <c:pt idx="320">
                  <c:v>0</c:v>
                </c:pt>
                <c:pt idx="321">
                  <c:v>4</c:v>
                </c:pt>
                <c:pt idx="322">
                  <c:v>0</c:v>
                </c:pt>
                <c:pt idx="323">
                  <c:v>3</c:v>
                </c:pt>
                <c:pt idx="324">
                  <c:v>4</c:v>
                </c:pt>
                <c:pt idx="325">
                  <c:v>168</c:v>
                </c:pt>
                <c:pt idx="326">
                  <c:v>1</c:v>
                </c:pt>
                <c:pt idx="327">
                  <c:v>168</c:v>
                </c:pt>
                <c:pt idx="328">
                  <c:v>168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2</c:v>
                </c:pt>
                <c:pt idx="335">
                  <c:v>5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1</c:v>
                </c:pt>
                <c:pt idx="343">
                  <c:v>1</c:v>
                </c:pt>
                <c:pt idx="344">
                  <c:v>0</c:v>
                </c:pt>
                <c:pt idx="345">
                  <c:v>1</c:v>
                </c:pt>
                <c:pt idx="346">
                  <c:v>2</c:v>
                </c:pt>
                <c:pt idx="347">
                  <c:v>0</c:v>
                </c:pt>
                <c:pt idx="348">
                  <c:v>2</c:v>
                </c:pt>
                <c:pt idx="349">
                  <c:v>0</c:v>
                </c:pt>
                <c:pt idx="350">
                  <c:v>0</c:v>
                </c:pt>
                <c:pt idx="351">
                  <c:v>43</c:v>
                </c:pt>
                <c:pt idx="352">
                  <c:v>4</c:v>
                </c:pt>
                <c:pt idx="353">
                  <c:v>1</c:v>
                </c:pt>
                <c:pt idx="354">
                  <c:v>2</c:v>
                </c:pt>
                <c:pt idx="355">
                  <c:v>0</c:v>
                </c:pt>
                <c:pt idx="356">
                  <c:v>2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2</c:v>
                </c:pt>
                <c:pt idx="361">
                  <c:v>0</c:v>
                </c:pt>
                <c:pt idx="362">
                  <c:v>1</c:v>
                </c:pt>
                <c:pt idx="363">
                  <c:v>1</c:v>
                </c:pt>
                <c:pt idx="364">
                  <c:v>0</c:v>
                </c:pt>
                <c:pt idx="365">
                  <c:v>0</c:v>
                </c:pt>
                <c:pt idx="366">
                  <c:v>1</c:v>
                </c:pt>
                <c:pt idx="367">
                  <c:v>1</c:v>
                </c:pt>
                <c:pt idx="368">
                  <c:v>0</c:v>
                </c:pt>
                <c:pt idx="369">
                  <c:v>0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5</c:v>
                </c:pt>
                <c:pt idx="374">
                  <c:v>0</c:v>
                </c:pt>
                <c:pt idx="375">
                  <c:v>2</c:v>
                </c:pt>
                <c:pt idx="376">
                  <c:v>2</c:v>
                </c:pt>
                <c:pt idx="377">
                  <c:v>5</c:v>
                </c:pt>
                <c:pt idx="378">
                  <c:v>2</c:v>
                </c:pt>
                <c:pt idx="379">
                  <c:v>0</c:v>
                </c:pt>
                <c:pt idx="380">
                  <c:v>1</c:v>
                </c:pt>
                <c:pt idx="381">
                  <c:v>0</c:v>
                </c:pt>
                <c:pt idx="382">
                  <c:v>0</c:v>
                </c:pt>
                <c:pt idx="383">
                  <c:v>1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1</c:v>
                </c:pt>
                <c:pt idx="391">
                  <c:v>4</c:v>
                </c:pt>
                <c:pt idx="392">
                  <c:v>2</c:v>
                </c:pt>
                <c:pt idx="393">
                  <c:v>0</c:v>
                </c:pt>
                <c:pt idx="394">
                  <c:v>0</c:v>
                </c:pt>
                <c:pt idx="395">
                  <c:v>1</c:v>
                </c:pt>
                <c:pt idx="396">
                  <c:v>0</c:v>
                </c:pt>
                <c:pt idx="397">
                  <c:v>2</c:v>
                </c:pt>
                <c:pt idx="398">
                  <c:v>2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2</c:v>
                </c:pt>
                <c:pt idx="403">
                  <c:v>0</c:v>
                </c:pt>
                <c:pt idx="404">
                  <c:v>10</c:v>
                </c:pt>
                <c:pt idx="405">
                  <c:v>0</c:v>
                </c:pt>
                <c:pt idx="406">
                  <c:v>10</c:v>
                </c:pt>
                <c:pt idx="407">
                  <c:v>10</c:v>
                </c:pt>
                <c:pt idx="408">
                  <c:v>0</c:v>
                </c:pt>
                <c:pt idx="409">
                  <c:v>0</c:v>
                </c:pt>
                <c:pt idx="410">
                  <c:v>3</c:v>
                </c:pt>
                <c:pt idx="411">
                  <c:v>8</c:v>
                </c:pt>
                <c:pt idx="412">
                  <c:v>0</c:v>
                </c:pt>
                <c:pt idx="413">
                  <c:v>0</c:v>
                </c:pt>
                <c:pt idx="414">
                  <c:v>2</c:v>
                </c:pt>
                <c:pt idx="415">
                  <c:v>1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2</c:v>
                </c:pt>
                <c:pt idx="429">
                  <c:v>2</c:v>
                </c:pt>
                <c:pt idx="430">
                  <c:v>0</c:v>
                </c:pt>
                <c:pt idx="431">
                  <c:v>0</c:v>
                </c:pt>
                <c:pt idx="432">
                  <c:v>1</c:v>
                </c:pt>
                <c:pt idx="433">
                  <c:v>2</c:v>
                </c:pt>
                <c:pt idx="434">
                  <c:v>2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2</c:v>
                </c:pt>
                <c:pt idx="440">
                  <c:v>0</c:v>
                </c:pt>
                <c:pt idx="441">
                  <c:v>1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2</c:v>
                </c:pt>
                <c:pt idx="451">
                  <c:v>0</c:v>
                </c:pt>
                <c:pt idx="452">
                  <c:v>0</c:v>
                </c:pt>
                <c:pt idx="453">
                  <c:v>2</c:v>
                </c:pt>
                <c:pt idx="454">
                  <c:v>0</c:v>
                </c:pt>
                <c:pt idx="455">
                  <c:v>1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1</c:v>
                </c:pt>
                <c:pt idx="466">
                  <c:v>1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1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2</c:v>
                </c:pt>
                <c:pt idx="481">
                  <c:v>1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2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2</c:v>
                </c:pt>
                <c:pt idx="492">
                  <c:v>6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12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4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3</c:v>
                </c:pt>
                <c:pt idx="511">
                  <c:v>0</c:v>
                </c:pt>
                <c:pt idx="512">
                  <c:v>0</c:v>
                </c:pt>
                <c:pt idx="513">
                  <c:v>1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2</c:v>
                </c:pt>
                <c:pt idx="520">
                  <c:v>10</c:v>
                </c:pt>
                <c:pt idx="521">
                  <c:v>0</c:v>
                </c:pt>
                <c:pt idx="522">
                  <c:v>1</c:v>
                </c:pt>
                <c:pt idx="523">
                  <c:v>0</c:v>
                </c:pt>
                <c:pt idx="524">
                  <c:v>1</c:v>
                </c:pt>
                <c:pt idx="525">
                  <c:v>2</c:v>
                </c:pt>
                <c:pt idx="526">
                  <c:v>1</c:v>
                </c:pt>
                <c:pt idx="527">
                  <c:v>0</c:v>
                </c:pt>
              </c:numCache>
            </c:numRef>
          </c:val>
        </c:ser>
        <c:ser>
          <c:idx val="1"/>
          <c:order val="1"/>
          <c:tx>
            <c:v>Insertions</c:v>
          </c:tx>
          <c:spPr>
            <a:solidFill>
              <a:srgbClr val="00B050"/>
            </a:solidFill>
          </c:spPr>
          <c:cat>
            <c:numRef>
              <c:f>ensembl!$D$2:$D$529</c:f>
              <c:numCache>
                <c:formatCode>[$-409]d\-mmm\-yy;@</c:formatCode>
                <c:ptCount val="528"/>
                <c:pt idx="0">
                  <c:v>36444.805312500001</c:v>
                </c:pt>
                <c:pt idx="1">
                  <c:v>36458.672673610985</c:v>
                </c:pt>
                <c:pt idx="2">
                  <c:v>36473.730821759185</c:v>
                </c:pt>
                <c:pt idx="3">
                  <c:v>36487.584675926213</c:v>
                </c:pt>
                <c:pt idx="4">
                  <c:v>36487.586157407612</c:v>
                </c:pt>
                <c:pt idx="5">
                  <c:v>36487.592662036994</c:v>
                </c:pt>
                <c:pt idx="6">
                  <c:v>36531.697638888887</c:v>
                </c:pt>
                <c:pt idx="7">
                  <c:v>36535.624826388892</c:v>
                </c:pt>
                <c:pt idx="8">
                  <c:v>36535.632604166654</c:v>
                </c:pt>
                <c:pt idx="9">
                  <c:v>36537.623587962924</c:v>
                </c:pt>
                <c:pt idx="10">
                  <c:v>36537.635081018474</c:v>
                </c:pt>
                <c:pt idx="11">
                  <c:v>36538.489965277782</c:v>
                </c:pt>
                <c:pt idx="12">
                  <c:v>36538.636539352243</c:v>
                </c:pt>
                <c:pt idx="13">
                  <c:v>36539.505185185175</c:v>
                </c:pt>
                <c:pt idx="14">
                  <c:v>36539.591099536985</c:v>
                </c:pt>
                <c:pt idx="15">
                  <c:v>36539.675138888888</c:v>
                </c:pt>
                <c:pt idx="16">
                  <c:v>36540.729895833174</c:v>
                </c:pt>
                <c:pt idx="17">
                  <c:v>36541.516898148817</c:v>
                </c:pt>
                <c:pt idx="18">
                  <c:v>36544.78881944513</c:v>
                </c:pt>
                <c:pt idx="19">
                  <c:v>36545.390590277791</c:v>
                </c:pt>
                <c:pt idx="20">
                  <c:v>36545.582673611105</c:v>
                </c:pt>
                <c:pt idx="21">
                  <c:v>36545.606481481474</c:v>
                </c:pt>
                <c:pt idx="22">
                  <c:v>36547.75917824074</c:v>
                </c:pt>
                <c:pt idx="23">
                  <c:v>36547.844201389213</c:v>
                </c:pt>
                <c:pt idx="24">
                  <c:v>36549.475740740585</c:v>
                </c:pt>
                <c:pt idx="25">
                  <c:v>36549.732465277775</c:v>
                </c:pt>
                <c:pt idx="26">
                  <c:v>36552.68273148148</c:v>
                </c:pt>
                <c:pt idx="27">
                  <c:v>36567.563356481478</c:v>
                </c:pt>
                <c:pt idx="28">
                  <c:v>36567.684861111105</c:v>
                </c:pt>
                <c:pt idx="29">
                  <c:v>36584.608206018602</c:v>
                </c:pt>
                <c:pt idx="30">
                  <c:v>36616.564328703585</c:v>
                </c:pt>
                <c:pt idx="31">
                  <c:v>36619.341192129628</c:v>
                </c:pt>
                <c:pt idx="32">
                  <c:v>36620.322858796724</c:v>
                </c:pt>
                <c:pt idx="33">
                  <c:v>36627.759479166656</c:v>
                </c:pt>
                <c:pt idx="34">
                  <c:v>36635.634421296294</c:v>
                </c:pt>
                <c:pt idx="35">
                  <c:v>36640.659768518504</c:v>
                </c:pt>
                <c:pt idx="36">
                  <c:v>36658.522418981476</c:v>
                </c:pt>
                <c:pt idx="37">
                  <c:v>36669.76284722222</c:v>
                </c:pt>
                <c:pt idx="38">
                  <c:v>36676.462870370393</c:v>
                </c:pt>
                <c:pt idx="39">
                  <c:v>36679.679745370355</c:v>
                </c:pt>
                <c:pt idx="40">
                  <c:v>36681.823564814804</c:v>
                </c:pt>
                <c:pt idx="41">
                  <c:v>36682.785729166586</c:v>
                </c:pt>
                <c:pt idx="42">
                  <c:v>36683.49083333333</c:v>
                </c:pt>
                <c:pt idx="43">
                  <c:v>36691.423252314817</c:v>
                </c:pt>
                <c:pt idx="44">
                  <c:v>36696.523599537024</c:v>
                </c:pt>
                <c:pt idx="45">
                  <c:v>36698.355706018519</c:v>
                </c:pt>
                <c:pt idx="46">
                  <c:v>36699.896979166668</c:v>
                </c:pt>
                <c:pt idx="47">
                  <c:v>36700.794189814347</c:v>
                </c:pt>
                <c:pt idx="48">
                  <c:v>36720.472905092603</c:v>
                </c:pt>
                <c:pt idx="49">
                  <c:v>36721.680092592593</c:v>
                </c:pt>
                <c:pt idx="50">
                  <c:v>36738.412800926213</c:v>
                </c:pt>
                <c:pt idx="51">
                  <c:v>36770.468761574077</c:v>
                </c:pt>
                <c:pt idx="52">
                  <c:v>36771.494895833326</c:v>
                </c:pt>
                <c:pt idx="53">
                  <c:v>36773.98274305556</c:v>
                </c:pt>
                <c:pt idx="54">
                  <c:v>36774.334699074243</c:v>
                </c:pt>
                <c:pt idx="55">
                  <c:v>36777.56172453655</c:v>
                </c:pt>
                <c:pt idx="56">
                  <c:v>36785.749131944445</c:v>
                </c:pt>
                <c:pt idx="57">
                  <c:v>36801.372534722243</c:v>
                </c:pt>
                <c:pt idx="58">
                  <c:v>36809.340833333343</c:v>
                </c:pt>
                <c:pt idx="59">
                  <c:v>36828.41778935185</c:v>
                </c:pt>
                <c:pt idx="60">
                  <c:v>36839.724027777775</c:v>
                </c:pt>
                <c:pt idx="61">
                  <c:v>36847.681990740726</c:v>
                </c:pt>
                <c:pt idx="62">
                  <c:v>36854.476157407611</c:v>
                </c:pt>
                <c:pt idx="63">
                  <c:v>36854.481307870381</c:v>
                </c:pt>
                <c:pt idx="64">
                  <c:v>36857.699861110974</c:v>
                </c:pt>
                <c:pt idx="65">
                  <c:v>36872.47824074074</c:v>
                </c:pt>
                <c:pt idx="66">
                  <c:v>36894.671770832974</c:v>
                </c:pt>
                <c:pt idx="67">
                  <c:v>36906.497476851575</c:v>
                </c:pt>
                <c:pt idx="68">
                  <c:v>36909.622708333176</c:v>
                </c:pt>
                <c:pt idx="69">
                  <c:v>36916.389525463012</c:v>
                </c:pt>
                <c:pt idx="70">
                  <c:v>36916.394490740735</c:v>
                </c:pt>
                <c:pt idx="71">
                  <c:v>36917.927997685176</c:v>
                </c:pt>
                <c:pt idx="72">
                  <c:v>36926.720034722224</c:v>
                </c:pt>
                <c:pt idx="73">
                  <c:v>36935.439421296294</c:v>
                </c:pt>
                <c:pt idx="74">
                  <c:v>36935.796828703584</c:v>
                </c:pt>
                <c:pt idx="75">
                  <c:v>36936.381990740745</c:v>
                </c:pt>
                <c:pt idx="76">
                  <c:v>36956.859120370369</c:v>
                </c:pt>
                <c:pt idx="77">
                  <c:v>36958.640763888885</c:v>
                </c:pt>
                <c:pt idx="78">
                  <c:v>36982.594201388893</c:v>
                </c:pt>
                <c:pt idx="79">
                  <c:v>36982.595115740725</c:v>
                </c:pt>
                <c:pt idx="80">
                  <c:v>36985.594467592586</c:v>
                </c:pt>
                <c:pt idx="81">
                  <c:v>36992.617893518516</c:v>
                </c:pt>
                <c:pt idx="82">
                  <c:v>37001.635138888887</c:v>
                </c:pt>
                <c:pt idx="83">
                  <c:v>37004.552106481482</c:v>
                </c:pt>
                <c:pt idx="84">
                  <c:v>37004.588425925933</c:v>
                </c:pt>
                <c:pt idx="85">
                  <c:v>37005.425150462965</c:v>
                </c:pt>
                <c:pt idx="86">
                  <c:v>37005.441273148615</c:v>
                </c:pt>
                <c:pt idx="87">
                  <c:v>37005.49836805556</c:v>
                </c:pt>
                <c:pt idx="88">
                  <c:v>37006.438020833324</c:v>
                </c:pt>
                <c:pt idx="89">
                  <c:v>37007.553900462961</c:v>
                </c:pt>
                <c:pt idx="90">
                  <c:v>37011.681388888886</c:v>
                </c:pt>
                <c:pt idx="91">
                  <c:v>37036.543321759185</c:v>
                </c:pt>
                <c:pt idx="92">
                  <c:v>37042.440439814818</c:v>
                </c:pt>
                <c:pt idx="93">
                  <c:v>37048.432638889011</c:v>
                </c:pt>
                <c:pt idx="94">
                  <c:v>37049.424722222204</c:v>
                </c:pt>
                <c:pt idx="95">
                  <c:v>37050.410763888889</c:v>
                </c:pt>
                <c:pt idx="96">
                  <c:v>37050.538877315012</c:v>
                </c:pt>
                <c:pt idx="97">
                  <c:v>37052.607268518521</c:v>
                </c:pt>
                <c:pt idx="98">
                  <c:v>37054.697210648148</c:v>
                </c:pt>
                <c:pt idx="99">
                  <c:v>37055.532939814817</c:v>
                </c:pt>
                <c:pt idx="100">
                  <c:v>37060.595949074072</c:v>
                </c:pt>
                <c:pt idx="101">
                  <c:v>37061.653425925928</c:v>
                </c:pt>
                <c:pt idx="102">
                  <c:v>37061.809791666594</c:v>
                </c:pt>
                <c:pt idx="103">
                  <c:v>37063.612083333326</c:v>
                </c:pt>
                <c:pt idx="104">
                  <c:v>37068.581111111074</c:v>
                </c:pt>
                <c:pt idx="105">
                  <c:v>37084.548668981479</c:v>
                </c:pt>
                <c:pt idx="106">
                  <c:v>37090.546087962961</c:v>
                </c:pt>
                <c:pt idx="107">
                  <c:v>37090.599953703575</c:v>
                </c:pt>
                <c:pt idx="108">
                  <c:v>37098.838321759264</c:v>
                </c:pt>
                <c:pt idx="109">
                  <c:v>37119.651111111074</c:v>
                </c:pt>
                <c:pt idx="110">
                  <c:v>37124.421319444613</c:v>
                </c:pt>
                <c:pt idx="111">
                  <c:v>37140.554988426353</c:v>
                </c:pt>
                <c:pt idx="112">
                  <c:v>37144.527118055557</c:v>
                </c:pt>
                <c:pt idx="113">
                  <c:v>37169.512673611105</c:v>
                </c:pt>
                <c:pt idx="114">
                  <c:v>37173.655821759254</c:v>
                </c:pt>
                <c:pt idx="115">
                  <c:v>37174.533703703157</c:v>
                </c:pt>
                <c:pt idx="116">
                  <c:v>37175.624872685185</c:v>
                </c:pt>
                <c:pt idx="117">
                  <c:v>37175.629583333175</c:v>
                </c:pt>
                <c:pt idx="118">
                  <c:v>37175.642430555556</c:v>
                </c:pt>
                <c:pt idx="119">
                  <c:v>37202.707384259185</c:v>
                </c:pt>
                <c:pt idx="120">
                  <c:v>37203.487372685187</c:v>
                </c:pt>
                <c:pt idx="121">
                  <c:v>37203.535081018505</c:v>
                </c:pt>
                <c:pt idx="122">
                  <c:v>37204.508425925931</c:v>
                </c:pt>
                <c:pt idx="123">
                  <c:v>37204.511516203711</c:v>
                </c:pt>
                <c:pt idx="124">
                  <c:v>37235.408680555556</c:v>
                </c:pt>
                <c:pt idx="125">
                  <c:v>37268.689282407409</c:v>
                </c:pt>
                <c:pt idx="126">
                  <c:v>37270.69259259259</c:v>
                </c:pt>
                <c:pt idx="127">
                  <c:v>37272.410787037035</c:v>
                </c:pt>
                <c:pt idx="128">
                  <c:v>37272.443148148202</c:v>
                </c:pt>
                <c:pt idx="129">
                  <c:v>37272.471307870372</c:v>
                </c:pt>
                <c:pt idx="130">
                  <c:v>37277.657129629624</c:v>
                </c:pt>
                <c:pt idx="131">
                  <c:v>37290.699305555077</c:v>
                </c:pt>
                <c:pt idx="132">
                  <c:v>37290.702002314814</c:v>
                </c:pt>
                <c:pt idx="133">
                  <c:v>37294.721620370176</c:v>
                </c:pt>
                <c:pt idx="134">
                  <c:v>37294.770787036985</c:v>
                </c:pt>
                <c:pt idx="135">
                  <c:v>37315.456157407643</c:v>
                </c:pt>
                <c:pt idx="136">
                  <c:v>37320.601944444446</c:v>
                </c:pt>
                <c:pt idx="137">
                  <c:v>37326.583252314813</c:v>
                </c:pt>
                <c:pt idx="138">
                  <c:v>37354.394479166665</c:v>
                </c:pt>
                <c:pt idx="139">
                  <c:v>37355.566817129642</c:v>
                </c:pt>
                <c:pt idx="140">
                  <c:v>37357.594074074092</c:v>
                </c:pt>
                <c:pt idx="141">
                  <c:v>37357.665937500002</c:v>
                </c:pt>
                <c:pt idx="142">
                  <c:v>37369.581909722227</c:v>
                </c:pt>
                <c:pt idx="143">
                  <c:v>37372.627314814774</c:v>
                </c:pt>
                <c:pt idx="144">
                  <c:v>37377.558078703703</c:v>
                </c:pt>
                <c:pt idx="145">
                  <c:v>37434.708738425943</c:v>
                </c:pt>
                <c:pt idx="146">
                  <c:v>37446.583761574075</c:v>
                </c:pt>
                <c:pt idx="147">
                  <c:v>37456.557442129626</c:v>
                </c:pt>
                <c:pt idx="148">
                  <c:v>37456.685949074083</c:v>
                </c:pt>
                <c:pt idx="149">
                  <c:v>37470.458842592612</c:v>
                </c:pt>
                <c:pt idx="150">
                  <c:v>37470.542546296754</c:v>
                </c:pt>
                <c:pt idx="151">
                  <c:v>37482.565798610623</c:v>
                </c:pt>
                <c:pt idx="152">
                  <c:v>37484.43131944487</c:v>
                </c:pt>
                <c:pt idx="153">
                  <c:v>37508.454085648213</c:v>
                </c:pt>
                <c:pt idx="154">
                  <c:v>37508.677418981475</c:v>
                </c:pt>
                <c:pt idx="155">
                  <c:v>37508.693472222185</c:v>
                </c:pt>
                <c:pt idx="156">
                  <c:v>37511.696898148213</c:v>
                </c:pt>
                <c:pt idx="157">
                  <c:v>37539.464525463001</c:v>
                </c:pt>
                <c:pt idx="158">
                  <c:v>37544.531782407175</c:v>
                </c:pt>
                <c:pt idx="159">
                  <c:v>37554.58326388889</c:v>
                </c:pt>
                <c:pt idx="160">
                  <c:v>37561.689942129626</c:v>
                </c:pt>
                <c:pt idx="161">
                  <c:v>37561.693067129585</c:v>
                </c:pt>
                <c:pt idx="162">
                  <c:v>37567.42591435185</c:v>
                </c:pt>
                <c:pt idx="163">
                  <c:v>37567.630648148202</c:v>
                </c:pt>
                <c:pt idx="164">
                  <c:v>37573.574895833335</c:v>
                </c:pt>
                <c:pt idx="165">
                  <c:v>37585.695833333324</c:v>
                </c:pt>
                <c:pt idx="166">
                  <c:v>37601.617939814816</c:v>
                </c:pt>
                <c:pt idx="167">
                  <c:v>37608.621400462522</c:v>
                </c:pt>
                <c:pt idx="168">
                  <c:v>37613.444421296299</c:v>
                </c:pt>
                <c:pt idx="169">
                  <c:v>37631.565995370373</c:v>
                </c:pt>
                <c:pt idx="170">
                  <c:v>37635.528460648144</c:v>
                </c:pt>
                <c:pt idx="171">
                  <c:v>37636.472951389012</c:v>
                </c:pt>
                <c:pt idx="172">
                  <c:v>37636.48878472222</c:v>
                </c:pt>
                <c:pt idx="173">
                  <c:v>37641.501898148243</c:v>
                </c:pt>
                <c:pt idx="174">
                  <c:v>37641.522361110976</c:v>
                </c:pt>
                <c:pt idx="175">
                  <c:v>37641.606793981475</c:v>
                </c:pt>
                <c:pt idx="176">
                  <c:v>37650.497488425928</c:v>
                </c:pt>
                <c:pt idx="177">
                  <c:v>37656.492048610984</c:v>
                </c:pt>
                <c:pt idx="178">
                  <c:v>37656.869027777779</c:v>
                </c:pt>
                <c:pt idx="179">
                  <c:v>37657.712430555555</c:v>
                </c:pt>
                <c:pt idx="180">
                  <c:v>37665.517048610986</c:v>
                </c:pt>
                <c:pt idx="181">
                  <c:v>37665.877418981479</c:v>
                </c:pt>
                <c:pt idx="182">
                  <c:v>37666.481076389013</c:v>
                </c:pt>
                <c:pt idx="183">
                  <c:v>37666.920949074083</c:v>
                </c:pt>
                <c:pt idx="184">
                  <c:v>37670.609652777777</c:v>
                </c:pt>
                <c:pt idx="185">
                  <c:v>37670.610995370393</c:v>
                </c:pt>
                <c:pt idx="186">
                  <c:v>37672.515474537024</c:v>
                </c:pt>
                <c:pt idx="187">
                  <c:v>37694.406944444643</c:v>
                </c:pt>
                <c:pt idx="188">
                  <c:v>37694.47010416667</c:v>
                </c:pt>
                <c:pt idx="189">
                  <c:v>37699.681238426398</c:v>
                </c:pt>
                <c:pt idx="190">
                  <c:v>37720.500208333331</c:v>
                </c:pt>
                <c:pt idx="191">
                  <c:v>37722.456261574203</c:v>
                </c:pt>
                <c:pt idx="192">
                  <c:v>37733.566168981175</c:v>
                </c:pt>
                <c:pt idx="193">
                  <c:v>37741.385960648149</c:v>
                </c:pt>
                <c:pt idx="194">
                  <c:v>37741.683715277773</c:v>
                </c:pt>
                <c:pt idx="195">
                  <c:v>37762.392789351856</c:v>
                </c:pt>
                <c:pt idx="196">
                  <c:v>37763.412349537037</c:v>
                </c:pt>
                <c:pt idx="197">
                  <c:v>37771.610787037025</c:v>
                </c:pt>
                <c:pt idx="198">
                  <c:v>37782.391689814584</c:v>
                </c:pt>
                <c:pt idx="199">
                  <c:v>37812.510995370612</c:v>
                </c:pt>
                <c:pt idx="200">
                  <c:v>37816.562233796343</c:v>
                </c:pt>
                <c:pt idx="201">
                  <c:v>37817.370381944442</c:v>
                </c:pt>
                <c:pt idx="202">
                  <c:v>37818.492141203584</c:v>
                </c:pt>
                <c:pt idx="203">
                  <c:v>37818.607534722221</c:v>
                </c:pt>
                <c:pt idx="204">
                  <c:v>37819.619108796294</c:v>
                </c:pt>
                <c:pt idx="205">
                  <c:v>37827.677094907405</c:v>
                </c:pt>
                <c:pt idx="206">
                  <c:v>37827.697812500002</c:v>
                </c:pt>
                <c:pt idx="207">
                  <c:v>37827.720937500002</c:v>
                </c:pt>
                <c:pt idx="208">
                  <c:v>37830.527708333175</c:v>
                </c:pt>
                <c:pt idx="209">
                  <c:v>37830.669965277775</c:v>
                </c:pt>
                <c:pt idx="210">
                  <c:v>37831.410011574211</c:v>
                </c:pt>
                <c:pt idx="211">
                  <c:v>37831.523946759175</c:v>
                </c:pt>
                <c:pt idx="212">
                  <c:v>37831.527326388888</c:v>
                </c:pt>
                <c:pt idx="213">
                  <c:v>37831.537314814814</c:v>
                </c:pt>
                <c:pt idx="214">
                  <c:v>37831.55196759259</c:v>
                </c:pt>
                <c:pt idx="215">
                  <c:v>37831.552291666667</c:v>
                </c:pt>
                <c:pt idx="216">
                  <c:v>37831.667106481174</c:v>
                </c:pt>
                <c:pt idx="217">
                  <c:v>37832.358680555553</c:v>
                </c:pt>
                <c:pt idx="218">
                  <c:v>37832.652754629627</c:v>
                </c:pt>
                <c:pt idx="219">
                  <c:v>37833.412476851852</c:v>
                </c:pt>
                <c:pt idx="220">
                  <c:v>37833.440092592602</c:v>
                </c:pt>
                <c:pt idx="221">
                  <c:v>37833.520925925928</c:v>
                </c:pt>
                <c:pt idx="222">
                  <c:v>37846.569212962961</c:v>
                </c:pt>
                <c:pt idx="223">
                  <c:v>37846.725509259224</c:v>
                </c:pt>
                <c:pt idx="224">
                  <c:v>37847.462870370393</c:v>
                </c:pt>
                <c:pt idx="225">
                  <c:v>37848.538854166669</c:v>
                </c:pt>
                <c:pt idx="226">
                  <c:v>37852.542951389012</c:v>
                </c:pt>
                <c:pt idx="227">
                  <c:v>37853.69809027778</c:v>
                </c:pt>
                <c:pt idx="228">
                  <c:v>37859.457627314812</c:v>
                </c:pt>
                <c:pt idx="229">
                  <c:v>37859.615057870367</c:v>
                </c:pt>
                <c:pt idx="230">
                  <c:v>37865.391909722224</c:v>
                </c:pt>
                <c:pt idx="231">
                  <c:v>37879.406377315012</c:v>
                </c:pt>
                <c:pt idx="232">
                  <c:v>37879.645787036985</c:v>
                </c:pt>
                <c:pt idx="233">
                  <c:v>37880.456724537034</c:v>
                </c:pt>
                <c:pt idx="234">
                  <c:v>37881.459988426213</c:v>
                </c:pt>
                <c:pt idx="235">
                  <c:v>37881.699907407405</c:v>
                </c:pt>
                <c:pt idx="236">
                  <c:v>37893.640706018516</c:v>
                </c:pt>
                <c:pt idx="237">
                  <c:v>37893.641377314816</c:v>
                </c:pt>
                <c:pt idx="238">
                  <c:v>37893.717662036994</c:v>
                </c:pt>
                <c:pt idx="239">
                  <c:v>37897.616793981484</c:v>
                </c:pt>
                <c:pt idx="240">
                  <c:v>37903.582465277781</c:v>
                </c:pt>
                <c:pt idx="241">
                  <c:v>37941.703541666575</c:v>
                </c:pt>
                <c:pt idx="242">
                  <c:v>37943.756111111114</c:v>
                </c:pt>
                <c:pt idx="243">
                  <c:v>37950.526307870372</c:v>
                </c:pt>
                <c:pt idx="244">
                  <c:v>37963.555613426361</c:v>
                </c:pt>
                <c:pt idx="245">
                  <c:v>37995.576412037037</c:v>
                </c:pt>
                <c:pt idx="246">
                  <c:v>38002.686018518543</c:v>
                </c:pt>
                <c:pt idx="247">
                  <c:v>38026.674525462993</c:v>
                </c:pt>
                <c:pt idx="248">
                  <c:v>38029.428888888891</c:v>
                </c:pt>
                <c:pt idx="249">
                  <c:v>38042.457002314812</c:v>
                </c:pt>
                <c:pt idx="250">
                  <c:v>38047.767754629574</c:v>
                </c:pt>
                <c:pt idx="251">
                  <c:v>38057.582800925942</c:v>
                </c:pt>
                <c:pt idx="252">
                  <c:v>38057.58761574074</c:v>
                </c:pt>
                <c:pt idx="253">
                  <c:v>38061.680787037025</c:v>
                </c:pt>
                <c:pt idx="254">
                  <c:v>38061.751226851826</c:v>
                </c:pt>
                <c:pt idx="255">
                  <c:v>38063.488888889013</c:v>
                </c:pt>
                <c:pt idx="256">
                  <c:v>38069.474039352281</c:v>
                </c:pt>
                <c:pt idx="257">
                  <c:v>38084.655312500006</c:v>
                </c:pt>
                <c:pt idx="258">
                  <c:v>38096.561770832974</c:v>
                </c:pt>
                <c:pt idx="259">
                  <c:v>38107.541620370372</c:v>
                </c:pt>
                <c:pt idx="260">
                  <c:v>38118.562210648211</c:v>
                </c:pt>
                <c:pt idx="261">
                  <c:v>38152.445393518516</c:v>
                </c:pt>
                <c:pt idx="262">
                  <c:v>38168.635347222225</c:v>
                </c:pt>
                <c:pt idx="263">
                  <c:v>38202.608043981476</c:v>
                </c:pt>
                <c:pt idx="264">
                  <c:v>38211.522314814814</c:v>
                </c:pt>
                <c:pt idx="265">
                  <c:v>38211.679340277777</c:v>
                </c:pt>
                <c:pt idx="266">
                  <c:v>38215.448750000003</c:v>
                </c:pt>
                <c:pt idx="267">
                  <c:v>38217.398796296613</c:v>
                </c:pt>
                <c:pt idx="268">
                  <c:v>38250.479351851856</c:v>
                </c:pt>
                <c:pt idx="269">
                  <c:v>38257.418206018643</c:v>
                </c:pt>
                <c:pt idx="270">
                  <c:v>38275.539131944446</c:v>
                </c:pt>
                <c:pt idx="271">
                  <c:v>38278.306921296717</c:v>
                </c:pt>
                <c:pt idx="272">
                  <c:v>38278.415300925932</c:v>
                </c:pt>
                <c:pt idx="273">
                  <c:v>38316.425682870184</c:v>
                </c:pt>
                <c:pt idx="274">
                  <c:v>38323.578206018603</c:v>
                </c:pt>
                <c:pt idx="275">
                  <c:v>38369.705000000002</c:v>
                </c:pt>
                <c:pt idx="276">
                  <c:v>38371.664594907408</c:v>
                </c:pt>
                <c:pt idx="277">
                  <c:v>38394.60527777778</c:v>
                </c:pt>
                <c:pt idx="278">
                  <c:v>38407.609444444446</c:v>
                </c:pt>
                <c:pt idx="279">
                  <c:v>38407.653912037036</c:v>
                </c:pt>
                <c:pt idx="280">
                  <c:v>38435.42559027778</c:v>
                </c:pt>
                <c:pt idx="281">
                  <c:v>38447.779953703575</c:v>
                </c:pt>
                <c:pt idx="282">
                  <c:v>38449.586111111115</c:v>
                </c:pt>
                <c:pt idx="283">
                  <c:v>38453.612824074211</c:v>
                </c:pt>
                <c:pt idx="284">
                  <c:v>38497.380208333343</c:v>
                </c:pt>
                <c:pt idx="285">
                  <c:v>38503.415613426398</c:v>
                </c:pt>
                <c:pt idx="286">
                  <c:v>38519.531331018516</c:v>
                </c:pt>
                <c:pt idx="287">
                  <c:v>38566.334340277783</c:v>
                </c:pt>
                <c:pt idx="288">
                  <c:v>38602.495451388888</c:v>
                </c:pt>
                <c:pt idx="289">
                  <c:v>38630.697465277575</c:v>
                </c:pt>
                <c:pt idx="290">
                  <c:v>38642.325046296297</c:v>
                </c:pt>
                <c:pt idx="291">
                  <c:v>38642.485659722232</c:v>
                </c:pt>
                <c:pt idx="292">
                  <c:v>38643.596423610586</c:v>
                </c:pt>
                <c:pt idx="293">
                  <c:v>38660.563402777574</c:v>
                </c:pt>
                <c:pt idx="294">
                  <c:v>38663.613055555557</c:v>
                </c:pt>
                <c:pt idx="295">
                  <c:v>38663.682453703674</c:v>
                </c:pt>
                <c:pt idx="296">
                  <c:v>38670.744375000002</c:v>
                </c:pt>
                <c:pt idx="297">
                  <c:v>38671.615578703706</c:v>
                </c:pt>
                <c:pt idx="298">
                  <c:v>38673.543032407411</c:v>
                </c:pt>
                <c:pt idx="299">
                  <c:v>38674.637800925928</c:v>
                </c:pt>
                <c:pt idx="300">
                  <c:v>38679.404027777782</c:v>
                </c:pt>
                <c:pt idx="301">
                  <c:v>38700.476469907408</c:v>
                </c:pt>
                <c:pt idx="302">
                  <c:v>38705.415451388893</c:v>
                </c:pt>
                <c:pt idx="303">
                  <c:v>38707.5549537037</c:v>
                </c:pt>
                <c:pt idx="304">
                  <c:v>38720.458761574082</c:v>
                </c:pt>
                <c:pt idx="305">
                  <c:v>38728.520740740576</c:v>
                </c:pt>
                <c:pt idx="306">
                  <c:v>38733.524467592586</c:v>
                </c:pt>
                <c:pt idx="307">
                  <c:v>38758.447511574093</c:v>
                </c:pt>
                <c:pt idx="308">
                  <c:v>38764.540069444643</c:v>
                </c:pt>
                <c:pt idx="309">
                  <c:v>38764.541250000002</c:v>
                </c:pt>
                <c:pt idx="310">
                  <c:v>38769.655081018514</c:v>
                </c:pt>
                <c:pt idx="311">
                  <c:v>38771.680034722223</c:v>
                </c:pt>
                <c:pt idx="312">
                  <c:v>38771.714560185181</c:v>
                </c:pt>
                <c:pt idx="313">
                  <c:v>38782.657789351855</c:v>
                </c:pt>
                <c:pt idx="314">
                  <c:v>38784.471875000003</c:v>
                </c:pt>
                <c:pt idx="315">
                  <c:v>38784.622743055137</c:v>
                </c:pt>
                <c:pt idx="316">
                  <c:v>38785.662743055524</c:v>
                </c:pt>
                <c:pt idx="317">
                  <c:v>38786.405462962954</c:v>
                </c:pt>
                <c:pt idx="318">
                  <c:v>38786.495185184984</c:v>
                </c:pt>
                <c:pt idx="319">
                  <c:v>38797.625879629624</c:v>
                </c:pt>
                <c:pt idx="320">
                  <c:v>38800.797465277574</c:v>
                </c:pt>
                <c:pt idx="321">
                  <c:v>38840.612037037041</c:v>
                </c:pt>
                <c:pt idx="322">
                  <c:v>38841.523263888885</c:v>
                </c:pt>
                <c:pt idx="323">
                  <c:v>38845.708761574075</c:v>
                </c:pt>
                <c:pt idx="324">
                  <c:v>38854.492974537025</c:v>
                </c:pt>
                <c:pt idx="325">
                  <c:v>38870.602141203584</c:v>
                </c:pt>
                <c:pt idx="326">
                  <c:v>38875.636388888888</c:v>
                </c:pt>
                <c:pt idx="327">
                  <c:v>38889.627175925925</c:v>
                </c:pt>
                <c:pt idx="328">
                  <c:v>38890.4449537037</c:v>
                </c:pt>
                <c:pt idx="329">
                  <c:v>38890.451469907406</c:v>
                </c:pt>
                <c:pt idx="330">
                  <c:v>38894.332245370613</c:v>
                </c:pt>
                <c:pt idx="331">
                  <c:v>38896.361736111074</c:v>
                </c:pt>
                <c:pt idx="332">
                  <c:v>38896.402453703704</c:v>
                </c:pt>
                <c:pt idx="333">
                  <c:v>38896.45113425926</c:v>
                </c:pt>
                <c:pt idx="334">
                  <c:v>38905.413923610984</c:v>
                </c:pt>
                <c:pt idx="335">
                  <c:v>38958.511250000003</c:v>
                </c:pt>
                <c:pt idx="336">
                  <c:v>38960.380000000012</c:v>
                </c:pt>
                <c:pt idx="337">
                  <c:v>38964.331041666584</c:v>
                </c:pt>
                <c:pt idx="338">
                  <c:v>38965.574247685188</c:v>
                </c:pt>
                <c:pt idx="339">
                  <c:v>38972.437453703584</c:v>
                </c:pt>
                <c:pt idx="340">
                  <c:v>38972.590578703705</c:v>
                </c:pt>
                <c:pt idx="341">
                  <c:v>38992.532280092593</c:v>
                </c:pt>
                <c:pt idx="342">
                  <c:v>39002.619930555556</c:v>
                </c:pt>
                <c:pt idx="343">
                  <c:v>39013.333819445055</c:v>
                </c:pt>
                <c:pt idx="344">
                  <c:v>39031.508414351862</c:v>
                </c:pt>
                <c:pt idx="345">
                  <c:v>39069.603136574078</c:v>
                </c:pt>
                <c:pt idx="346">
                  <c:v>39086.572997685187</c:v>
                </c:pt>
                <c:pt idx="347">
                  <c:v>39086.579560185186</c:v>
                </c:pt>
                <c:pt idx="348">
                  <c:v>39090.446296297014</c:v>
                </c:pt>
                <c:pt idx="349">
                  <c:v>39091.695023148146</c:v>
                </c:pt>
                <c:pt idx="350">
                  <c:v>39093.647303240738</c:v>
                </c:pt>
                <c:pt idx="351">
                  <c:v>39139.394687500004</c:v>
                </c:pt>
                <c:pt idx="352">
                  <c:v>39139.398009259261</c:v>
                </c:pt>
                <c:pt idx="353">
                  <c:v>39148.637442129584</c:v>
                </c:pt>
                <c:pt idx="354">
                  <c:v>39156.356192129642</c:v>
                </c:pt>
                <c:pt idx="355">
                  <c:v>39156.366180555524</c:v>
                </c:pt>
                <c:pt idx="356">
                  <c:v>39156.395162036984</c:v>
                </c:pt>
                <c:pt idx="357">
                  <c:v>39156.396412037036</c:v>
                </c:pt>
                <c:pt idx="358">
                  <c:v>39156.396481481475</c:v>
                </c:pt>
                <c:pt idx="359">
                  <c:v>39156.398217592643</c:v>
                </c:pt>
                <c:pt idx="360">
                  <c:v>39174.507222222222</c:v>
                </c:pt>
                <c:pt idx="361">
                  <c:v>39191.310104166667</c:v>
                </c:pt>
                <c:pt idx="362">
                  <c:v>39233.410925925942</c:v>
                </c:pt>
                <c:pt idx="363">
                  <c:v>39237.461817129632</c:v>
                </c:pt>
                <c:pt idx="364">
                  <c:v>39265.514537037212</c:v>
                </c:pt>
                <c:pt idx="365">
                  <c:v>39265.529895833184</c:v>
                </c:pt>
                <c:pt idx="366">
                  <c:v>39266.424930555557</c:v>
                </c:pt>
                <c:pt idx="367">
                  <c:v>39268.465208333335</c:v>
                </c:pt>
                <c:pt idx="368">
                  <c:v>39272.645601851575</c:v>
                </c:pt>
                <c:pt idx="369">
                  <c:v>39273.330659722233</c:v>
                </c:pt>
                <c:pt idx="370">
                  <c:v>39276.615115740744</c:v>
                </c:pt>
                <c:pt idx="371">
                  <c:v>39276.684907407413</c:v>
                </c:pt>
                <c:pt idx="372">
                  <c:v>39276.686250000013</c:v>
                </c:pt>
                <c:pt idx="373">
                  <c:v>39337.555115740739</c:v>
                </c:pt>
                <c:pt idx="374">
                  <c:v>39387.464826389012</c:v>
                </c:pt>
                <c:pt idx="375">
                  <c:v>39401.900023148213</c:v>
                </c:pt>
                <c:pt idx="376">
                  <c:v>39471.403321759186</c:v>
                </c:pt>
                <c:pt idx="377">
                  <c:v>39471.435891203706</c:v>
                </c:pt>
                <c:pt idx="378">
                  <c:v>39471.44395833333</c:v>
                </c:pt>
                <c:pt idx="379">
                  <c:v>39475.380578703713</c:v>
                </c:pt>
                <c:pt idx="380">
                  <c:v>39580.350949074505</c:v>
                </c:pt>
                <c:pt idx="381">
                  <c:v>39588.444664351853</c:v>
                </c:pt>
                <c:pt idx="382">
                  <c:v>39605.732916666624</c:v>
                </c:pt>
                <c:pt idx="383">
                  <c:v>39605.826793981476</c:v>
                </c:pt>
                <c:pt idx="384">
                  <c:v>39610.446886574093</c:v>
                </c:pt>
                <c:pt idx="385">
                  <c:v>39610.510717592602</c:v>
                </c:pt>
                <c:pt idx="386">
                  <c:v>39610.591226851575</c:v>
                </c:pt>
                <c:pt idx="387">
                  <c:v>39610.595590277779</c:v>
                </c:pt>
                <c:pt idx="388">
                  <c:v>39610.660729166586</c:v>
                </c:pt>
                <c:pt idx="389">
                  <c:v>39610.661342592575</c:v>
                </c:pt>
                <c:pt idx="390">
                  <c:v>39612.352094907612</c:v>
                </c:pt>
                <c:pt idx="391">
                  <c:v>39638.458148148653</c:v>
                </c:pt>
                <c:pt idx="392">
                  <c:v>39639.421921296285</c:v>
                </c:pt>
                <c:pt idx="393">
                  <c:v>39639.426122685174</c:v>
                </c:pt>
                <c:pt idx="394">
                  <c:v>39645.510057870393</c:v>
                </c:pt>
                <c:pt idx="395">
                  <c:v>39647.341493055559</c:v>
                </c:pt>
                <c:pt idx="396">
                  <c:v>39647.527569444443</c:v>
                </c:pt>
                <c:pt idx="397">
                  <c:v>39647.615208333329</c:v>
                </c:pt>
                <c:pt idx="398">
                  <c:v>39653.596377314811</c:v>
                </c:pt>
                <c:pt idx="399">
                  <c:v>39655.393564814804</c:v>
                </c:pt>
                <c:pt idx="400">
                  <c:v>39658.430567129632</c:v>
                </c:pt>
                <c:pt idx="401">
                  <c:v>39658.52034722222</c:v>
                </c:pt>
                <c:pt idx="402">
                  <c:v>39661.802557870797</c:v>
                </c:pt>
                <c:pt idx="403">
                  <c:v>39663.471145832984</c:v>
                </c:pt>
                <c:pt idx="404">
                  <c:v>39748.411481481475</c:v>
                </c:pt>
                <c:pt idx="405">
                  <c:v>39748.680543981478</c:v>
                </c:pt>
                <c:pt idx="406">
                  <c:v>39748.896192129629</c:v>
                </c:pt>
                <c:pt idx="407">
                  <c:v>39750.583368055552</c:v>
                </c:pt>
                <c:pt idx="408">
                  <c:v>39750.584907407443</c:v>
                </c:pt>
                <c:pt idx="409">
                  <c:v>39752.640069444613</c:v>
                </c:pt>
                <c:pt idx="410">
                  <c:v>39827.555879629632</c:v>
                </c:pt>
                <c:pt idx="411">
                  <c:v>39875.632129629594</c:v>
                </c:pt>
                <c:pt idx="412">
                  <c:v>39885.339895833335</c:v>
                </c:pt>
                <c:pt idx="413">
                  <c:v>39885.340810185211</c:v>
                </c:pt>
                <c:pt idx="414">
                  <c:v>39939.566076389012</c:v>
                </c:pt>
                <c:pt idx="415">
                  <c:v>39944.591574074082</c:v>
                </c:pt>
                <c:pt idx="416">
                  <c:v>39953.614212963003</c:v>
                </c:pt>
                <c:pt idx="417">
                  <c:v>39961.506840277783</c:v>
                </c:pt>
                <c:pt idx="418">
                  <c:v>39961.507384259254</c:v>
                </c:pt>
                <c:pt idx="419">
                  <c:v>40010.433321759185</c:v>
                </c:pt>
                <c:pt idx="420">
                  <c:v>40010.546053241043</c:v>
                </c:pt>
                <c:pt idx="421">
                  <c:v>40017.617199074091</c:v>
                </c:pt>
                <c:pt idx="422">
                  <c:v>40024.579722222225</c:v>
                </c:pt>
                <c:pt idx="423">
                  <c:v>40024.582314814819</c:v>
                </c:pt>
                <c:pt idx="424">
                  <c:v>40028.402303240742</c:v>
                </c:pt>
                <c:pt idx="425">
                  <c:v>40028.404791666624</c:v>
                </c:pt>
                <c:pt idx="426">
                  <c:v>40077.364027777781</c:v>
                </c:pt>
                <c:pt idx="427">
                  <c:v>40093.297523148147</c:v>
                </c:pt>
                <c:pt idx="428">
                  <c:v>40106.449814814812</c:v>
                </c:pt>
                <c:pt idx="429">
                  <c:v>40113.526064814774</c:v>
                </c:pt>
                <c:pt idx="430">
                  <c:v>40113.557187500002</c:v>
                </c:pt>
                <c:pt idx="431">
                  <c:v>40161.485081018516</c:v>
                </c:pt>
                <c:pt idx="432">
                  <c:v>40161.498784722186</c:v>
                </c:pt>
                <c:pt idx="433">
                  <c:v>40186.423935185187</c:v>
                </c:pt>
                <c:pt idx="434">
                  <c:v>40186.435810185183</c:v>
                </c:pt>
                <c:pt idx="435">
                  <c:v>40252.477303240739</c:v>
                </c:pt>
                <c:pt idx="436">
                  <c:v>40252.489351851851</c:v>
                </c:pt>
                <c:pt idx="437">
                  <c:v>40252.491203703576</c:v>
                </c:pt>
                <c:pt idx="438">
                  <c:v>40331.523946759175</c:v>
                </c:pt>
                <c:pt idx="439">
                  <c:v>40331.525393518474</c:v>
                </c:pt>
                <c:pt idx="440">
                  <c:v>40331.530162036994</c:v>
                </c:pt>
                <c:pt idx="441">
                  <c:v>40332.531712962955</c:v>
                </c:pt>
                <c:pt idx="442">
                  <c:v>40332.544849537036</c:v>
                </c:pt>
                <c:pt idx="443">
                  <c:v>40337.431631944448</c:v>
                </c:pt>
                <c:pt idx="444">
                  <c:v>40415.571747684975</c:v>
                </c:pt>
                <c:pt idx="445">
                  <c:v>40415.578819445152</c:v>
                </c:pt>
                <c:pt idx="446">
                  <c:v>40422.645289351851</c:v>
                </c:pt>
                <c:pt idx="447">
                  <c:v>40422.646481481475</c:v>
                </c:pt>
                <c:pt idx="448">
                  <c:v>40422.653263888889</c:v>
                </c:pt>
                <c:pt idx="449">
                  <c:v>40493.423252314817</c:v>
                </c:pt>
                <c:pt idx="450">
                  <c:v>40506.685219907413</c:v>
                </c:pt>
                <c:pt idx="451">
                  <c:v>40506.686064814814</c:v>
                </c:pt>
                <c:pt idx="452">
                  <c:v>40506.687222222223</c:v>
                </c:pt>
                <c:pt idx="453">
                  <c:v>40582.690462962448</c:v>
                </c:pt>
                <c:pt idx="454">
                  <c:v>40583.483472222222</c:v>
                </c:pt>
                <c:pt idx="455">
                  <c:v>40583.614432870367</c:v>
                </c:pt>
                <c:pt idx="456">
                  <c:v>40590.440231481603</c:v>
                </c:pt>
                <c:pt idx="457">
                  <c:v>40604.419861111106</c:v>
                </c:pt>
                <c:pt idx="458">
                  <c:v>40604.442696759259</c:v>
                </c:pt>
                <c:pt idx="459">
                  <c:v>40604.464305555557</c:v>
                </c:pt>
                <c:pt idx="460">
                  <c:v>40604.480787037035</c:v>
                </c:pt>
                <c:pt idx="461">
                  <c:v>40604.684513889013</c:v>
                </c:pt>
                <c:pt idx="462">
                  <c:v>40604.71675925926</c:v>
                </c:pt>
                <c:pt idx="463">
                  <c:v>40609.603055555555</c:v>
                </c:pt>
                <c:pt idx="464">
                  <c:v>40610.646296296887</c:v>
                </c:pt>
                <c:pt idx="465">
                  <c:v>40613.544305555552</c:v>
                </c:pt>
                <c:pt idx="466">
                  <c:v>40616.822824074203</c:v>
                </c:pt>
                <c:pt idx="467">
                  <c:v>40626.443692129629</c:v>
                </c:pt>
                <c:pt idx="468">
                  <c:v>40626.449699074212</c:v>
                </c:pt>
                <c:pt idx="469">
                  <c:v>40626.573217592602</c:v>
                </c:pt>
                <c:pt idx="470">
                  <c:v>40634.536273148653</c:v>
                </c:pt>
                <c:pt idx="471">
                  <c:v>40634.539467592585</c:v>
                </c:pt>
                <c:pt idx="472">
                  <c:v>40666.517245370393</c:v>
                </c:pt>
                <c:pt idx="473">
                  <c:v>40669.474664351852</c:v>
                </c:pt>
                <c:pt idx="474">
                  <c:v>40669.475937500007</c:v>
                </c:pt>
                <c:pt idx="475">
                  <c:v>40669.522245370368</c:v>
                </c:pt>
                <c:pt idx="476">
                  <c:v>40676.491307870354</c:v>
                </c:pt>
                <c:pt idx="477">
                  <c:v>40686.619872685187</c:v>
                </c:pt>
                <c:pt idx="478">
                  <c:v>40721.612546296754</c:v>
                </c:pt>
                <c:pt idx="479">
                  <c:v>40721.620729166585</c:v>
                </c:pt>
                <c:pt idx="480">
                  <c:v>40737.457013889012</c:v>
                </c:pt>
                <c:pt idx="481">
                  <c:v>40744.557569444944</c:v>
                </c:pt>
                <c:pt idx="482">
                  <c:v>40759.378229167043</c:v>
                </c:pt>
                <c:pt idx="483">
                  <c:v>40760.401076389011</c:v>
                </c:pt>
                <c:pt idx="484">
                  <c:v>40765.475949074083</c:v>
                </c:pt>
                <c:pt idx="485">
                  <c:v>40766.444282407443</c:v>
                </c:pt>
                <c:pt idx="486">
                  <c:v>40770.530601851824</c:v>
                </c:pt>
                <c:pt idx="487">
                  <c:v>40777.450833333343</c:v>
                </c:pt>
                <c:pt idx="488">
                  <c:v>40777.456956018643</c:v>
                </c:pt>
                <c:pt idx="489">
                  <c:v>40787.507962962954</c:v>
                </c:pt>
                <c:pt idx="490">
                  <c:v>40812.619467592594</c:v>
                </c:pt>
                <c:pt idx="491">
                  <c:v>40813.550995370613</c:v>
                </c:pt>
                <c:pt idx="492">
                  <c:v>40814.613124999996</c:v>
                </c:pt>
                <c:pt idx="493">
                  <c:v>40816.421030092592</c:v>
                </c:pt>
                <c:pt idx="494">
                  <c:v>40865.671018518522</c:v>
                </c:pt>
                <c:pt idx="495">
                  <c:v>40885.708935185183</c:v>
                </c:pt>
                <c:pt idx="496">
                  <c:v>40896.587708333325</c:v>
                </c:pt>
                <c:pt idx="497">
                  <c:v>40896.589305555557</c:v>
                </c:pt>
                <c:pt idx="498">
                  <c:v>40897.656203703707</c:v>
                </c:pt>
                <c:pt idx="499">
                  <c:v>40899.483206018602</c:v>
                </c:pt>
                <c:pt idx="500">
                  <c:v>40911.42833333333</c:v>
                </c:pt>
                <c:pt idx="501">
                  <c:v>40914.465486110974</c:v>
                </c:pt>
                <c:pt idx="502">
                  <c:v>40917.952800926243</c:v>
                </c:pt>
                <c:pt idx="503">
                  <c:v>40967.500324074092</c:v>
                </c:pt>
                <c:pt idx="504">
                  <c:v>40970.384942129633</c:v>
                </c:pt>
                <c:pt idx="505">
                  <c:v>40970.469652777778</c:v>
                </c:pt>
                <c:pt idx="506">
                  <c:v>40996.654768518521</c:v>
                </c:pt>
                <c:pt idx="507">
                  <c:v>41011.597812500004</c:v>
                </c:pt>
                <c:pt idx="508">
                  <c:v>41051.599699074082</c:v>
                </c:pt>
                <c:pt idx="509">
                  <c:v>41061.458136574212</c:v>
                </c:pt>
                <c:pt idx="510">
                  <c:v>41066.427083333176</c:v>
                </c:pt>
                <c:pt idx="511">
                  <c:v>41067.583645833176</c:v>
                </c:pt>
                <c:pt idx="512">
                  <c:v>41068.468159722222</c:v>
                </c:pt>
                <c:pt idx="513">
                  <c:v>41074.364837963003</c:v>
                </c:pt>
                <c:pt idx="514">
                  <c:v>41085.691203703223</c:v>
                </c:pt>
                <c:pt idx="515">
                  <c:v>41095.395567129628</c:v>
                </c:pt>
                <c:pt idx="516">
                  <c:v>41130.422893518517</c:v>
                </c:pt>
                <c:pt idx="517">
                  <c:v>41130.423993055556</c:v>
                </c:pt>
                <c:pt idx="518">
                  <c:v>41207.537175925929</c:v>
                </c:pt>
                <c:pt idx="519">
                  <c:v>41211.485520833325</c:v>
                </c:pt>
                <c:pt idx="520">
                  <c:v>41211.540613426398</c:v>
                </c:pt>
                <c:pt idx="521">
                  <c:v>41218.402395833335</c:v>
                </c:pt>
                <c:pt idx="522">
                  <c:v>41218.47631944513</c:v>
                </c:pt>
                <c:pt idx="523">
                  <c:v>41218.627453703157</c:v>
                </c:pt>
                <c:pt idx="524">
                  <c:v>41290.490532407413</c:v>
                </c:pt>
                <c:pt idx="525">
                  <c:v>41306.687766203584</c:v>
                </c:pt>
                <c:pt idx="526">
                  <c:v>41306.697685184976</c:v>
                </c:pt>
                <c:pt idx="527">
                  <c:v>41309.518622685187</c:v>
                </c:pt>
              </c:numCache>
            </c:numRef>
          </c:cat>
          <c:val>
            <c:numRef>
              <c:f>ensembl!$W$2:$W$529</c:f>
              <c:numCache>
                <c:formatCode>General</c:formatCode>
                <c:ptCount val="528"/>
                <c:pt idx="0">
                  <c:v>0</c:v>
                </c:pt>
                <c:pt idx="1">
                  <c:v>9</c:v>
                </c:pt>
                <c:pt idx="2">
                  <c:v>0</c:v>
                </c:pt>
                <c:pt idx="3">
                  <c:v>4</c:v>
                </c:pt>
                <c:pt idx="4">
                  <c:v>4</c:v>
                </c:pt>
                <c:pt idx="5">
                  <c:v>6</c:v>
                </c:pt>
                <c:pt idx="6">
                  <c:v>0</c:v>
                </c:pt>
                <c:pt idx="7">
                  <c:v>3</c:v>
                </c:pt>
                <c:pt idx="8">
                  <c:v>10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</c:v>
                </c:pt>
                <c:pt idx="13">
                  <c:v>5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4</c:v>
                </c:pt>
                <c:pt idx="18">
                  <c:v>0</c:v>
                </c:pt>
                <c:pt idx="19">
                  <c:v>11</c:v>
                </c:pt>
                <c:pt idx="20">
                  <c:v>11</c:v>
                </c:pt>
                <c:pt idx="21">
                  <c:v>0</c:v>
                </c:pt>
                <c:pt idx="22">
                  <c:v>11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17</c:v>
                </c:pt>
                <c:pt idx="28">
                  <c:v>0</c:v>
                </c:pt>
                <c:pt idx="29">
                  <c:v>0</c:v>
                </c:pt>
                <c:pt idx="30">
                  <c:v>1</c:v>
                </c:pt>
                <c:pt idx="31">
                  <c:v>10</c:v>
                </c:pt>
                <c:pt idx="32">
                  <c:v>2</c:v>
                </c:pt>
                <c:pt idx="33">
                  <c:v>1</c:v>
                </c:pt>
                <c:pt idx="34">
                  <c:v>9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12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4</c:v>
                </c:pt>
                <c:pt idx="49">
                  <c:v>12</c:v>
                </c:pt>
                <c:pt idx="50">
                  <c:v>3</c:v>
                </c:pt>
                <c:pt idx="51">
                  <c:v>0</c:v>
                </c:pt>
                <c:pt idx="52">
                  <c:v>15</c:v>
                </c:pt>
                <c:pt idx="53">
                  <c:v>12</c:v>
                </c:pt>
                <c:pt idx="54">
                  <c:v>3</c:v>
                </c:pt>
                <c:pt idx="55">
                  <c:v>7</c:v>
                </c:pt>
                <c:pt idx="56">
                  <c:v>2</c:v>
                </c:pt>
                <c:pt idx="57">
                  <c:v>0</c:v>
                </c:pt>
                <c:pt idx="58">
                  <c:v>3</c:v>
                </c:pt>
                <c:pt idx="59">
                  <c:v>10</c:v>
                </c:pt>
                <c:pt idx="60">
                  <c:v>6</c:v>
                </c:pt>
                <c:pt idx="61">
                  <c:v>6</c:v>
                </c:pt>
                <c:pt idx="62">
                  <c:v>12</c:v>
                </c:pt>
                <c:pt idx="63">
                  <c:v>1</c:v>
                </c:pt>
                <c:pt idx="64">
                  <c:v>10</c:v>
                </c:pt>
                <c:pt idx="65">
                  <c:v>5</c:v>
                </c:pt>
                <c:pt idx="66">
                  <c:v>0</c:v>
                </c:pt>
                <c:pt idx="67">
                  <c:v>0</c:v>
                </c:pt>
                <c:pt idx="68">
                  <c:v>3</c:v>
                </c:pt>
                <c:pt idx="69">
                  <c:v>4</c:v>
                </c:pt>
                <c:pt idx="70">
                  <c:v>2</c:v>
                </c:pt>
                <c:pt idx="71">
                  <c:v>16</c:v>
                </c:pt>
                <c:pt idx="72">
                  <c:v>6</c:v>
                </c:pt>
                <c:pt idx="73">
                  <c:v>4</c:v>
                </c:pt>
                <c:pt idx="74">
                  <c:v>3</c:v>
                </c:pt>
                <c:pt idx="75">
                  <c:v>6</c:v>
                </c:pt>
                <c:pt idx="76">
                  <c:v>9</c:v>
                </c:pt>
                <c:pt idx="77">
                  <c:v>0</c:v>
                </c:pt>
                <c:pt idx="78">
                  <c:v>5</c:v>
                </c:pt>
                <c:pt idx="79">
                  <c:v>0</c:v>
                </c:pt>
                <c:pt idx="80">
                  <c:v>18</c:v>
                </c:pt>
                <c:pt idx="81">
                  <c:v>1</c:v>
                </c:pt>
                <c:pt idx="82">
                  <c:v>1</c:v>
                </c:pt>
                <c:pt idx="83">
                  <c:v>4</c:v>
                </c:pt>
                <c:pt idx="84">
                  <c:v>6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4</c:v>
                </c:pt>
                <c:pt idx="91">
                  <c:v>3</c:v>
                </c:pt>
                <c:pt idx="92">
                  <c:v>0</c:v>
                </c:pt>
                <c:pt idx="93">
                  <c:v>9</c:v>
                </c:pt>
                <c:pt idx="94">
                  <c:v>0</c:v>
                </c:pt>
                <c:pt idx="95">
                  <c:v>12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5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35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1</c:v>
                </c:pt>
                <c:pt idx="116">
                  <c:v>7</c:v>
                </c:pt>
                <c:pt idx="117">
                  <c:v>0</c:v>
                </c:pt>
                <c:pt idx="118">
                  <c:v>7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1</c:v>
                </c:pt>
                <c:pt idx="123">
                  <c:v>0</c:v>
                </c:pt>
                <c:pt idx="124">
                  <c:v>0</c:v>
                </c:pt>
                <c:pt idx="125">
                  <c:v>10</c:v>
                </c:pt>
                <c:pt idx="126">
                  <c:v>1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1</c:v>
                </c:pt>
                <c:pt idx="131">
                  <c:v>30</c:v>
                </c:pt>
                <c:pt idx="132">
                  <c:v>141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1</c:v>
                </c:pt>
                <c:pt idx="138">
                  <c:v>0</c:v>
                </c:pt>
                <c:pt idx="139">
                  <c:v>0</c:v>
                </c:pt>
                <c:pt idx="140">
                  <c:v>1</c:v>
                </c:pt>
                <c:pt idx="141">
                  <c:v>0</c:v>
                </c:pt>
                <c:pt idx="142">
                  <c:v>12</c:v>
                </c:pt>
                <c:pt idx="143">
                  <c:v>0</c:v>
                </c:pt>
                <c:pt idx="144">
                  <c:v>0</c:v>
                </c:pt>
                <c:pt idx="145">
                  <c:v>40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1</c:v>
                </c:pt>
                <c:pt idx="151">
                  <c:v>4</c:v>
                </c:pt>
                <c:pt idx="152">
                  <c:v>1</c:v>
                </c:pt>
                <c:pt idx="153">
                  <c:v>0</c:v>
                </c:pt>
                <c:pt idx="154">
                  <c:v>1</c:v>
                </c:pt>
                <c:pt idx="155">
                  <c:v>1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2</c:v>
                </c:pt>
                <c:pt idx="165">
                  <c:v>0</c:v>
                </c:pt>
                <c:pt idx="166">
                  <c:v>2</c:v>
                </c:pt>
                <c:pt idx="167">
                  <c:v>2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32</c:v>
                </c:pt>
                <c:pt idx="177">
                  <c:v>1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15</c:v>
                </c:pt>
                <c:pt idx="189">
                  <c:v>0</c:v>
                </c:pt>
                <c:pt idx="190">
                  <c:v>5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10</c:v>
                </c:pt>
                <c:pt idx="195">
                  <c:v>14</c:v>
                </c:pt>
                <c:pt idx="196">
                  <c:v>0</c:v>
                </c:pt>
                <c:pt idx="197">
                  <c:v>0</c:v>
                </c:pt>
                <c:pt idx="198">
                  <c:v>3</c:v>
                </c:pt>
                <c:pt idx="199">
                  <c:v>0</c:v>
                </c:pt>
                <c:pt idx="200">
                  <c:v>5</c:v>
                </c:pt>
                <c:pt idx="201">
                  <c:v>1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41</c:v>
                </c:pt>
                <c:pt idx="206">
                  <c:v>7</c:v>
                </c:pt>
                <c:pt idx="207">
                  <c:v>20</c:v>
                </c:pt>
                <c:pt idx="208">
                  <c:v>6</c:v>
                </c:pt>
                <c:pt idx="209">
                  <c:v>27</c:v>
                </c:pt>
                <c:pt idx="210">
                  <c:v>0</c:v>
                </c:pt>
                <c:pt idx="211">
                  <c:v>2</c:v>
                </c:pt>
                <c:pt idx="212">
                  <c:v>0</c:v>
                </c:pt>
                <c:pt idx="213">
                  <c:v>3</c:v>
                </c:pt>
                <c:pt idx="214">
                  <c:v>1</c:v>
                </c:pt>
                <c:pt idx="215">
                  <c:v>0</c:v>
                </c:pt>
                <c:pt idx="216">
                  <c:v>0</c:v>
                </c:pt>
                <c:pt idx="217">
                  <c:v>7</c:v>
                </c:pt>
                <c:pt idx="218">
                  <c:v>3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1</c:v>
                </c:pt>
                <c:pt idx="223">
                  <c:v>0</c:v>
                </c:pt>
                <c:pt idx="224">
                  <c:v>4</c:v>
                </c:pt>
                <c:pt idx="225">
                  <c:v>24</c:v>
                </c:pt>
                <c:pt idx="226">
                  <c:v>18</c:v>
                </c:pt>
                <c:pt idx="227">
                  <c:v>10</c:v>
                </c:pt>
                <c:pt idx="228">
                  <c:v>1</c:v>
                </c:pt>
                <c:pt idx="229">
                  <c:v>8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1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3</c:v>
                </c:pt>
                <c:pt idx="240">
                  <c:v>0</c:v>
                </c:pt>
                <c:pt idx="241">
                  <c:v>12</c:v>
                </c:pt>
                <c:pt idx="242">
                  <c:v>117</c:v>
                </c:pt>
                <c:pt idx="243">
                  <c:v>0</c:v>
                </c:pt>
                <c:pt idx="244">
                  <c:v>2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135</c:v>
                </c:pt>
                <c:pt idx="249">
                  <c:v>0</c:v>
                </c:pt>
                <c:pt idx="250">
                  <c:v>1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1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8</c:v>
                </c:pt>
                <c:pt idx="263">
                  <c:v>0</c:v>
                </c:pt>
                <c:pt idx="264">
                  <c:v>0</c:v>
                </c:pt>
                <c:pt idx="265">
                  <c:v>1</c:v>
                </c:pt>
                <c:pt idx="266">
                  <c:v>1</c:v>
                </c:pt>
                <c:pt idx="267">
                  <c:v>0</c:v>
                </c:pt>
                <c:pt idx="268">
                  <c:v>0</c:v>
                </c:pt>
                <c:pt idx="269">
                  <c:v>8</c:v>
                </c:pt>
                <c:pt idx="270">
                  <c:v>0</c:v>
                </c:pt>
                <c:pt idx="271">
                  <c:v>20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4</c:v>
                </c:pt>
                <c:pt idx="277">
                  <c:v>0</c:v>
                </c:pt>
                <c:pt idx="278">
                  <c:v>21</c:v>
                </c:pt>
                <c:pt idx="279">
                  <c:v>0</c:v>
                </c:pt>
                <c:pt idx="280">
                  <c:v>0</c:v>
                </c:pt>
                <c:pt idx="281">
                  <c:v>21</c:v>
                </c:pt>
                <c:pt idx="282">
                  <c:v>4</c:v>
                </c:pt>
                <c:pt idx="283">
                  <c:v>7</c:v>
                </c:pt>
                <c:pt idx="284">
                  <c:v>3</c:v>
                </c:pt>
                <c:pt idx="285">
                  <c:v>0</c:v>
                </c:pt>
                <c:pt idx="286">
                  <c:v>10</c:v>
                </c:pt>
                <c:pt idx="287">
                  <c:v>1</c:v>
                </c:pt>
                <c:pt idx="288">
                  <c:v>4</c:v>
                </c:pt>
                <c:pt idx="289">
                  <c:v>2</c:v>
                </c:pt>
                <c:pt idx="290">
                  <c:v>2</c:v>
                </c:pt>
                <c:pt idx="291">
                  <c:v>2</c:v>
                </c:pt>
                <c:pt idx="292">
                  <c:v>0</c:v>
                </c:pt>
                <c:pt idx="293">
                  <c:v>10</c:v>
                </c:pt>
                <c:pt idx="294">
                  <c:v>4</c:v>
                </c:pt>
                <c:pt idx="295">
                  <c:v>0</c:v>
                </c:pt>
                <c:pt idx="296">
                  <c:v>1</c:v>
                </c:pt>
                <c:pt idx="297">
                  <c:v>1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3</c:v>
                </c:pt>
                <c:pt idx="306">
                  <c:v>4</c:v>
                </c:pt>
                <c:pt idx="307">
                  <c:v>1</c:v>
                </c:pt>
                <c:pt idx="308">
                  <c:v>16</c:v>
                </c:pt>
                <c:pt idx="309">
                  <c:v>0</c:v>
                </c:pt>
                <c:pt idx="310">
                  <c:v>0</c:v>
                </c:pt>
                <c:pt idx="311">
                  <c:v>2</c:v>
                </c:pt>
                <c:pt idx="312">
                  <c:v>1</c:v>
                </c:pt>
                <c:pt idx="313">
                  <c:v>1</c:v>
                </c:pt>
                <c:pt idx="314">
                  <c:v>40</c:v>
                </c:pt>
                <c:pt idx="315">
                  <c:v>0</c:v>
                </c:pt>
                <c:pt idx="316">
                  <c:v>5</c:v>
                </c:pt>
                <c:pt idx="317">
                  <c:v>0</c:v>
                </c:pt>
                <c:pt idx="318">
                  <c:v>1</c:v>
                </c:pt>
                <c:pt idx="319">
                  <c:v>1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3</c:v>
                </c:pt>
                <c:pt idx="324">
                  <c:v>0</c:v>
                </c:pt>
                <c:pt idx="325">
                  <c:v>0</c:v>
                </c:pt>
                <c:pt idx="326">
                  <c:v>1</c:v>
                </c:pt>
                <c:pt idx="327">
                  <c:v>0</c:v>
                </c:pt>
                <c:pt idx="328">
                  <c:v>1</c:v>
                </c:pt>
                <c:pt idx="329">
                  <c:v>0</c:v>
                </c:pt>
                <c:pt idx="330">
                  <c:v>0</c:v>
                </c:pt>
                <c:pt idx="331">
                  <c:v>20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2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4</c:v>
                </c:pt>
                <c:pt idx="343">
                  <c:v>1</c:v>
                </c:pt>
                <c:pt idx="344">
                  <c:v>0</c:v>
                </c:pt>
                <c:pt idx="345">
                  <c:v>1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1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1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1</c:v>
                </c:pt>
                <c:pt idx="367">
                  <c:v>1</c:v>
                </c:pt>
                <c:pt idx="368">
                  <c:v>0</c:v>
                </c:pt>
                <c:pt idx="369">
                  <c:v>0</c:v>
                </c:pt>
                <c:pt idx="370">
                  <c:v>2</c:v>
                </c:pt>
                <c:pt idx="371">
                  <c:v>2</c:v>
                </c:pt>
                <c:pt idx="372">
                  <c:v>0</c:v>
                </c:pt>
                <c:pt idx="373">
                  <c:v>4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1</c:v>
                </c:pt>
                <c:pt idx="378">
                  <c:v>0</c:v>
                </c:pt>
                <c:pt idx="379">
                  <c:v>0</c:v>
                </c:pt>
                <c:pt idx="380">
                  <c:v>9</c:v>
                </c:pt>
                <c:pt idx="381">
                  <c:v>0</c:v>
                </c:pt>
                <c:pt idx="382">
                  <c:v>0</c:v>
                </c:pt>
                <c:pt idx="383">
                  <c:v>6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1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7</c:v>
                </c:pt>
                <c:pt idx="395">
                  <c:v>1</c:v>
                </c:pt>
                <c:pt idx="396">
                  <c:v>0</c:v>
                </c:pt>
                <c:pt idx="397">
                  <c:v>2</c:v>
                </c:pt>
                <c:pt idx="398">
                  <c:v>2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2</c:v>
                </c:pt>
                <c:pt idx="405">
                  <c:v>0</c:v>
                </c:pt>
                <c:pt idx="406">
                  <c:v>0</c:v>
                </c:pt>
                <c:pt idx="407">
                  <c:v>2</c:v>
                </c:pt>
                <c:pt idx="408">
                  <c:v>0</c:v>
                </c:pt>
                <c:pt idx="409">
                  <c:v>0</c:v>
                </c:pt>
                <c:pt idx="410">
                  <c:v>6</c:v>
                </c:pt>
                <c:pt idx="411">
                  <c:v>1</c:v>
                </c:pt>
                <c:pt idx="412">
                  <c:v>0</c:v>
                </c:pt>
                <c:pt idx="413">
                  <c:v>0</c:v>
                </c:pt>
                <c:pt idx="414">
                  <c:v>28</c:v>
                </c:pt>
                <c:pt idx="415">
                  <c:v>1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1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1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4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5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1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32</c:v>
                </c:pt>
                <c:pt idx="481">
                  <c:v>1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24</c:v>
                </c:pt>
                <c:pt idx="493">
                  <c:v>9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7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6</c:v>
                </c:pt>
                <c:pt idx="510">
                  <c:v>10</c:v>
                </c:pt>
                <c:pt idx="511">
                  <c:v>0</c:v>
                </c:pt>
                <c:pt idx="512">
                  <c:v>0</c:v>
                </c:pt>
                <c:pt idx="513">
                  <c:v>1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2</c:v>
                </c:pt>
                <c:pt idx="520">
                  <c:v>0</c:v>
                </c:pt>
                <c:pt idx="521">
                  <c:v>0</c:v>
                </c:pt>
                <c:pt idx="522">
                  <c:v>1</c:v>
                </c:pt>
                <c:pt idx="523">
                  <c:v>0</c:v>
                </c:pt>
                <c:pt idx="524">
                  <c:v>1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</c:numCache>
            </c:numRef>
          </c:val>
        </c:ser>
        <c:ser>
          <c:idx val="2"/>
          <c:order val="2"/>
          <c:tx>
            <c:v>Deletions</c:v>
          </c:tx>
          <c:spPr>
            <a:solidFill>
              <a:srgbClr val="FF0000"/>
            </a:solidFill>
          </c:spPr>
          <c:cat>
            <c:numRef>
              <c:f>ensembl!$D$2:$D$529</c:f>
              <c:numCache>
                <c:formatCode>[$-409]d\-mmm\-yy;@</c:formatCode>
                <c:ptCount val="528"/>
                <c:pt idx="0">
                  <c:v>36444.805312500001</c:v>
                </c:pt>
                <c:pt idx="1">
                  <c:v>36458.672673610985</c:v>
                </c:pt>
                <c:pt idx="2">
                  <c:v>36473.730821759185</c:v>
                </c:pt>
                <c:pt idx="3">
                  <c:v>36487.584675926213</c:v>
                </c:pt>
                <c:pt idx="4">
                  <c:v>36487.586157407612</c:v>
                </c:pt>
                <c:pt idx="5">
                  <c:v>36487.592662036994</c:v>
                </c:pt>
                <c:pt idx="6">
                  <c:v>36531.697638888887</c:v>
                </c:pt>
                <c:pt idx="7">
                  <c:v>36535.624826388892</c:v>
                </c:pt>
                <c:pt idx="8">
                  <c:v>36535.632604166654</c:v>
                </c:pt>
                <c:pt idx="9">
                  <c:v>36537.623587962924</c:v>
                </c:pt>
                <c:pt idx="10">
                  <c:v>36537.635081018474</c:v>
                </c:pt>
                <c:pt idx="11">
                  <c:v>36538.489965277782</c:v>
                </c:pt>
                <c:pt idx="12">
                  <c:v>36538.636539352243</c:v>
                </c:pt>
                <c:pt idx="13">
                  <c:v>36539.505185185175</c:v>
                </c:pt>
                <c:pt idx="14">
                  <c:v>36539.591099536985</c:v>
                </c:pt>
                <c:pt idx="15">
                  <c:v>36539.675138888888</c:v>
                </c:pt>
                <c:pt idx="16">
                  <c:v>36540.729895833174</c:v>
                </c:pt>
                <c:pt idx="17">
                  <c:v>36541.516898148817</c:v>
                </c:pt>
                <c:pt idx="18">
                  <c:v>36544.78881944513</c:v>
                </c:pt>
                <c:pt idx="19">
                  <c:v>36545.390590277791</c:v>
                </c:pt>
                <c:pt idx="20">
                  <c:v>36545.582673611105</c:v>
                </c:pt>
                <c:pt idx="21">
                  <c:v>36545.606481481474</c:v>
                </c:pt>
                <c:pt idx="22">
                  <c:v>36547.75917824074</c:v>
                </c:pt>
                <c:pt idx="23">
                  <c:v>36547.844201389213</c:v>
                </c:pt>
                <c:pt idx="24">
                  <c:v>36549.475740740585</c:v>
                </c:pt>
                <c:pt idx="25">
                  <c:v>36549.732465277775</c:v>
                </c:pt>
                <c:pt idx="26">
                  <c:v>36552.68273148148</c:v>
                </c:pt>
                <c:pt idx="27">
                  <c:v>36567.563356481478</c:v>
                </c:pt>
                <c:pt idx="28">
                  <c:v>36567.684861111105</c:v>
                </c:pt>
                <c:pt idx="29">
                  <c:v>36584.608206018602</c:v>
                </c:pt>
                <c:pt idx="30">
                  <c:v>36616.564328703585</c:v>
                </c:pt>
                <c:pt idx="31">
                  <c:v>36619.341192129628</c:v>
                </c:pt>
                <c:pt idx="32">
                  <c:v>36620.322858796724</c:v>
                </c:pt>
                <c:pt idx="33">
                  <c:v>36627.759479166656</c:v>
                </c:pt>
                <c:pt idx="34">
                  <c:v>36635.634421296294</c:v>
                </c:pt>
                <c:pt idx="35">
                  <c:v>36640.659768518504</c:v>
                </c:pt>
                <c:pt idx="36">
                  <c:v>36658.522418981476</c:v>
                </c:pt>
                <c:pt idx="37">
                  <c:v>36669.76284722222</c:v>
                </c:pt>
                <c:pt idx="38">
                  <c:v>36676.462870370393</c:v>
                </c:pt>
                <c:pt idx="39">
                  <c:v>36679.679745370355</c:v>
                </c:pt>
                <c:pt idx="40">
                  <c:v>36681.823564814804</c:v>
                </c:pt>
                <c:pt idx="41">
                  <c:v>36682.785729166586</c:v>
                </c:pt>
                <c:pt idx="42">
                  <c:v>36683.49083333333</c:v>
                </c:pt>
                <c:pt idx="43">
                  <c:v>36691.423252314817</c:v>
                </c:pt>
                <c:pt idx="44">
                  <c:v>36696.523599537024</c:v>
                </c:pt>
                <c:pt idx="45">
                  <c:v>36698.355706018519</c:v>
                </c:pt>
                <c:pt idx="46">
                  <c:v>36699.896979166668</c:v>
                </c:pt>
                <c:pt idx="47">
                  <c:v>36700.794189814347</c:v>
                </c:pt>
                <c:pt idx="48">
                  <c:v>36720.472905092603</c:v>
                </c:pt>
                <c:pt idx="49">
                  <c:v>36721.680092592593</c:v>
                </c:pt>
                <c:pt idx="50">
                  <c:v>36738.412800926213</c:v>
                </c:pt>
                <c:pt idx="51">
                  <c:v>36770.468761574077</c:v>
                </c:pt>
                <c:pt idx="52">
                  <c:v>36771.494895833326</c:v>
                </c:pt>
                <c:pt idx="53">
                  <c:v>36773.98274305556</c:v>
                </c:pt>
                <c:pt idx="54">
                  <c:v>36774.334699074243</c:v>
                </c:pt>
                <c:pt idx="55">
                  <c:v>36777.56172453655</c:v>
                </c:pt>
                <c:pt idx="56">
                  <c:v>36785.749131944445</c:v>
                </c:pt>
                <c:pt idx="57">
                  <c:v>36801.372534722243</c:v>
                </c:pt>
                <c:pt idx="58">
                  <c:v>36809.340833333343</c:v>
                </c:pt>
                <c:pt idx="59">
                  <c:v>36828.41778935185</c:v>
                </c:pt>
                <c:pt idx="60">
                  <c:v>36839.724027777775</c:v>
                </c:pt>
                <c:pt idx="61">
                  <c:v>36847.681990740726</c:v>
                </c:pt>
                <c:pt idx="62">
                  <c:v>36854.476157407611</c:v>
                </c:pt>
                <c:pt idx="63">
                  <c:v>36854.481307870381</c:v>
                </c:pt>
                <c:pt idx="64">
                  <c:v>36857.699861110974</c:v>
                </c:pt>
                <c:pt idx="65">
                  <c:v>36872.47824074074</c:v>
                </c:pt>
                <c:pt idx="66">
                  <c:v>36894.671770832974</c:v>
                </c:pt>
                <c:pt idx="67">
                  <c:v>36906.497476851575</c:v>
                </c:pt>
                <c:pt idx="68">
                  <c:v>36909.622708333176</c:v>
                </c:pt>
                <c:pt idx="69">
                  <c:v>36916.389525463012</c:v>
                </c:pt>
                <c:pt idx="70">
                  <c:v>36916.394490740735</c:v>
                </c:pt>
                <c:pt idx="71">
                  <c:v>36917.927997685176</c:v>
                </c:pt>
                <c:pt idx="72">
                  <c:v>36926.720034722224</c:v>
                </c:pt>
                <c:pt idx="73">
                  <c:v>36935.439421296294</c:v>
                </c:pt>
                <c:pt idx="74">
                  <c:v>36935.796828703584</c:v>
                </c:pt>
                <c:pt idx="75">
                  <c:v>36936.381990740745</c:v>
                </c:pt>
                <c:pt idx="76">
                  <c:v>36956.859120370369</c:v>
                </c:pt>
                <c:pt idx="77">
                  <c:v>36958.640763888885</c:v>
                </c:pt>
                <c:pt idx="78">
                  <c:v>36982.594201388893</c:v>
                </c:pt>
                <c:pt idx="79">
                  <c:v>36982.595115740725</c:v>
                </c:pt>
                <c:pt idx="80">
                  <c:v>36985.594467592586</c:v>
                </c:pt>
                <c:pt idx="81">
                  <c:v>36992.617893518516</c:v>
                </c:pt>
                <c:pt idx="82">
                  <c:v>37001.635138888887</c:v>
                </c:pt>
                <c:pt idx="83">
                  <c:v>37004.552106481482</c:v>
                </c:pt>
                <c:pt idx="84">
                  <c:v>37004.588425925933</c:v>
                </c:pt>
                <c:pt idx="85">
                  <c:v>37005.425150462965</c:v>
                </c:pt>
                <c:pt idx="86">
                  <c:v>37005.441273148615</c:v>
                </c:pt>
                <c:pt idx="87">
                  <c:v>37005.49836805556</c:v>
                </c:pt>
                <c:pt idx="88">
                  <c:v>37006.438020833324</c:v>
                </c:pt>
                <c:pt idx="89">
                  <c:v>37007.553900462961</c:v>
                </c:pt>
                <c:pt idx="90">
                  <c:v>37011.681388888886</c:v>
                </c:pt>
                <c:pt idx="91">
                  <c:v>37036.543321759185</c:v>
                </c:pt>
                <c:pt idx="92">
                  <c:v>37042.440439814818</c:v>
                </c:pt>
                <c:pt idx="93">
                  <c:v>37048.432638889011</c:v>
                </c:pt>
                <c:pt idx="94">
                  <c:v>37049.424722222204</c:v>
                </c:pt>
                <c:pt idx="95">
                  <c:v>37050.410763888889</c:v>
                </c:pt>
                <c:pt idx="96">
                  <c:v>37050.538877315012</c:v>
                </c:pt>
                <c:pt idx="97">
                  <c:v>37052.607268518521</c:v>
                </c:pt>
                <c:pt idx="98">
                  <c:v>37054.697210648148</c:v>
                </c:pt>
                <c:pt idx="99">
                  <c:v>37055.532939814817</c:v>
                </c:pt>
                <c:pt idx="100">
                  <c:v>37060.595949074072</c:v>
                </c:pt>
                <c:pt idx="101">
                  <c:v>37061.653425925928</c:v>
                </c:pt>
                <c:pt idx="102">
                  <c:v>37061.809791666594</c:v>
                </c:pt>
                <c:pt idx="103">
                  <c:v>37063.612083333326</c:v>
                </c:pt>
                <c:pt idx="104">
                  <c:v>37068.581111111074</c:v>
                </c:pt>
                <c:pt idx="105">
                  <c:v>37084.548668981479</c:v>
                </c:pt>
                <c:pt idx="106">
                  <c:v>37090.546087962961</c:v>
                </c:pt>
                <c:pt idx="107">
                  <c:v>37090.599953703575</c:v>
                </c:pt>
                <c:pt idx="108">
                  <c:v>37098.838321759264</c:v>
                </c:pt>
                <c:pt idx="109">
                  <c:v>37119.651111111074</c:v>
                </c:pt>
                <c:pt idx="110">
                  <c:v>37124.421319444613</c:v>
                </c:pt>
                <c:pt idx="111">
                  <c:v>37140.554988426353</c:v>
                </c:pt>
                <c:pt idx="112">
                  <c:v>37144.527118055557</c:v>
                </c:pt>
                <c:pt idx="113">
                  <c:v>37169.512673611105</c:v>
                </c:pt>
                <c:pt idx="114">
                  <c:v>37173.655821759254</c:v>
                </c:pt>
                <c:pt idx="115">
                  <c:v>37174.533703703157</c:v>
                </c:pt>
                <c:pt idx="116">
                  <c:v>37175.624872685185</c:v>
                </c:pt>
                <c:pt idx="117">
                  <c:v>37175.629583333175</c:v>
                </c:pt>
                <c:pt idx="118">
                  <c:v>37175.642430555556</c:v>
                </c:pt>
                <c:pt idx="119">
                  <c:v>37202.707384259185</c:v>
                </c:pt>
                <c:pt idx="120">
                  <c:v>37203.487372685187</c:v>
                </c:pt>
                <c:pt idx="121">
                  <c:v>37203.535081018505</c:v>
                </c:pt>
                <c:pt idx="122">
                  <c:v>37204.508425925931</c:v>
                </c:pt>
                <c:pt idx="123">
                  <c:v>37204.511516203711</c:v>
                </c:pt>
                <c:pt idx="124">
                  <c:v>37235.408680555556</c:v>
                </c:pt>
                <c:pt idx="125">
                  <c:v>37268.689282407409</c:v>
                </c:pt>
                <c:pt idx="126">
                  <c:v>37270.69259259259</c:v>
                </c:pt>
                <c:pt idx="127">
                  <c:v>37272.410787037035</c:v>
                </c:pt>
                <c:pt idx="128">
                  <c:v>37272.443148148202</c:v>
                </c:pt>
                <c:pt idx="129">
                  <c:v>37272.471307870372</c:v>
                </c:pt>
                <c:pt idx="130">
                  <c:v>37277.657129629624</c:v>
                </c:pt>
                <c:pt idx="131">
                  <c:v>37290.699305555077</c:v>
                </c:pt>
                <c:pt idx="132">
                  <c:v>37290.702002314814</c:v>
                </c:pt>
                <c:pt idx="133">
                  <c:v>37294.721620370176</c:v>
                </c:pt>
                <c:pt idx="134">
                  <c:v>37294.770787036985</c:v>
                </c:pt>
                <c:pt idx="135">
                  <c:v>37315.456157407643</c:v>
                </c:pt>
                <c:pt idx="136">
                  <c:v>37320.601944444446</c:v>
                </c:pt>
                <c:pt idx="137">
                  <c:v>37326.583252314813</c:v>
                </c:pt>
                <c:pt idx="138">
                  <c:v>37354.394479166665</c:v>
                </c:pt>
                <c:pt idx="139">
                  <c:v>37355.566817129642</c:v>
                </c:pt>
                <c:pt idx="140">
                  <c:v>37357.594074074092</c:v>
                </c:pt>
                <c:pt idx="141">
                  <c:v>37357.665937500002</c:v>
                </c:pt>
                <c:pt idx="142">
                  <c:v>37369.581909722227</c:v>
                </c:pt>
                <c:pt idx="143">
                  <c:v>37372.627314814774</c:v>
                </c:pt>
                <c:pt idx="144">
                  <c:v>37377.558078703703</c:v>
                </c:pt>
                <c:pt idx="145">
                  <c:v>37434.708738425943</c:v>
                </c:pt>
                <c:pt idx="146">
                  <c:v>37446.583761574075</c:v>
                </c:pt>
                <c:pt idx="147">
                  <c:v>37456.557442129626</c:v>
                </c:pt>
                <c:pt idx="148">
                  <c:v>37456.685949074083</c:v>
                </c:pt>
                <c:pt idx="149">
                  <c:v>37470.458842592612</c:v>
                </c:pt>
                <c:pt idx="150">
                  <c:v>37470.542546296754</c:v>
                </c:pt>
                <c:pt idx="151">
                  <c:v>37482.565798610623</c:v>
                </c:pt>
                <c:pt idx="152">
                  <c:v>37484.43131944487</c:v>
                </c:pt>
                <c:pt idx="153">
                  <c:v>37508.454085648213</c:v>
                </c:pt>
                <c:pt idx="154">
                  <c:v>37508.677418981475</c:v>
                </c:pt>
                <c:pt idx="155">
                  <c:v>37508.693472222185</c:v>
                </c:pt>
                <c:pt idx="156">
                  <c:v>37511.696898148213</c:v>
                </c:pt>
                <c:pt idx="157">
                  <c:v>37539.464525463001</c:v>
                </c:pt>
                <c:pt idx="158">
                  <c:v>37544.531782407175</c:v>
                </c:pt>
                <c:pt idx="159">
                  <c:v>37554.58326388889</c:v>
                </c:pt>
                <c:pt idx="160">
                  <c:v>37561.689942129626</c:v>
                </c:pt>
                <c:pt idx="161">
                  <c:v>37561.693067129585</c:v>
                </c:pt>
                <c:pt idx="162">
                  <c:v>37567.42591435185</c:v>
                </c:pt>
                <c:pt idx="163">
                  <c:v>37567.630648148202</c:v>
                </c:pt>
                <c:pt idx="164">
                  <c:v>37573.574895833335</c:v>
                </c:pt>
                <c:pt idx="165">
                  <c:v>37585.695833333324</c:v>
                </c:pt>
                <c:pt idx="166">
                  <c:v>37601.617939814816</c:v>
                </c:pt>
                <c:pt idx="167">
                  <c:v>37608.621400462522</c:v>
                </c:pt>
                <c:pt idx="168">
                  <c:v>37613.444421296299</c:v>
                </c:pt>
                <c:pt idx="169">
                  <c:v>37631.565995370373</c:v>
                </c:pt>
                <c:pt idx="170">
                  <c:v>37635.528460648144</c:v>
                </c:pt>
                <c:pt idx="171">
                  <c:v>37636.472951389012</c:v>
                </c:pt>
                <c:pt idx="172">
                  <c:v>37636.48878472222</c:v>
                </c:pt>
                <c:pt idx="173">
                  <c:v>37641.501898148243</c:v>
                </c:pt>
                <c:pt idx="174">
                  <c:v>37641.522361110976</c:v>
                </c:pt>
                <c:pt idx="175">
                  <c:v>37641.606793981475</c:v>
                </c:pt>
                <c:pt idx="176">
                  <c:v>37650.497488425928</c:v>
                </c:pt>
                <c:pt idx="177">
                  <c:v>37656.492048610984</c:v>
                </c:pt>
                <c:pt idx="178">
                  <c:v>37656.869027777779</c:v>
                </c:pt>
                <c:pt idx="179">
                  <c:v>37657.712430555555</c:v>
                </c:pt>
                <c:pt idx="180">
                  <c:v>37665.517048610986</c:v>
                </c:pt>
                <c:pt idx="181">
                  <c:v>37665.877418981479</c:v>
                </c:pt>
                <c:pt idx="182">
                  <c:v>37666.481076389013</c:v>
                </c:pt>
                <c:pt idx="183">
                  <c:v>37666.920949074083</c:v>
                </c:pt>
                <c:pt idx="184">
                  <c:v>37670.609652777777</c:v>
                </c:pt>
                <c:pt idx="185">
                  <c:v>37670.610995370393</c:v>
                </c:pt>
                <c:pt idx="186">
                  <c:v>37672.515474537024</c:v>
                </c:pt>
                <c:pt idx="187">
                  <c:v>37694.406944444643</c:v>
                </c:pt>
                <c:pt idx="188">
                  <c:v>37694.47010416667</c:v>
                </c:pt>
                <c:pt idx="189">
                  <c:v>37699.681238426398</c:v>
                </c:pt>
                <c:pt idx="190">
                  <c:v>37720.500208333331</c:v>
                </c:pt>
                <c:pt idx="191">
                  <c:v>37722.456261574203</c:v>
                </c:pt>
                <c:pt idx="192">
                  <c:v>37733.566168981175</c:v>
                </c:pt>
                <c:pt idx="193">
                  <c:v>37741.385960648149</c:v>
                </c:pt>
                <c:pt idx="194">
                  <c:v>37741.683715277773</c:v>
                </c:pt>
                <c:pt idx="195">
                  <c:v>37762.392789351856</c:v>
                </c:pt>
                <c:pt idx="196">
                  <c:v>37763.412349537037</c:v>
                </c:pt>
                <c:pt idx="197">
                  <c:v>37771.610787037025</c:v>
                </c:pt>
                <c:pt idx="198">
                  <c:v>37782.391689814584</c:v>
                </c:pt>
                <c:pt idx="199">
                  <c:v>37812.510995370612</c:v>
                </c:pt>
                <c:pt idx="200">
                  <c:v>37816.562233796343</c:v>
                </c:pt>
                <c:pt idx="201">
                  <c:v>37817.370381944442</c:v>
                </c:pt>
                <c:pt idx="202">
                  <c:v>37818.492141203584</c:v>
                </c:pt>
                <c:pt idx="203">
                  <c:v>37818.607534722221</c:v>
                </c:pt>
                <c:pt idx="204">
                  <c:v>37819.619108796294</c:v>
                </c:pt>
                <c:pt idx="205">
                  <c:v>37827.677094907405</c:v>
                </c:pt>
                <c:pt idx="206">
                  <c:v>37827.697812500002</c:v>
                </c:pt>
                <c:pt idx="207">
                  <c:v>37827.720937500002</c:v>
                </c:pt>
                <c:pt idx="208">
                  <c:v>37830.527708333175</c:v>
                </c:pt>
                <c:pt idx="209">
                  <c:v>37830.669965277775</c:v>
                </c:pt>
                <c:pt idx="210">
                  <c:v>37831.410011574211</c:v>
                </c:pt>
                <c:pt idx="211">
                  <c:v>37831.523946759175</c:v>
                </c:pt>
                <c:pt idx="212">
                  <c:v>37831.527326388888</c:v>
                </c:pt>
                <c:pt idx="213">
                  <c:v>37831.537314814814</c:v>
                </c:pt>
                <c:pt idx="214">
                  <c:v>37831.55196759259</c:v>
                </c:pt>
                <c:pt idx="215">
                  <c:v>37831.552291666667</c:v>
                </c:pt>
                <c:pt idx="216">
                  <c:v>37831.667106481174</c:v>
                </c:pt>
                <c:pt idx="217">
                  <c:v>37832.358680555553</c:v>
                </c:pt>
                <c:pt idx="218">
                  <c:v>37832.652754629627</c:v>
                </c:pt>
                <c:pt idx="219">
                  <c:v>37833.412476851852</c:v>
                </c:pt>
                <c:pt idx="220">
                  <c:v>37833.440092592602</c:v>
                </c:pt>
                <c:pt idx="221">
                  <c:v>37833.520925925928</c:v>
                </c:pt>
                <c:pt idx="222">
                  <c:v>37846.569212962961</c:v>
                </c:pt>
                <c:pt idx="223">
                  <c:v>37846.725509259224</c:v>
                </c:pt>
                <c:pt idx="224">
                  <c:v>37847.462870370393</c:v>
                </c:pt>
                <c:pt idx="225">
                  <c:v>37848.538854166669</c:v>
                </c:pt>
                <c:pt idx="226">
                  <c:v>37852.542951389012</c:v>
                </c:pt>
                <c:pt idx="227">
                  <c:v>37853.69809027778</c:v>
                </c:pt>
                <c:pt idx="228">
                  <c:v>37859.457627314812</c:v>
                </c:pt>
                <c:pt idx="229">
                  <c:v>37859.615057870367</c:v>
                </c:pt>
                <c:pt idx="230">
                  <c:v>37865.391909722224</c:v>
                </c:pt>
                <c:pt idx="231">
                  <c:v>37879.406377315012</c:v>
                </c:pt>
                <c:pt idx="232">
                  <c:v>37879.645787036985</c:v>
                </c:pt>
                <c:pt idx="233">
                  <c:v>37880.456724537034</c:v>
                </c:pt>
                <c:pt idx="234">
                  <c:v>37881.459988426213</c:v>
                </c:pt>
                <c:pt idx="235">
                  <c:v>37881.699907407405</c:v>
                </c:pt>
                <c:pt idx="236">
                  <c:v>37893.640706018516</c:v>
                </c:pt>
                <c:pt idx="237">
                  <c:v>37893.641377314816</c:v>
                </c:pt>
                <c:pt idx="238">
                  <c:v>37893.717662036994</c:v>
                </c:pt>
                <c:pt idx="239">
                  <c:v>37897.616793981484</c:v>
                </c:pt>
                <c:pt idx="240">
                  <c:v>37903.582465277781</c:v>
                </c:pt>
                <c:pt idx="241">
                  <c:v>37941.703541666575</c:v>
                </c:pt>
                <c:pt idx="242">
                  <c:v>37943.756111111114</c:v>
                </c:pt>
                <c:pt idx="243">
                  <c:v>37950.526307870372</c:v>
                </c:pt>
                <c:pt idx="244">
                  <c:v>37963.555613426361</c:v>
                </c:pt>
                <c:pt idx="245">
                  <c:v>37995.576412037037</c:v>
                </c:pt>
                <c:pt idx="246">
                  <c:v>38002.686018518543</c:v>
                </c:pt>
                <c:pt idx="247">
                  <c:v>38026.674525462993</c:v>
                </c:pt>
                <c:pt idx="248">
                  <c:v>38029.428888888891</c:v>
                </c:pt>
                <c:pt idx="249">
                  <c:v>38042.457002314812</c:v>
                </c:pt>
                <c:pt idx="250">
                  <c:v>38047.767754629574</c:v>
                </c:pt>
                <c:pt idx="251">
                  <c:v>38057.582800925942</c:v>
                </c:pt>
                <c:pt idx="252">
                  <c:v>38057.58761574074</c:v>
                </c:pt>
                <c:pt idx="253">
                  <c:v>38061.680787037025</c:v>
                </c:pt>
                <c:pt idx="254">
                  <c:v>38061.751226851826</c:v>
                </c:pt>
                <c:pt idx="255">
                  <c:v>38063.488888889013</c:v>
                </c:pt>
                <c:pt idx="256">
                  <c:v>38069.474039352281</c:v>
                </c:pt>
                <c:pt idx="257">
                  <c:v>38084.655312500006</c:v>
                </c:pt>
                <c:pt idx="258">
                  <c:v>38096.561770832974</c:v>
                </c:pt>
                <c:pt idx="259">
                  <c:v>38107.541620370372</c:v>
                </c:pt>
                <c:pt idx="260">
                  <c:v>38118.562210648211</c:v>
                </c:pt>
                <c:pt idx="261">
                  <c:v>38152.445393518516</c:v>
                </c:pt>
                <c:pt idx="262">
                  <c:v>38168.635347222225</c:v>
                </c:pt>
                <c:pt idx="263">
                  <c:v>38202.608043981476</c:v>
                </c:pt>
                <c:pt idx="264">
                  <c:v>38211.522314814814</c:v>
                </c:pt>
                <c:pt idx="265">
                  <c:v>38211.679340277777</c:v>
                </c:pt>
                <c:pt idx="266">
                  <c:v>38215.448750000003</c:v>
                </c:pt>
                <c:pt idx="267">
                  <c:v>38217.398796296613</c:v>
                </c:pt>
                <c:pt idx="268">
                  <c:v>38250.479351851856</c:v>
                </c:pt>
                <c:pt idx="269">
                  <c:v>38257.418206018643</c:v>
                </c:pt>
                <c:pt idx="270">
                  <c:v>38275.539131944446</c:v>
                </c:pt>
                <c:pt idx="271">
                  <c:v>38278.306921296717</c:v>
                </c:pt>
                <c:pt idx="272">
                  <c:v>38278.415300925932</c:v>
                </c:pt>
                <c:pt idx="273">
                  <c:v>38316.425682870184</c:v>
                </c:pt>
                <c:pt idx="274">
                  <c:v>38323.578206018603</c:v>
                </c:pt>
                <c:pt idx="275">
                  <c:v>38369.705000000002</c:v>
                </c:pt>
                <c:pt idx="276">
                  <c:v>38371.664594907408</c:v>
                </c:pt>
                <c:pt idx="277">
                  <c:v>38394.60527777778</c:v>
                </c:pt>
                <c:pt idx="278">
                  <c:v>38407.609444444446</c:v>
                </c:pt>
                <c:pt idx="279">
                  <c:v>38407.653912037036</c:v>
                </c:pt>
                <c:pt idx="280">
                  <c:v>38435.42559027778</c:v>
                </c:pt>
                <c:pt idx="281">
                  <c:v>38447.779953703575</c:v>
                </c:pt>
                <c:pt idx="282">
                  <c:v>38449.586111111115</c:v>
                </c:pt>
                <c:pt idx="283">
                  <c:v>38453.612824074211</c:v>
                </c:pt>
                <c:pt idx="284">
                  <c:v>38497.380208333343</c:v>
                </c:pt>
                <c:pt idx="285">
                  <c:v>38503.415613426398</c:v>
                </c:pt>
                <c:pt idx="286">
                  <c:v>38519.531331018516</c:v>
                </c:pt>
                <c:pt idx="287">
                  <c:v>38566.334340277783</c:v>
                </c:pt>
                <c:pt idx="288">
                  <c:v>38602.495451388888</c:v>
                </c:pt>
                <c:pt idx="289">
                  <c:v>38630.697465277575</c:v>
                </c:pt>
                <c:pt idx="290">
                  <c:v>38642.325046296297</c:v>
                </c:pt>
                <c:pt idx="291">
                  <c:v>38642.485659722232</c:v>
                </c:pt>
                <c:pt idx="292">
                  <c:v>38643.596423610586</c:v>
                </c:pt>
                <c:pt idx="293">
                  <c:v>38660.563402777574</c:v>
                </c:pt>
                <c:pt idx="294">
                  <c:v>38663.613055555557</c:v>
                </c:pt>
                <c:pt idx="295">
                  <c:v>38663.682453703674</c:v>
                </c:pt>
                <c:pt idx="296">
                  <c:v>38670.744375000002</c:v>
                </c:pt>
                <c:pt idx="297">
                  <c:v>38671.615578703706</c:v>
                </c:pt>
                <c:pt idx="298">
                  <c:v>38673.543032407411</c:v>
                </c:pt>
                <c:pt idx="299">
                  <c:v>38674.637800925928</c:v>
                </c:pt>
                <c:pt idx="300">
                  <c:v>38679.404027777782</c:v>
                </c:pt>
                <c:pt idx="301">
                  <c:v>38700.476469907408</c:v>
                </c:pt>
                <c:pt idx="302">
                  <c:v>38705.415451388893</c:v>
                </c:pt>
                <c:pt idx="303">
                  <c:v>38707.5549537037</c:v>
                </c:pt>
                <c:pt idx="304">
                  <c:v>38720.458761574082</c:v>
                </c:pt>
                <c:pt idx="305">
                  <c:v>38728.520740740576</c:v>
                </c:pt>
                <c:pt idx="306">
                  <c:v>38733.524467592586</c:v>
                </c:pt>
                <c:pt idx="307">
                  <c:v>38758.447511574093</c:v>
                </c:pt>
                <c:pt idx="308">
                  <c:v>38764.540069444643</c:v>
                </c:pt>
                <c:pt idx="309">
                  <c:v>38764.541250000002</c:v>
                </c:pt>
                <c:pt idx="310">
                  <c:v>38769.655081018514</c:v>
                </c:pt>
                <c:pt idx="311">
                  <c:v>38771.680034722223</c:v>
                </c:pt>
                <c:pt idx="312">
                  <c:v>38771.714560185181</c:v>
                </c:pt>
                <c:pt idx="313">
                  <c:v>38782.657789351855</c:v>
                </c:pt>
                <c:pt idx="314">
                  <c:v>38784.471875000003</c:v>
                </c:pt>
                <c:pt idx="315">
                  <c:v>38784.622743055137</c:v>
                </c:pt>
                <c:pt idx="316">
                  <c:v>38785.662743055524</c:v>
                </c:pt>
                <c:pt idx="317">
                  <c:v>38786.405462962954</c:v>
                </c:pt>
                <c:pt idx="318">
                  <c:v>38786.495185184984</c:v>
                </c:pt>
                <c:pt idx="319">
                  <c:v>38797.625879629624</c:v>
                </c:pt>
                <c:pt idx="320">
                  <c:v>38800.797465277574</c:v>
                </c:pt>
                <c:pt idx="321">
                  <c:v>38840.612037037041</c:v>
                </c:pt>
                <c:pt idx="322">
                  <c:v>38841.523263888885</c:v>
                </c:pt>
                <c:pt idx="323">
                  <c:v>38845.708761574075</c:v>
                </c:pt>
                <c:pt idx="324">
                  <c:v>38854.492974537025</c:v>
                </c:pt>
                <c:pt idx="325">
                  <c:v>38870.602141203584</c:v>
                </c:pt>
                <c:pt idx="326">
                  <c:v>38875.636388888888</c:v>
                </c:pt>
                <c:pt idx="327">
                  <c:v>38889.627175925925</c:v>
                </c:pt>
                <c:pt idx="328">
                  <c:v>38890.4449537037</c:v>
                </c:pt>
                <c:pt idx="329">
                  <c:v>38890.451469907406</c:v>
                </c:pt>
                <c:pt idx="330">
                  <c:v>38894.332245370613</c:v>
                </c:pt>
                <c:pt idx="331">
                  <c:v>38896.361736111074</c:v>
                </c:pt>
                <c:pt idx="332">
                  <c:v>38896.402453703704</c:v>
                </c:pt>
                <c:pt idx="333">
                  <c:v>38896.45113425926</c:v>
                </c:pt>
                <c:pt idx="334">
                  <c:v>38905.413923610984</c:v>
                </c:pt>
                <c:pt idx="335">
                  <c:v>38958.511250000003</c:v>
                </c:pt>
                <c:pt idx="336">
                  <c:v>38960.380000000012</c:v>
                </c:pt>
                <c:pt idx="337">
                  <c:v>38964.331041666584</c:v>
                </c:pt>
                <c:pt idx="338">
                  <c:v>38965.574247685188</c:v>
                </c:pt>
                <c:pt idx="339">
                  <c:v>38972.437453703584</c:v>
                </c:pt>
                <c:pt idx="340">
                  <c:v>38972.590578703705</c:v>
                </c:pt>
                <c:pt idx="341">
                  <c:v>38992.532280092593</c:v>
                </c:pt>
                <c:pt idx="342">
                  <c:v>39002.619930555556</c:v>
                </c:pt>
                <c:pt idx="343">
                  <c:v>39013.333819445055</c:v>
                </c:pt>
                <c:pt idx="344">
                  <c:v>39031.508414351862</c:v>
                </c:pt>
                <c:pt idx="345">
                  <c:v>39069.603136574078</c:v>
                </c:pt>
                <c:pt idx="346">
                  <c:v>39086.572997685187</c:v>
                </c:pt>
                <c:pt idx="347">
                  <c:v>39086.579560185186</c:v>
                </c:pt>
                <c:pt idx="348">
                  <c:v>39090.446296297014</c:v>
                </c:pt>
                <c:pt idx="349">
                  <c:v>39091.695023148146</c:v>
                </c:pt>
                <c:pt idx="350">
                  <c:v>39093.647303240738</c:v>
                </c:pt>
                <c:pt idx="351">
                  <c:v>39139.394687500004</c:v>
                </c:pt>
                <c:pt idx="352">
                  <c:v>39139.398009259261</c:v>
                </c:pt>
                <c:pt idx="353">
                  <c:v>39148.637442129584</c:v>
                </c:pt>
                <c:pt idx="354">
                  <c:v>39156.356192129642</c:v>
                </c:pt>
                <c:pt idx="355">
                  <c:v>39156.366180555524</c:v>
                </c:pt>
                <c:pt idx="356">
                  <c:v>39156.395162036984</c:v>
                </c:pt>
                <c:pt idx="357">
                  <c:v>39156.396412037036</c:v>
                </c:pt>
                <c:pt idx="358">
                  <c:v>39156.396481481475</c:v>
                </c:pt>
                <c:pt idx="359">
                  <c:v>39156.398217592643</c:v>
                </c:pt>
                <c:pt idx="360">
                  <c:v>39174.507222222222</c:v>
                </c:pt>
                <c:pt idx="361">
                  <c:v>39191.310104166667</c:v>
                </c:pt>
                <c:pt idx="362">
                  <c:v>39233.410925925942</c:v>
                </c:pt>
                <c:pt idx="363">
                  <c:v>39237.461817129632</c:v>
                </c:pt>
                <c:pt idx="364">
                  <c:v>39265.514537037212</c:v>
                </c:pt>
                <c:pt idx="365">
                  <c:v>39265.529895833184</c:v>
                </c:pt>
                <c:pt idx="366">
                  <c:v>39266.424930555557</c:v>
                </c:pt>
                <c:pt idx="367">
                  <c:v>39268.465208333335</c:v>
                </c:pt>
                <c:pt idx="368">
                  <c:v>39272.645601851575</c:v>
                </c:pt>
                <c:pt idx="369">
                  <c:v>39273.330659722233</c:v>
                </c:pt>
                <c:pt idx="370">
                  <c:v>39276.615115740744</c:v>
                </c:pt>
                <c:pt idx="371">
                  <c:v>39276.684907407413</c:v>
                </c:pt>
                <c:pt idx="372">
                  <c:v>39276.686250000013</c:v>
                </c:pt>
                <c:pt idx="373">
                  <c:v>39337.555115740739</c:v>
                </c:pt>
                <c:pt idx="374">
                  <c:v>39387.464826389012</c:v>
                </c:pt>
                <c:pt idx="375">
                  <c:v>39401.900023148213</c:v>
                </c:pt>
                <c:pt idx="376">
                  <c:v>39471.403321759186</c:v>
                </c:pt>
                <c:pt idx="377">
                  <c:v>39471.435891203706</c:v>
                </c:pt>
                <c:pt idx="378">
                  <c:v>39471.44395833333</c:v>
                </c:pt>
                <c:pt idx="379">
                  <c:v>39475.380578703713</c:v>
                </c:pt>
                <c:pt idx="380">
                  <c:v>39580.350949074505</c:v>
                </c:pt>
                <c:pt idx="381">
                  <c:v>39588.444664351853</c:v>
                </c:pt>
                <c:pt idx="382">
                  <c:v>39605.732916666624</c:v>
                </c:pt>
                <c:pt idx="383">
                  <c:v>39605.826793981476</c:v>
                </c:pt>
                <c:pt idx="384">
                  <c:v>39610.446886574093</c:v>
                </c:pt>
                <c:pt idx="385">
                  <c:v>39610.510717592602</c:v>
                </c:pt>
                <c:pt idx="386">
                  <c:v>39610.591226851575</c:v>
                </c:pt>
                <c:pt idx="387">
                  <c:v>39610.595590277779</c:v>
                </c:pt>
                <c:pt idx="388">
                  <c:v>39610.660729166586</c:v>
                </c:pt>
                <c:pt idx="389">
                  <c:v>39610.661342592575</c:v>
                </c:pt>
                <c:pt idx="390">
                  <c:v>39612.352094907612</c:v>
                </c:pt>
                <c:pt idx="391">
                  <c:v>39638.458148148653</c:v>
                </c:pt>
                <c:pt idx="392">
                  <c:v>39639.421921296285</c:v>
                </c:pt>
                <c:pt idx="393">
                  <c:v>39639.426122685174</c:v>
                </c:pt>
                <c:pt idx="394">
                  <c:v>39645.510057870393</c:v>
                </c:pt>
                <c:pt idx="395">
                  <c:v>39647.341493055559</c:v>
                </c:pt>
                <c:pt idx="396">
                  <c:v>39647.527569444443</c:v>
                </c:pt>
                <c:pt idx="397">
                  <c:v>39647.615208333329</c:v>
                </c:pt>
                <c:pt idx="398">
                  <c:v>39653.596377314811</c:v>
                </c:pt>
                <c:pt idx="399">
                  <c:v>39655.393564814804</c:v>
                </c:pt>
                <c:pt idx="400">
                  <c:v>39658.430567129632</c:v>
                </c:pt>
                <c:pt idx="401">
                  <c:v>39658.52034722222</c:v>
                </c:pt>
                <c:pt idx="402">
                  <c:v>39661.802557870797</c:v>
                </c:pt>
                <c:pt idx="403">
                  <c:v>39663.471145832984</c:v>
                </c:pt>
                <c:pt idx="404">
                  <c:v>39748.411481481475</c:v>
                </c:pt>
                <c:pt idx="405">
                  <c:v>39748.680543981478</c:v>
                </c:pt>
                <c:pt idx="406">
                  <c:v>39748.896192129629</c:v>
                </c:pt>
                <c:pt idx="407">
                  <c:v>39750.583368055552</c:v>
                </c:pt>
                <c:pt idx="408">
                  <c:v>39750.584907407443</c:v>
                </c:pt>
                <c:pt idx="409">
                  <c:v>39752.640069444613</c:v>
                </c:pt>
                <c:pt idx="410">
                  <c:v>39827.555879629632</c:v>
                </c:pt>
                <c:pt idx="411">
                  <c:v>39875.632129629594</c:v>
                </c:pt>
                <c:pt idx="412">
                  <c:v>39885.339895833335</c:v>
                </c:pt>
                <c:pt idx="413">
                  <c:v>39885.340810185211</c:v>
                </c:pt>
                <c:pt idx="414">
                  <c:v>39939.566076389012</c:v>
                </c:pt>
                <c:pt idx="415">
                  <c:v>39944.591574074082</c:v>
                </c:pt>
                <c:pt idx="416">
                  <c:v>39953.614212963003</c:v>
                </c:pt>
                <c:pt idx="417">
                  <c:v>39961.506840277783</c:v>
                </c:pt>
                <c:pt idx="418">
                  <c:v>39961.507384259254</c:v>
                </c:pt>
                <c:pt idx="419">
                  <c:v>40010.433321759185</c:v>
                </c:pt>
                <c:pt idx="420">
                  <c:v>40010.546053241043</c:v>
                </c:pt>
                <c:pt idx="421">
                  <c:v>40017.617199074091</c:v>
                </c:pt>
                <c:pt idx="422">
                  <c:v>40024.579722222225</c:v>
                </c:pt>
                <c:pt idx="423">
                  <c:v>40024.582314814819</c:v>
                </c:pt>
                <c:pt idx="424">
                  <c:v>40028.402303240742</c:v>
                </c:pt>
                <c:pt idx="425">
                  <c:v>40028.404791666624</c:v>
                </c:pt>
                <c:pt idx="426">
                  <c:v>40077.364027777781</c:v>
                </c:pt>
                <c:pt idx="427">
                  <c:v>40093.297523148147</c:v>
                </c:pt>
                <c:pt idx="428">
                  <c:v>40106.449814814812</c:v>
                </c:pt>
                <c:pt idx="429">
                  <c:v>40113.526064814774</c:v>
                </c:pt>
                <c:pt idx="430">
                  <c:v>40113.557187500002</c:v>
                </c:pt>
                <c:pt idx="431">
                  <c:v>40161.485081018516</c:v>
                </c:pt>
                <c:pt idx="432">
                  <c:v>40161.498784722186</c:v>
                </c:pt>
                <c:pt idx="433">
                  <c:v>40186.423935185187</c:v>
                </c:pt>
                <c:pt idx="434">
                  <c:v>40186.435810185183</c:v>
                </c:pt>
                <c:pt idx="435">
                  <c:v>40252.477303240739</c:v>
                </c:pt>
                <c:pt idx="436">
                  <c:v>40252.489351851851</c:v>
                </c:pt>
                <c:pt idx="437">
                  <c:v>40252.491203703576</c:v>
                </c:pt>
                <c:pt idx="438">
                  <c:v>40331.523946759175</c:v>
                </c:pt>
                <c:pt idx="439">
                  <c:v>40331.525393518474</c:v>
                </c:pt>
                <c:pt idx="440">
                  <c:v>40331.530162036994</c:v>
                </c:pt>
                <c:pt idx="441">
                  <c:v>40332.531712962955</c:v>
                </c:pt>
                <c:pt idx="442">
                  <c:v>40332.544849537036</c:v>
                </c:pt>
                <c:pt idx="443">
                  <c:v>40337.431631944448</c:v>
                </c:pt>
                <c:pt idx="444">
                  <c:v>40415.571747684975</c:v>
                </c:pt>
                <c:pt idx="445">
                  <c:v>40415.578819445152</c:v>
                </c:pt>
                <c:pt idx="446">
                  <c:v>40422.645289351851</c:v>
                </c:pt>
                <c:pt idx="447">
                  <c:v>40422.646481481475</c:v>
                </c:pt>
                <c:pt idx="448">
                  <c:v>40422.653263888889</c:v>
                </c:pt>
                <c:pt idx="449">
                  <c:v>40493.423252314817</c:v>
                </c:pt>
                <c:pt idx="450">
                  <c:v>40506.685219907413</c:v>
                </c:pt>
                <c:pt idx="451">
                  <c:v>40506.686064814814</c:v>
                </c:pt>
                <c:pt idx="452">
                  <c:v>40506.687222222223</c:v>
                </c:pt>
                <c:pt idx="453">
                  <c:v>40582.690462962448</c:v>
                </c:pt>
                <c:pt idx="454">
                  <c:v>40583.483472222222</c:v>
                </c:pt>
                <c:pt idx="455">
                  <c:v>40583.614432870367</c:v>
                </c:pt>
                <c:pt idx="456">
                  <c:v>40590.440231481603</c:v>
                </c:pt>
                <c:pt idx="457">
                  <c:v>40604.419861111106</c:v>
                </c:pt>
                <c:pt idx="458">
                  <c:v>40604.442696759259</c:v>
                </c:pt>
                <c:pt idx="459">
                  <c:v>40604.464305555557</c:v>
                </c:pt>
                <c:pt idx="460">
                  <c:v>40604.480787037035</c:v>
                </c:pt>
                <c:pt idx="461">
                  <c:v>40604.684513889013</c:v>
                </c:pt>
                <c:pt idx="462">
                  <c:v>40604.71675925926</c:v>
                </c:pt>
                <c:pt idx="463">
                  <c:v>40609.603055555555</c:v>
                </c:pt>
                <c:pt idx="464">
                  <c:v>40610.646296296887</c:v>
                </c:pt>
                <c:pt idx="465">
                  <c:v>40613.544305555552</c:v>
                </c:pt>
                <c:pt idx="466">
                  <c:v>40616.822824074203</c:v>
                </c:pt>
                <c:pt idx="467">
                  <c:v>40626.443692129629</c:v>
                </c:pt>
                <c:pt idx="468">
                  <c:v>40626.449699074212</c:v>
                </c:pt>
                <c:pt idx="469">
                  <c:v>40626.573217592602</c:v>
                </c:pt>
                <c:pt idx="470">
                  <c:v>40634.536273148653</c:v>
                </c:pt>
                <c:pt idx="471">
                  <c:v>40634.539467592585</c:v>
                </c:pt>
                <c:pt idx="472">
                  <c:v>40666.517245370393</c:v>
                </c:pt>
                <c:pt idx="473">
                  <c:v>40669.474664351852</c:v>
                </c:pt>
                <c:pt idx="474">
                  <c:v>40669.475937500007</c:v>
                </c:pt>
                <c:pt idx="475">
                  <c:v>40669.522245370368</c:v>
                </c:pt>
                <c:pt idx="476">
                  <c:v>40676.491307870354</c:v>
                </c:pt>
                <c:pt idx="477">
                  <c:v>40686.619872685187</c:v>
                </c:pt>
                <c:pt idx="478">
                  <c:v>40721.612546296754</c:v>
                </c:pt>
                <c:pt idx="479">
                  <c:v>40721.620729166585</c:v>
                </c:pt>
                <c:pt idx="480">
                  <c:v>40737.457013889012</c:v>
                </c:pt>
                <c:pt idx="481">
                  <c:v>40744.557569444944</c:v>
                </c:pt>
                <c:pt idx="482">
                  <c:v>40759.378229167043</c:v>
                </c:pt>
                <c:pt idx="483">
                  <c:v>40760.401076389011</c:v>
                </c:pt>
                <c:pt idx="484">
                  <c:v>40765.475949074083</c:v>
                </c:pt>
                <c:pt idx="485">
                  <c:v>40766.444282407443</c:v>
                </c:pt>
                <c:pt idx="486">
                  <c:v>40770.530601851824</c:v>
                </c:pt>
                <c:pt idx="487">
                  <c:v>40777.450833333343</c:v>
                </c:pt>
                <c:pt idx="488">
                  <c:v>40777.456956018643</c:v>
                </c:pt>
                <c:pt idx="489">
                  <c:v>40787.507962962954</c:v>
                </c:pt>
                <c:pt idx="490">
                  <c:v>40812.619467592594</c:v>
                </c:pt>
                <c:pt idx="491">
                  <c:v>40813.550995370613</c:v>
                </c:pt>
                <c:pt idx="492">
                  <c:v>40814.613124999996</c:v>
                </c:pt>
                <c:pt idx="493">
                  <c:v>40816.421030092592</c:v>
                </c:pt>
                <c:pt idx="494">
                  <c:v>40865.671018518522</c:v>
                </c:pt>
                <c:pt idx="495">
                  <c:v>40885.708935185183</c:v>
                </c:pt>
                <c:pt idx="496">
                  <c:v>40896.587708333325</c:v>
                </c:pt>
                <c:pt idx="497">
                  <c:v>40896.589305555557</c:v>
                </c:pt>
                <c:pt idx="498">
                  <c:v>40897.656203703707</c:v>
                </c:pt>
                <c:pt idx="499">
                  <c:v>40899.483206018602</c:v>
                </c:pt>
                <c:pt idx="500">
                  <c:v>40911.42833333333</c:v>
                </c:pt>
                <c:pt idx="501">
                  <c:v>40914.465486110974</c:v>
                </c:pt>
                <c:pt idx="502">
                  <c:v>40917.952800926243</c:v>
                </c:pt>
                <c:pt idx="503">
                  <c:v>40967.500324074092</c:v>
                </c:pt>
                <c:pt idx="504">
                  <c:v>40970.384942129633</c:v>
                </c:pt>
                <c:pt idx="505">
                  <c:v>40970.469652777778</c:v>
                </c:pt>
                <c:pt idx="506">
                  <c:v>40996.654768518521</c:v>
                </c:pt>
                <c:pt idx="507">
                  <c:v>41011.597812500004</c:v>
                </c:pt>
                <c:pt idx="508">
                  <c:v>41051.599699074082</c:v>
                </c:pt>
                <c:pt idx="509">
                  <c:v>41061.458136574212</c:v>
                </c:pt>
                <c:pt idx="510">
                  <c:v>41066.427083333176</c:v>
                </c:pt>
                <c:pt idx="511">
                  <c:v>41067.583645833176</c:v>
                </c:pt>
                <c:pt idx="512">
                  <c:v>41068.468159722222</c:v>
                </c:pt>
                <c:pt idx="513">
                  <c:v>41074.364837963003</c:v>
                </c:pt>
                <c:pt idx="514">
                  <c:v>41085.691203703223</c:v>
                </c:pt>
                <c:pt idx="515">
                  <c:v>41095.395567129628</c:v>
                </c:pt>
                <c:pt idx="516">
                  <c:v>41130.422893518517</c:v>
                </c:pt>
                <c:pt idx="517">
                  <c:v>41130.423993055556</c:v>
                </c:pt>
                <c:pt idx="518">
                  <c:v>41207.537175925929</c:v>
                </c:pt>
                <c:pt idx="519">
                  <c:v>41211.485520833325</c:v>
                </c:pt>
                <c:pt idx="520">
                  <c:v>41211.540613426398</c:v>
                </c:pt>
                <c:pt idx="521">
                  <c:v>41218.402395833335</c:v>
                </c:pt>
                <c:pt idx="522">
                  <c:v>41218.47631944513</c:v>
                </c:pt>
                <c:pt idx="523">
                  <c:v>41218.627453703157</c:v>
                </c:pt>
                <c:pt idx="524">
                  <c:v>41290.490532407413</c:v>
                </c:pt>
                <c:pt idx="525">
                  <c:v>41306.687766203584</c:v>
                </c:pt>
                <c:pt idx="526">
                  <c:v>41306.697685184976</c:v>
                </c:pt>
                <c:pt idx="527">
                  <c:v>41309.518622685187</c:v>
                </c:pt>
              </c:numCache>
            </c:numRef>
          </c:cat>
          <c:val>
            <c:numRef>
              <c:f>ensembl!$X$2:$X$529</c:f>
              <c:numCache>
                <c:formatCode>General</c:formatCode>
                <c:ptCount val="528"/>
                <c:pt idx="0">
                  <c:v>9</c:v>
                </c:pt>
                <c:pt idx="1">
                  <c:v>0</c:v>
                </c:pt>
                <c:pt idx="2">
                  <c:v>0</c:v>
                </c:pt>
                <c:pt idx="3">
                  <c:v>8</c:v>
                </c:pt>
                <c:pt idx="4">
                  <c:v>8</c:v>
                </c:pt>
                <c:pt idx="5">
                  <c:v>12</c:v>
                </c:pt>
                <c:pt idx="6">
                  <c:v>0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4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5</c:v>
                </c:pt>
                <c:pt idx="18">
                  <c:v>0</c:v>
                </c:pt>
                <c:pt idx="19">
                  <c:v>0</c:v>
                </c:pt>
                <c:pt idx="20">
                  <c:v>11</c:v>
                </c:pt>
                <c:pt idx="21">
                  <c:v>0</c:v>
                </c:pt>
                <c:pt idx="22">
                  <c:v>2</c:v>
                </c:pt>
                <c:pt idx="23">
                  <c:v>0</c:v>
                </c:pt>
                <c:pt idx="24">
                  <c:v>0</c:v>
                </c:pt>
                <c:pt idx="25">
                  <c:v>2</c:v>
                </c:pt>
                <c:pt idx="26">
                  <c:v>0</c:v>
                </c:pt>
                <c:pt idx="27">
                  <c:v>2</c:v>
                </c:pt>
                <c:pt idx="28">
                  <c:v>7</c:v>
                </c:pt>
                <c:pt idx="29">
                  <c:v>0</c:v>
                </c:pt>
                <c:pt idx="30">
                  <c:v>2</c:v>
                </c:pt>
                <c:pt idx="31">
                  <c:v>0</c:v>
                </c:pt>
                <c:pt idx="32">
                  <c:v>16</c:v>
                </c:pt>
                <c:pt idx="33">
                  <c:v>0</c:v>
                </c:pt>
                <c:pt idx="34">
                  <c:v>6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55</c:v>
                </c:pt>
                <c:pt idx="56">
                  <c:v>2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8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6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5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4</c:v>
                </c:pt>
                <c:pt idx="92">
                  <c:v>75</c:v>
                </c:pt>
                <c:pt idx="93">
                  <c:v>12</c:v>
                </c:pt>
                <c:pt idx="94">
                  <c:v>0</c:v>
                </c:pt>
                <c:pt idx="95">
                  <c:v>0</c:v>
                </c:pt>
                <c:pt idx="96">
                  <c:v>1</c:v>
                </c:pt>
                <c:pt idx="97">
                  <c:v>9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45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8</c:v>
                </c:pt>
                <c:pt idx="117">
                  <c:v>0</c:v>
                </c:pt>
                <c:pt idx="118">
                  <c:v>7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2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7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196</c:v>
                </c:pt>
                <c:pt idx="133">
                  <c:v>0</c:v>
                </c:pt>
                <c:pt idx="134">
                  <c:v>2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2</c:v>
                </c:pt>
                <c:pt idx="147">
                  <c:v>0</c:v>
                </c:pt>
                <c:pt idx="148">
                  <c:v>0</c:v>
                </c:pt>
                <c:pt idx="149">
                  <c:v>4</c:v>
                </c:pt>
                <c:pt idx="150">
                  <c:v>1</c:v>
                </c:pt>
                <c:pt idx="151">
                  <c:v>27</c:v>
                </c:pt>
                <c:pt idx="152">
                  <c:v>4</c:v>
                </c:pt>
                <c:pt idx="153">
                  <c:v>0</c:v>
                </c:pt>
                <c:pt idx="154">
                  <c:v>2</c:v>
                </c:pt>
                <c:pt idx="155">
                  <c:v>2</c:v>
                </c:pt>
                <c:pt idx="156">
                  <c:v>17</c:v>
                </c:pt>
                <c:pt idx="157">
                  <c:v>10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6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2</c:v>
                </c:pt>
                <c:pt idx="180">
                  <c:v>0</c:v>
                </c:pt>
                <c:pt idx="181">
                  <c:v>4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4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1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104</c:v>
                </c:pt>
                <c:pt idx="206">
                  <c:v>13</c:v>
                </c:pt>
                <c:pt idx="207">
                  <c:v>0</c:v>
                </c:pt>
                <c:pt idx="208">
                  <c:v>5</c:v>
                </c:pt>
                <c:pt idx="209">
                  <c:v>54</c:v>
                </c:pt>
                <c:pt idx="210">
                  <c:v>0</c:v>
                </c:pt>
                <c:pt idx="211">
                  <c:v>6</c:v>
                </c:pt>
                <c:pt idx="212">
                  <c:v>0</c:v>
                </c:pt>
                <c:pt idx="213">
                  <c:v>6</c:v>
                </c:pt>
                <c:pt idx="214">
                  <c:v>2</c:v>
                </c:pt>
                <c:pt idx="215">
                  <c:v>0</c:v>
                </c:pt>
                <c:pt idx="216">
                  <c:v>2</c:v>
                </c:pt>
                <c:pt idx="217">
                  <c:v>14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1</c:v>
                </c:pt>
                <c:pt idx="223">
                  <c:v>0</c:v>
                </c:pt>
                <c:pt idx="224">
                  <c:v>7</c:v>
                </c:pt>
                <c:pt idx="225">
                  <c:v>31</c:v>
                </c:pt>
                <c:pt idx="226">
                  <c:v>10</c:v>
                </c:pt>
                <c:pt idx="227">
                  <c:v>11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174</c:v>
                </c:pt>
                <c:pt idx="243">
                  <c:v>0</c:v>
                </c:pt>
                <c:pt idx="244">
                  <c:v>4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178</c:v>
                </c:pt>
                <c:pt idx="249">
                  <c:v>6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2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21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4</c:v>
                </c:pt>
                <c:pt idx="284">
                  <c:v>0</c:v>
                </c:pt>
                <c:pt idx="285">
                  <c:v>0</c:v>
                </c:pt>
                <c:pt idx="286">
                  <c:v>11</c:v>
                </c:pt>
                <c:pt idx="287">
                  <c:v>0</c:v>
                </c:pt>
                <c:pt idx="288">
                  <c:v>3</c:v>
                </c:pt>
                <c:pt idx="289">
                  <c:v>4</c:v>
                </c:pt>
                <c:pt idx="290">
                  <c:v>3</c:v>
                </c:pt>
                <c:pt idx="291">
                  <c:v>4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4</c:v>
                </c:pt>
                <c:pt idx="296">
                  <c:v>1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2</c:v>
                </c:pt>
                <c:pt idx="306">
                  <c:v>0</c:v>
                </c:pt>
                <c:pt idx="307">
                  <c:v>2</c:v>
                </c:pt>
                <c:pt idx="308">
                  <c:v>2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2</c:v>
                </c:pt>
                <c:pt idx="313">
                  <c:v>21</c:v>
                </c:pt>
                <c:pt idx="314">
                  <c:v>21</c:v>
                </c:pt>
                <c:pt idx="315">
                  <c:v>0</c:v>
                </c:pt>
                <c:pt idx="316">
                  <c:v>2</c:v>
                </c:pt>
                <c:pt idx="317">
                  <c:v>0</c:v>
                </c:pt>
                <c:pt idx="318">
                  <c:v>2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2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2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1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4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33</c:v>
                </c:pt>
                <c:pt idx="378">
                  <c:v>0</c:v>
                </c:pt>
                <c:pt idx="379">
                  <c:v>0</c:v>
                </c:pt>
                <c:pt idx="380">
                  <c:v>2</c:v>
                </c:pt>
                <c:pt idx="381">
                  <c:v>7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5</c:v>
                </c:pt>
                <c:pt idx="391">
                  <c:v>0</c:v>
                </c:pt>
                <c:pt idx="392">
                  <c:v>3</c:v>
                </c:pt>
                <c:pt idx="393">
                  <c:v>0</c:v>
                </c:pt>
                <c:pt idx="394">
                  <c:v>0</c:v>
                </c:pt>
                <c:pt idx="395">
                  <c:v>2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4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12</c:v>
                </c:pt>
                <c:pt idx="411">
                  <c:v>2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22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1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4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2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2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2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36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10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1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1</c:v>
                </c:pt>
                <c:pt idx="527">
                  <c:v>0</c:v>
                </c:pt>
              </c:numCache>
            </c:numRef>
          </c:val>
        </c:ser>
        <c:gapWidth val="9"/>
        <c:overlap val="100"/>
        <c:axId val="86230144"/>
        <c:axId val="86231680"/>
      </c:barChart>
      <c:dateAx>
        <c:axId val="86230144"/>
        <c:scaling>
          <c:orientation val="minMax"/>
        </c:scaling>
        <c:delete val="1"/>
        <c:axPos val="b"/>
        <c:numFmt formatCode="[$-409]yyyy;@" sourceLinked="0"/>
        <c:majorTickMark val="none"/>
        <c:tickLblPos val="none"/>
        <c:crossAx val="86231680"/>
        <c:crosses val="autoZero"/>
        <c:auto val="1"/>
        <c:lblOffset val="100"/>
        <c:majorUnit val="1"/>
        <c:majorTimeUnit val="years"/>
      </c:dateAx>
      <c:valAx>
        <c:axId val="86231680"/>
        <c:scaling>
          <c:orientation val="minMax"/>
          <c:max val="380"/>
          <c:min val="0"/>
        </c:scaling>
        <c:axPos val="l"/>
        <c:numFmt formatCode="General" sourceLinked="1"/>
        <c:tickLblPos val="nextTo"/>
        <c:crossAx val="86230144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lineChart>
        <c:grouping val="standard"/>
        <c:ser>
          <c:idx val="0"/>
          <c:order val="0"/>
          <c:tx>
            <c:v>Actual size</c:v>
          </c:tx>
          <c:spPr>
            <a:ln w="254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atlas!$A$2:$A$85</c:f>
              <c:numCache>
                <c:formatCode>General</c:formatCode>
                <c:ptCount val="8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</c:numCache>
            </c:numRef>
          </c:cat>
          <c:val>
            <c:numRef>
              <c:f>atlas!$H$2:$H$85</c:f>
              <c:numCache>
                <c:formatCode>General</c:formatCode>
                <c:ptCount val="84"/>
                <c:pt idx="0">
                  <c:v>56</c:v>
                </c:pt>
                <c:pt idx="1">
                  <c:v>55</c:v>
                </c:pt>
                <c:pt idx="2">
                  <c:v>57</c:v>
                </c:pt>
                <c:pt idx="3">
                  <c:v>57</c:v>
                </c:pt>
                <c:pt idx="4">
                  <c:v>57</c:v>
                </c:pt>
                <c:pt idx="5">
                  <c:v>57</c:v>
                </c:pt>
                <c:pt idx="6">
                  <c:v>57</c:v>
                </c:pt>
                <c:pt idx="7">
                  <c:v>57</c:v>
                </c:pt>
                <c:pt idx="8">
                  <c:v>57</c:v>
                </c:pt>
                <c:pt idx="9">
                  <c:v>57</c:v>
                </c:pt>
                <c:pt idx="10">
                  <c:v>57</c:v>
                </c:pt>
                <c:pt idx="11">
                  <c:v>58</c:v>
                </c:pt>
                <c:pt idx="12">
                  <c:v>58</c:v>
                </c:pt>
                <c:pt idx="13">
                  <c:v>58</c:v>
                </c:pt>
                <c:pt idx="14">
                  <c:v>58</c:v>
                </c:pt>
                <c:pt idx="15">
                  <c:v>58</c:v>
                </c:pt>
                <c:pt idx="16">
                  <c:v>59</c:v>
                </c:pt>
                <c:pt idx="17">
                  <c:v>59</c:v>
                </c:pt>
                <c:pt idx="18">
                  <c:v>59</c:v>
                </c:pt>
                <c:pt idx="19">
                  <c:v>59</c:v>
                </c:pt>
                <c:pt idx="20">
                  <c:v>59</c:v>
                </c:pt>
                <c:pt idx="21">
                  <c:v>51</c:v>
                </c:pt>
                <c:pt idx="22">
                  <c:v>51</c:v>
                </c:pt>
                <c:pt idx="23">
                  <c:v>51</c:v>
                </c:pt>
                <c:pt idx="24">
                  <c:v>51</c:v>
                </c:pt>
                <c:pt idx="25">
                  <c:v>51</c:v>
                </c:pt>
                <c:pt idx="26">
                  <c:v>51</c:v>
                </c:pt>
                <c:pt idx="27">
                  <c:v>52</c:v>
                </c:pt>
                <c:pt idx="28">
                  <c:v>52</c:v>
                </c:pt>
                <c:pt idx="29">
                  <c:v>53</c:v>
                </c:pt>
                <c:pt idx="30">
                  <c:v>53</c:v>
                </c:pt>
                <c:pt idx="31">
                  <c:v>53</c:v>
                </c:pt>
                <c:pt idx="32">
                  <c:v>55</c:v>
                </c:pt>
                <c:pt idx="33">
                  <c:v>55</c:v>
                </c:pt>
                <c:pt idx="34">
                  <c:v>56</c:v>
                </c:pt>
                <c:pt idx="35">
                  <c:v>56</c:v>
                </c:pt>
                <c:pt idx="36">
                  <c:v>56</c:v>
                </c:pt>
                <c:pt idx="37">
                  <c:v>55</c:v>
                </c:pt>
                <c:pt idx="38">
                  <c:v>55</c:v>
                </c:pt>
                <c:pt idx="39">
                  <c:v>57</c:v>
                </c:pt>
                <c:pt idx="40">
                  <c:v>57</c:v>
                </c:pt>
                <c:pt idx="41">
                  <c:v>58</c:v>
                </c:pt>
                <c:pt idx="42">
                  <c:v>58</c:v>
                </c:pt>
                <c:pt idx="43">
                  <c:v>58</c:v>
                </c:pt>
                <c:pt idx="44">
                  <c:v>58</c:v>
                </c:pt>
                <c:pt idx="45">
                  <c:v>58</c:v>
                </c:pt>
                <c:pt idx="46">
                  <c:v>58</c:v>
                </c:pt>
                <c:pt idx="47">
                  <c:v>58</c:v>
                </c:pt>
                <c:pt idx="48">
                  <c:v>58</c:v>
                </c:pt>
                <c:pt idx="49">
                  <c:v>58</c:v>
                </c:pt>
                <c:pt idx="50">
                  <c:v>59</c:v>
                </c:pt>
                <c:pt idx="51">
                  <c:v>59</c:v>
                </c:pt>
                <c:pt idx="52">
                  <c:v>61</c:v>
                </c:pt>
                <c:pt idx="53">
                  <c:v>59</c:v>
                </c:pt>
                <c:pt idx="54">
                  <c:v>59</c:v>
                </c:pt>
                <c:pt idx="55">
                  <c:v>59</c:v>
                </c:pt>
                <c:pt idx="56">
                  <c:v>59</c:v>
                </c:pt>
                <c:pt idx="57">
                  <c:v>59</c:v>
                </c:pt>
                <c:pt idx="58">
                  <c:v>59</c:v>
                </c:pt>
                <c:pt idx="59">
                  <c:v>59</c:v>
                </c:pt>
                <c:pt idx="60">
                  <c:v>59</c:v>
                </c:pt>
                <c:pt idx="61">
                  <c:v>59</c:v>
                </c:pt>
                <c:pt idx="62">
                  <c:v>59</c:v>
                </c:pt>
                <c:pt idx="63">
                  <c:v>59</c:v>
                </c:pt>
                <c:pt idx="64">
                  <c:v>59</c:v>
                </c:pt>
                <c:pt idx="65">
                  <c:v>60</c:v>
                </c:pt>
                <c:pt idx="66">
                  <c:v>62</c:v>
                </c:pt>
                <c:pt idx="67">
                  <c:v>62</c:v>
                </c:pt>
                <c:pt idx="68">
                  <c:v>62</c:v>
                </c:pt>
                <c:pt idx="69">
                  <c:v>69</c:v>
                </c:pt>
                <c:pt idx="70">
                  <c:v>69</c:v>
                </c:pt>
                <c:pt idx="71">
                  <c:v>69</c:v>
                </c:pt>
                <c:pt idx="72">
                  <c:v>70</c:v>
                </c:pt>
                <c:pt idx="73">
                  <c:v>69</c:v>
                </c:pt>
                <c:pt idx="74">
                  <c:v>70</c:v>
                </c:pt>
                <c:pt idx="75">
                  <c:v>70</c:v>
                </c:pt>
                <c:pt idx="76">
                  <c:v>71</c:v>
                </c:pt>
                <c:pt idx="77">
                  <c:v>71</c:v>
                </c:pt>
                <c:pt idx="78">
                  <c:v>71</c:v>
                </c:pt>
                <c:pt idx="79">
                  <c:v>72</c:v>
                </c:pt>
                <c:pt idx="80">
                  <c:v>72</c:v>
                </c:pt>
                <c:pt idx="81">
                  <c:v>72</c:v>
                </c:pt>
                <c:pt idx="82">
                  <c:v>73</c:v>
                </c:pt>
                <c:pt idx="83">
                  <c:v>73</c:v>
                </c:pt>
              </c:numCache>
            </c:numRef>
          </c:val>
        </c:ser>
        <c:marker val="1"/>
        <c:axId val="99428224"/>
        <c:axId val="99429760"/>
      </c:lineChart>
      <c:catAx>
        <c:axId val="99428224"/>
        <c:scaling>
          <c:orientation val="minMax"/>
        </c:scaling>
        <c:axPos val="b"/>
        <c:numFmt formatCode="#,##0" sourceLinked="0"/>
        <c:majorTickMark val="none"/>
        <c:tickLblPos val="nextTo"/>
        <c:crossAx val="99429760"/>
        <c:crosses val="autoZero"/>
        <c:auto val="1"/>
        <c:lblAlgn val="ctr"/>
        <c:lblOffset val="100"/>
        <c:tickLblSkip val="10"/>
      </c:catAx>
      <c:valAx>
        <c:axId val="99429760"/>
        <c:scaling>
          <c:orientation val="minMax"/>
          <c:max val="75"/>
          <c:min val="48"/>
        </c:scaling>
        <c:axPos val="l"/>
        <c:numFmt formatCode="General" sourceLinked="1"/>
        <c:majorTickMark val="none"/>
        <c:tickLblPos val="nextTo"/>
        <c:crossAx val="99428224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v>Actual size</c:v>
          </c:tx>
          <c:spPr>
            <a:ln w="254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biosql!$A$2:$A$47</c:f>
              <c:numCache>
                <c:formatCode>General</c:formatCode>
                <c:ptCount val="4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</c:numCache>
            </c:numRef>
          </c:cat>
          <c:val>
            <c:numRef>
              <c:f>biosql!$H$2:$H$47</c:f>
              <c:numCache>
                <c:formatCode>General</c:formatCode>
                <c:ptCount val="46"/>
                <c:pt idx="0">
                  <c:v>21</c:v>
                </c:pt>
                <c:pt idx="1">
                  <c:v>21</c:v>
                </c:pt>
                <c:pt idx="2">
                  <c:v>20</c:v>
                </c:pt>
                <c:pt idx="3">
                  <c:v>20</c:v>
                </c:pt>
                <c:pt idx="4">
                  <c:v>21</c:v>
                </c:pt>
                <c:pt idx="5">
                  <c:v>21</c:v>
                </c:pt>
                <c:pt idx="6">
                  <c:v>21</c:v>
                </c:pt>
                <c:pt idx="7">
                  <c:v>21</c:v>
                </c:pt>
                <c:pt idx="8">
                  <c:v>21</c:v>
                </c:pt>
                <c:pt idx="9">
                  <c:v>20</c:v>
                </c:pt>
                <c:pt idx="10">
                  <c:v>20</c:v>
                </c:pt>
                <c:pt idx="11">
                  <c:v>19</c:v>
                </c:pt>
                <c:pt idx="12">
                  <c:v>19</c:v>
                </c:pt>
                <c:pt idx="13">
                  <c:v>19</c:v>
                </c:pt>
                <c:pt idx="14">
                  <c:v>19</c:v>
                </c:pt>
                <c:pt idx="15">
                  <c:v>18</c:v>
                </c:pt>
                <c:pt idx="16">
                  <c:v>19</c:v>
                </c:pt>
                <c:pt idx="17">
                  <c:v>19</c:v>
                </c:pt>
                <c:pt idx="18">
                  <c:v>19</c:v>
                </c:pt>
                <c:pt idx="19">
                  <c:v>19</c:v>
                </c:pt>
                <c:pt idx="20">
                  <c:v>24</c:v>
                </c:pt>
                <c:pt idx="21">
                  <c:v>24</c:v>
                </c:pt>
                <c:pt idx="22">
                  <c:v>24</c:v>
                </c:pt>
                <c:pt idx="23">
                  <c:v>26</c:v>
                </c:pt>
                <c:pt idx="24">
                  <c:v>26</c:v>
                </c:pt>
                <c:pt idx="25">
                  <c:v>27</c:v>
                </c:pt>
                <c:pt idx="26">
                  <c:v>27</c:v>
                </c:pt>
                <c:pt idx="27">
                  <c:v>27</c:v>
                </c:pt>
                <c:pt idx="28">
                  <c:v>28</c:v>
                </c:pt>
                <c:pt idx="29">
                  <c:v>28</c:v>
                </c:pt>
                <c:pt idx="30">
                  <c:v>28</c:v>
                </c:pt>
                <c:pt idx="31">
                  <c:v>27</c:v>
                </c:pt>
                <c:pt idx="32">
                  <c:v>27</c:v>
                </c:pt>
                <c:pt idx="33">
                  <c:v>27</c:v>
                </c:pt>
                <c:pt idx="34">
                  <c:v>27</c:v>
                </c:pt>
                <c:pt idx="35">
                  <c:v>27</c:v>
                </c:pt>
                <c:pt idx="36">
                  <c:v>27</c:v>
                </c:pt>
                <c:pt idx="37">
                  <c:v>28</c:v>
                </c:pt>
                <c:pt idx="38">
                  <c:v>28</c:v>
                </c:pt>
                <c:pt idx="39">
                  <c:v>28</c:v>
                </c:pt>
                <c:pt idx="40">
                  <c:v>28</c:v>
                </c:pt>
                <c:pt idx="41">
                  <c:v>28</c:v>
                </c:pt>
                <c:pt idx="42">
                  <c:v>28</c:v>
                </c:pt>
                <c:pt idx="43">
                  <c:v>28</c:v>
                </c:pt>
                <c:pt idx="44">
                  <c:v>28</c:v>
                </c:pt>
                <c:pt idx="45">
                  <c:v>28</c:v>
                </c:pt>
              </c:numCache>
            </c:numRef>
          </c:val>
        </c:ser>
        <c:marker val="1"/>
        <c:axId val="99474432"/>
        <c:axId val="99578624"/>
      </c:lineChart>
      <c:catAx>
        <c:axId val="99474432"/>
        <c:scaling>
          <c:orientation val="minMax"/>
        </c:scaling>
        <c:axPos val="b"/>
        <c:numFmt formatCode="#,##0" sourceLinked="0"/>
        <c:majorTickMark val="none"/>
        <c:tickLblPos val="nextTo"/>
        <c:crossAx val="99578624"/>
        <c:crosses val="autoZero"/>
        <c:auto val="1"/>
        <c:lblAlgn val="ctr"/>
        <c:lblOffset val="100"/>
      </c:catAx>
      <c:valAx>
        <c:axId val="99578624"/>
        <c:scaling>
          <c:orientation val="minMax"/>
          <c:max val="29"/>
          <c:min val="17"/>
        </c:scaling>
        <c:axPos val="l"/>
        <c:numFmt formatCode="General" sourceLinked="1"/>
        <c:majorTickMark val="none"/>
        <c:tickLblPos val="nextTo"/>
        <c:crossAx val="99474432"/>
        <c:crosses val="autoZero"/>
        <c:crossBetween val="between"/>
      </c:valAx>
    </c:plotArea>
    <c:plotVisOnly val="1"/>
  </c:chart>
  <c:spPr>
    <a:solidFill>
      <a:srgbClr val="FFFFFF"/>
    </a:solidFill>
    <a:ln w="25400" cap="flat" cmpd="sng" algn="ctr">
      <a:solidFill>
        <a:srgbClr val="000000"/>
      </a:solidFill>
      <a:prstDash val="solid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el-GR"/>
    </a:p>
  </c:txPr>
  <c:externalData r:id="rId2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v>Actual size</c:v>
          </c:tx>
          <c:spPr>
            <a:ln w="254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coppermine!$A$2:$A$118</c:f>
              <c:numCache>
                <c:formatCode>General</c:formatCode>
                <c:ptCount val="1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</c:numCache>
            </c:numRef>
          </c:cat>
          <c:val>
            <c:numRef>
              <c:f>coppermine!$H$2:$H$118</c:f>
              <c:numCache>
                <c:formatCode>General</c:formatCode>
                <c:ptCount val="117"/>
                <c:pt idx="0">
                  <c:v>8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13</c:v>
                </c:pt>
                <c:pt idx="9">
                  <c:v>13</c:v>
                </c:pt>
                <c:pt idx="10">
                  <c:v>13</c:v>
                </c:pt>
                <c:pt idx="11">
                  <c:v>13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15</c:v>
                </c:pt>
                <c:pt idx="16">
                  <c:v>15</c:v>
                </c:pt>
                <c:pt idx="17">
                  <c:v>15</c:v>
                </c:pt>
                <c:pt idx="18">
                  <c:v>15</c:v>
                </c:pt>
                <c:pt idx="19">
                  <c:v>16</c:v>
                </c:pt>
                <c:pt idx="20">
                  <c:v>16</c:v>
                </c:pt>
                <c:pt idx="21">
                  <c:v>16</c:v>
                </c:pt>
                <c:pt idx="22">
                  <c:v>16</c:v>
                </c:pt>
                <c:pt idx="23">
                  <c:v>16</c:v>
                </c:pt>
                <c:pt idx="24">
                  <c:v>16</c:v>
                </c:pt>
                <c:pt idx="25">
                  <c:v>17</c:v>
                </c:pt>
                <c:pt idx="26">
                  <c:v>19</c:v>
                </c:pt>
                <c:pt idx="27">
                  <c:v>19</c:v>
                </c:pt>
                <c:pt idx="28">
                  <c:v>19</c:v>
                </c:pt>
                <c:pt idx="29">
                  <c:v>17</c:v>
                </c:pt>
                <c:pt idx="30">
                  <c:v>19</c:v>
                </c:pt>
                <c:pt idx="31">
                  <c:v>19</c:v>
                </c:pt>
                <c:pt idx="32">
                  <c:v>19</c:v>
                </c:pt>
                <c:pt idx="33">
                  <c:v>19</c:v>
                </c:pt>
                <c:pt idx="34">
                  <c:v>20</c:v>
                </c:pt>
                <c:pt idx="35">
                  <c:v>20</c:v>
                </c:pt>
                <c:pt idx="36">
                  <c:v>20</c:v>
                </c:pt>
                <c:pt idx="37">
                  <c:v>20</c:v>
                </c:pt>
                <c:pt idx="38">
                  <c:v>20</c:v>
                </c:pt>
                <c:pt idx="39">
                  <c:v>20</c:v>
                </c:pt>
                <c:pt idx="40">
                  <c:v>20</c:v>
                </c:pt>
                <c:pt idx="41">
                  <c:v>20</c:v>
                </c:pt>
                <c:pt idx="42">
                  <c:v>20</c:v>
                </c:pt>
                <c:pt idx="43">
                  <c:v>20</c:v>
                </c:pt>
                <c:pt idx="44">
                  <c:v>20</c:v>
                </c:pt>
                <c:pt idx="45">
                  <c:v>20</c:v>
                </c:pt>
                <c:pt idx="46">
                  <c:v>20</c:v>
                </c:pt>
                <c:pt idx="47">
                  <c:v>20</c:v>
                </c:pt>
                <c:pt idx="48">
                  <c:v>20</c:v>
                </c:pt>
                <c:pt idx="49">
                  <c:v>20</c:v>
                </c:pt>
                <c:pt idx="50">
                  <c:v>20</c:v>
                </c:pt>
                <c:pt idx="51">
                  <c:v>20</c:v>
                </c:pt>
                <c:pt idx="52">
                  <c:v>20</c:v>
                </c:pt>
                <c:pt idx="53">
                  <c:v>20</c:v>
                </c:pt>
                <c:pt idx="54">
                  <c:v>20</c:v>
                </c:pt>
                <c:pt idx="55">
                  <c:v>21</c:v>
                </c:pt>
                <c:pt idx="56">
                  <c:v>21</c:v>
                </c:pt>
                <c:pt idx="57">
                  <c:v>21</c:v>
                </c:pt>
                <c:pt idx="58">
                  <c:v>21</c:v>
                </c:pt>
                <c:pt idx="59">
                  <c:v>21</c:v>
                </c:pt>
                <c:pt idx="60">
                  <c:v>21</c:v>
                </c:pt>
                <c:pt idx="61">
                  <c:v>21</c:v>
                </c:pt>
                <c:pt idx="62">
                  <c:v>21</c:v>
                </c:pt>
                <c:pt idx="63">
                  <c:v>21</c:v>
                </c:pt>
                <c:pt idx="64">
                  <c:v>22</c:v>
                </c:pt>
                <c:pt idx="65">
                  <c:v>22</c:v>
                </c:pt>
                <c:pt idx="66">
                  <c:v>22</c:v>
                </c:pt>
                <c:pt idx="67">
                  <c:v>22</c:v>
                </c:pt>
                <c:pt idx="68">
                  <c:v>22</c:v>
                </c:pt>
                <c:pt idx="69">
                  <c:v>22</c:v>
                </c:pt>
                <c:pt idx="70">
                  <c:v>23</c:v>
                </c:pt>
                <c:pt idx="71">
                  <c:v>23</c:v>
                </c:pt>
                <c:pt idx="72">
                  <c:v>23</c:v>
                </c:pt>
                <c:pt idx="73">
                  <c:v>23</c:v>
                </c:pt>
                <c:pt idx="74">
                  <c:v>23</c:v>
                </c:pt>
                <c:pt idx="75">
                  <c:v>23</c:v>
                </c:pt>
                <c:pt idx="76">
                  <c:v>23</c:v>
                </c:pt>
                <c:pt idx="77">
                  <c:v>23</c:v>
                </c:pt>
                <c:pt idx="78">
                  <c:v>23</c:v>
                </c:pt>
                <c:pt idx="79">
                  <c:v>23</c:v>
                </c:pt>
                <c:pt idx="80">
                  <c:v>23</c:v>
                </c:pt>
                <c:pt idx="81">
                  <c:v>23</c:v>
                </c:pt>
                <c:pt idx="82">
                  <c:v>23</c:v>
                </c:pt>
                <c:pt idx="83">
                  <c:v>23</c:v>
                </c:pt>
                <c:pt idx="84">
                  <c:v>23</c:v>
                </c:pt>
                <c:pt idx="85">
                  <c:v>23</c:v>
                </c:pt>
                <c:pt idx="86">
                  <c:v>23</c:v>
                </c:pt>
                <c:pt idx="87">
                  <c:v>22</c:v>
                </c:pt>
                <c:pt idx="88">
                  <c:v>22</c:v>
                </c:pt>
                <c:pt idx="89">
                  <c:v>22</c:v>
                </c:pt>
                <c:pt idx="90">
                  <c:v>22</c:v>
                </c:pt>
                <c:pt idx="91">
                  <c:v>22</c:v>
                </c:pt>
                <c:pt idx="92">
                  <c:v>22</c:v>
                </c:pt>
                <c:pt idx="93">
                  <c:v>22</c:v>
                </c:pt>
                <c:pt idx="94">
                  <c:v>22</c:v>
                </c:pt>
                <c:pt idx="95">
                  <c:v>22</c:v>
                </c:pt>
                <c:pt idx="96">
                  <c:v>22</c:v>
                </c:pt>
                <c:pt idx="97">
                  <c:v>22</c:v>
                </c:pt>
                <c:pt idx="98">
                  <c:v>22</c:v>
                </c:pt>
                <c:pt idx="99">
                  <c:v>22</c:v>
                </c:pt>
                <c:pt idx="100">
                  <c:v>22</c:v>
                </c:pt>
                <c:pt idx="101">
                  <c:v>22</c:v>
                </c:pt>
                <c:pt idx="102">
                  <c:v>22</c:v>
                </c:pt>
                <c:pt idx="103">
                  <c:v>22</c:v>
                </c:pt>
                <c:pt idx="104">
                  <c:v>22</c:v>
                </c:pt>
                <c:pt idx="105">
                  <c:v>22</c:v>
                </c:pt>
                <c:pt idx="106">
                  <c:v>22</c:v>
                </c:pt>
                <c:pt idx="107">
                  <c:v>22</c:v>
                </c:pt>
                <c:pt idx="108">
                  <c:v>22</c:v>
                </c:pt>
                <c:pt idx="109">
                  <c:v>22</c:v>
                </c:pt>
                <c:pt idx="110">
                  <c:v>22</c:v>
                </c:pt>
                <c:pt idx="111">
                  <c:v>22</c:v>
                </c:pt>
                <c:pt idx="112">
                  <c:v>22</c:v>
                </c:pt>
                <c:pt idx="113">
                  <c:v>22</c:v>
                </c:pt>
                <c:pt idx="114">
                  <c:v>22</c:v>
                </c:pt>
                <c:pt idx="115">
                  <c:v>22</c:v>
                </c:pt>
                <c:pt idx="116">
                  <c:v>22</c:v>
                </c:pt>
              </c:numCache>
            </c:numRef>
          </c:val>
        </c:ser>
        <c:marker val="1"/>
        <c:axId val="99585408"/>
        <c:axId val="99607680"/>
      </c:lineChart>
      <c:catAx>
        <c:axId val="99585408"/>
        <c:scaling>
          <c:orientation val="minMax"/>
        </c:scaling>
        <c:axPos val="b"/>
        <c:numFmt formatCode="#,##0" sourceLinked="0"/>
        <c:majorTickMark val="none"/>
        <c:tickLblPos val="nextTo"/>
        <c:crossAx val="99607680"/>
        <c:crosses val="autoZero"/>
        <c:auto val="1"/>
        <c:lblAlgn val="ctr"/>
        <c:lblOffset val="100"/>
        <c:tickLblSkip val="10"/>
      </c:catAx>
      <c:valAx>
        <c:axId val="99607680"/>
        <c:scaling>
          <c:orientation val="minMax"/>
          <c:max val="24"/>
          <c:min val="5"/>
        </c:scaling>
        <c:axPos val="l"/>
        <c:numFmt formatCode="General" sourceLinked="1"/>
        <c:majorTickMark val="none"/>
        <c:tickLblPos val="nextTo"/>
        <c:crossAx val="99585408"/>
        <c:crosses val="autoZero"/>
        <c:crossBetween val="between"/>
      </c:valAx>
    </c:plotArea>
    <c:plotVisOnly val="1"/>
  </c:chart>
  <c:spPr>
    <a:solidFill>
      <a:srgbClr val="FFFFFF"/>
    </a:solidFill>
    <a:ln w="25400" cap="flat" cmpd="sng" algn="ctr">
      <a:solidFill>
        <a:srgbClr val="000000"/>
      </a:solidFill>
      <a:prstDash val="solid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el-GR"/>
    </a:p>
  </c:txPr>
  <c:externalData r:id="rId2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v>Actual size</c:v>
          </c:tx>
          <c:spPr>
            <a:ln w="254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ensembl!$A$2:$A$529</c:f>
              <c:numCache>
                <c:formatCode>General</c:formatCode>
                <c:ptCount val="52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</c:numCache>
            </c:numRef>
          </c:cat>
          <c:val>
            <c:numRef>
              <c:f>ensembl!$H$2:$H$529</c:f>
              <c:numCache>
                <c:formatCode>General</c:formatCode>
                <c:ptCount val="528"/>
                <c:pt idx="0">
                  <c:v>17</c:v>
                </c:pt>
                <c:pt idx="1">
                  <c:v>18</c:v>
                </c:pt>
                <c:pt idx="2">
                  <c:v>18</c:v>
                </c:pt>
                <c:pt idx="3">
                  <c:v>18</c:v>
                </c:pt>
                <c:pt idx="4">
                  <c:v>18</c:v>
                </c:pt>
                <c:pt idx="5">
                  <c:v>18</c:v>
                </c:pt>
                <c:pt idx="6">
                  <c:v>18</c:v>
                </c:pt>
                <c:pt idx="7">
                  <c:v>18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21</c:v>
                </c:pt>
                <c:pt idx="13">
                  <c:v>21</c:v>
                </c:pt>
                <c:pt idx="14">
                  <c:v>21</c:v>
                </c:pt>
                <c:pt idx="15">
                  <c:v>21</c:v>
                </c:pt>
                <c:pt idx="16">
                  <c:v>21</c:v>
                </c:pt>
                <c:pt idx="17">
                  <c:v>20</c:v>
                </c:pt>
                <c:pt idx="18">
                  <c:v>20</c:v>
                </c:pt>
                <c:pt idx="19">
                  <c:v>21</c:v>
                </c:pt>
                <c:pt idx="20">
                  <c:v>21</c:v>
                </c:pt>
                <c:pt idx="21">
                  <c:v>21</c:v>
                </c:pt>
                <c:pt idx="22">
                  <c:v>21</c:v>
                </c:pt>
                <c:pt idx="23">
                  <c:v>21</c:v>
                </c:pt>
                <c:pt idx="24">
                  <c:v>21</c:v>
                </c:pt>
                <c:pt idx="25">
                  <c:v>21</c:v>
                </c:pt>
                <c:pt idx="26">
                  <c:v>21</c:v>
                </c:pt>
                <c:pt idx="27">
                  <c:v>22</c:v>
                </c:pt>
                <c:pt idx="28">
                  <c:v>20</c:v>
                </c:pt>
                <c:pt idx="29">
                  <c:v>20</c:v>
                </c:pt>
                <c:pt idx="30">
                  <c:v>20</c:v>
                </c:pt>
                <c:pt idx="31">
                  <c:v>21</c:v>
                </c:pt>
                <c:pt idx="32">
                  <c:v>20</c:v>
                </c:pt>
                <c:pt idx="33">
                  <c:v>20</c:v>
                </c:pt>
                <c:pt idx="34">
                  <c:v>21</c:v>
                </c:pt>
                <c:pt idx="35">
                  <c:v>21</c:v>
                </c:pt>
                <c:pt idx="36">
                  <c:v>21</c:v>
                </c:pt>
                <c:pt idx="37">
                  <c:v>21</c:v>
                </c:pt>
                <c:pt idx="38">
                  <c:v>23</c:v>
                </c:pt>
                <c:pt idx="39">
                  <c:v>23</c:v>
                </c:pt>
                <c:pt idx="40">
                  <c:v>23</c:v>
                </c:pt>
                <c:pt idx="41">
                  <c:v>23</c:v>
                </c:pt>
                <c:pt idx="42">
                  <c:v>23</c:v>
                </c:pt>
                <c:pt idx="43">
                  <c:v>23</c:v>
                </c:pt>
                <c:pt idx="44">
                  <c:v>23</c:v>
                </c:pt>
                <c:pt idx="45">
                  <c:v>23</c:v>
                </c:pt>
                <c:pt idx="46">
                  <c:v>23</c:v>
                </c:pt>
                <c:pt idx="47">
                  <c:v>23</c:v>
                </c:pt>
                <c:pt idx="48">
                  <c:v>24</c:v>
                </c:pt>
                <c:pt idx="49">
                  <c:v>25</c:v>
                </c:pt>
                <c:pt idx="50">
                  <c:v>26</c:v>
                </c:pt>
                <c:pt idx="51">
                  <c:v>26</c:v>
                </c:pt>
                <c:pt idx="52">
                  <c:v>28</c:v>
                </c:pt>
                <c:pt idx="53">
                  <c:v>32</c:v>
                </c:pt>
                <c:pt idx="54">
                  <c:v>33</c:v>
                </c:pt>
                <c:pt idx="55">
                  <c:v>23</c:v>
                </c:pt>
                <c:pt idx="56">
                  <c:v>23</c:v>
                </c:pt>
                <c:pt idx="57">
                  <c:v>23</c:v>
                </c:pt>
                <c:pt idx="58">
                  <c:v>24</c:v>
                </c:pt>
                <c:pt idx="59">
                  <c:v>25</c:v>
                </c:pt>
                <c:pt idx="60">
                  <c:v>25</c:v>
                </c:pt>
                <c:pt idx="61">
                  <c:v>25</c:v>
                </c:pt>
                <c:pt idx="62">
                  <c:v>27</c:v>
                </c:pt>
                <c:pt idx="63">
                  <c:v>27</c:v>
                </c:pt>
                <c:pt idx="64">
                  <c:v>28</c:v>
                </c:pt>
                <c:pt idx="65">
                  <c:v>29</c:v>
                </c:pt>
                <c:pt idx="66">
                  <c:v>29</c:v>
                </c:pt>
                <c:pt idx="67">
                  <c:v>29</c:v>
                </c:pt>
                <c:pt idx="68">
                  <c:v>30</c:v>
                </c:pt>
                <c:pt idx="69">
                  <c:v>31</c:v>
                </c:pt>
                <c:pt idx="70">
                  <c:v>31</c:v>
                </c:pt>
                <c:pt idx="71">
                  <c:v>32</c:v>
                </c:pt>
                <c:pt idx="72">
                  <c:v>33</c:v>
                </c:pt>
                <c:pt idx="73">
                  <c:v>33</c:v>
                </c:pt>
                <c:pt idx="74">
                  <c:v>33</c:v>
                </c:pt>
                <c:pt idx="75">
                  <c:v>34</c:v>
                </c:pt>
                <c:pt idx="76">
                  <c:v>35</c:v>
                </c:pt>
                <c:pt idx="77">
                  <c:v>35</c:v>
                </c:pt>
                <c:pt idx="78">
                  <c:v>36</c:v>
                </c:pt>
                <c:pt idx="79">
                  <c:v>35</c:v>
                </c:pt>
                <c:pt idx="80">
                  <c:v>39</c:v>
                </c:pt>
                <c:pt idx="81">
                  <c:v>39</c:v>
                </c:pt>
                <c:pt idx="82">
                  <c:v>39</c:v>
                </c:pt>
                <c:pt idx="83">
                  <c:v>40</c:v>
                </c:pt>
                <c:pt idx="84">
                  <c:v>41</c:v>
                </c:pt>
                <c:pt idx="85">
                  <c:v>41</c:v>
                </c:pt>
                <c:pt idx="86">
                  <c:v>41</c:v>
                </c:pt>
                <c:pt idx="87">
                  <c:v>41</c:v>
                </c:pt>
                <c:pt idx="88">
                  <c:v>41</c:v>
                </c:pt>
                <c:pt idx="89">
                  <c:v>41</c:v>
                </c:pt>
                <c:pt idx="90">
                  <c:v>41</c:v>
                </c:pt>
                <c:pt idx="91">
                  <c:v>41</c:v>
                </c:pt>
                <c:pt idx="92">
                  <c:v>30</c:v>
                </c:pt>
                <c:pt idx="93">
                  <c:v>29</c:v>
                </c:pt>
                <c:pt idx="94">
                  <c:v>29</c:v>
                </c:pt>
                <c:pt idx="95">
                  <c:v>31</c:v>
                </c:pt>
                <c:pt idx="96">
                  <c:v>31</c:v>
                </c:pt>
                <c:pt idx="97">
                  <c:v>30</c:v>
                </c:pt>
                <c:pt idx="98">
                  <c:v>30</c:v>
                </c:pt>
                <c:pt idx="99">
                  <c:v>30</c:v>
                </c:pt>
                <c:pt idx="100">
                  <c:v>30</c:v>
                </c:pt>
                <c:pt idx="101">
                  <c:v>31</c:v>
                </c:pt>
                <c:pt idx="102">
                  <c:v>31</c:v>
                </c:pt>
                <c:pt idx="103">
                  <c:v>31</c:v>
                </c:pt>
                <c:pt idx="104">
                  <c:v>31</c:v>
                </c:pt>
                <c:pt idx="105">
                  <c:v>31</c:v>
                </c:pt>
                <c:pt idx="106">
                  <c:v>31</c:v>
                </c:pt>
                <c:pt idx="107">
                  <c:v>31</c:v>
                </c:pt>
                <c:pt idx="108">
                  <c:v>34</c:v>
                </c:pt>
                <c:pt idx="109">
                  <c:v>34</c:v>
                </c:pt>
                <c:pt idx="110">
                  <c:v>34</c:v>
                </c:pt>
                <c:pt idx="111">
                  <c:v>34</c:v>
                </c:pt>
                <c:pt idx="112">
                  <c:v>34</c:v>
                </c:pt>
                <c:pt idx="113">
                  <c:v>34</c:v>
                </c:pt>
                <c:pt idx="114">
                  <c:v>34</c:v>
                </c:pt>
                <c:pt idx="115">
                  <c:v>34</c:v>
                </c:pt>
                <c:pt idx="116">
                  <c:v>34</c:v>
                </c:pt>
                <c:pt idx="117">
                  <c:v>34</c:v>
                </c:pt>
                <c:pt idx="118">
                  <c:v>34</c:v>
                </c:pt>
                <c:pt idx="119">
                  <c:v>34</c:v>
                </c:pt>
                <c:pt idx="120">
                  <c:v>34</c:v>
                </c:pt>
                <c:pt idx="121">
                  <c:v>34</c:v>
                </c:pt>
                <c:pt idx="122">
                  <c:v>34</c:v>
                </c:pt>
                <c:pt idx="123">
                  <c:v>34</c:v>
                </c:pt>
                <c:pt idx="124">
                  <c:v>34</c:v>
                </c:pt>
                <c:pt idx="125">
                  <c:v>35</c:v>
                </c:pt>
                <c:pt idx="126">
                  <c:v>33</c:v>
                </c:pt>
                <c:pt idx="127">
                  <c:v>33</c:v>
                </c:pt>
                <c:pt idx="128">
                  <c:v>33</c:v>
                </c:pt>
                <c:pt idx="129">
                  <c:v>33</c:v>
                </c:pt>
                <c:pt idx="130">
                  <c:v>33</c:v>
                </c:pt>
                <c:pt idx="131">
                  <c:v>39</c:v>
                </c:pt>
                <c:pt idx="132">
                  <c:v>35</c:v>
                </c:pt>
                <c:pt idx="133">
                  <c:v>35</c:v>
                </c:pt>
                <c:pt idx="134">
                  <c:v>35</c:v>
                </c:pt>
                <c:pt idx="135">
                  <c:v>35</c:v>
                </c:pt>
                <c:pt idx="136">
                  <c:v>35</c:v>
                </c:pt>
                <c:pt idx="137">
                  <c:v>35</c:v>
                </c:pt>
                <c:pt idx="138">
                  <c:v>35</c:v>
                </c:pt>
                <c:pt idx="139">
                  <c:v>35</c:v>
                </c:pt>
                <c:pt idx="140">
                  <c:v>35</c:v>
                </c:pt>
                <c:pt idx="141">
                  <c:v>35</c:v>
                </c:pt>
                <c:pt idx="142">
                  <c:v>36</c:v>
                </c:pt>
                <c:pt idx="143">
                  <c:v>36</c:v>
                </c:pt>
                <c:pt idx="144">
                  <c:v>36</c:v>
                </c:pt>
                <c:pt idx="145">
                  <c:v>43</c:v>
                </c:pt>
                <c:pt idx="146">
                  <c:v>43</c:v>
                </c:pt>
                <c:pt idx="147">
                  <c:v>43</c:v>
                </c:pt>
                <c:pt idx="148">
                  <c:v>43</c:v>
                </c:pt>
                <c:pt idx="149">
                  <c:v>43</c:v>
                </c:pt>
                <c:pt idx="150">
                  <c:v>43</c:v>
                </c:pt>
                <c:pt idx="151">
                  <c:v>42</c:v>
                </c:pt>
                <c:pt idx="152">
                  <c:v>42</c:v>
                </c:pt>
                <c:pt idx="153">
                  <c:v>42</c:v>
                </c:pt>
                <c:pt idx="154">
                  <c:v>42</c:v>
                </c:pt>
                <c:pt idx="155">
                  <c:v>42</c:v>
                </c:pt>
                <c:pt idx="156">
                  <c:v>40</c:v>
                </c:pt>
                <c:pt idx="157">
                  <c:v>39</c:v>
                </c:pt>
                <c:pt idx="158">
                  <c:v>39</c:v>
                </c:pt>
                <c:pt idx="159">
                  <c:v>39</c:v>
                </c:pt>
                <c:pt idx="160">
                  <c:v>39</c:v>
                </c:pt>
                <c:pt idx="161">
                  <c:v>39</c:v>
                </c:pt>
                <c:pt idx="162">
                  <c:v>39</c:v>
                </c:pt>
                <c:pt idx="163">
                  <c:v>39</c:v>
                </c:pt>
                <c:pt idx="164">
                  <c:v>39</c:v>
                </c:pt>
                <c:pt idx="165">
                  <c:v>39</c:v>
                </c:pt>
                <c:pt idx="166">
                  <c:v>39</c:v>
                </c:pt>
                <c:pt idx="167">
                  <c:v>39</c:v>
                </c:pt>
                <c:pt idx="168">
                  <c:v>39</c:v>
                </c:pt>
                <c:pt idx="169">
                  <c:v>39</c:v>
                </c:pt>
                <c:pt idx="170">
                  <c:v>39</c:v>
                </c:pt>
                <c:pt idx="171">
                  <c:v>39</c:v>
                </c:pt>
                <c:pt idx="172">
                  <c:v>39</c:v>
                </c:pt>
                <c:pt idx="173">
                  <c:v>39</c:v>
                </c:pt>
                <c:pt idx="174">
                  <c:v>39</c:v>
                </c:pt>
                <c:pt idx="175">
                  <c:v>39</c:v>
                </c:pt>
                <c:pt idx="176">
                  <c:v>44</c:v>
                </c:pt>
                <c:pt idx="177">
                  <c:v>44</c:v>
                </c:pt>
                <c:pt idx="178">
                  <c:v>44</c:v>
                </c:pt>
                <c:pt idx="179">
                  <c:v>44</c:v>
                </c:pt>
                <c:pt idx="180">
                  <c:v>44</c:v>
                </c:pt>
                <c:pt idx="181">
                  <c:v>44</c:v>
                </c:pt>
                <c:pt idx="182">
                  <c:v>44</c:v>
                </c:pt>
                <c:pt idx="183">
                  <c:v>44</c:v>
                </c:pt>
                <c:pt idx="184">
                  <c:v>44</c:v>
                </c:pt>
                <c:pt idx="185">
                  <c:v>44</c:v>
                </c:pt>
                <c:pt idx="186">
                  <c:v>44</c:v>
                </c:pt>
                <c:pt idx="187">
                  <c:v>44</c:v>
                </c:pt>
                <c:pt idx="188">
                  <c:v>46</c:v>
                </c:pt>
                <c:pt idx="189">
                  <c:v>46</c:v>
                </c:pt>
                <c:pt idx="190">
                  <c:v>47</c:v>
                </c:pt>
                <c:pt idx="191">
                  <c:v>47</c:v>
                </c:pt>
                <c:pt idx="192">
                  <c:v>47</c:v>
                </c:pt>
                <c:pt idx="193">
                  <c:v>47</c:v>
                </c:pt>
                <c:pt idx="194">
                  <c:v>49</c:v>
                </c:pt>
                <c:pt idx="195">
                  <c:v>51</c:v>
                </c:pt>
                <c:pt idx="196">
                  <c:v>51</c:v>
                </c:pt>
                <c:pt idx="197">
                  <c:v>51</c:v>
                </c:pt>
                <c:pt idx="198">
                  <c:v>52</c:v>
                </c:pt>
                <c:pt idx="199">
                  <c:v>52</c:v>
                </c:pt>
                <c:pt idx="200">
                  <c:v>53</c:v>
                </c:pt>
                <c:pt idx="201">
                  <c:v>53</c:v>
                </c:pt>
                <c:pt idx="202">
                  <c:v>53</c:v>
                </c:pt>
                <c:pt idx="203">
                  <c:v>53</c:v>
                </c:pt>
                <c:pt idx="204">
                  <c:v>53</c:v>
                </c:pt>
                <c:pt idx="205">
                  <c:v>49</c:v>
                </c:pt>
                <c:pt idx="206">
                  <c:v>49</c:v>
                </c:pt>
                <c:pt idx="207">
                  <c:v>52</c:v>
                </c:pt>
                <c:pt idx="208">
                  <c:v>53</c:v>
                </c:pt>
                <c:pt idx="209">
                  <c:v>53</c:v>
                </c:pt>
                <c:pt idx="210">
                  <c:v>53</c:v>
                </c:pt>
                <c:pt idx="211">
                  <c:v>53</c:v>
                </c:pt>
                <c:pt idx="212">
                  <c:v>53</c:v>
                </c:pt>
                <c:pt idx="213">
                  <c:v>53</c:v>
                </c:pt>
                <c:pt idx="214">
                  <c:v>53</c:v>
                </c:pt>
                <c:pt idx="215">
                  <c:v>53</c:v>
                </c:pt>
                <c:pt idx="216">
                  <c:v>53</c:v>
                </c:pt>
                <c:pt idx="217">
                  <c:v>53</c:v>
                </c:pt>
                <c:pt idx="218">
                  <c:v>54</c:v>
                </c:pt>
                <c:pt idx="219">
                  <c:v>54</c:v>
                </c:pt>
                <c:pt idx="220">
                  <c:v>54</c:v>
                </c:pt>
                <c:pt idx="221">
                  <c:v>54</c:v>
                </c:pt>
                <c:pt idx="222">
                  <c:v>54</c:v>
                </c:pt>
                <c:pt idx="223">
                  <c:v>54</c:v>
                </c:pt>
                <c:pt idx="224">
                  <c:v>54</c:v>
                </c:pt>
                <c:pt idx="225">
                  <c:v>53</c:v>
                </c:pt>
                <c:pt idx="226">
                  <c:v>55</c:v>
                </c:pt>
                <c:pt idx="227">
                  <c:v>55</c:v>
                </c:pt>
                <c:pt idx="228">
                  <c:v>55</c:v>
                </c:pt>
                <c:pt idx="229">
                  <c:v>55</c:v>
                </c:pt>
                <c:pt idx="230">
                  <c:v>55</c:v>
                </c:pt>
                <c:pt idx="231">
                  <c:v>55</c:v>
                </c:pt>
                <c:pt idx="232">
                  <c:v>55</c:v>
                </c:pt>
                <c:pt idx="233">
                  <c:v>55</c:v>
                </c:pt>
                <c:pt idx="234">
                  <c:v>55</c:v>
                </c:pt>
                <c:pt idx="235">
                  <c:v>55</c:v>
                </c:pt>
                <c:pt idx="236">
                  <c:v>55</c:v>
                </c:pt>
                <c:pt idx="237">
                  <c:v>55</c:v>
                </c:pt>
                <c:pt idx="238">
                  <c:v>55</c:v>
                </c:pt>
                <c:pt idx="239">
                  <c:v>56</c:v>
                </c:pt>
                <c:pt idx="240">
                  <c:v>56</c:v>
                </c:pt>
                <c:pt idx="241">
                  <c:v>58</c:v>
                </c:pt>
                <c:pt idx="242">
                  <c:v>53</c:v>
                </c:pt>
                <c:pt idx="243">
                  <c:v>53</c:v>
                </c:pt>
                <c:pt idx="244">
                  <c:v>53</c:v>
                </c:pt>
                <c:pt idx="245">
                  <c:v>53</c:v>
                </c:pt>
                <c:pt idx="246">
                  <c:v>53</c:v>
                </c:pt>
                <c:pt idx="247">
                  <c:v>53</c:v>
                </c:pt>
                <c:pt idx="248">
                  <c:v>58</c:v>
                </c:pt>
                <c:pt idx="249">
                  <c:v>57</c:v>
                </c:pt>
                <c:pt idx="250">
                  <c:v>57</c:v>
                </c:pt>
                <c:pt idx="251">
                  <c:v>57</c:v>
                </c:pt>
                <c:pt idx="252">
                  <c:v>57</c:v>
                </c:pt>
                <c:pt idx="253">
                  <c:v>57</c:v>
                </c:pt>
                <c:pt idx="254">
                  <c:v>57</c:v>
                </c:pt>
                <c:pt idx="255">
                  <c:v>57</c:v>
                </c:pt>
                <c:pt idx="256">
                  <c:v>57</c:v>
                </c:pt>
                <c:pt idx="257">
                  <c:v>57</c:v>
                </c:pt>
                <c:pt idx="258">
                  <c:v>57</c:v>
                </c:pt>
                <c:pt idx="259">
                  <c:v>57</c:v>
                </c:pt>
                <c:pt idx="260">
                  <c:v>57</c:v>
                </c:pt>
                <c:pt idx="261">
                  <c:v>57</c:v>
                </c:pt>
                <c:pt idx="262">
                  <c:v>59</c:v>
                </c:pt>
                <c:pt idx="263">
                  <c:v>59</c:v>
                </c:pt>
                <c:pt idx="264">
                  <c:v>59</c:v>
                </c:pt>
                <c:pt idx="265">
                  <c:v>59</c:v>
                </c:pt>
                <c:pt idx="266">
                  <c:v>59</c:v>
                </c:pt>
                <c:pt idx="267">
                  <c:v>59</c:v>
                </c:pt>
                <c:pt idx="268">
                  <c:v>59</c:v>
                </c:pt>
                <c:pt idx="269">
                  <c:v>59</c:v>
                </c:pt>
                <c:pt idx="270">
                  <c:v>59</c:v>
                </c:pt>
                <c:pt idx="271">
                  <c:v>62</c:v>
                </c:pt>
                <c:pt idx="272">
                  <c:v>62</c:v>
                </c:pt>
                <c:pt idx="273">
                  <c:v>62</c:v>
                </c:pt>
                <c:pt idx="274">
                  <c:v>62</c:v>
                </c:pt>
                <c:pt idx="275">
                  <c:v>62</c:v>
                </c:pt>
                <c:pt idx="276">
                  <c:v>63</c:v>
                </c:pt>
                <c:pt idx="277">
                  <c:v>63</c:v>
                </c:pt>
                <c:pt idx="278">
                  <c:v>67</c:v>
                </c:pt>
                <c:pt idx="279">
                  <c:v>63</c:v>
                </c:pt>
                <c:pt idx="280">
                  <c:v>63</c:v>
                </c:pt>
                <c:pt idx="281">
                  <c:v>67</c:v>
                </c:pt>
                <c:pt idx="282">
                  <c:v>68</c:v>
                </c:pt>
                <c:pt idx="283">
                  <c:v>67</c:v>
                </c:pt>
                <c:pt idx="284">
                  <c:v>67</c:v>
                </c:pt>
                <c:pt idx="285">
                  <c:v>67</c:v>
                </c:pt>
                <c:pt idx="286">
                  <c:v>67</c:v>
                </c:pt>
                <c:pt idx="287">
                  <c:v>67</c:v>
                </c:pt>
                <c:pt idx="288">
                  <c:v>67</c:v>
                </c:pt>
                <c:pt idx="289">
                  <c:v>67</c:v>
                </c:pt>
                <c:pt idx="290">
                  <c:v>67</c:v>
                </c:pt>
                <c:pt idx="291">
                  <c:v>67</c:v>
                </c:pt>
                <c:pt idx="292">
                  <c:v>67</c:v>
                </c:pt>
                <c:pt idx="293">
                  <c:v>68</c:v>
                </c:pt>
                <c:pt idx="294">
                  <c:v>69</c:v>
                </c:pt>
                <c:pt idx="295">
                  <c:v>68</c:v>
                </c:pt>
                <c:pt idx="296">
                  <c:v>68</c:v>
                </c:pt>
                <c:pt idx="297">
                  <c:v>68</c:v>
                </c:pt>
                <c:pt idx="298">
                  <c:v>68</c:v>
                </c:pt>
                <c:pt idx="299">
                  <c:v>68</c:v>
                </c:pt>
                <c:pt idx="300">
                  <c:v>68</c:v>
                </c:pt>
                <c:pt idx="301">
                  <c:v>68</c:v>
                </c:pt>
                <c:pt idx="302">
                  <c:v>68</c:v>
                </c:pt>
                <c:pt idx="303">
                  <c:v>68</c:v>
                </c:pt>
                <c:pt idx="304">
                  <c:v>68</c:v>
                </c:pt>
                <c:pt idx="305">
                  <c:v>68</c:v>
                </c:pt>
                <c:pt idx="306">
                  <c:v>69</c:v>
                </c:pt>
                <c:pt idx="307">
                  <c:v>69</c:v>
                </c:pt>
                <c:pt idx="308">
                  <c:v>71</c:v>
                </c:pt>
                <c:pt idx="309">
                  <c:v>71</c:v>
                </c:pt>
                <c:pt idx="310">
                  <c:v>71</c:v>
                </c:pt>
                <c:pt idx="311">
                  <c:v>71</c:v>
                </c:pt>
                <c:pt idx="312">
                  <c:v>71</c:v>
                </c:pt>
                <c:pt idx="313">
                  <c:v>69</c:v>
                </c:pt>
                <c:pt idx="314">
                  <c:v>71</c:v>
                </c:pt>
                <c:pt idx="315">
                  <c:v>71</c:v>
                </c:pt>
                <c:pt idx="316">
                  <c:v>71</c:v>
                </c:pt>
                <c:pt idx="317">
                  <c:v>71</c:v>
                </c:pt>
                <c:pt idx="318">
                  <c:v>71</c:v>
                </c:pt>
                <c:pt idx="319">
                  <c:v>71</c:v>
                </c:pt>
                <c:pt idx="320">
                  <c:v>71</c:v>
                </c:pt>
                <c:pt idx="321">
                  <c:v>71</c:v>
                </c:pt>
                <c:pt idx="322">
                  <c:v>71</c:v>
                </c:pt>
                <c:pt idx="323">
                  <c:v>71</c:v>
                </c:pt>
                <c:pt idx="324">
                  <c:v>71</c:v>
                </c:pt>
                <c:pt idx="325">
                  <c:v>71</c:v>
                </c:pt>
                <c:pt idx="326">
                  <c:v>71</c:v>
                </c:pt>
                <c:pt idx="327">
                  <c:v>71</c:v>
                </c:pt>
                <c:pt idx="328">
                  <c:v>71</c:v>
                </c:pt>
                <c:pt idx="329">
                  <c:v>71</c:v>
                </c:pt>
                <c:pt idx="330">
                  <c:v>71</c:v>
                </c:pt>
                <c:pt idx="331">
                  <c:v>73</c:v>
                </c:pt>
                <c:pt idx="332">
                  <c:v>73</c:v>
                </c:pt>
                <c:pt idx="333">
                  <c:v>73</c:v>
                </c:pt>
                <c:pt idx="334">
                  <c:v>73</c:v>
                </c:pt>
                <c:pt idx="335">
                  <c:v>73</c:v>
                </c:pt>
                <c:pt idx="336">
                  <c:v>73</c:v>
                </c:pt>
                <c:pt idx="337">
                  <c:v>73</c:v>
                </c:pt>
                <c:pt idx="338">
                  <c:v>73</c:v>
                </c:pt>
                <c:pt idx="339">
                  <c:v>73</c:v>
                </c:pt>
                <c:pt idx="340">
                  <c:v>73</c:v>
                </c:pt>
                <c:pt idx="341">
                  <c:v>73</c:v>
                </c:pt>
                <c:pt idx="342">
                  <c:v>74</c:v>
                </c:pt>
                <c:pt idx="343">
                  <c:v>74</c:v>
                </c:pt>
                <c:pt idx="344">
                  <c:v>74</c:v>
                </c:pt>
                <c:pt idx="345">
                  <c:v>74</c:v>
                </c:pt>
                <c:pt idx="346">
                  <c:v>74</c:v>
                </c:pt>
                <c:pt idx="347">
                  <c:v>74</c:v>
                </c:pt>
                <c:pt idx="348">
                  <c:v>74</c:v>
                </c:pt>
                <c:pt idx="349">
                  <c:v>74</c:v>
                </c:pt>
                <c:pt idx="350">
                  <c:v>74</c:v>
                </c:pt>
                <c:pt idx="351">
                  <c:v>74</c:v>
                </c:pt>
                <c:pt idx="352">
                  <c:v>74</c:v>
                </c:pt>
                <c:pt idx="353">
                  <c:v>74</c:v>
                </c:pt>
                <c:pt idx="354">
                  <c:v>74</c:v>
                </c:pt>
                <c:pt idx="355">
                  <c:v>74</c:v>
                </c:pt>
                <c:pt idx="356">
                  <c:v>74</c:v>
                </c:pt>
                <c:pt idx="357">
                  <c:v>74</c:v>
                </c:pt>
                <c:pt idx="358">
                  <c:v>74</c:v>
                </c:pt>
                <c:pt idx="359">
                  <c:v>74</c:v>
                </c:pt>
                <c:pt idx="360">
                  <c:v>74</c:v>
                </c:pt>
                <c:pt idx="361">
                  <c:v>74</c:v>
                </c:pt>
                <c:pt idx="362">
                  <c:v>74</c:v>
                </c:pt>
                <c:pt idx="363">
                  <c:v>74</c:v>
                </c:pt>
                <c:pt idx="364">
                  <c:v>74</c:v>
                </c:pt>
                <c:pt idx="365">
                  <c:v>74</c:v>
                </c:pt>
                <c:pt idx="366">
                  <c:v>74</c:v>
                </c:pt>
                <c:pt idx="367">
                  <c:v>74</c:v>
                </c:pt>
                <c:pt idx="368">
                  <c:v>74</c:v>
                </c:pt>
                <c:pt idx="369">
                  <c:v>74</c:v>
                </c:pt>
                <c:pt idx="370">
                  <c:v>74</c:v>
                </c:pt>
                <c:pt idx="371">
                  <c:v>74</c:v>
                </c:pt>
                <c:pt idx="372">
                  <c:v>74</c:v>
                </c:pt>
                <c:pt idx="373">
                  <c:v>74</c:v>
                </c:pt>
                <c:pt idx="374">
                  <c:v>74</c:v>
                </c:pt>
                <c:pt idx="375">
                  <c:v>74</c:v>
                </c:pt>
                <c:pt idx="376">
                  <c:v>74</c:v>
                </c:pt>
                <c:pt idx="377">
                  <c:v>69</c:v>
                </c:pt>
                <c:pt idx="378">
                  <c:v>69</c:v>
                </c:pt>
                <c:pt idx="379">
                  <c:v>69</c:v>
                </c:pt>
                <c:pt idx="380">
                  <c:v>71</c:v>
                </c:pt>
                <c:pt idx="381">
                  <c:v>69</c:v>
                </c:pt>
                <c:pt idx="382">
                  <c:v>69</c:v>
                </c:pt>
                <c:pt idx="383">
                  <c:v>70</c:v>
                </c:pt>
                <c:pt idx="384">
                  <c:v>70</c:v>
                </c:pt>
                <c:pt idx="385">
                  <c:v>70</c:v>
                </c:pt>
                <c:pt idx="386">
                  <c:v>70</c:v>
                </c:pt>
                <c:pt idx="387">
                  <c:v>70</c:v>
                </c:pt>
                <c:pt idx="388">
                  <c:v>70</c:v>
                </c:pt>
                <c:pt idx="389">
                  <c:v>70</c:v>
                </c:pt>
                <c:pt idx="390">
                  <c:v>69</c:v>
                </c:pt>
                <c:pt idx="391">
                  <c:v>69</c:v>
                </c:pt>
                <c:pt idx="392">
                  <c:v>69</c:v>
                </c:pt>
                <c:pt idx="393">
                  <c:v>69</c:v>
                </c:pt>
                <c:pt idx="394">
                  <c:v>71</c:v>
                </c:pt>
                <c:pt idx="395">
                  <c:v>71</c:v>
                </c:pt>
                <c:pt idx="396">
                  <c:v>71</c:v>
                </c:pt>
                <c:pt idx="397">
                  <c:v>71</c:v>
                </c:pt>
                <c:pt idx="398">
                  <c:v>71</c:v>
                </c:pt>
                <c:pt idx="399">
                  <c:v>71</c:v>
                </c:pt>
                <c:pt idx="400">
                  <c:v>71</c:v>
                </c:pt>
                <c:pt idx="401">
                  <c:v>71</c:v>
                </c:pt>
                <c:pt idx="402">
                  <c:v>71</c:v>
                </c:pt>
                <c:pt idx="403">
                  <c:v>71</c:v>
                </c:pt>
                <c:pt idx="404">
                  <c:v>71</c:v>
                </c:pt>
                <c:pt idx="405">
                  <c:v>71</c:v>
                </c:pt>
                <c:pt idx="406">
                  <c:v>71</c:v>
                </c:pt>
                <c:pt idx="407">
                  <c:v>71</c:v>
                </c:pt>
                <c:pt idx="408">
                  <c:v>71</c:v>
                </c:pt>
                <c:pt idx="409">
                  <c:v>71</c:v>
                </c:pt>
                <c:pt idx="410">
                  <c:v>71</c:v>
                </c:pt>
                <c:pt idx="411">
                  <c:v>71</c:v>
                </c:pt>
                <c:pt idx="412">
                  <c:v>71</c:v>
                </c:pt>
                <c:pt idx="413">
                  <c:v>71</c:v>
                </c:pt>
                <c:pt idx="414">
                  <c:v>75</c:v>
                </c:pt>
                <c:pt idx="415">
                  <c:v>75</c:v>
                </c:pt>
                <c:pt idx="416">
                  <c:v>75</c:v>
                </c:pt>
                <c:pt idx="417">
                  <c:v>75</c:v>
                </c:pt>
                <c:pt idx="418">
                  <c:v>75</c:v>
                </c:pt>
                <c:pt idx="419">
                  <c:v>75</c:v>
                </c:pt>
                <c:pt idx="420">
                  <c:v>75</c:v>
                </c:pt>
                <c:pt idx="421">
                  <c:v>75</c:v>
                </c:pt>
                <c:pt idx="422">
                  <c:v>75</c:v>
                </c:pt>
                <c:pt idx="423">
                  <c:v>75</c:v>
                </c:pt>
                <c:pt idx="424">
                  <c:v>72</c:v>
                </c:pt>
                <c:pt idx="425">
                  <c:v>72</c:v>
                </c:pt>
                <c:pt idx="426">
                  <c:v>72</c:v>
                </c:pt>
                <c:pt idx="427">
                  <c:v>72</c:v>
                </c:pt>
                <c:pt idx="428">
                  <c:v>72</c:v>
                </c:pt>
                <c:pt idx="429">
                  <c:v>72</c:v>
                </c:pt>
                <c:pt idx="430">
                  <c:v>72</c:v>
                </c:pt>
                <c:pt idx="431">
                  <c:v>72</c:v>
                </c:pt>
                <c:pt idx="432">
                  <c:v>72</c:v>
                </c:pt>
                <c:pt idx="433">
                  <c:v>72</c:v>
                </c:pt>
                <c:pt idx="434">
                  <c:v>72</c:v>
                </c:pt>
                <c:pt idx="435">
                  <c:v>72</c:v>
                </c:pt>
                <c:pt idx="436">
                  <c:v>72</c:v>
                </c:pt>
                <c:pt idx="437">
                  <c:v>72</c:v>
                </c:pt>
                <c:pt idx="438">
                  <c:v>72</c:v>
                </c:pt>
                <c:pt idx="439">
                  <c:v>72</c:v>
                </c:pt>
                <c:pt idx="440">
                  <c:v>72</c:v>
                </c:pt>
                <c:pt idx="441">
                  <c:v>72</c:v>
                </c:pt>
                <c:pt idx="442">
                  <c:v>72</c:v>
                </c:pt>
                <c:pt idx="443">
                  <c:v>72</c:v>
                </c:pt>
                <c:pt idx="444">
                  <c:v>72</c:v>
                </c:pt>
                <c:pt idx="445">
                  <c:v>72</c:v>
                </c:pt>
                <c:pt idx="446">
                  <c:v>72</c:v>
                </c:pt>
                <c:pt idx="447">
                  <c:v>72</c:v>
                </c:pt>
                <c:pt idx="448">
                  <c:v>72</c:v>
                </c:pt>
                <c:pt idx="449">
                  <c:v>73</c:v>
                </c:pt>
                <c:pt idx="450">
                  <c:v>73</c:v>
                </c:pt>
                <c:pt idx="451">
                  <c:v>73</c:v>
                </c:pt>
                <c:pt idx="452">
                  <c:v>73</c:v>
                </c:pt>
                <c:pt idx="453">
                  <c:v>73</c:v>
                </c:pt>
                <c:pt idx="454">
                  <c:v>73</c:v>
                </c:pt>
                <c:pt idx="455">
                  <c:v>73</c:v>
                </c:pt>
                <c:pt idx="456">
                  <c:v>73</c:v>
                </c:pt>
                <c:pt idx="457">
                  <c:v>73</c:v>
                </c:pt>
                <c:pt idx="458">
                  <c:v>73</c:v>
                </c:pt>
                <c:pt idx="459">
                  <c:v>73</c:v>
                </c:pt>
                <c:pt idx="460">
                  <c:v>73</c:v>
                </c:pt>
                <c:pt idx="461">
                  <c:v>73</c:v>
                </c:pt>
                <c:pt idx="462">
                  <c:v>73</c:v>
                </c:pt>
                <c:pt idx="463">
                  <c:v>73</c:v>
                </c:pt>
                <c:pt idx="464">
                  <c:v>73</c:v>
                </c:pt>
                <c:pt idx="465">
                  <c:v>73</c:v>
                </c:pt>
                <c:pt idx="466">
                  <c:v>73</c:v>
                </c:pt>
                <c:pt idx="467">
                  <c:v>73</c:v>
                </c:pt>
                <c:pt idx="468">
                  <c:v>73</c:v>
                </c:pt>
                <c:pt idx="469">
                  <c:v>73</c:v>
                </c:pt>
                <c:pt idx="470">
                  <c:v>73</c:v>
                </c:pt>
                <c:pt idx="471">
                  <c:v>73</c:v>
                </c:pt>
                <c:pt idx="472">
                  <c:v>73</c:v>
                </c:pt>
                <c:pt idx="473">
                  <c:v>73</c:v>
                </c:pt>
                <c:pt idx="474">
                  <c:v>73</c:v>
                </c:pt>
                <c:pt idx="475">
                  <c:v>73</c:v>
                </c:pt>
                <c:pt idx="476">
                  <c:v>73</c:v>
                </c:pt>
                <c:pt idx="477">
                  <c:v>73</c:v>
                </c:pt>
                <c:pt idx="478">
                  <c:v>73</c:v>
                </c:pt>
                <c:pt idx="479">
                  <c:v>73</c:v>
                </c:pt>
                <c:pt idx="480">
                  <c:v>78</c:v>
                </c:pt>
                <c:pt idx="481">
                  <c:v>78</c:v>
                </c:pt>
                <c:pt idx="482">
                  <c:v>78</c:v>
                </c:pt>
                <c:pt idx="483">
                  <c:v>78</c:v>
                </c:pt>
                <c:pt idx="484">
                  <c:v>78</c:v>
                </c:pt>
                <c:pt idx="485">
                  <c:v>78</c:v>
                </c:pt>
                <c:pt idx="486">
                  <c:v>78</c:v>
                </c:pt>
                <c:pt idx="487">
                  <c:v>78</c:v>
                </c:pt>
                <c:pt idx="488">
                  <c:v>78</c:v>
                </c:pt>
                <c:pt idx="489">
                  <c:v>78</c:v>
                </c:pt>
                <c:pt idx="490">
                  <c:v>78</c:v>
                </c:pt>
                <c:pt idx="491">
                  <c:v>78</c:v>
                </c:pt>
                <c:pt idx="492">
                  <c:v>72</c:v>
                </c:pt>
                <c:pt idx="493">
                  <c:v>73</c:v>
                </c:pt>
                <c:pt idx="494">
                  <c:v>73</c:v>
                </c:pt>
                <c:pt idx="495">
                  <c:v>73</c:v>
                </c:pt>
                <c:pt idx="496">
                  <c:v>73</c:v>
                </c:pt>
                <c:pt idx="497">
                  <c:v>73</c:v>
                </c:pt>
                <c:pt idx="498">
                  <c:v>73</c:v>
                </c:pt>
                <c:pt idx="499">
                  <c:v>73</c:v>
                </c:pt>
                <c:pt idx="500">
                  <c:v>73</c:v>
                </c:pt>
                <c:pt idx="501">
                  <c:v>73</c:v>
                </c:pt>
                <c:pt idx="502">
                  <c:v>73</c:v>
                </c:pt>
                <c:pt idx="503">
                  <c:v>73</c:v>
                </c:pt>
                <c:pt idx="504">
                  <c:v>74</c:v>
                </c:pt>
                <c:pt idx="505">
                  <c:v>74</c:v>
                </c:pt>
                <c:pt idx="506">
                  <c:v>74</c:v>
                </c:pt>
                <c:pt idx="507">
                  <c:v>74</c:v>
                </c:pt>
                <c:pt idx="508">
                  <c:v>74</c:v>
                </c:pt>
                <c:pt idx="509">
                  <c:v>75</c:v>
                </c:pt>
                <c:pt idx="510">
                  <c:v>75</c:v>
                </c:pt>
                <c:pt idx="511">
                  <c:v>75</c:v>
                </c:pt>
                <c:pt idx="512">
                  <c:v>75</c:v>
                </c:pt>
                <c:pt idx="513">
                  <c:v>75</c:v>
                </c:pt>
                <c:pt idx="514">
                  <c:v>75</c:v>
                </c:pt>
                <c:pt idx="515">
                  <c:v>75</c:v>
                </c:pt>
                <c:pt idx="516">
                  <c:v>75</c:v>
                </c:pt>
                <c:pt idx="517">
                  <c:v>75</c:v>
                </c:pt>
                <c:pt idx="518">
                  <c:v>75</c:v>
                </c:pt>
                <c:pt idx="519">
                  <c:v>75</c:v>
                </c:pt>
                <c:pt idx="520">
                  <c:v>75</c:v>
                </c:pt>
                <c:pt idx="521">
                  <c:v>75</c:v>
                </c:pt>
                <c:pt idx="522">
                  <c:v>75</c:v>
                </c:pt>
                <c:pt idx="523">
                  <c:v>75</c:v>
                </c:pt>
                <c:pt idx="524">
                  <c:v>75</c:v>
                </c:pt>
                <c:pt idx="525">
                  <c:v>75</c:v>
                </c:pt>
                <c:pt idx="526">
                  <c:v>75</c:v>
                </c:pt>
                <c:pt idx="527">
                  <c:v>75</c:v>
                </c:pt>
              </c:numCache>
            </c:numRef>
          </c:val>
        </c:ser>
        <c:marker val="1"/>
        <c:axId val="99516416"/>
        <c:axId val="99517952"/>
      </c:lineChart>
      <c:catAx>
        <c:axId val="99516416"/>
        <c:scaling>
          <c:orientation val="minMax"/>
        </c:scaling>
        <c:axPos val="b"/>
        <c:numFmt formatCode="#,##0" sourceLinked="0"/>
        <c:majorTickMark val="none"/>
        <c:tickLblPos val="nextTo"/>
        <c:crossAx val="99517952"/>
        <c:crosses val="autoZero"/>
        <c:auto val="1"/>
        <c:lblAlgn val="ctr"/>
        <c:lblOffset val="100"/>
      </c:catAx>
      <c:valAx>
        <c:axId val="99517952"/>
        <c:scaling>
          <c:orientation val="minMax"/>
          <c:max val="80"/>
          <c:min val="10"/>
        </c:scaling>
        <c:axPos val="l"/>
        <c:numFmt formatCode="General" sourceLinked="1"/>
        <c:majorTickMark val="none"/>
        <c:tickLblPos val="nextTo"/>
        <c:crossAx val="99516416"/>
        <c:crosses val="autoZero"/>
        <c:crossBetween val="between"/>
      </c:valAx>
    </c:plotArea>
    <c:plotVisOnly val="1"/>
  </c:chart>
  <c:spPr>
    <a:solidFill>
      <a:srgbClr val="FFFFFF"/>
    </a:solidFill>
    <a:ln w="25400" cap="flat" cmpd="sng" algn="ctr">
      <a:solidFill>
        <a:srgbClr val="000000"/>
      </a:solidFill>
      <a:prstDash val="solid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el-GR"/>
    </a:p>
  </c:txPr>
  <c:externalData r:id="rId2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v>Actual size</c:v>
          </c:tx>
          <c:spPr>
            <a:ln w="254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opencart!$A$2:$A$165</c:f>
              <c:numCache>
                <c:formatCode>General</c:formatCode>
                <c:ptCount val="16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  <c:pt idx="27">
                  <c:v>30</c:v>
                </c:pt>
                <c:pt idx="28">
                  <c:v>31</c:v>
                </c:pt>
                <c:pt idx="29">
                  <c:v>32</c:v>
                </c:pt>
                <c:pt idx="30">
                  <c:v>33</c:v>
                </c:pt>
                <c:pt idx="31">
                  <c:v>34</c:v>
                </c:pt>
                <c:pt idx="32">
                  <c:v>35</c:v>
                </c:pt>
                <c:pt idx="33">
                  <c:v>36</c:v>
                </c:pt>
                <c:pt idx="34">
                  <c:v>37</c:v>
                </c:pt>
                <c:pt idx="35">
                  <c:v>38</c:v>
                </c:pt>
                <c:pt idx="36">
                  <c:v>39</c:v>
                </c:pt>
                <c:pt idx="37">
                  <c:v>40</c:v>
                </c:pt>
                <c:pt idx="38">
                  <c:v>41</c:v>
                </c:pt>
                <c:pt idx="39">
                  <c:v>42</c:v>
                </c:pt>
                <c:pt idx="40">
                  <c:v>43</c:v>
                </c:pt>
                <c:pt idx="41">
                  <c:v>44</c:v>
                </c:pt>
                <c:pt idx="42">
                  <c:v>45</c:v>
                </c:pt>
                <c:pt idx="43">
                  <c:v>46</c:v>
                </c:pt>
                <c:pt idx="44">
                  <c:v>47</c:v>
                </c:pt>
                <c:pt idx="45">
                  <c:v>48</c:v>
                </c:pt>
                <c:pt idx="46">
                  <c:v>49</c:v>
                </c:pt>
                <c:pt idx="47">
                  <c:v>50</c:v>
                </c:pt>
                <c:pt idx="48">
                  <c:v>51</c:v>
                </c:pt>
                <c:pt idx="49">
                  <c:v>52</c:v>
                </c:pt>
                <c:pt idx="50">
                  <c:v>53</c:v>
                </c:pt>
                <c:pt idx="51">
                  <c:v>54</c:v>
                </c:pt>
                <c:pt idx="52">
                  <c:v>55</c:v>
                </c:pt>
                <c:pt idx="53">
                  <c:v>56</c:v>
                </c:pt>
                <c:pt idx="54">
                  <c:v>57</c:v>
                </c:pt>
                <c:pt idx="55">
                  <c:v>58</c:v>
                </c:pt>
                <c:pt idx="56">
                  <c:v>59</c:v>
                </c:pt>
                <c:pt idx="57">
                  <c:v>60</c:v>
                </c:pt>
                <c:pt idx="58">
                  <c:v>61</c:v>
                </c:pt>
                <c:pt idx="59">
                  <c:v>62</c:v>
                </c:pt>
                <c:pt idx="60">
                  <c:v>63</c:v>
                </c:pt>
                <c:pt idx="61">
                  <c:v>64</c:v>
                </c:pt>
                <c:pt idx="62">
                  <c:v>65</c:v>
                </c:pt>
                <c:pt idx="63">
                  <c:v>66</c:v>
                </c:pt>
                <c:pt idx="64">
                  <c:v>67</c:v>
                </c:pt>
                <c:pt idx="65">
                  <c:v>68</c:v>
                </c:pt>
                <c:pt idx="66">
                  <c:v>69</c:v>
                </c:pt>
                <c:pt idx="67">
                  <c:v>70</c:v>
                </c:pt>
                <c:pt idx="68">
                  <c:v>71</c:v>
                </c:pt>
                <c:pt idx="69">
                  <c:v>72</c:v>
                </c:pt>
                <c:pt idx="70">
                  <c:v>73</c:v>
                </c:pt>
                <c:pt idx="71">
                  <c:v>74</c:v>
                </c:pt>
                <c:pt idx="72">
                  <c:v>75</c:v>
                </c:pt>
                <c:pt idx="73">
                  <c:v>76</c:v>
                </c:pt>
                <c:pt idx="74">
                  <c:v>77</c:v>
                </c:pt>
                <c:pt idx="75">
                  <c:v>78</c:v>
                </c:pt>
                <c:pt idx="76">
                  <c:v>79</c:v>
                </c:pt>
                <c:pt idx="77">
                  <c:v>80</c:v>
                </c:pt>
                <c:pt idx="78">
                  <c:v>81</c:v>
                </c:pt>
                <c:pt idx="79">
                  <c:v>82</c:v>
                </c:pt>
                <c:pt idx="80">
                  <c:v>83</c:v>
                </c:pt>
                <c:pt idx="81">
                  <c:v>84</c:v>
                </c:pt>
                <c:pt idx="82">
                  <c:v>85</c:v>
                </c:pt>
                <c:pt idx="83">
                  <c:v>86</c:v>
                </c:pt>
                <c:pt idx="84">
                  <c:v>87</c:v>
                </c:pt>
                <c:pt idx="85">
                  <c:v>88</c:v>
                </c:pt>
                <c:pt idx="86">
                  <c:v>89</c:v>
                </c:pt>
                <c:pt idx="87">
                  <c:v>90</c:v>
                </c:pt>
                <c:pt idx="88">
                  <c:v>91</c:v>
                </c:pt>
                <c:pt idx="89">
                  <c:v>92</c:v>
                </c:pt>
                <c:pt idx="90">
                  <c:v>93</c:v>
                </c:pt>
                <c:pt idx="91">
                  <c:v>94</c:v>
                </c:pt>
                <c:pt idx="92">
                  <c:v>95</c:v>
                </c:pt>
                <c:pt idx="93">
                  <c:v>96</c:v>
                </c:pt>
                <c:pt idx="94">
                  <c:v>97</c:v>
                </c:pt>
                <c:pt idx="95">
                  <c:v>98</c:v>
                </c:pt>
                <c:pt idx="96">
                  <c:v>99</c:v>
                </c:pt>
                <c:pt idx="97">
                  <c:v>100</c:v>
                </c:pt>
                <c:pt idx="98">
                  <c:v>101</c:v>
                </c:pt>
                <c:pt idx="99">
                  <c:v>102</c:v>
                </c:pt>
                <c:pt idx="100">
                  <c:v>103</c:v>
                </c:pt>
                <c:pt idx="101">
                  <c:v>104</c:v>
                </c:pt>
                <c:pt idx="102">
                  <c:v>105</c:v>
                </c:pt>
                <c:pt idx="103">
                  <c:v>106</c:v>
                </c:pt>
                <c:pt idx="104">
                  <c:v>107</c:v>
                </c:pt>
                <c:pt idx="105">
                  <c:v>108</c:v>
                </c:pt>
                <c:pt idx="106">
                  <c:v>109</c:v>
                </c:pt>
                <c:pt idx="107">
                  <c:v>110</c:v>
                </c:pt>
                <c:pt idx="108">
                  <c:v>111</c:v>
                </c:pt>
                <c:pt idx="109">
                  <c:v>112</c:v>
                </c:pt>
                <c:pt idx="110">
                  <c:v>113</c:v>
                </c:pt>
                <c:pt idx="111">
                  <c:v>114</c:v>
                </c:pt>
                <c:pt idx="112">
                  <c:v>115</c:v>
                </c:pt>
                <c:pt idx="113">
                  <c:v>116</c:v>
                </c:pt>
                <c:pt idx="114">
                  <c:v>117</c:v>
                </c:pt>
                <c:pt idx="115">
                  <c:v>118</c:v>
                </c:pt>
                <c:pt idx="116">
                  <c:v>119</c:v>
                </c:pt>
                <c:pt idx="117">
                  <c:v>120</c:v>
                </c:pt>
                <c:pt idx="118">
                  <c:v>121</c:v>
                </c:pt>
                <c:pt idx="119">
                  <c:v>122</c:v>
                </c:pt>
                <c:pt idx="120">
                  <c:v>123</c:v>
                </c:pt>
                <c:pt idx="121">
                  <c:v>124</c:v>
                </c:pt>
                <c:pt idx="122">
                  <c:v>125</c:v>
                </c:pt>
                <c:pt idx="123">
                  <c:v>126</c:v>
                </c:pt>
                <c:pt idx="124">
                  <c:v>127</c:v>
                </c:pt>
                <c:pt idx="125">
                  <c:v>128</c:v>
                </c:pt>
                <c:pt idx="126">
                  <c:v>129</c:v>
                </c:pt>
                <c:pt idx="127">
                  <c:v>130</c:v>
                </c:pt>
                <c:pt idx="128">
                  <c:v>131</c:v>
                </c:pt>
                <c:pt idx="129">
                  <c:v>132</c:v>
                </c:pt>
                <c:pt idx="130">
                  <c:v>133</c:v>
                </c:pt>
                <c:pt idx="131">
                  <c:v>134</c:v>
                </c:pt>
                <c:pt idx="132">
                  <c:v>135</c:v>
                </c:pt>
                <c:pt idx="133">
                  <c:v>136</c:v>
                </c:pt>
                <c:pt idx="134">
                  <c:v>137</c:v>
                </c:pt>
                <c:pt idx="135">
                  <c:v>138</c:v>
                </c:pt>
                <c:pt idx="136">
                  <c:v>139</c:v>
                </c:pt>
                <c:pt idx="137">
                  <c:v>140</c:v>
                </c:pt>
                <c:pt idx="138">
                  <c:v>141</c:v>
                </c:pt>
                <c:pt idx="139">
                  <c:v>142</c:v>
                </c:pt>
                <c:pt idx="140">
                  <c:v>143</c:v>
                </c:pt>
                <c:pt idx="141">
                  <c:v>144</c:v>
                </c:pt>
                <c:pt idx="142">
                  <c:v>145</c:v>
                </c:pt>
                <c:pt idx="143">
                  <c:v>146</c:v>
                </c:pt>
                <c:pt idx="144">
                  <c:v>147</c:v>
                </c:pt>
                <c:pt idx="145">
                  <c:v>148</c:v>
                </c:pt>
                <c:pt idx="146">
                  <c:v>149</c:v>
                </c:pt>
                <c:pt idx="147">
                  <c:v>150</c:v>
                </c:pt>
                <c:pt idx="148">
                  <c:v>151</c:v>
                </c:pt>
                <c:pt idx="149">
                  <c:v>152</c:v>
                </c:pt>
                <c:pt idx="150">
                  <c:v>153</c:v>
                </c:pt>
                <c:pt idx="151">
                  <c:v>154</c:v>
                </c:pt>
                <c:pt idx="152">
                  <c:v>155</c:v>
                </c:pt>
                <c:pt idx="153">
                  <c:v>156</c:v>
                </c:pt>
                <c:pt idx="154">
                  <c:v>157</c:v>
                </c:pt>
                <c:pt idx="155">
                  <c:v>158</c:v>
                </c:pt>
                <c:pt idx="156">
                  <c:v>159</c:v>
                </c:pt>
                <c:pt idx="157">
                  <c:v>160</c:v>
                </c:pt>
                <c:pt idx="158">
                  <c:v>161</c:v>
                </c:pt>
                <c:pt idx="159">
                  <c:v>162</c:v>
                </c:pt>
                <c:pt idx="160">
                  <c:v>163</c:v>
                </c:pt>
                <c:pt idx="161">
                  <c:v>164</c:v>
                </c:pt>
                <c:pt idx="162">
                  <c:v>165</c:v>
                </c:pt>
                <c:pt idx="163">
                  <c:v>166</c:v>
                </c:pt>
              </c:numCache>
            </c:numRef>
          </c:cat>
          <c:val>
            <c:numRef>
              <c:f>opencart!$H$2:$H$165</c:f>
              <c:numCache>
                <c:formatCode>General</c:formatCode>
                <c:ptCount val="164"/>
                <c:pt idx="0">
                  <c:v>46</c:v>
                </c:pt>
                <c:pt idx="1">
                  <c:v>46</c:v>
                </c:pt>
                <c:pt idx="2">
                  <c:v>46</c:v>
                </c:pt>
                <c:pt idx="3">
                  <c:v>46</c:v>
                </c:pt>
                <c:pt idx="4">
                  <c:v>46</c:v>
                </c:pt>
                <c:pt idx="5">
                  <c:v>46</c:v>
                </c:pt>
                <c:pt idx="6">
                  <c:v>46</c:v>
                </c:pt>
                <c:pt idx="7">
                  <c:v>46</c:v>
                </c:pt>
                <c:pt idx="8">
                  <c:v>46</c:v>
                </c:pt>
                <c:pt idx="9">
                  <c:v>46</c:v>
                </c:pt>
                <c:pt idx="10">
                  <c:v>47</c:v>
                </c:pt>
                <c:pt idx="11">
                  <c:v>48</c:v>
                </c:pt>
                <c:pt idx="12">
                  <c:v>47</c:v>
                </c:pt>
                <c:pt idx="13">
                  <c:v>47</c:v>
                </c:pt>
                <c:pt idx="14">
                  <c:v>48</c:v>
                </c:pt>
                <c:pt idx="15">
                  <c:v>48</c:v>
                </c:pt>
                <c:pt idx="16">
                  <c:v>50</c:v>
                </c:pt>
                <c:pt idx="17">
                  <c:v>51</c:v>
                </c:pt>
                <c:pt idx="18">
                  <c:v>51</c:v>
                </c:pt>
                <c:pt idx="19">
                  <c:v>51</c:v>
                </c:pt>
                <c:pt idx="20">
                  <c:v>57</c:v>
                </c:pt>
                <c:pt idx="21">
                  <c:v>57</c:v>
                </c:pt>
                <c:pt idx="22">
                  <c:v>57</c:v>
                </c:pt>
                <c:pt idx="23">
                  <c:v>57</c:v>
                </c:pt>
                <c:pt idx="24">
                  <c:v>57</c:v>
                </c:pt>
                <c:pt idx="25">
                  <c:v>59</c:v>
                </c:pt>
                <c:pt idx="26">
                  <c:v>59</c:v>
                </c:pt>
                <c:pt idx="27">
                  <c:v>59</c:v>
                </c:pt>
                <c:pt idx="28">
                  <c:v>59</c:v>
                </c:pt>
                <c:pt idx="29">
                  <c:v>59</c:v>
                </c:pt>
                <c:pt idx="30">
                  <c:v>59</c:v>
                </c:pt>
                <c:pt idx="31">
                  <c:v>59</c:v>
                </c:pt>
                <c:pt idx="32">
                  <c:v>85</c:v>
                </c:pt>
                <c:pt idx="33">
                  <c:v>85</c:v>
                </c:pt>
                <c:pt idx="34">
                  <c:v>88</c:v>
                </c:pt>
                <c:pt idx="35">
                  <c:v>88</c:v>
                </c:pt>
                <c:pt idx="36">
                  <c:v>88</c:v>
                </c:pt>
                <c:pt idx="37">
                  <c:v>88</c:v>
                </c:pt>
                <c:pt idx="38">
                  <c:v>88</c:v>
                </c:pt>
                <c:pt idx="39">
                  <c:v>88</c:v>
                </c:pt>
                <c:pt idx="40">
                  <c:v>88</c:v>
                </c:pt>
                <c:pt idx="41">
                  <c:v>88</c:v>
                </c:pt>
                <c:pt idx="42">
                  <c:v>88</c:v>
                </c:pt>
                <c:pt idx="43">
                  <c:v>88</c:v>
                </c:pt>
                <c:pt idx="44">
                  <c:v>88</c:v>
                </c:pt>
                <c:pt idx="45">
                  <c:v>88</c:v>
                </c:pt>
                <c:pt idx="46">
                  <c:v>88</c:v>
                </c:pt>
                <c:pt idx="47">
                  <c:v>88</c:v>
                </c:pt>
                <c:pt idx="48">
                  <c:v>88</c:v>
                </c:pt>
                <c:pt idx="49">
                  <c:v>88</c:v>
                </c:pt>
                <c:pt idx="50">
                  <c:v>88</c:v>
                </c:pt>
                <c:pt idx="51">
                  <c:v>88</c:v>
                </c:pt>
                <c:pt idx="52">
                  <c:v>88</c:v>
                </c:pt>
                <c:pt idx="53">
                  <c:v>88</c:v>
                </c:pt>
                <c:pt idx="54">
                  <c:v>88</c:v>
                </c:pt>
                <c:pt idx="55">
                  <c:v>95</c:v>
                </c:pt>
                <c:pt idx="56">
                  <c:v>94</c:v>
                </c:pt>
                <c:pt idx="57">
                  <c:v>94</c:v>
                </c:pt>
                <c:pt idx="58">
                  <c:v>94</c:v>
                </c:pt>
                <c:pt idx="59">
                  <c:v>94</c:v>
                </c:pt>
                <c:pt idx="60">
                  <c:v>94</c:v>
                </c:pt>
                <c:pt idx="61">
                  <c:v>94</c:v>
                </c:pt>
                <c:pt idx="62">
                  <c:v>94</c:v>
                </c:pt>
                <c:pt idx="63">
                  <c:v>93</c:v>
                </c:pt>
                <c:pt idx="64">
                  <c:v>94</c:v>
                </c:pt>
                <c:pt idx="65">
                  <c:v>94</c:v>
                </c:pt>
                <c:pt idx="66">
                  <c:v>93</c:v>
                </c:pt>
                <c:pt idx="67">
                  <c:v>93</c:v>
                </c:pt>
                <c:pt idx="68">
                  <c:v>93</c:v>
                </c:pt>
                <c:pt idx="69">
                  <c:v>93</c:v>
                </c:pt>
                <c:pt idx="70">
                  <c:v>93</c:v>
                </c:pt>
                <c:pt idx="71">
                  <c:v>93</c:v>
                </c:pt>
                <c:pt idx="72">
                  <c:v>93</c:v>
                </c:pt>
                <c:pt idx="73">
                  <c:v>93</c:v>
                </c:pt>
                <c:pt idx="74">
                  <c:v>93</c:v>
                </c:pt>
                <c:pt idx="75">
                  <c:v>93</c:v>
                </c:pt>
                <c:pt idx="76">
                  <c:v>93</c:v>
                </c:pt>
                <c:pt idx="77">
                  <c:v>93</c:v>
                </c:pt>
                <c:pt idx="78">
                  <c:v>93</c:v>
                </c:pt>
                <c:pt idx="79">
                  <c:v>93</c:v>
                </c:pt>
                <c:pt idx="80">
                  <c:v>93</c:v>
                </c:pt>
                <c:pt idx="81">
                  <c:v>98</c:v>
                </c:pt>
                <c:pt idx="82">
                  <c:v>99</c:v>
                </c:pt>
                <c:pt idx="83">
                  <c:v>99</c:v>
                </c:pt>
                <c:pt idx="84">
                  <c:v>99</c:v>
                </c:pt>
                <c:pt idx="85">
                  <c:v>99</c:v>
                </c:pt>
                <c:pt idx="86">
                  <c:v>99</c:v>
                </c:pt>
                <c:pt idx="87">
                  <c:v>99</c:v>
                </c:pt>
                <c:pt idx="88">
                  <c:v>100</c:v>
                </c:pt>
                <c:pt idx="89">
                  <c:v>100</c:v>
                </c:pt>
                <c:pt idx="90">
                  <c:v>100</c:v>
                </c:pt>
                <c:pt idx="91">
                  <c:v>100</c:v>
                </c:pt>
                <c:pt idx="92">
                  <c:v>100</c:v>
                </c:pt>
                <c:pt idx="93">
                  <c:v>101</c:v>
                </c:pt>
                <c:pt idx="94">
                  <c:v>101</c:v>
                </c:pt>
                <c:pt idx="95">
                  <c:v>101</c:v>
                </c:pt>
                <c:pt idx="96">
                  <c:v>101</c:v>
                </c:pt>
                <c:pt idx="97">
                  <c:v>101</c:v>
                </c:pt>
                <c:pt idx="98">
                  <c:v>102</c:v>
                </c:pt>
                <c:pt idx="99">
                  <c:v>109</c:v>
                </c:pt>
                <c:pt idx="100">
                  <c:v>109</c:v>
                </c:pt>
                <c:pt idx="101">
                  <c:v>109</c:v>
                </c:pt>
                <c:pt idx="102">
                  <c:v>109</c:v>
                </c:pt>
                <c:pt idx="103">
                  <c:v>109</c:v>
                </c:pt>
                <c:pt idx="104">
                  <c:v>109</c:v>
                </c:pt>
                <c:pt idx="105">
                  <c:v>109</c:v>
                </c:pt>
                <c:pt idx="106">
                  <c:v>109</c:v>
                </c:pt>
                <c:pt idx="107">
                  <c:v>110</c:v>
                </c:pt>
                <c:pt idx="108">
                  <c:v>110</c:v>
                </c:pt>
                <c:pt idx="109">
                  <c:v>110</c:v>
                </c:pt>
                <c:pt idx="110">
                  <c:v>110</c:v>
                </c:pt>
                <c:pt idx="111">
                  <c:v>110</c:v>
                </c:pt>
                <c:pt idx="112">
                  <c:v>110</c:v>
                </c:pt>
                <c:pt idx="113">
                  <c:v>109</c:v>
                </c:pt>
                <c:pt idx="114">
                  <c:v>109</c:v>
                </c:pt>
                <c:pt idx="115">
                  <c:v>110</c:v>
                </c:pt>
                <c:pt idx="116">
                  <c:v>110</c:v>
                </c:pt>
                <c:pt idx="117">
                  <c:v>110</c:v>
                </c:pt>
                <c:pt idx="118">
                  <c:v>110</c:v>
                </c:pt>
                <c:pt idx="119">
                  <c:v>110</c:v>
                </c:pt>
                <c:pt idx="120">
                  <c:v>110</c:v>
                </c:pt>
                <c:pt idx="121">
                  <c:v>110</c:v>
                </c:pt>
                <c:pt idx="122">
                  <c:v>110</c:v>
                </c:pt>
                <c:pt idx="123">
                  <c:v>110</c:v>
                </c:pt>
                <c:pt idx="124">
                  <c:v>110</c:v>
                </c:pt>
                <c:pt idx="125">
                  <c:v>110</c:v>
                </c:pt>
                <c:pt idx="126">
                  <c:v>110</c:v>
                </c:pt>
                <c:pt idx="127">
                  <c:v>110</c:v>
                </c:pt>
                <c:pt idx="128">
                  <c:v>110</c:v>
                </c:pt>
                <c:pt idx="129">
                  <c:v>110</c:v>
                </c:pt>
                <c:pt idx="130">
                  <c:v>110</c:v>
                </c:pt>
                <c:pt idx="131">
                  <c:v>110</c:v>
                </c:pt>
                <c:pt idx="132">
                  <c:v>110</c:v>
                </c:pt>
                <c:pt idx="133">
                  <c:v>110</c:v>
                </c:pt>
                <c:pt idx="134">
                  <c:v>110</c:v>
                </c:pt>
                <c:pt idx="135">
                  <c:v>110</c:v>
                </c:pt>
                <c:pt idx="136">
                  <c:v>111</c:v>
                </c:pt>
                <c:pt idx="137">
                  <c:v>111</c:v>
                </c:pt>
                <c:pt idx="138">
                  <c:v>111</c:v>
                </c:pt>
                <c:pt idx="139">
                  <c:v>111</c:v>
                </c:pt>
                <c:pt idx="140">
                  <c:v>111</c:v>
                </c:pt>
                <c:pt idx="141">
                  <c:v>111</c:v>
                </c:pt>
                <c:pt idx="142">
                  <c:v>111</c:v>
                </c:pt>
                <c:pt idx="143">
                  <c:v>112</c:v>
                </c:pt>
                <c:pt idx="144">
                  <c:v>112</c:v>
                </c:pt>
                <c:pt idx="145">
                  <c:v>112</c:v>
                </c:pt>
                <c:pt idx="146">
                  <c:v>112</c:v>
                </c:pt>
                <c:pt idx="147">
                  <c:v>112</c:v>
                </c:pt>
                <c:pt idx="148">
                  <c:v>112</c:v>
                </c:pt>
                <c:pt idx="149">
                  <c:v>112</c:v>
                </c:pt>
                <c:pt idx="150">
                  <c:v>112</c:v>
                </c:pt>
                <c:pt idx="151">
                  <c:v>112</c:v>
                </c:pt>
                <c:pt idx="152">
                  <c:v>113</c:v>
                </c:pt>
                <c:pt idx="153">
                  <c:v>113</c:v>
                </c:pt>
                <c:pt idx="154">
                  <c:v>113</c:v>
                </c:pt>
                <c:pt idx="155">
                  <c:v>113</c:v>
                </c:pt>
                <c:pt idx="156">
                  <c:v>113</c:v>
                </c:pt>
                <c:pt idx="157">
                  <c:v>113</c:v>
                </c:pt>
                <c:pt idx="158">
                  <c:v>113</c:v>
                </c:pt>
                <c:pt idx="159">
                  <c:v>113</c:v>
                </c:pt>
                <c:pt idx="160">
                  <c:v>113</c:v>
                </c:pt>
                <c:pt idx="161">
                  <c:v>113</c:v>
                </c:pt>
                <c:pt idx="162">
                  <c:v>114</c:v>
                </c:pt>
                <c:pt idx="163">
                  <c:v>114</c:v>
                </c:pt>
              </c:numCache>
            </c:numRef>
          </c:val>
        </c:ser>
        <c:marker val="1"/>
        <c:axId val="99713408"/>
        <c:axId val="99714944"/>
      </c:lineChart>
      <c:catAx>
        <c:axId val="99713408"/>
        <c:scaling>
          <c:orientation val="minMax"/>
        </c:scaling>
        <c:axPos val="b"/>
        <c:numFmt formatCode="#,##0" sourceLinked="0"/>
        <c:majorTickMark val="none"/>
        <c:tickLblPos val="nextTo"/>
        <c:crossAx val="99714944"/>
        <c:crosses val="autoZero"/>
        <c:auto val="1"/>
        <c:lblAlgn val="ctr"/>
        <c:lblOffset val="100"/>
      </c:catAx>
      <c:valAx>
        <c:axId val="99714944"/>
        <c:scaling>
          <c:orientation val="minMax"/>
          <c:max val="120"/>
          <c:min val="40"/>
        </c:scaling>
        <c:axPos val="l"/>
        <c:numFmt formatCode="General" sourceLinked="1"/>
        <c:majorTickMark val="none"/>
        <c:tickLblPos val="nextTo"/>
        <c:crossAx val="99713408"/>
        <c:crosses val="autoZero"/>
        <c:crossBetween val="between"/>
      </c:valAx>
    </c:plotArea>
    <c:plotVisOnly val="1"/>
  </c:chart>
  <c:spPr>
    <a:solidFill>
      <a:srgbClr val="FFFFFF"/>
    </a:solidFill>
    <a:ln w="25400" cap="flat" cmpd="sng" algn="ctr">
      <a:solidFill>
        <a:srgbClr val="000000"/>
      </a:solidFill>
      <a:prstDash val="solid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el-GR"/>
    </a:p>
  </c:txPr>
  <c:externalData r:id="rId2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v>Actual size</c:v>
          </c:tx>
          <c:spPr>
            <a:ln w="254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phpbb!$A$2:$A$134</c:f>
              <c:numCache>
                <c:formatCode>General</c:formatCode>
                <c:ptCount val="13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</c:numCache>
            </c:numRef>
          </c:cat>
          <c:val>
            <c:numRef>
              <c:f>phpbb!$H$2:$H$134</c:f>
              <c:numCache>
                <c:formatCode>General</c:formatCode>
                <c:ptCount val="133"/>
                <c:pt idx="0">
                  <c:v>61</c:v>
                </c:pt>
                <c:pt idx="1">
                  <c:v>61</c:v>
                </c:pt>
                <c:pt idx="2">
                  <c:v>61</c:v>
                </c:pt>
                <c:pt idx="3">
                  <c:v>61</c:v>
                </c:pt>
                <c:pt idx="4">
                  <c:v>61</c:v>
                </c:pt>
                <c:pt idx="5">
                  <c:v>61</c:v>
                </c:pt>
                <c:pt idx="6">
                  <c:v>61</c:v>
                </c:pt>
                <c:pt idx="7">
                  <c:v>61</c:v>
                </c:pt>
                <c:pt idx="8">
                  <c:v>61</c:v>
                </c:pt>
                <c:pt idx="9">
                  <c:v>61</c:v>
                </c:pt>
                <c:pt idx="10">
                  <c:v>61</c:v>
                </c:pt>
                <c:pt idx="11">
                  <c:v>61</c:v>
                </c:pt>
                <c:pt idx="12">
                  <c:v>61</c:v>
                </c:pt>
                <c:pt idx="13">
                  <c:v>61</c:v>
                </c:pt>
                <c:pt idx="14">
                  <c:v>61</c:v>
                </c:pt>
                <c:pt idx="15">
                  <c:v>61</c:v>
                </c:pt>
                <c:pt idx="16">
                  <c:v>61</c:v>
                </c:pt>
                <c:pt idx="17">
                  <c:v>61</c:v>
                </c:pt>
                <c:pt idx="18">
                  <c:v>61</c:v>
                </c:pt>
                <c:pt idx="19">
                  <c:v>61</c:v>
                </c:pt>
                <c:pt idx="20">
                  <c:v>61</c:v>
                </c:pt>
                <c:pt idx="21">
                  <c:v>61</c:v>
                </c:pt>
                <c:pt idx="22">
                  <c:v>61</c:v>
                </c:pt>
                <c:pt idx="23">
                  <c:v>62</c:v>
                </c:pt>
                <c:pt idx="24">
                  <c:v>62</c:v>
                </c:pt>
                <c:pt idx="25">
                  <c:v>62</c:v>
                </c:pt>
                <c:pt idx="26">
                  <c:v>62</c:v>
                </c:pt>
                <c:pt idx="27">
                  <c:v>62</c:v>
                </c:pt>
                <c:pt idx="28">
                  <c:v>62</c:v>
                </c:pt>
                <c:pt idx="29">
                  <c:v>62</c:v>
                </c:pt>
                <c:pt idx="30">
                  <c:v>62</c:v>
                </c:pt>
                <c:pt idx="31">
                  <c:v>62</c:v>
                </c:pt>
                <c:pt idx="32">
                  <c:v>62</c:v>
                </c:pt>
                <c:pt idx="33">
                  <c:v>62</c:v>
                </c:pt>
                <c:pt idx="34">
                  <c:v>62</c:v>
                </c:pt>
                <c:pt idx="35">
                  <c:v>62</c:v>
                </c:pt>
                <c:pt idx="36">
                  <c:v>62</c:v>
                </c:pt>
                <c:pt idx="37">
                  <c:v>62</c:v>
                </c:pt>
                <c:pt idx="38">
                  <c:v>62</c:v>
                </c:pt>
                <c:pt idx="39">
                  <c:v>62</c:v>
                </c:pt>
                <c:pt idx="40">
                  <c:v>62</c:v>
                </c:pt>
                <c:pt idx="41">
                  <c:v>62</c:v>
                </c:pt>
                <c:pt idx="42">
                  <c:v>62</c:v>
                </c:pt>
                <c:pt idx="43">
                  <c:v>62</c:v>
                </c:pt>
                <c:pt idx="44">
                  <c:v>62</c:v>
                </c:pt>
                <c:pt idx="45">
                  <c:v>62</c:v>
                </c:pt>
                <c:pt idx="46">
                  <c:v>62</c:v>
                </c:pt>
                <c:pt idx="47">
                  <c:v>62</c:v>
                </c:pt>
                <c:pt idx="48">
                  <c:v>62</c:v>
                </c:pt>
                <c:pt idx="49">
                  <c:v>62</c:v>
                </c:pt>
                <c:pt idx="50">
                  <c:v>62</c:v>
                </c:pt>
                <c:pt idx="51">
                  <c:v>62</c:v>
                </c:pt>
                <c:pt idx="52">
                  <c:v>62</c:v>
                </c:pt>
                <c:pt idx="53">
                  <c:v>62</c:v>
                </c:pt>
                <c:pt idx="54">
                  <c:v>62</c:v>
                </c:pt>
                <c:pt idx="55">
                  <c:v>62</c:v>
                </c:pt>
                <c:pt idx="56">
                  <c:v>62</c:v>
                </c:pt>
                <c:pt idx="57">
                  <c:v>62</c:v>
                </c:pt>
                <c:pt idx="58">
                  <c:v>62</c:v>
                </c:pt>
                <c:pt idx="59">
                  <c:v>62</c:v>
                </c:pt>
                <c:pt idx="60">
                  <c:v>62</c:v>
                </c:pt>
                <c:pt idx="61">
                  <c:v>62</c:v>
                </c:pt>
                <c:pt idx="62">
                  <c:v>62</c:v>
                </c:pt>
                <c:pt idx="63">
                  <c:v>62</c:v>
                </c:pt>
                <c:pt idx="64">
                  <c:v>61</c:v>
                </c:pt>
                <c:pt idx="65">
                  <c:v>62</c:v>
                </c:pt>
                <c:pt idx="66">
                  <c:v>62</c:v>
                </c:pt>
                <c:pt idx="67">
                  <c:v>62</c:v>
                </c:pt>
                <c:pt idx="68">
                  <c:v>62</c:v>
                </c:pt>
                <c:pt idx="69">
                  <c:v>62</c:v>
                </c:pt>
                <c:pt idx="70">
                  <c:v>61</c:v>
                </c:pt>
                <c:pt idx="71">
                  <c:v>63</c:v>
                </c:pt>
                <c:pt idx="72">
                  <c:v>63</c:v>
                </c:pt>
                <c:pt idx="73">
                  <c:v>63</c:v>
                </c:pt>
                <c:pt idx="74">
                  <c:v>63</c:v>
                </c:pt>
                <c:pt idx="75">
                  <c:v>63</c:v>
                </c:pt>
                <c:pt idx="76">
                  <c:v>63</c:v>
                </c:pt>
                <c:pt idx="77">
                  <c:v>60</c:v>
                </c:pt>
                <c:pt idx="78">
                  <c:v>61</c:v>
                </c:pt>
                <c:pt idx="79">
                  <c:v>61</c:v>
                </c:pt>
                <c:pt idx="80">
                  <c:v>61</c:v>
                </c:pt>
                <c:pt idx="81">
                  <c:v>60</c:v>
                </c:pt>
                <c:pt idx="82">
                  <c:v>63</c:v>
                </c:pt>
                <c:pt idx="83">
                  <c:v>63</c:v>
                </c:pt>
                <c:pt idx="84">
                  <c:v>60</c:v>
                </c:pt>
                <c:pt idx="85">
                  <c:v>61</c:v>
                </c:pt>
                <c:pt idx="86">
                  <c:v>61</c:v>
                </c:pt>
                <c:pt idx="87">
                  <c:v>61</c:v>
                </c:pt>
                <c:pt idx="88">
                  <c:v>59</c:v>
                </c:pt>
                <c:pt idx="89">
                  <c:v>59</c:v>
                </c:pt>
                <c:pt idx="90">
                  <c:v>59</c:v>
                </c:pt>
                <c:pt idx="91">
                  <c:v>59</c:v>
                </c:pt>
                <c:pt idx="92">
                  <c:v>59</c:v>
                </c:pt>
                <c:pt idx="93">
                  <c:v>59</c:v>
                </c:pt>
                <c:pt idx="94">
                  <c:v>59</c:v>
                </c:pt>
                <c:pt idx="95">
                  <c:v>63</c:v>
                </c:pt>
                <c:pt idx="96">
                  <c:v>59</c:v>
                </c:pt>
                <c:pt idx="97">
                  <c:v>59</c:v>
                </c:pt>
                <c:pt idx="98">
                  <c:v>61</c:v>
                </c:pt>
                <c:pt idx="99">
                  <c:v>61</c:v>
                </c:pt>
                <c:pt idx="100">
                  <c:v>61</c:v>
                </c:pt>
                <c:pt idx="101">
                  <c:v>61</c:v>
                </c:pt>
                <c:pt idx="102">
                  <c:v>59</c:v>
                </c:pt>
                <c:pt idx="103">
                  <c:v>61</c:v>
                </c:pt>
                <c:pt idx="104">
                  <c:v>59</c:v>
                </c:pt>
                <c:pt idx="105">
                  <c:v>60</c:v>
                </c:pt>
                <c:pt idx="106">
                  <c:v>60</c:v>
                </c:pt>
                <c:pt idx="107">
                  <c:v>59</c:v>
                </c:pt>
                <c:pt idx="108">
                  <c:v>59</c:v>
                </c:pt>
                <c:pt idx="109">
                  <c:v>61</c:v>
                </c:pt>
                <c:pt idx="110">
                  <c:v>62</c:v>
                </c:pt>
                <c:pt idx="111">
                  <c:v>62</c:v>
                </c:pt>
                <c:pt idx="112">
                  <c:v>62</c:v>
                </c:pt>
                <c:pt idx="113">
                  <c:v>62</c:v>
                </c:pt>
                <c:pt idx="114">
                  <c:v>60</c:v>
                </c:pt>
                <c:pt idx="115">
                  <c:v>60</c:v>
                </c:pt>
                <c:pt idx="116">
                  <c:v>59</c:v>
                </c:pt>
                <c:pt idx="117">
                  <c:v>59</c:v>
                </c:pt>
                <c:pt idx="118">
                  <c:v>62</c:v>
                </c:pt>
                <c:pt idx="119">
                  <c:v>59</c:v>
                </c:pt>
                <c:pt idx="120">
                  <c:v>62</c:v>
                </c:pt>
                <c:pt idx="121">
                  <c:v>59</c:v>
                </c:pt>
                <c:pt idx="122">
                  <c:v>60</c:v>
                </c:pt>
                <c:pt idx="123">
                  <c:v>60</c:v>
                </c:pt>
                <c:pt idx="124">
                  <c:v>63</c:v>
                </c:pt>
                <c:pt idx="125">
                  <c:v>61</c:v>
                </c:pt>
                <c:pt idx="126">
                  <c:v>63</c:v>
                </c:pt>
                <c:pt idx="127">
                  <c:v>64</c:v>
                </c:pt>
                <c:pt idx="128">
                  <c:v>64</c:v>
                </c:pt>
                <c:pt idx="129">
                  <c:v>65</c:v>
                </c:pt>
                <c:pt idx="130">
                  <c:v>65</c:v>
                </c:pt>
                <c:pt idx="131">
                  <c:v>65</c:v>
                </c:pt>
                <c:pt idx="132">
                  <c:v>65</c:v>
                </c:pt>
              </c:numCache>
            </c:numRef>
          </c:val>
        </c:ser>
        <c:marker val="1"/>
        <c:axId val="99623680"/>
        <c:axId val="99625216"/>
      </c:lineChart>
      <c:catAx>
        <c:axId val="99623680"/>
        <c:scaling>
          <c:orientation val="minMax"/>
        </c:scaling>
        <c:axPos val="b"/>
        <c:numFmt formatCode="#,##0" sourceLinked="0"/>
        <c:majorTickMark val="none"/>
        <c:tickLblPos val="nextTo"/>
        <c:crossAx val="99625216"/>
        <c:crosses val="autoZero"/>
        <c:auto val="1"/>
        <c:lblAlgn val="ctr"/>
        <c:lblOffset val="100"/>
      </c:catAx>
      <c:valAx>
        <c:axId val="99625216"/>
        <c:scaling>
          <c:orientation val="minMax"/>
          <c:max val="66"/>
          <c:min val="58"/>
        </c:scaling>
        <c:axPos val="l"/>
        <c:numFmt formatCode="General" sourceLinked="1"/>
        <c:majorTickMark val="none"/>
        <c:tickLblPos val="nextTo"/>
        <c:crossAx val="99623680"/>
        <c:crosses val="autoZero"/>
        <c:crossBetween val="between"/>
      </c:valAx>
    </c:plotArea>
    <c:plotVisOnly val="1"/>
  </c:chart>
  <c:spPr>
    <a:solidFill>
      <a:srgbClr val="FFFFFF"/>
    </a:solidFill>
    <a:ln w="25400" cap="flat" cmpd="sng" algn="ctr">
      <a:solidFill>
        <a:srgbClr val="000000"/>
      </a:solidFill>
      <a:prstDash val="solid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el-GR"/>
    </a:p>
  </c:txPr>
  <c:externalData r:id="rId2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v>Actual size</c:v>
          </c:tx>
          <c:spPr>
            <a:ln w="254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typo3!$A$2:$A$97</c:f>
              <c:numCache>
                <c:formatCode>General</c:formatCode>
                <c:ptCount val="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</c:numCache>
            </c:numRef>
          </c:cat>
          <c:val>
            <c:numRef>
              <c:f>typo3!$H$2:$H$97</c:f>
              <c:numCache>
                <c:formatCode>General</c:formatCode>
                <c:ptCount val="96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11</c:v>
                </c:pt>
                <c:pt idx="5">
                  <c:v>11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13</c:v>
                </c:pt>
                <c:pt idx="14">
                  <c:v>13</c:v>
                </c:pt>
                <c:pt idx="15">
                  <c:v>13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15</c:v>
                </c:pt>
                <c:pt idx="20">
                  <c:v>15</c:v>
                </c:pt>
                <c:pt idx="21">
                  <c:v>18</c:v>
                </c:pt>
                <c:pt idx="22">
                  <c:v>18</c:v>
                </c:pt>
                <c:pt idx="23">
                  <c:v>18</c:v>
                </c:pt>
                <c:pt idx="24">
                  <c:v>19</c:v>
                </c:pt>
                <c:pt idx="25">
                  <c:v>19</c:v>
                </c:pt>
                <c:pt idx="26">
                  <c:v>19</c:v>
                </c:pt>
                <c:pt idx="27">
                  <c:v>19</c:v>
                </c:pt>
                <c:pt idx="28">
                  <c:v>19</c:v>
                </c:pt>
                <c:pt idx="29">
                  <c:v>19</c:v>
                </c:pt>
                <c:pt idx="30">
                  <c:v>19</c:v>
                </c:pt>
                <c:pt idx="31">
                  <c:v>19</c:v>
                </c:pt>
                <c:pt idx="32">
                  <c:v>19</c:v>
                </c:pt>
                <c:pt idx="33">
                  <c:v>19</c:v>
                </c:pt>
                <c:pt idx="34">
                  <c:v>19</c:v>
                </c:pt>
                <c:pt idx="35">
                  <c:v>19</c:v>
                </c:pt>
                <c:pt idx="36">
                  <c:v>19</c:v>
                </c:pt>
                <c:pt idx="37">
                  <c:v>19</c:v>
                </c:pt>
                <c:pt idx="38">
                  <c:v>19</c:v>
                </c:pt>
                <c:pt idx="39">
                  <c:v>19</c:v>
                </c:pt>
                <c:pt idx="40">
                  <c:v>19</c:v>
                </c:pt>
                <c:pt idx="41">
                  <c:v>19</c:v>
                </c:pt>
                <c:pt idx="42">
                  <c:v>19</c:v>
                </c:pt>
                <c:pt idx="43">
                  <c:v>19</c:v>
                </c:pt>
                <c:pt idx="44">
                  <c:v>19</c:v>
                </c:pt>
                <c:pt idx="45">
                  <c:v>19</c:v>
                </c:pt>
                <c:pt idx="46">
                  <c:v>19</c:v>
                </c:pt>
                <c:pt idx="47">
                  <c:v>19</c:v>
                </c:pt>
                <c:pt idx="48">
                  <c:v>19</c:v>
                </c:pt>
                <c:pt idx="49">
                  <c:v>19</c:v>
                </c:pt>
                <c:pt idx="50">
                  <c:v>20</c:v>
                </c:pt>
                <c:pt idx="51">
                  <c:v>20</c:v>
                </c:pt>
                <c:pt idx="52">
                  <c:v>21</c:v>
                </c:pt>
                <c:pt idx="53">
                  <c:v>21</c:v>
                </c:pt>
                <c:pt idx="54">
                  <c:v>22</c:v>
                </c:pt>
                <c:pt idx="55">
                  <c:v>22</c:v>
                </c:pt>
                <c:pt idx="56">
                  <c:v>22</c:v>
                </c:pt>
                <c:pt idx="57">
                  <c:v>22</c:v>
                </c:pt>
                <c:pt idx="58">
                  <c:v>22</c:v>
                </c:pt>
                <c:pt idx="59">
                  <c:v>22</c:v>
                </c:pt>
                <c:pt idx="60">
                  <c:v>22</c:v>
                </c:pt>
                <c:pt idx="61">
                  <c:v>23</c:v>
                </c:pt>
                <c:pt idx="62">
                  <c:v>23</c:v>
                </c:pt>
                <c:pt idx="63">
                  <c:v>22</c:v>
                </c:pt>
                <c:pt idx="64">
                  <c:v>22</c:v>
                </c:pt>
                <c:pt idx="65">
                  <c:v>22</c:v>
                </c:pt>
                <c:pt idx="66">
                  <c:v>22</c:v>
                </c:pt>
                <c:pt idx="67">
                  <c:v>22</c:v>
                </c:pt>
                <c:pt idx="68">
                  <c:v>21</c:v>
                </c:pt>
                <c:pt idx="69">
                  <c:v>18</c:v>
                </c:pt>
                <c:pt idx="70">
                  <c:v>18</c:v>
                </c:pt>
                <c:pt idx="71">
                  <c:v>18</c:v>
                </c:pt>
                <c:pt idx="72">
                  <c:v>16</c:v>
                </c:pt>
                <c:pt idx="73">
                  <c:v>15</c:v>
                </c:pt>
                <c:pt idx="74">
                  <c:v>14</c:v>
                </c:pt>
                <c:pt idx="75">
                  <c:v>14</c:v>
                </c:pt>
                <c:pt idx="76">
                  <c:v>14</c:v>
                </c:pt>
                <c:pt idx="77">
                  <c:v>14</c:v>
                </c:pt>
                <c:pt idx="78">
                  <c:v>14</c:v>
                </c:pt>
                <c:pt idx="79">
                  <c:v>14</c:v>
                </c:pt>
                <c:pt idx="80">
                  <c:v>16</c:v>
                </c:pt>
                <c:pt idx="81">
                  <c:v>16</c:v>
                </c:pt>
                <c:pt idx="82">
                  <c:v>16</c:v>
                </c:pt>
                <c:pt idx="83">
                  <c:v>16</c:v>
                </c:pt>
                <c:pt idx="84">
                  <c:v>16</c:v>
                </c:pt>
                <c:pt idx="85">
                  <c:v>21</c:v>
                </c:pt>
                <c:pt idx="86">
                  <c:v>21</c:v>
                </c:pt>
                <c:pt idx="87">
                  <c:v>23</c:v>
                </c:pt>
                <c:pt idx="88">
                  <c:v>23</c:v>
                </c:pt>
                <c:pt idx="89">
                  <c:v>23</c:v>
                </c:pt>
                <c:pt idx="90">
                  <c:v>23</c:v>
                </c:pt>
                <c:pt idx="91">
                  <c:v>23</c:v>
                </c:pt>
                <c:pt idx="92">
                  <c:v>23</c:v>
                </c:pt>
                <c:pt idx="93">
                  <c:v>23</c:v>
                </c:pt>
                <c:pt idx="94">
                  <c:v>23</c:v>
                </c:pt>
                <c:pt idx="95">
                  <c:v>23</c:v>
                </c:pt>
              </c:numCache>
            </c:numRef>
          </c:val>
        </c:ser>
        <c:marker val="1"/>
        <c:axId val="99669888"/>
        <c:axId val="99671424"/>
      </c:lineChart>
      <c:catAx>
        <c:axId val="99669888"/>
        <c:scaling>
          <c:orientation val="minMax"/>
        </c:scaling>
        <c:axPos val="b"/>
        <c:numFmt formatCode="#,##0" sourceLinked="0"/>
        <c:majorTickMark val="none"/>
        <c:tickLblPos val="nextTo"/>
        <c:crossAx val="99671424"/>
        <c:crosses val="autoZero"/>
        <c:auto val="1"/>
        <c:lblAlgn val="ctr"/>
        <c:lblOffset val="100"/>
        <c:tickLblSkip val="9"/>
      </c:catAx>
      <c:valAx>
        <c:axId val="99671424"/>
        <c:scaling>
          <c:orientation val="minMax"/>
          <c:max val="24"/>
          <c:min val="9"/>
        </c:scaling>
        <c:axPos val="l"/>
        <c:numFmt formatCode="General" sourceLinked="1"/>
        <c:majorTickMark val="none"/>
        <c:tickLblPos val="nextTo"/>
        <c:crossAx val="99669888"/>
        <c:crosses val="autoZero"/>
        <c:crossBetween val="between"/>
      </c:valAx>
    </c:plotArea>
    <c:plotVisOnly val="1"/>
  </c:chart>
  <c:spPr>
    <a:solidFill>
      <a:srgbClr val="FFFFFF"/>
    </a:solidFill>
    <a:ln w="25400" cap="flat" cmpd="sng" algn="ctr">
      <a:solidFill>
        <a:srgbClr val="000000"/>
      </a:solidFill>
      <a:prstDash val="solid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el-GR"/>
    </a:p>
  </c:txPr>
  <c:externalData r:id="rId2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v>Actual size</c:v>
          </c:tx>
          <c:spPr>
            <a:ln w="254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mediawiki!$A$2:$A$323</c:f>
              <c:numCache>
                <c:formatCode>General</c:formatCode>
                <c:ptCount val="32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</c:numCache>
            </c:numRef>
          </c:cat>
          <c:val>
            <c:numRef>
              <c:f>mediawiki!$H$2:$H$323</c:f>
              <c:numCache>
                <c:formatCode>General</c:formatCode>
                <c:ptCount val="322"/>
                <c:pt idx="0">
                  <c:v>17</c:v>
                </c:pt>
                <c:pt idx="1">
                  <c:v>16</c:v>
                </c:pt>
                <c:pt idx="2">
                  <c:v>17</c:v>
                </c:pt>
                <c:pt idx="3">
                  <c:v>17</c:v>
                </c:pt>
                <c:pt idx="4">
                  <c:v>17</c:v>
                </c:pt>
                <c:pt idx="5">
                  <c:v>18</c:v>
                </c:pt>
                <c:pt idx="6">
                  <c:v>19</c:v>
                </c:pt>
                <c:pt idx="7">
                  <c:v>19</c:v>
                </c:pt>
                <c:pt idx="8">
                  <c:v>19</c:v>
                </c:pt>
                <c:pt idx="9">
                  <c:v>19</c:v>
                </c:pt>
                <c:pt idx="10">
                  <c:v>19</c:v>
                </c:pt>
                <c:pt idx="11">
                  <c:v>19</c:v>
                </c:pt>
                <c:pt idx="12">
                  <c:v>19</c:v>
                </c:pt>
                <c:pt idx="13">
                  <c:v>19</c:v>
                </c:pt>
                <c:pt idx="14">
                  <c:v>20</c:v>
                </c:pt>
                <c:pt idx="15">
                  <c:v>21</c:v>
                </c:pt>
                <c:pt idx="16">
                  <c:v>22</c:v>
                </c:pt>
                <c:pt idx="17">
                  <c:v>22</c:v>
                </c:pt>
                <c:pt idx="18">
                  <c:v>22</c:v>
                </c:pt>
                <c:pt idx="19">
                  <c:v>23</c:v>
                </c:pt>
                <c:pt idx="20">
                  <c:v>23</c:v>
                </c:pt>
                <c:pt idx="21">
                  <c:v>23</c:v>
                </c:pt>
                <c:pt idx="22">
                  <c:v>24</c:v>
                </c:pt>
                <c:pt idx="23">
                  <c:v>24</c:v>
                </c:pt>
                <c:pt idx="24">
                  <c:v>24</c:v>
                </c:pt>
                <c:pt idx="25">
                  <c:v>24</c:v>
                </c:pt>
                <c:pt idx="26">
                  <c:v>24</c:v>
                </c:pt>
                <c:pt idx="27">
                  <c:v>25</c:v>
                </c:pt>
                <c:pt idx="28">
                  <c:v>26</c:v>
                </c:pt>
                <c:pt idx="29">
                  <c:v>26</c:v>
                </c:pt>
                <c:pt idx="30">
                  <c:v>26</c:v>
                </c:pt>
                <c:pt idx="31">
                  <c:v>26</c:v>
                </c:pt>
                <c:pt idx="32">
                  <c:v>26</c:v>
                </c:pt>
                <c:pt idx="33">
                  <c:v>28</c:v>
                </c:pt>
                <c:pt idx="34">
                  <c:v>28</c:v>
                </c:pt>
                <c:pt idx="35">
                  <c:v>28</c:v>
                </c:pt>
                <c:pt idx="36">
                  <c:v>28</c:v>
                </c:pt>
                <c:pt idx="37">
                  <c:v>28</c:v>
                </c:pt>
                <c:pt idx="38">
                  <c:v>28</c:v>
                </c:pt>
                <c:pt idx="39">
                  <c:v>27</c:v>
                </c:pt>
                <c:pt idx="40">
                  <c:v>28</c:v>
                </c:pt>
                <c:pt idx="41">
                  <c:v>28</c:v>
                </c:pt>
                <c:pt idx="42">
                  <c:v>28</c:v>
                </c:pt>
                <c:pt idx="43">
                  <c:v>28</c:v>
                </c:pt>
                <c:pt idx="44">
                  <c:v>28</c:v>
                </c:pt>
                <c:pt idx="45">
                  <c:v>28</c:v>
                </c:pt>
                <c:pt idx="46">
                  <c:v>28</c:v>
                </c:pt>
                <c:pt idx="47">
                  <c:v>28</c:v>
                </c:pt>
                <c:pt idx="48">
                  <c:v>28</c:v>
                </c:pt>
                <c:pt idx="49">
                  <c:v>28</c:v>
                </c:pt>
                <c:pt idx="50">
                  <c:v>28</c:v>
                </c:pt>
                <c:pt idx="51">
                  <c:v>28</c:v>
                </c:pt>
                <c:pt idx="52">
                  <c:v>28</c:v>
                </c:pt>
                <c:pt idx="53">
                  <c:v>28</c:v>
                </c:pt>
                <c:pt idx="54">
                  <c:v>27</c:v>
                </c:pt>
                <c:pt idx="55">
                  <c:v>27</c:v>
                </c:pt>
                <c:pt idx="56">
                  <c:v>27</c:v>
                </c:pt>
                <c:pt idx="57">
                  <c:v>27</c:v>
                </c:pt>
                <c:pt idx="58">
                  <c:v>27</c:v>
                </c:pt>
                <c:pt idx="59">
                  <c:v>27</c:v>
                </c:pt>
                <c:pt idx="60">
                  <c:v>28</c:v>
                </c:pt>
                <c:pt idx="61">
                  <c:v>26</c:v>
                </c:pt>
                <c:pt idx="62">
                  <c:v>25</c:v>
                </c:pt>
                <c:pt idx="63">
                  <c:v>25</c:v>
                </c:pt>
                <c:pt idx="64">
                  <c:v>23</c:v>
                </c:pt>
                <c:pt idx="65">
                  <c:v>23</c:v>
                </c:pt>
                <c:pt idx="66">
                  <c:v>23</c:v>
                </c:pt>
                <c:pt idx="67">
                  <c:v>23</c:v>
                </c:pt>
                <c:pt idx="68">
                  <c:v>23</c:v>
                </c:pt>
                <c:pt idx="69">
                  <c:v>23</c:v>
                </c:pt>
                <c:pt idx="70">
                  <c:v>24</c:v>
                </c:pt>
                <c:pt idx="71">
                  <c:v>24</c:v>
                </c:pt>
                <c:pt idx="72">
                  <c:v>24</c:v>
                </c:pt>
                <c:pt idx="73">
                  <c:v>25</c:v>
                </c:pt>
                <c:pt idx="74">
                  <c:v>25</c:v>
                </c:pt>
                <c:pt idx="75">
                  <c:v>25</c:v>
                </c:pt>
                <c:pt idx="76">
                  <c:v>25</c:v>
                </c:pt>
                <c:pt idx="77">
                  <c:v>25</c:v>
                </c:pt>
                <c:pt idx="78">
                  <c:v>25</c:v>
                </c:pt>
                <c:pt idx="79">
                  <c:v>25</c:v>
                </c:pt>
                <c:pt idx="80">
                  <c:v>25</c:v>
                </c:pt>
                <c:pt idx="81">
                  <c:v>25</c:v>
                </c:pt>
                <c:pt idx="82">
                  <c:v>25</c:v>
                </c:pt>
                <c:pt idx="83">
                  <c:v>25</c:v>
                </c:pt>
                <c:pt idx="84">
                  <c:v>25</c:v>
                </c:pt>
                <c:pt idx="85">
                  <c:v>26</c:v>
                </c:pt>
                <c:pt idx="86">
                  <c:v>27</c:v>
                </c:pt>
                <c:pt idx="87">
                  <c:v>28</c:v>
                </c:pt>
                <c:pt idx="88">
                  <c:v>28</c:v>
                </c:pt>
                <c:pt idx="89">
                  <c:v>29</c:v>
                </c:pt>
                <c:pt idx="90">
                  <c:v>29</c:v>
                </c:pt>
                <c:pt idx="91">
                  <c:v>29</c:v>
                </c:pt>
                <c:pt idx="92">
                  <c:v>29</c:v>
                </c:pt>
                <c:pt idx="93">
                  <c:v>30</c:v>
                </c:pt>
                <c:pt idx="94">
                  <c:v>31</c:v>
                </c:pt>
                <c:pt idx="95">
                  <c:v>31</c:v>
                </c:pt>
                <c:pt idx="96">
                  <c:v>32</c:v>
                </c:pt>
                <c:pt idx="97">
                  <c:v>31</c:v>
                </c:pt>
                <c:pt idx="98">
                  <c:v>31</c:v>
                </c:pt>
                <c:pt idx="99">
                  <c:v>31</c:v>
                </c:pt>
                <c:pt idx="100">
                  <c:v>31</c:v>
                </c:pt>
                <c:pt idx="101">
                  <c:v>31</c:v>
                </c:pt>
                <c:pt idx="102">
                  <c:v>31</c:v>
                </c:pt>
                <c:pt idx="103">
                  <c:v>31</c:v>
                </c:pt>
                <c:pt idx="104">
                  <c:v>31</c:v>
                </c:pt>
                <c:pt idx="105">
                  <c:v>31</c:v>
                </c:pt>
                <c:pt idx="106">
                  <c:v>31</c:v>
                </c:pt>
                <c:pt idx="107">
                  <c:v>31</c:v>
                </c:pt>
                <c:pt idx="108">
                  <c:v>31</c:v>
                </c:pt>
                <c:pt idx="109">
                  <c:v>31</c:v>
                </c:pt>
                <c:pt idx="110">
                  <c:v>32</c:v>
                </c:pt>
                <c:pt idx="111">
                  <c:v>33</c:v>
                </c:pt>
                <c:pt idx="112">
                  <c:v>33</c:v>
                </c:pt>
                <c:pt idx="113">
                  <c:v>33</c:v>
                </c:pt>
                <c:pt idx="114">
                  <c:v>33</c:v>
                </c:pt>
                <c:pt idx="115">
                  <c:v>33</c:v>
                </c:pt>
                <c:pt idx="116">
                  <c:v>33</c:v>
                </c:pt>
                <c:pt idx="117">
                  <c:v>33</c:v>
                </c:pt>
                <c:pt idx="118">
                  <c:v>33</c:v>
                </c:pt>
                <c:pt idx="119">
                  <c:v>33</c:v>
                </c:pt>
                <c:pt idx="120">
                  <c:v>33</c:v>
                </c:pt>
                <c:pt idx="121">
                  <c:v>33</c:v>
                </c:pt>
                <c:pt idx="122">
                  <c:v>33</c:v>
                </c:pt>
                <c:pt idx="123">
                  <c:v>33</c:v>
                </c:pt>
                <c:pt idx="124">
                  <c:v>33</c:v>
                </c:pt>
                <c:pt idx="125">
                  <c:v>33</c:v>
                </c:pt>
                <c:pt idx="126">
                  <c:v>34</c:v>
                </c:pt>
                <c:pt idx="127">
                  <c:v>34</c:v>
                </c:pt>
                <c:pt idx="128">
                  <c:v>34</c:v>
                </c:pt>
                <c:pt idx="129">
                  <c:v>34</c:v>
                </c:pt>
                <c:pt idx="130">
                  <c:v>34</c:v>
                </c:pt>
                <c:pt idx="131">
                  <c:v>34</c:v>
                </c:pt>
                <c:pt idx="132">
                  <c:v>34</c:v>
                </c:pt>
                <c:pt idx="133">
                  <c:v>34</c:v>
                </c:pt>
                <c:pt idx="134">
                  <c:v>34</c:v>
                </c:pt>
                <c:pt idx="135">
                  <c:v>34</c:v>
                </c:pt>
                <c:pt idx="136">
                  <c:v>34</c:v>
                </c:pt>
                <c:pt idx="137">
                  <c:v>34</c:v>
                </c:pt>
                <c:pt idx="138">
                  <c:v>34</c:v>
                </c:pt>
                <c:pt idx="139">
                  <c:v>34</c:v>
                </c:pt>
                <c:pt idx="140">
                  <c:v>34</c:v>
                </c:pt>
                <c:pt idx="141">
                  <c:v>34</c:v>
                </c:pt>
                <c:pt idx="142">
                  <c:v>34</c:v>
                </c:pt>
                <c:pt idx="143">
                  <c:v>34</c:v>
                </c:pt>
                <c:pt idx="144">
                  <c:v>34</c:v>
                </c:pt>
                <c:pt idx="145">
                  <c:v>34</c:v>
                </c:pt>
                <c:pt idx="146">
                  <c:v>34</c:v>
                </c:pt>
                <c:pt idx="147">
                  <c:v>34</c:v>
                </c:pt>
                <c:pt idx="148">
                  <c:v>34</c:v>
                </c:pt>
                <c:pt idx="149">
                  <c:v>34</c:v>
                </c:pt>
                <c:pt idx="150">
                  <c:v>34</c:v>
                </c:pt>
                <c:pt idx="151">
                  <c:v>34</c:v>
                </c:pt>
                <c:pt idx="152">
                  <c:v>34</c:v>
                </c:pt>
                <c:pt idx="153">
                  <c:v>34</c:v>
                </c:pt>
                <c:pt idx="154">
                  <c:v>34</c:v>
                </c:pt>
                <c:pt idx="155">
                  <c:v>34</c:v>
                </c:pt>
                <c:pt idx="156">
                  <c:v>34</c:v>
                </c:pt>
                <c:pt idx="157">
                  <c:v>34</c:v>
                </c:pt>
                <c:pt idx="158">
                  <c:v>34</c:v>
                </c:pt>
                <c:pt idx="159">
                  <c:v>34</c:v>
                </c:pt>
                <c:pt idx="160">
                  <c:v>34</c:v>
                </c:pt>
                <c:pt idx="161">
                  <c:v>34</c:v>
                </c:pt>
                <c:pt idx="162">
                  <c:v>34</c:v>
                </c:pt>
                <c:pt idx="163">
                  <c:v>34</c:v>
                </c:pt>
                <c:pt idx="164">
                  <c:v>34</c:v>
                </c:pt>
                <c:pt idx="165">
                  <c:v>34</c:v>
                </c:pt>
                <c:pt idx="166">
                  <c:v>34</c:v>
                </c:pt>
                <c:pt idx="167">
                  <c:v>34</c:v>
                </c:pt>
                <c:pt idx="168">
                  <c:v>34</c:v>
                </c:pt>
                <c:pt idx="169">
                  <c:v>34</c:v>
                </c:pt>
                <c:pt idx="170">
                  <c:v>35</c:v>
                </c:pt>
                <c:pt idx="171">
                  <c:v>35</c:v>
                </c:pt>
                <c:pt idx="172">
                  <c:v>35</c:v>
                </c:pt>
                <c:pt idx="173">
                  <c:v>35</c:v>
                </c:pt>
                <c:pt idx="174">
                  <c:v>36</c:v>
                </c:pt>
                <c:pt idx="175">
                  <c:v>35</c:v>
                </c:pt>
                <c:pt idx="176">
                  <c:v>35</c:v>
                </c:pt>
                <c:pt idx="177">
                  <c:v>36</c:v>
                </c:pt>
                <c:pt idx="178">
                  <c:v>36</c:v>
                </c:pt>
                <c:pt idx="179">
                  <c:v>36</c:v>
                </c:pt>
                <c:pt idx="180">
                  <c:v>37</c:v>
                </c:pt>
                <c:pt idx="181">
                  <c:v>38</c:v>
                </c:pt>
                <c:pt idx="182">
                  <c:v>38</c:v>
                </c:pt>
                <c:pt idx="183">
                  <c:v>38</c:v>
                </c:pt>
                <c:pt idx="184">
                  <c:v>38</c:v>
                </c:pt>
                <c:pt idx="185">
                  <c:v>38</c:v>
                </c:pt>
                <c:pt idx="186">
                  <c:v>38</c:v>
                </c:pt>
                <c:pt idx="187">
                  <c:v>38</c:v>
                </c:pt>
                <c:pt idx="188">
                  <c:v>38</c:v>
                </c:pt>
                <c:pt idx="189">
                  <c:v>38</c:v>
                </c:pt>
                <c:pt idx="190">
                  <c:v>38</c:v>
                </c:pt>
                <c:pt idx="191">
                  <c:v>38</c:v>
                </c:pt>
                <c:pt idx="192">
                  <c:v>38</c:v>
                </c:pt>
                <c:pt idx="193">
                  <c:v>38</c:v>
                </c:pt>
                <c:pt idx="194">
                  <c:v>38</c:v>
                </c:pt>
                <c:pt idx="195">
                  <c:v>38</c:v>
                </c:pt>
                <c:pt idx="196">
                  <c:v>39</c:v>
                </c:pt>
                <c:pt idx="197">
                  <c:v>39</c:v>
                </c:pt>
                <c:pt idx="198">
                  <c:v>39</c:v>
                </c:pt>
                <c:pt idx="199">
                  <c:v>39</c:v>
                </c:pt>
                <c:pt idx="200">
                  <c:v>38</c:v>
                </c:pt>
                <c:pt idx="201">
                  <c:v>38</c:v>
                </c:pt>
                <c:pt idx="202">
                  <c:v>38</c:v>
                </c:pt>
                <c:pt idx="203">
                  <c:v>38</c:v>
                </c:pt>
                <c:pt idx="204">
                  <c:v>38</c:v>
                </c:pt>
                <c:pt idx="205">
                  <c:v>38</c:v>
                </c:pt>
                <c:pt idx="206">
                  <c:v>38</c:v>
                </c:pt>
                <c:pt idx="207">
                  <c:v>38</c:v>
                </c:pt>
                <c:pt idx="208">
                  <c:v>38</c:v>
                </c:pt>
                <c:pt idx="209">
                  <c:v>39</c:v>
                </c:pt>
                <c:pt idx="210">
                  <c:v>38</c:v>
                </c:pt>
                <c:pt idx="211">
                  <c:v>38</c:v>
                </c:pt>
                <c:pt idx="212">
                  <c:v>39</c:v>
                </c:pt>
                <c:pt idx="213">
                  <c:v>39</c:v>
                </c:pt>
                <c:pt idx="214">
                  <c:v>38</c:v>
                </c:pt>
                <c:pt idx="215">
                  <c:v>38</c:v>
                </c:pt>
                <c:pt idx="216">
                  <c:v>38</c:v>
                </c:pt>
                <c:pt idx="217">
                  <c:v>38</c:v>
                </c:pt>
                <c:pt idx="218">
                  <c:v>38</c:v>
                </c:pt>
                <c:pt idx="219">
                  <c:v>38</c:v>
                </c:pt>
                <c:pt idx="220">
                  <c:v>38</c:v>
                </c:pt>
                <c:pt idx="221">
                  <c:v>38</c:v>
                </c:pt>
                <c:pt idx="222">
                  <c:v>40</c:v>
                </c:pt>
                <c:pt idx="223">
                  <c:v>41</c:v>
                </c:pt>
                <c:pt idx="224">
                  <c:v>41</c:v>
                </c:pt>
                <c:pt idx="225">
                  <c:v>41</c:v>
                </c:pt>
                <c:pt idx="226">
                  <c:v>41</c:v>
                </c:pt>
                <c:pt idx="227">
                  <c:v>41</c:v>
                </c:pt>
                <c:pt idx="228">
                  <c:v>41</c:v>
                </c:pt>
                <c:pt idx="229">
                  <c:v>41</c:v>
                </c:pt>
                <c:pt idx="230">
                  <c:v>41</c:v>
                </c:pt>
                <c:pt idx="231">
                  <c:v>41</c:v>
                </c:pt>
                <c:pt idx="232">
                  <c:v>41</c:v>
                </c:pt>
                <c:pt idx="233">
                  <c:v>42</c:v>
                </c:pt>
                <c:pt idx="234">
                  <c:v>42</c:v>
                </c:pt>
                <c:pt idx="235">
                  <c:v>42</c:v>
                </c:pt>
                <c:pt idx="236">
                  <c:v>43</c:v>
                </c:pt>
                <c:pt idx="237">
                  <c:v>43</c:v>
                </c:pt>
                <c:pt idx="238">
                  <c:v>43</c:v>
                </c:pt>
                <c:pt idx="239">
                  <c:v>43</c:v>
                </c:pt>
                <c:pt idx="240">
                  <c:v>43</c:v>
                </c:pt>
                <c:pt idx="241">
                  <c:v>44</c:v>
                </c:pt>
                <c:pt idx="242">
                  <c:v>44</c:v>
                </c:pt>
                <c:pt idx="243">
                  <c:v>44</c:v>
                </c:pt>
                <c:pt idx="244">
                  <c:v>44</c:v>
                </c:pt>
                <c:pt idx="245">
                  <c:v>44</c:v>
                </c:pt>
                <c:pt idx="246">
                  <c:v>45</c:v>
                </c:pt>
                <c:pt idx="247">
                  <c:v>45</c:v>
                </c:pt>
                <c:pt idx="248">
                  <c:v>45</c:v>
                </c:pt>
                <c:pt idx="249">
                  <c:v>45</c:v>
                </c:pt>
                <c:pt idx="250">
                  <c:v>45</c:v>
                </c:pt>
                <c:pt idx="251">
                  <c:v>45</c:v>
                </c:pt>
                <c:pt idx="252">
                  <c:v>45</c:v>
                </c:pt>
                <c:pt idx="253">
                  <c:v>46</c:v>
                </c:pt>
                <c:pt idx="254">
                  <c:v>46</c:v>
                </c:pt>
                <c:pt idx="255">
                  <c:v>46</c:v>
                </c:pt>
                <c:pt idx="256">
                  <c:v>46</c:v>
                </c:pt>
                <c:pt idx="257">
                  <c:v>46</c:v>
                </c:pt>
                <c:pt idx="258">
                  <c:v>46</c:v>
                </c:pt>
                <c:pt idx="259">
                  <c:v>46</c:v>
                </c:pt>
                <c:pt idx="260">
                  <c:v>46</c:v>
                </c:pt>
                <c:pt idx="261">
                  <c:v>46</c:v>
                </c:pt>
                <c:pt idx="262">
                  <c:v>46</c:v>
                </c:pt>
                <c:pt idx="263">
                  <c:v>49</c:v>
                </c:pt>
                <c:pt idx="264">
                  <c:v>49</c:v>
                </c:pt>
                <c:pt idx="265">
                  <c:v>49</c:v>
                </c:pt>
                <c:pt idx="266">
                  <c:v>49</c:v>
                </c:pt>
                <c:pt idx="267">
                  <c:v>49</c:v>
                </c:pt>
                <c:pt idx="268">
                  <c:v>49</c:v>
                </c:pt>
                <c:pt idx="269">
                  <c:v>49</c:v>
                </c:pt>
                <c:pt idx="270">
                  <c:v>49</c:v>
                </c:pt>
                <c:pt idx="271">
                  <c:v>49</c:v>
                </c:pt>
                <c:pt idx="272">
                  <c:v>49</c:v>
                </c:pt>
                <c:pt idx="273">
                  <c:v>49</c:v>
                </c:pt>
                <c:pt idx="274">
                  <c:v>49</c:v>
                </c:pt>
                <c:pt idx="275">
                  <c:v>49</c:v>
                </c:pt>
                <c:pt idx="276">
                  <c:v>49</c:v>
                </c:pt>
                <c:pt idx="277">
                  <c:v>49</c:v>
                </c:pt>
                <c:pt idx="278">
                  <c:v>49</c:v>
                </c:pt>
                <c:pt idx="279">
                  <c:v>49</c:v>
                </c:pt>
                <c:pt idx="280">
                  <c:v>49</c:v>
                </c:pt>
                <c:pt idx="281">
                  <c:v>48</c:v>
                </c:pt>
                <c:pt idx="282">
                  <c:v>48</c:v>
                </c:pt>
                <c:pt idx="283">
                  <c:v>49</c:v>
                </c:pt>
                <c:pt idx="284">
                  <c:v>49</c:v>
                </c:pt>
                <c:pt idx="285">
                  <c:v>50</c:v>
                </c:pt>
                <c:pt idx="286">
                  <c:v>50</c:v>
                </c:pt>
                <c:pt idx="287">
                  <c:v>51</c:v>
                </c:pt>
                <c:pt idx="288">
                  <c:v>51</c:v>
                </c:pt>
                <c:pt idx="289">
                  <c:v>51</c:v>
                </c:pt>
                <c:pt idx="290">
                  <c:v>51</c:v>
                </c:pt>
                <c:pt idx="291">
                  <c:v>51</c:v>
                </c:pt>
                <c:pt idx="292">
                  <c:v>51</c:v>
                </c:pt>
                <c:pt idx="293">
                  <c:v>54</c:v>
                </c:pt>
                <c:pt idx="294">
                  <c:v>51</c:v>
                </c:pt>
                <c:pt idx="295">
                  <c:v>51</c:v>
                </c:pt>
                <c:pt idx="296">
                  <c:v>51</c:v>
                </c:pt>
                <c:pt idx="297">
                  <c:v>51</c:v>
                </c:pt>
                <c:pt idx="298">
                  <c:v>54</c:v>
                </c:pt>
                <c:pt idx="299">
                  <c:v>54</c:v>
                </c:pt>
                <c:pt idx="300">
                  <c:v>51</c:v>
                </c:pt>
                <c:pt idx="301">
                  <c:v>51</c:v>
                </c:pt>
                <c:pt idx="302">
                  <c:v>51</c:v>
                </c:pt>
                <c:pt idx="303">
                  <c:v>51</c:v>
                </c:pt>
                <c:pt idx="304">
                  <c:v>51</c:v>
                </c:pt>
                <c:pt idx="305">
                  <c:v>51</c:v>
                </c:pt>
                <c:pt idx="306">
                  <c:v>51</c:v>
                </c:pt>
                <c:pt idx="307">
                  <c:v>51</c:v>
                </c:pt>
                <c:pt idx="308">
                  <c:v>50</c:v>
                </c:pt>
                <c:pt idx="309">
                  <c:v>50</c:v>
                </c:pt>
                <c:pt idx="310">
                  <c:v>50</c:v>
                </c:pt>
                <c:pt idx="311">
                  <c:v>50</c:v>
                </c:pt>
                <c:pt idx="312">
                  <c:v>50</c:v>
                </c:pt>
                <c:pt idx="313">
                  <c:v>50</c:v>
                </c:pt>
                <c:pt idx="314">
                  <c:v>50</c:v>
                </c:pt>
                <c:pt idx="315">
                  <c:v>50</c:v>
                </c:pt>
                <c:pt idx="316">
                  <c:v>51</c:v>
                </c:pt>
                <c:pt idx="317">
                  <c:v>50</c:v>
                </c:pt>
                <c:pt idx="318">
                  <c:v>50</c:v>
                </c:pt>
                <c:pt idx="319">
                  <c:v>50</c:v>
                </c:pt>
                <c:pt idx="320">
                  <c:v>50</c:v>
                </c:pt>
                <c:pt idx="321">
                  <c:v>50</c:v>
                </c:pt>
              </c:numCache>
            </c:numRef>
          </c:val>
        </c:ser>
        <c:marker val="1"/>
        <c:axId val="99653888"/>
        <c:axId val="99758080"/>
      </c:lineChart>
      <c:catAx>
        <c:axId val="99653888"/>
        <c:scaling>
          <c:orientation val="minMax"/>
        </c:scaling>
        <c:axPos val="b"/>
        <c:numFmt formatCode="#,##0" sourceLinked="0"/>
        <c:majorTickMark val="none"/>
        <c:tickLblPos val="nextTo"/>
        <c:crossAx val="99758080"/>
        <c:crosses val="autoZero"/>
        <c:auto val="1"/>
        <c:lblAlgn val="ctr"/>
        <c:lblOffset val="100"/>
      </c:catAx>
      <c:valAx>
        <c:axId val="99758080"/>
        <c:scaling>
          <c:orientation val="minMax"/>
          <c:max val="56"/>
          <c:min val="10"/>
        </c:scaling>
        <c:axPos val="l"/>
        <c:numFmt formatCode="General" sourceLinked="1"/>
        <c:majorTickMark val="none"/>
        <c:tickLblPos val="nextTo"/>
        <c:crossAx val="99653888"/>
        <c:crosses val="autoZero"/>
        <c:crossBetween val="between"/>
      </c:valAx>
    </c:plotArea>
    <c:plotVisOnly val="1"/>
  </c:chart>
  <c:spPr>
    <a:solidFill>
      <a:srgbClr val="FFFFFF"/>
    </a:solidFill>
    <a:ln w="25400" cap="flat" cmpd="sng" algn="ctr">
      <a:solidFill>
        <a:srgbClr val="000000"/>
      </a:solidFill>
      <a:prstDash val="solid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el-GR"/>
    </a:p>
  </c:txPr>
  <c:externalData r:id="rId2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lineChart>
        <c:grouping val="standard"/>
        <c:ser>
          <c:idx val="0"/>
          <c:order val="0"/>
          <c:tx>
            <c:strRef>
              <c:f>coppermine!$Z$1</c:f>
              <c:strCache>
                <c:ptCount val="1"/>
                <c:pt idx="0">
                  <c:v>growth T</c:v>
                </c:pt>
              </c:strCache>
            </c:strRef>
          </c:tx>
          <c:spPr>
            <a:ln w="25400"/>
          </c:spPr>
          <c:marker>
            <c:symbol val="none"/>
          </c:marker>
          <c:trendline>
            <c:trendlineType val="linear"/>
          </c:trendline>
          <c:val>
            <c:numRef>
              <c:f>coppermine!$Z$2:$Z$118</c:f>
              <c:numCache>
                <c:formatCode>General</c:formatCode>
                <c:ptCount val="117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</c:v>
                </c:pt>
                <c:pt idx="26">
                  <c:v>2</c:v>
                </c:pt>
                <c:pt idx="27">
                  <c:v>0</c:v>
                </c:pt>
                <c:pt idx="28">
                  <c:v>0</c:v>
                </c:pt>
                <c:pt idx="29">
                  <c:v>-2</c:v>
                </c:pt>
                <c:pt idx="30">
                  <c:v>2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1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1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1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-1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</c:numCache>
            </c:numRef>
          </c:val>
        </c:ser>
        <c:marker val="1"/>
        <c:axId val="98964992"/>
        <c:axId val="98966528"/>
      </c:lineChart>
      <c:catAx>
        <c:axId val="98964992"/>
        <c:scaling>
          <c:orientation val="minMax"/>
        </c:scaling>
        <c:delete val="1"/>
        <c:axPos val="b"/>
        <c:majorTickMark val="none"/>
        <c:tickLblPos val="none"/>
        <c:crossAx val="98966528"/>
        <c:crosses val="autoZero"/>
        <c:auto val="1"/>
        <c:lblAlgn val="ctr"/>
        <c:lblOffset val="100"/>
      </c:catAx>
      <c:valAx>
        <c:axId val="98966528"/>
        <c:scaling>
          <c:orientation val="minMax"/>
        </c:scaling>
        <c:axPos val="l"/>
        <c:numFmt formatCode="General" sourceLinked="1"/>
        <c:majorTickMark val="none"/>
        <c:tickLblPos val="nextTo"/>
        <c:crossAx val="98964992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lineChart>
        <c:grouping val="standard"/>
        <c:ser>
          <c:idx val="0"/>
          <c:order val="0"/>
          <c:tx>
            <c:strRef>
              <c:f>ensembl!$Z$1</c:f>
              <c:strCache>
                <c:ptCount val="1"/>
                <c:pt idx="0">
                  <c:v>growth T</c:v>
                </c:pt>
              </c:strCache>
            </c:strRef>
          </c:tx>
          <c:spPr>
            <a:ln w="25400"/>
          </c:spPr>
          <c:marker>
            <c:symbol val="none"/>
          </c:marker>
          <c:trendline>
            <c:trendlineType val="linear"/>
          </c:trendline>
          <c:val>
            <c:numRef>
              <c:f>ensembl!$Z$2:$Z$529</c:f>
              <c:numCache>
                <c:formatCode>General</c:formatCode>
                <c:ptCount val="528"/>
                <c:pt idx="0">
                  <c:v>-2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-1</c:v>
                </c:pt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  <c:pt idx="28">
                  <c:v>-2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-1</c:v>
                </c:pt>
                <c:pt idx="33">
                  <c:v>0</c:v>
                </c:pt>
                <c:pt idx="34">
                  <c:v>1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2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0</c:v>
                </c:pt>
                <c:pt idx="52">
                  <c:v>2</c:v>
                </c:pt>
                <c:pt idx="53">
                  <c:v>4</c:v>
                </c:pt>
                <c:pt idx="54">
                  <c:v>1</c:v>
                </c:pt>
                <c:pt idx="55">
                  <c:v>-10</c:v>
                </c:pt>
                <c:pt idx="56">
                  <c:v>0</c:v>
                </c:pt>
                <c:pt idx="57">
                  <c:v>0</c:v>
                </c:pt>
                <c:pt idx="58">
                  <c:v>1</c:v>
                </c:pt>
                <c:pt idx="59">
                  <c:v>1</c:v>
                </c:pt>
                <c:pt idx="60">
                  <c:v>0</c:v>
                </c:pt>
                <c:pt idx="61">
                  <c:v>0</c:v>
                </c:pt>
                <c:pt idx="62">
                  <c:v>2</c:v>
                </c:pt>
                <c:pt idx="63">
                  <c:v>0</c:v>
                </c:pt>
                <c:pt idx="64">
                  <c:v>1</c:v>
                </c:pt>
                <c:pt idx="65">
                  <c:v>1</c:v>
                </c:pt>
                <c:pt idx="66">
                  <c:v>0</c:v>
                </c:pt>
                <c:pt idx="67">
                  <c:v>0</c:v>
                </c:pt>
                <c:pt idx="68">
                  <c:v>1</c:v>
                </c:pt>
                <c:pt idx="69">
                  <c:v>1</c:v>
                </c:pt>
                <c:pt idx="70">
                  <c:v>0</c:v>
                </c:pt>
                <c:pt idx="71">
                  <c:v>1</c:v>
                </c:pt>
                <c:pt idx="72">
                  <c:v>1</c:v>
                </c:pt>
                <c:pt idx="73">
                  <c:v>0</c:v>
                </c:pt>
                <c:pt idx="74">
                  <c:v>0</c:v>
                </c:pt>
                <c:pt idx="75">
                  <c:v>1</c:v>
                </c:pt>
                <c:pt idx="76">
                  <c:v>1</c:v>
                </c:pt>
                <c:pt idx="77">
                  <c:v>0</c:v>
                </c:pt>
                <c:pt idx="78">
                  <c:v>1</c:v>
                </c:pt>
                <c:pt idx="79">
                  <c:v>-1</c:v>
                </c:pt>
                <c:pt idx="80">
                  <c:v>4</c:v>
                </c:pt>
                <c:pt idx="81">
                  <c:v>0</c:v>
                </c:pt>
                <c:pt idx="82">
                  <c:v>0</c:v>
                </c:pt>
                <c:pt idx="83">
                  <c:v>1</c:v>
                </c:pt>
                <c:pt idx="84">
                  <c:v>1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-11</c:v>
                </c:pt>
                <c:pt idx="93">
                  <c:v>-1</c:v>
                </c:pt>
                <c:pt idx="94">
                  <c:v>0</c:v>
                </c:pt>
                <c:pt idx="95">
                  <c:v>2</c:v>
                </c:pt>
                <c:pt idx="96">
                  <c:v>0</c:v>
                </c:pt>
                <c:pt idx="97">
                  <c:v>-1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1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3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1</c:v>
                </c:pt>
                <c:pt idx="126">
                  <c:v>-2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6</c:v>
                </c:pt>
                <c:pt idx="132">
                  <c:v>-4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1</c:v>
                </c:pt>
                <c:pt idx="143">
                  <c:v>0</c:v>
                </c:pt>
                <c:pt idx="144">
                  <c:v>0</c:v>
                </c:pt>
                <c:pt idx="145">
                  <c:v>7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-1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-2</c:v>
                </c:pt>
                <c:pt idx="157">
                  <c:v>-1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5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2</c:v>
                </c:pt>
                <c:pt idx="189">
                  <c:v>0</c:v>
                </c:pt>
                <c:pt idx="190">
                  <c:v>1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2</c:v>
                </c:pt>
                <c:pt idx="195">
                  <c:v>2</c:v>
                </c:pt>
                <c:pt idx="196">
                  <c:v>0</c:v>
                </c:pt>
                <c:pt idx="197">
                  <c:v>0</c:v>
                </c:pt>
                <c:pt idx="198">
                  <c:v>1</c:v>
                </c:pt>
                <c:pt idx="199">
                  <c:v>0</c:v>
                </c:pt>
                <c:pt idx="200">
                  <c:v>1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-4</c:v>
                </c:pt>
                <c:pt idx="206">
                  <c:v>0</c:v>
                </c:pt>
                <c:pt idx="207">
                  <c:v>3</c:v>
                </c:pt>
                <c:pt idx="208">
                  <c:v>1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1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-1</c:v>
                </c:pt>
                <c:pt idx="226">
                  <c:v>2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1</c:v>
                </c:pt>
                <c:pt idx="240">
                  <c:v>0</c:v>
                </c:pt>
                <c:pt idx="241">
                  <c:v>2</c:v>
                </c:pt>
                <c:pt idx="242">
                  <c:v>-5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5</c:v>
                </c:pt>
                <c:pt idx="249">
                  <c:v>-1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2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3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1</c:v>
                </c:pt>
                <c:pt idx="277">
                  <c:v>0</c:v>
                </c:pt>
                <c:pt idx="278">
                  <c:v>4</c:v>
                </c:pt>
                <c:pt idx="279">
                  <c:v>-4</c:v>
                </c:pt>
                <c:pt idx="280">
                  <c:v>0</c:v>
                </c:pt>
                <c:pt idx="281">
                  <c:v>4</c:v>
                </c:pt>
                <c:pt idx="282">
                  <c:v>1</c:v>
                </c:pt>
                <c:pt idx="283">
                  <c:v>-1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1</c:v>
                </c:pt>
                <c:pt idx="294">
                  <c:v>1</c:v>
                </c:pt>
                <c:pt idx="295">
                  <c:v>-1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1</c:v>
                </c:pt>
                <c:pt idx="307">
                  <c:v>0</c:v>
                </c:pt>
                <c:pt idx="308">
                  <c:v>2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-2</c:v>
                </c:pt>
                <c:pt idx="314">
                  <c:v>2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2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1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-5</c:v>
                </c:pt>
                <c:pt idx="378">
                  <c:v>0</c:v>
                </c:pt>
                <c:pt idx="379">
                  <c:v>0</c:v>
                </c:pt>
                <c:pt idx="380">
                  <c:v>2</c:v>
                </c:pt>
                <c:pt idx="381">
                  <c:v>-2</c:v>
                </c:pt>
                <c:pt idx="382">
                  <c:v>0</c:v>
                </c:pt>
                <c:pt idx="383">
                  <c:v>1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-1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2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4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-3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1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5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-6</c:v>
                </c:pt>
                <c:pt idx="493">
                  <c:v>1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1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1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</c:numCache>
            </c:numRef>
          </c:val>
        </c:ser>
        <c:marker val="1"/>
        <c:axId val="98978432"/>
        <c:axId val="99000704"/>
      </c:lineChart>
      <c:catAx>
        <c:axId val="98978432"/>
        <c:scaling>
          <c:orientation val="minMax"/>
        </c:scaling>
        <c:delete val="1"/>
        <c:axPos val="b"/>
        <c:majorTickMark val="none"/>
        <c:tickLblPos val="none"/>
        <c:crossAx val="99000704"/>
        <c:crosses val="autoZero"/>
        <c:auto val="1"/>
        <c:lblAlgn val="ctr"/>
        <c:lblOffset val="100"/>
      </c:catAx>
      <c:valAx>
        <c:axId val="99000704"/>
        <c:scaling>
          <c:orientation val="minMax"/>
        </c:scaling>
        <c:axPos val="l"/>
        <c:numFmt formatCode="General" sourceLinked="1"/>
        <c:majorTickMark val="none"/>
        <c:tickLblPos val="nextTo"/>
        <c:crossAx val="98978432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plotArea>
      <c:layout/>
      <c:barChart>
        <c:barDir val="col"/>
        <c:grouping val="stacked"/>
        <c:ser>
          <c:idx val="0"/>
          <c:order val="0"/>
          <c:tx>
            <c:v>Alterations</c:v>
          </c:tx>
          <c:spPr>
            <a:solidFill>
              <a:srgbClr val="FFC000"/>
            </a:solidFill>
          </c:spPr>
          <c:cat>
            <c:numRef>
              <c:f>opencart!$D$2:$D$165</c:f>
              <c:numCache>
                <c:formatCode>[$-409]d\-mmm\-yy;@</c:formatCode>
                <c:ptCount val="164"/>
                <c:pt idx="0">
                  <c:v>39888.030543981484</c:v>
                </c:pt>
                <c:pt idx="1">
                  <c:v>39888.542569444959</c:v>
                </c:pt>
                <c:pt idx="2">
                  <c:v>39888.6559837963</c:v>
                </c:pt>
                <c:pt idx="3">
                  <c:v>39889.065370370372</c:v>
                </c:pt>
                <c:pt idx="4">
                  <c:v>39890.663993055554</c:v>
                </c:pt>
                <c:pt idx="5">
                  <c:v>39890.672685185185</c:v>
                </c:pt>
                <c:pt idx="6">
                  <c:v>39891.591226851575</c:v>
                </c:pt>
                <c:pt idx="7">
                  <c:v>39891.707083333175</c:v>
                </c:pt>
                <c:pt idx="8">
                  <c:v>39892.773414351854</c:v>
                </c:pt>
                <c:pt idx="9">
                  <c:v>39896.05395833333</c:v>
                </c:pt>
                <c:pt idx="10">
                  <c:v>39899.113715277781</c:v>
                </c:pt>
                <c:pt idx="11">
                  <c:v>39912.001527777778</c:v>
                </c:pt>
                <c:pt idx="12">
                  <c:v>39937.462604166656</c:v>
                </c:pt>
                <c:pt idx="13">
                  <c:v>39940.877476851834</c:v>
                </c:pt>
                <c:pt idx="14">
                  <c:v>39983.086620370392</c:v>
                </c:pt>
                <c:pt idx="15">
                  <c:v>40016.032060185185</c:v>
                </c:pt>
                <c:pt idx="16">
                  <c:v>40121.961365740724</c:v>
                </c:pt>
                <c:pt idx="17">
                  <c:v>40121.964930555558</c:v>
                </c:pt>
                <c:pt idx="18">
                  <c:v>40122.096585648149</c:v>
                </c:pt>
                <c:pt idx="19">
                  <c:v>40246.543611111105</c:v>
                </c:pt>
                <c:pt idx="20">
                  <c:v>40246.569687499999</c:v>
                </c:pt>
                <c:pt idx="21">
                  <c:v>40249.735312499994</c:v>
                </c:pt>
                <c:pt idx="22">
                  <c:v>40252.755104166594</c:v>
                </c:pt>
                <c:pt idx="23">
                  <c:v>40264.848414352266</c:v>
                </c:pt>
                <c:pt idx="24">
                  <c:v>40266.646134259259</c:v>
                </c:pt>
                <c:pt idx="25">
                  <c:v>40279.224537037036</c:v>
                </c:pt>
                <c:pt idx="26">
                  <c:v>40331.642951389003</c:v>
                </c:pt>
                <c:pt idx="27">
                  <c:v>40331.670138888891</c:v>
                </c:pt>
                <c:pt idx="28">
                  <c:v>40417.829340277778</c:v>
                </c:pt>
                <c:pt idx="29">
                  <c:v>40478.017291666656</c:v>
                </c:pt>
                <c:pt idx="30">
                  <c:v>40503.15896990741</c:v>
                </c:pt>
                <c:pt idx="31">
                  <c:v>40660.208067129628</c:v>
                </c:pt>
                <c:pt idx="32">
                  <c:v>40660.628310185188</c:v>
                </c:pt>
                <c:pt idx="33">
                  <c:v>40661.679178240738</c:v>
                </c:pt>
                <c:pt idx="34">
                  <c:v>40662.688321759255</c:v>
                </c:pt>
                <c:pt idx="35">
                  <c:v>40670.712384259255</c:v>
                </c:pt>
                <c:pt idx="36">
                  <c:v>40673.229247684976</c:v>
                </c:pt>
                <c:pt idx="37">
                  <c:v>40676.226886574077</c:v>
                </c:pt>
                <c:pt idx="38">
                  <c:v>40686.601793980997</c:v>
                </c:pt>
                <c:pt idx="39">
                  <c:v>40687.548541666656</c:v>
                </c:pt>
                <c:pt idx="40">
                  <c:v>40687.550775463002</c:v>
                </c:pt>
                <c:pt idx="41">
                  <c:v>40687.666817129633</c:v>
                </c:pt>
                <c:pt idx="42">
                  <c:v>40689.18650462963</c:v>
                </c:pt>
                <c:pt idx="43">
                  <c:v>40693.747986110975</c:v>
                </c:pt>
                <c:pt idx="44">
                  <c:v>40699.535868055558</c:v>
                </c:pt>
                <c:pt idx="45">
                  <c:v>40726.617094907408</c:v>
                </c:pt>
                <c:pt idx="46">
                  <c:v>40726.621886574074</c:v>
                </c:pt>
                <c:pt idx="47">
                  <c:v>40726.623240740584</c:v>
                </c:pt>
                <c:pt idx="48">
                  <c:v>40726.640451388892</c:v>
                </c:pt>
                <c:pt idx="49">
                  <c:v>40728.597662036984</c:v>
                </c:pt>
                <c:pt idx="50">
                  <c:v>40740.710347222222</c:v>
                </c:pt>
                <c:pt idx="51">
                  <c:v>40742.745069444441</c:v>
                </c:pt>
                <c:pt idx="52">
                  <c:v>40743.456736111111</c:v>
                </c:pt>
                <c:pt idx="53">
                  <c:v>40746.647326388891</c:v>
                </c:pt>
                <c:pt idx="54">
                  <c:v>40748.171261574076</c:v>
                </c:pt>
                <c:pt idx="55">
                  <c:v>41082.674189814774</c:v>
                </c:pt>
                <c:pt idx="56">
                  <c:v>41113.195844907175</c:v>
                </c:pt>
                <c:pt idx="57">
                  <c:v>41113.59211805556</c:v>
                </c:pt>
                <c:pt idx="58">
                  <c:v>41113.611354166671</c:v>
                </c:pt>
                <c:pt idx="59">
                  <c:v>41114.552175925943</c:v>
                </c:pt>
                <c:pt idx="60">
                  <c:v>41115.508333333331</c:v>
                </c:pt>
                <c:pt idx="61">
                  <c:v>41125.792708333174</c:v>
                </c:pt>
                <c:pt idx="62">
                  <c:v>41131.46565972222</c:v>
                </c:pt>
                <c:pt idx="63">
                  <c:v>41132.666180554988</c:v>
                </c:pt>
                <c:pt idx="64">
                  <c:v>41132.931273148213</c:v>
                </c:pt>
                <c:pt idx="65">
                  <c:v>41134.558460648193</c:v>
                </c:pt>
                <c:pt idx="66">
                  <c:v>41134.583854166667</c:v>
                </c:pt>
                <c:pt idx="67">
                  <c:v>41134.621724536424</c:v>
                </c:pt>
                <c:pt idx="68">
                  <c:v>41134.672048610984</c:v>
                </c:pt>
                <c:pt idx="69">
                  <c:v>41135.3596875</c:v>
                </c:pt>
                <c:pt idx="70">
                  <c:v>41141.787349536986</c:v>
                </c:pt>
                <c:pt idx="71">
                  <c:v>41144.472812500011</c:v>
                </c:pt>
                <c:pt idx="72">
                  <c:v>41144.699479166586</c:v>
                </c:pt>
                <c:pt idx="73">
                  <c:v>41148.250960648147</c:v>
                </c:pt>
                <c:pt idx="74">
                  <c:v>41151.342361111107</c:v>
                </c:pt>
                <c:pt idx="75">
                  <c:v>41151.690324074072</c:v>
                </c:pt>
                <c:pt idx="76">
                  <c:v>41152.271967592584</c:v>
                </c:pt>
                <c:pt idx="77">
                  <c:v>41153.351377315012</c:v>
                </c:pt>
                <c:pt idx="78">
                  <c:v>41154.142974537026</c:v>
                </c:pt>
                <c:pt idx="79">
                  <c:v>41154.161863425928</c:v>
                </c:pt>
                <c:pt idx="80">
                  <c:v>41157.808738426502</c:v>
                </c:pt>
                <c:pt idx="81">
                  <c:v>41161.650833333333</c:v>
                </c:pt>
                <c:pt idx="82">
                  <c:v>41172.442708333336</c:v>
                </c:pt>
                <c:pt idx="83">
                  <c:v>41176.668124999997</c:v>
                </c:pt>
                <c:pt idx="84">
                  <c:v>41180.676932870367</c:v>
                </c:pt>
                <c:pt idx="85">
                  <c:v>41194.037245370382</c:v>
                </c:pt>
                <c:pt idx="86">
                  <c:v>41233.377523148243</c:v>
                </c:pt>
                <c:pt idx="87">
                  <c:v>41243.224930555174</c:v>
                </c:pt>
                <c:pt idx="88">
                  <c:v>41245.383611111109</c:v>
                </c:pt>
                <c:pt idx="89">
                  <c:v>41245.410787037035</c:v>
                </c:pt>
                <c:pt idx="90">
                  <c:v>41246.629444444436</c:v>
                </c:pt>
                <c:pt idx="91">
                  <c:v>41247.12372685119</c:v>
                </c:pt>
                <c:pt idx="92">
                  <c:v>41248.569467592584</c:v>
                </c:pt>
                <c:pt idx="93">
                  <c:v>41251.680752314816</c:v>
                </c:pt>
                <c:pt idx="94">
                  <c:v>41252.637615740736</c:v>
                </c:pt>
                <c:pt idx="95">
                  <c:v>41256.313796296643</c:v>
                </c:pt>
                <c:pt idx="96">
                  <c:v>41256.957476851851</c:v>
                </c:pt>
                <c:pt idx="97">
                  <c:v>41257.611504629625</c:v>
                </c:pt>
                <c:pt idx="98">
                  <c:v>41258.176574074212</c:v>
                </c:pt>
                <c:pt idx="99">
                  <c:v>41258.694745370354</c:v>
                </c:pt>
                <c:pt idx="100">
                  <c:v>41260.720949074072</c:v>
                </c:pt>
                <c:pt idx="101">
                  <c:v>41261.182581018518</c:v>
                </c:pt>
                <c:pt idx="102">
                  <c:v>41261.421759259254</c:v>
                </c:pt>
                <c:pt idx="103">
                  <c:v>41266.520381944436</c:v>
                </c:pt>
                <c:pt idx="104">
                  <c:v>41269.42496527778</c:v>
                </c:pt>
                <c:pt idx="105">
                  <c:v>41270.178888888891</c:v>
                </c:pt>
                <c:pt idx="106">
                  <c:v>41270.334722222222</c:v>
                </c:pt>
                <c:pt idx="107">
                  <c:v>41277.577303240745</c:v>
                </c:pt>
                <c:pt idx="108">
                  <c:v>41277.703738425931</c:v>
                </c:pt>
                <c:pt idx="109">
                  <c:v>41278.075844907406</c:v>
                </c:pt>
                <c:pt idx="110">
                  <c:v>41278.296678240738</c:v>
                </c:pt>
                <c:pt idx="111">
                  <c:v>41284.035127314804</c:v>
                </c:pt>
                <c:pt idx="112">
                  <c:v>41288.544583333336</c:v>
                </c:pt>
                <c:pt idx="113">
                  <c:v>41292.38894675926</c:v>
                </c:pt>
                <c:pt idx="114">
                  <c:v>41293.628171296295</c:v>
                </c:pt>
                <c:pt idx="115">
                  <c:v>41298.419432870382</c:v>
                </c:pt>
                <c:pt idx="116">
                  <c:v>41299.789722222224</c:v>
                </c:pt>
                <c:pt idx="117">
                  <c:v>41299.807592592602</c:v>
                </c:pt>
                <c:pt idx="118">
                  <c:v>41299.811018518543</c:v>
                </c:pt>
                <c:pt idx="119">
                  <c:v>41299.833252314813</c:v>
                </c:pt>
                <c:pt idx="120">
                  <c:v>41300.118055555562</c:v>
                </c:pt>
                <c:pt idx="121">
                  <c:v>41301.446689814817</c:v>
                </c:pt>
                <c:pt idx="122">
                  <c:v>41302.544432870382</c:v>
                </c:pt>
                <c:pt idx="123">
                  <c:v>41302.710555555561</c:v>
                </c:pt>
                <c:pt idx="124">
                  <c:v>41303.518923611104</c:v>
                </c:pt>
                <c:pt idx="125">
                  <c:v>41304.449560185181</c:v>
                </c:pt>
                <c:pt idx="126">
                  <c:v>41304.485162037025</c:v>
                </c:pt>
                <c:pt idx="127">
                  <c:v>41308.664016203707</c:v>
                </c:pt>
                <c:pt idx="128">
                  <c:v>41309.200208333335</c:v>
                </c:pt>
                <c:pt idx="129">
                  <c:v>41309.601203703576</c:v>
                </c:pt>
                <c:pt idx="130">
                  <c:v>41309.625613425931</c:v>
                </c:pt>
                <c:pt idx="131">
                  <c:v>41313.451770833184</c:v>
                </c:pt>
                <c:pt idx="132">
                  <c:v>41315.558449074211</c:v>
                </c:pt>
                <c:pt idx="133">
                  <c:v>41315.560347222221</c:v>
                </c:pt>
                <c:pt idx="134">
                  <c:v>41319.895752314806</c:v>
                </c:pt>
                <c:pt idx="135">
                  <c:v>41321.50273148148</c:v>
                </c:pt>
                <c:pt idx="136">
                  <c:v>41324.212592592601</c:v>
                </c:pt>
                <c:pt idx="137">
                  <c:v>41324.447268518517</c:v>
                </c:pt>
                <c:pt idx="138">
                  <c:v>41324.479907407411</c:v>
                </c:pt>
                <c:pt idx="139">
                  <c:v>41324.731180554852</c:v>
                </c:pt>
                <c:pt idx="140">
                  <c:v>41324.75990740741</c:v>
                </c:pt>
                <c:pt idx="141">
                  <c:v>41325.021898148203</c:v>
                </c:pt>
                <c:pt idx="142">
                  <c:v>41328.539699074092</c:v>
                </c:pt>
                <c:pt idx="143">
                  <c:v>41332.705115740726</c:v>
                </c:pt>
                <c:pt idx="144">
                  <c:v>41334.199965277774</c:v>
                </c:pt>
                <c:pt idx="145">
                  <c:v>41335.762199074081</c:v>
                </c:pt>
                <c:pt idx="146">
                  <c:v>41344.096770833174</c:v>
                </c:pt>
                <c:pt idx="147">
                  <c:v>41348.253043981174</c:v>
                </c:pt>
                <c:pt idx="148">
                  <c:v>41349.667349536976</c:v>
                </c:pt>
                <c:pt idx="149">
                  <c:v>41355.469189814576</c:v>
                </c:pt>
                <c:pt idx="150">
                  <c:v>41403.223032407404</c:v>
                </c:pt>
                <c:pt idx="151">
                  <c:v>41440.20722222222</c:v>
                </c:pt>
                <c:pt idx="152">
                  <c:v>41441.637916666594</c:v>
                </c:pt>
                <c:pt idx="153">
                  <c:v>41442.523368055554</c:v>
                </c:pt>
                <c:pt idx="154">
                  <c:v>41443.302546296873</c:v>
                </c:pt>
                <c:pt idx="155">
                  <c:v>41443.341365740736</c:v>
                </c:pt>
                <c:pt idx="156">
                  <c:v>41443.343159722222</c:v>
                </c:pt>
                <c:pt idx="157">
                  <c:v>41443.557476851856</c:v>
                </c:pt>
                <c:pt idx="158">
                  <c:v>41450.226319444613</c:v>
                </c:pt>
                <c:pt idx="159">
                  <c:v>41455.264571759224</c:v>
                </c:pt>
                <c:pt idx="160">
                  <c:v>41459.271331018521</c:v>
                </c:pt>
                <c:pt idx="161">
                  <c:v>41459.50953703704</c:v>
                </c:pt>
                <c:pt idx="162">
                  <c:v>41463.17015046296</c:v>
                </c:pt>
                <c:pt idx="163">
                  <c:v>41472.321840277778</c:v>
                </c:pt>
              </c:numCache>
            </c:numRef>
          </c:cat>
          <c:val>
            <c:numRef>
              <c:f>opencart!$S$2:$S$165</c:f>
              <c:numCache>
                <c:formatCode>General</c:formatCode>
                <c:ptCount val="164"/>
                <c:pt idx="0">
                  <c:v>21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  <c:pt idx="10">
                  <c:v>0</c:v>
                </c:pt>
                <c:pt idx="11">
                  <c:v>9</c:v>
                </c:pt>
                <c:pt idx="12">
                  <c:v>1</c:v>
                </c:pt>
                <c:pt idx="13">
                  <c:v>4</c:v>
                </c:pt>
                <c:pt idx="14">
                  <c:v>0</c:v>
                </c:pt>
                <c:pt idx="15">
                  <c:v>0</c:v>
                </c:pt>
                <c:pt idx="16">
                  <c:v>4</c:v>
                </c:pt>
                <c:pt idx="17">
                  <c:v>0</c:v>
                </c:pt>
                <c:pt idx="18">
                  <c:v>10</c:v>
                </c:pt>
                <c:pt idx="19">
                  <c:v>0</c:v>
                </c:pt>
                <c:pt idx="20">
                  <c:v>0</c:v>
                </c:pt>
                <c:pt idx="21">
                  <c:v>1</c:v>
                </c:pt>
                <c:pt idx="22">
                  <c:v>0</c:v>
                </c:pt>
                <c:pt idx="23">
                  <c:v>3</c:v>
                </c:pt>
                <c:pt idx="24">
                  <c:v>0</c:v>
                </c:pt>
                <c:pt idx="25">
                  <c:v>5</c:v>
                </c:pt>
                <c:pt idx="26">
                  <c:v>6</c:v>
                </c:pt>
                <c:pt idx="27">
                  <c:v>0</c:v>
                </c:pt>
                <c:pt idx="28">
                  <c:v>2</c:v>
                </c:pt>
                <c:pt idx="29">
                  <c:v>0</c:v>
                </c:pt>
                <c:pt idx="30">
                  <c:v>0</c:v>
                </c:pt>
                <c:pt idx="31">
                  <c:v>2</c:v>
                </c:pt>
                <c:pt idx="32">
                  <c:v>17</c:v>
                </c:pt>
                <c:pt idx="33">
                  <c:v>0</c:v>
                </c:pt>
                <c:pt idx="34">
                  <c:v>1</c:v>
                </c:pt>
                <c:pt idx="35">
                  <c:v>1</c:v>
                </c:pt>
                <c:pt idx="36">
                  <c:v>4</c:v>
                </c:pt>
                <c:pt idx="37">
                  <c:v>0</c:v>
                </c:pt>
                <c:pt idx="38">
                  <c:v>2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47</c:v>
                </c:pt>
                <c:pt idx="46">
                  <c:v>0</c:v>
                </c:pt>
                <c:pt idx="47">
                  <c:v>0</c:v>
                </c:pt>
                <c:pt idx="48">
                  <c:v>1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</c:v>
                </c:pt>
                <c:pt idx="55">
                  <c:v>16</c:v>
                </c:pt>
                <c:pt idx="56">
                  <c:v>1</c:v>
                </c:pt>
                <c:pt idx="57">
                  <c:v>2</c:v>
                </c:pt>
                <c:pt idx="58">
                  <c:v>1</c:v>
                </c:pt>
                <c:pt idx="59">
                  <c:v>12</c:v>
                </c:pt>
                <c:pt idx="60">
                  <c:v>4</c:v>
                </c:pt>
                <c:pt idx="61">
                  <c:v>0</c:v>
                </c:pt>
                <c:pt idx="62">
                  <c:v>3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2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1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</c:v>
                </c:pt>
                <c:pt idx="94">
                  <c:v>1</c:v>
                </c:pt>
                <c:pt idx="95">
                  <c:v>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60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2</c:v>
                </c:pt>
                <c:pt idx="109">
                  <c:v>0</c:v>
                </c:pt>
                <c:pt idx="110">
                  <c:v>1</c:v>
                </c:pt>
                <c:pt idx="111">
                  <c:v>34</c:v>
                </c:pt>
                <c:pt idx="112">
                  <c:v>34</c:v>
                </c:pt>
                <c:pt idx="113">
                  <c:v>0</c:v>
                </c:pt>
                <c:pt idx="114">
                  <c:v>0</c:v>
                </c:pt>
                <c:pt idx="115">
                  <c:v>2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2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1</c:v>
                </c:pt>
                <c:pt idx="126">
                  <c:v>0</c:v>
                </c:pt>
                <c:pt idx="127">
                  <c:v>2</c:v>
                </c:pt>
                <c:pt idx="128">
                  <c:v>7</c:v>
                </c:pt>
                <c:pt idx="129">
                  <c:v>0</c:v>
                </c:pt>
                <c:pt idx="130">
                  <c:v>0</c:v>
                </c:pt>
                <c:pt idx="131">
                  <c:v>1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2</c:v>
                </c:pt>
                <c:pt idx="138">
                  <c:v>1</c:v>
                </c:pt>
                <c:pt idx="139">
                  <c:v>0</c:v>
                </c:pt>
                <c:pt idx="140">
                  <c:v>2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1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2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3</c:v>
                </c:pt>
                <c:pt idx="161">
                  <c:v>0</c:v>
                </c:pt>
                <c:pt idx="162">
                  <c:v>0</c:v>
                </c:pt>
                <c:pt idx="163">
                  <c:v>1</c:v>
                </c:pt>
              </c:numCache>
            </c:numRef>
          </c:val>
        </c:ser>
        <c:ser>
          <c:idx val="1"/>
          <c:order val="1"/>
          <c:tx>
            <c:v>Insertions</c:v>
          </c:tx>
          <c:spPr>
            <a:solidFill>
              <a:srgbClr val="00B050"/>
            </a:solidFill>
          </c:spPr>
          <c:cat>
            <c:numRef>
              <c:f>opencart!$D$2:$D$165</c:f>
              <c:numCache>
                <c:formatCode>[$-409]d\-mmm\-yy;@</c:formatCode>
                <c:ptCount val="164"/>
                <c:pt idx="0">
                  <c:v>39888.030543981484</c:v>
                </c:pt>
                <c:pt idx="1">
                  <c:v>39888.542569444959</c:v>
                </c:pt>
                <c:pt idx="2">
                  <c:v>39888.6559837963</c:v>
                </c:pt>
                <c:pt idx="3">
                  <c:v>39889.065370370372</c:v>
                </c:pt>
                <c:pt idx="4">
                  <c:v>39890.663993055554</c:v>
                </c:pt>
                <c:pt idx="5">
                  <c:v>39890.672685185185</c:v>
                </c:pt>
                <c:pt idx="6">
                  <c:v>39891.591226851575</c:v>
                </c:pt>
                <c:pt idx="7">
                  <c:v>39891.707083333175</c:v>
                </c:pt>
                <c:pt idx="8">
                  <c:v>39892.773414351854</c:v>
                </c:pt>
                <c:pt idx="9">
                  <c:v>39896.05395833333</c:v>
                </c:pt>
                <c:pt idx="10">
                  <c:v>39899.113715277781</c:v>
                </c:pt>
                <c:pt idx="11">
                  <c:v>39912.001527777778</c:v>
                </c:pt>
                <c:pt idx="12">
                  <c:v>39937.462604166656</c:v>
                </c:pt>
                <c:pt idx="13">
                  <c:v>39940.877476851834</c:v>
                </c:pt>
                <c:pt idx="14">
                  <c:v>39983.086620370392</c:v>
                </c:pt>
                <c:pt idx="15">
                  <c:v>40016.032060185185</c:v>
                </c:pt>
                <c:pt idx="16">
                  <c:v>40121.961365740724</c:v>
                </c:pt>
                <c:pt idx="17">
                  <c:v>40121.964930555558</c:v>
                </c:pt>
                <c:pt idx="18">
                  <c:v>40122.096585648149</c:v>
                </c:pt>
                <c:pt idx="19">
                  <c:v>40246.543611111105</c:v>
                </c:pt>
                <c:pt idx="20">
                  <c:v>40246.569687499999</c:v>
                </c:pt>
                <c:pt idx="21">
                  <c:v>40249.735312499994</c:v>
                </c:pt>
                <c:pt idx="22">
                  <c:v>40252.755104166594</c:v>
                </c:pt>
                <c:pt idx="23">
                  <c:v>40264.848414352266</c:v>
                </c:pt>
                <c:pt idx="24">
                  <c:v>40266.646134259259</c:v>
                </c:pt>
                <c:pt idx="25">
                  <c:v>40279.224537037036</c:v>
                </c:pt>
                <c:pt idx="26">
                  <c:v>40331.642951389003</c:v>
                </c:pt>
                <c:pt idx="27">
                  <c:v>40331.670138888891</c:v>
                </c:pt>
                <c:pt idx="28">
                  <c:v>40417.829340277778</c:v>
                </c:pt>
                <c:pt idx="29">
                  <c:v>40478.017291666656</c:v>
                </c:pt>
                <c:pt idx="30">
                  <c:v>40503.15896990741</c:v>
                </c:pt>
                <c:pt idx="31">
                  <c:v>40660.208067129628</c:v>
                </c:pt>
                <c:pt idx="32">
                  <c:v>40660.628310185188</c:v>
                </c:pt>
                <c:pt idx="33">
                  <c:v>40661.679178240738</c:v>
                </c:pt>
                <c:pt idx="34">
                  <c:v>40662.688321759255</c:v>
                </c:pt>
                <c:pt idx="35">
                  <c:v>40670.712384259255</c:v>
                </c:pt>
                <c:pt idx="36">
                  <c:v>40673.229247684976</c:v>
                </c:pt>
                <c:pt idx="37">
                  <c:v>40676.226886574077</c:v>
                </c:pt>
                <c:pt idx="38">
                  <c:v>40686.601793980997</c:v>
                </c:pt>
                <c:pt idx="39">
                  <c:v>40687.548541666656</c:v>
                </c:pt>
                <c:pt idx="40">
                  <c:v>40687.550775463002</c:v>
                </c:pt>
                <c:pt idx="41">
                  <c:v>40687.666817129633</c:v>
                </c:pt>
                <c:pt idx="42">
                  <c:v>40689.18650462963</c:v>
                </c:pt>
                <c:pt idx="43">
                  <c:v>40693.747986110975</c:v>
                </c:pt>
                <c:pt idx="44">
                  <c:v>40699.535868055558</c:v>
                </c:pt>
                <c:pt idx="45">
                  <c:v>40726.617094907408</c:v>
                </c:pt>
                <c:pt idx="46">
                  <c:v>40726.621886574074</c:v>
                </c:pt>
                <c:pt idx="47">
                  <c:v>40726.623240740584</c:v>
                </c:pt>
                <c:pt idx="48">
                  <c:v>40726.640451388892</c:v>
                </c:pt>
                <c:pt idx="49">
                  <c:v>40728.597662036984</c:v>
                </c:pt>
                <c:pt idx="50">
                  <c:v>40740.710347222222</c:v>
                </c:pt>
                <c:pt idx="51">
                  <c:v>40742.745069444441</c:v>
                </c:pt>
                <c:pt idx="52">
                  <c:v>40743.456736111111</c:v>
                </c:pt>
                <c:pt idx="53">
                  <c:v>40746.647326388891</c:v>
                </c:pt>
                <c:pt idx="54">
                  <c:v>40748.171261574076</c:v>
                </c:pt>
                <c:pt idx="55">
                  <c:v>41082.674189814774</c:v>
                </c:pt>
                <c:pt idx="56">
                  <c:v>41113.195844907175</c:v>
                </c:pt>
                <c:pt idx="57">
                  <c:v>41113.59211805556</c:v>
                </c:pt>
                <c:pt idx="58">
                  <c:v>41113.611354166671</c:v>
                </c:pt>
                <c:pt idx="59">
                  <c:v>41114.552175925943</c:v>
                </c:pt>
                <c:pt idx="60">
                  <c:v>41115.508333333331</c:v>
                </c:pt>
                <c:pt idx="61">
                  <c:v>41125.792708333174</c:v>
                </c:pt>
                <c:pt idx="62">
                  <c:v>41131.46565972222</c:v>
                </c:pt>
                <c:pt idx="63">
                  <c:v>41132.666180554988</c:v>
                </c:pt>
                <c:pt idx="64">
                  <c:v>41132.931273148213</c:v>
                </c:pt>
                <c:pt idx="65">
                  <c:v>41134.558460648193</c:v>
                </c:pt>
                <c:pt idx="66">
                  <c:v>41134.583854166667</c:v>
                </c:pt>
                <c:pt idx="67">
                  <c:v>41134.621724536424</c:v>
                </c:pt>
                <c:pt idx="68">
                  <c:v>41134.672048610984</c:v>
                </c:pt>
                <c:pt idx="69">
                  <c:v>41135.3596875</c:v>
                </c:pt>
                <c:pt idx="70">
                  <c:v>41141.787349536986</c:v>
                </c:pt>
                <c:pt idx="71">
                  <c:v>41144.472812500011</c:v>
                </c:pt>
                <c:pt idx="72">
                  <c:v>41144.699479166586</c:v>
                </c:pt>
                <c:pt idx="73">
                  <c:v>41148.250960648147</c:v>
                </c:pt>
                <c:pt idx="74">
                  <c:v>41151.342361111107</c:v>
                </c:pt>
                <c:pt idx="75">
                  <c:v>41151.690324074072</c:v>
                </c:pt>
                <c:pt idx="76">
                  <c:v>41152.271967592584</c:v>
                </c:pt>
                <c:pt idx="77">
                  <c:v>41153.351377315012</c:v>
                </c:pt>
                <c:pt idx="78">
                  <c:v>41154.142974537026</c:v>
                </c:pt>
                <c:pt idx="79">
                  <c:v>41154.161863425928</c:v>
                </c:pt>
                <c:pt idx="80">
                  <c:v>41157.808738426502</c:v>
                </c:pt>
                <c:pt idx="81">
                  <c:v>41161.650833333333</c:v>
                </c:pt>
                <c:pt idx="82">
                  <c:v>41172.442708333336</c:v>
                </c:pt>
                <c:pt idx="83">
                  <c:v>41176.668124999997</c:v>
                </c:pt>
                <c:pt idx="84">
                  <c:v>41180.676932870367</c:v>
                </c:pt>
                <c:pt idx="85">
                  <c:v>41194.037245370382</c:v>
                </c:pt>
                <c:pt idx="86">
                  <c:v>41233.377523148243</c:v>
                </c:pt>
                <c:pt idx="87">
                  <c:v>41243.224930555174</c:v>
                </c:pt>
                <c:pt idx="88">
                  <c:v>41245.383611111109</c:v>
                </c:pt>
                <c:pt idx="89">
                  <c:v>41245.410787037035</c:v>
                </c:pt>
                <c:pt idx="90">
                  <c:v>41246.629444444436</c:v>
                </c:pt>
                <c:pt idx="91">
                  <c:v>41247.12372685119</c:v>
                </c:pt>
                <c:pt idx="92">
                  <c:v>41248.569467592584</c:v>
                </c:pt>
                <c:pt idx="93">
                  <c:v>41251.680752314816</c:v>
                </c:pt>
                <c:pt idx="94">
                  <c:v>41252.637615740736</c:v>
                </c:pt>
                <c:pt idx="95">
                  <c:v>41256.313796296643</c:v>
                </c:pt>
                <c:pt idx="96">
                  <c:v>41256.957476851851</c:v>
                </c:pt>
                <c:pt idx="97">
                  <c:v>41257.611504629625</c:v>
                </c:pt>
                <c:pt idx="98">
                  <c:v>41258.176574074212</c:v>
                </c:pt>
                <c:pt idx="99">
                  <c:v>41258.694745370354</c:v>
                </c:pt>
                <c:pt idx="100">
                  <c:v>41260.720949074072</c:v>
                </c:pt>
                <c:pt idx="101">
                  <c:v>41261.182581018518</c:v>
                </c:pt>
                <c:pt idx="102">
                  <c:v>41261.421759259254</c:v>
                </c:pt>
                <c:pt idx="103">
                  <c:v>41266.520381944436</c:v>
                </c:pt>
                <c:pt idx="104">
                  <c:v>41269.42496527778</c:v>
                </c:pt>
                <c:pt idx="105">
                  <c:v>41270.178888888891</c:v>
                </c:pt>
                <c:pt idx="106">
                  <c:v>41270.334722222222</c:v>
                </c:pt>
                <c:pt idx="107">
                  <c:v>41277.577303240745</c:v>
                </c:pt>
                <c:pt idx="108">
                  <c:v>41277.703738425931</c:v>
                </c:pt>
                <c:pt idx="109">
                  <c:v>41278.075844907406</c:v>
                </c:pt>
                <c:pt idx="110">
                  <c:v>41278.296678240738</c:v>
                </c:pt>
                <c:pt idx="111">
                  <c:v>41284.035127314804</c:v>
                </c:pt>
                <c:pt idx="112">
                  <c:v>41288.544583333336</c:v>
                </c:pt>
                <c:pt idx="113">
                  <c:v>41292.38894675926</c:v>
                </c:pt>
                <c:pt idx="114">
                  <c:v>41293.628171296295</c:v>
                </c:pt>
                <c:pt idx="115">
                  <c:v>41298.419432870382</c:v>
                </c:pt>
                <c:pt idx="116">
                  <c:v>41299.789722222224</c:v>
                </c:pt>
                <c:pt idx="117">
                  <c:v>41299.807592592602</c:v>
                </c:pt>
                <c:pt idx="118">
                  <c:v>41299.811018518543</c:v>
                </c:pt>
                <c:pt idx="119">
                  <c:v>41299.833252314813</c:v>
                </c:pt>
                <c:pt idx="120">
                  <c:v>41300.118055555562</c:v>
                </c:pt>
                <c:pt idx="121">
                  <c:v>41301.446689814817</c:v>
                </c:pt>
                <c:pt idx="122">
                  <c:v>41302.544432870382</c:v>
                </c:pt>
                <c:pt idx="123">
                  <c:v>41302.710555555561</c:v>
                </c:pt>
                <c:pt idx="124">
                  <c:v>41303.518923611104</c:v>
                </c:pt>
                <c:pt idx="125">
                  <c:v>41304.449560185181</c:v>
                </c:pt>
                <c:pt idx="126">
                  <c:v>41304.485162037025</c:v>
                </c:pt>
                <c:pt idx="127">
                  <c:v>41308.664016203707</c:v>
                </c:pt>
                <c:pt idx="128">
                  <c:v>41309.200208333335</c:v>
                </c:pt>
                <c:pt idx="129">
                  <c:v>41309.601203703576</c:v>
                </c:pt>
                <c:pt idx="130">
                  <c:v>41309.625613425931</c:v>
                </c:pt>
                <c:pt idx="131">
                  <c:v>41313.451770833184</c:v>
                </c:pt>
                <c:pt idx="132">
                  <c:v>41315.558449074211</c:v>
                </c:pt>
                <c:pt idx="133">
                  <c:v>41315.560347222221</c:v>
                </c:pt>
                <c:pt idx="134">
                  <c:v>41319.895752314806</c:v>
                </c:pt>
                <c:pt idx="135">
                  <c:v>41321.50273148148</c:v>
                </c:pt>
                <c:pt idx="136">
                  <c:v>41324.212592592601</c:v>
                </c:pt>
                <c:pt idx="137">
                  <c:v>41324.447268518517</c:v>
                </c:pt>
                <c:pt idx="138">
                  <c:v>41324.479907407411</c:v>
                </c:pt>
                <c:pt idx="139">
                  <c:v>41324.731180554852</c:v>
                </c:pt>
                <c:pt idx="140">
                  <c:v>41324.75990740741</c:v>
                </c:pt>
                <c:pt idx="141">
                  <c:v>41325.021898148203</c:v>
                </c:pt>
                <c:pt idx="142">
                  <c:v>41328.539699074092</c:v>
                </c:pt>
                <c:pt idx="143">
                  <c:v>41332.705115740726</c:v>
                </c:pt>
                <c:pt idx="144">
                  <c:v>41334.199965277774</c:v>
                </c:pt>
                <c:pt idx="145">
                  <c:v>41335.762199074081</c:v>
                </c:pt>
                <c:pt idx="146">
                  <c:v>41344.096770833174</c:v>
                </c:pt>
                <c:pt idx="147">
                  <c:v>41348.253043981174</c:v>
                </c:pt>
                <c:pt idx="148">
                  <c:v>41349.667349536976</c:v>
                </c:pt>
                <c:pt idx="149">
                  <c:v>41355.469189814576</c:v>
                </c:pt>
                <c:pt idx="150">
                  <c:v>41403.223032407404</c:v>
                </c:pt>
                <c:pt idx="151">
                  <c:v>41440.20722222222</c:v>
                </c:pt>
                <c:pt idx="152">
                  <c:v>41441.637916666594</c:v>
                </c:pt>
                <c:pt idx="153">
                  <c:v>41442.523368055554</c:v>
                </c:pt>
                <c:pt idx="154">
                  <c:v>41443.302546296873</c:v>
                </c:pt>
                <c:pt idx="155">
                  <c:v>41443.341365740736</c:v>
                </c:pt>
                <c:pt idx="156">
                  <c:v>41443.343159722222</c:v>
                </c:pt>
                <c:pt idx="157">
                  <c:v>41443.557476851856</c:v>
                </c:pt>
                <c:pt idx="158">
                  <c:v>41450.226319444613</c:v>
                </c:pt>
                <c:pt idx="159">
                  <c:v>41455.264571759224</c:v>
                </c:pt>
                <c:pt idx="160">
                  <c:v>41459.271331018521</c:v>
                </c:pt>
                <c:pt idx="161">
                  <c:v>41459.50953703704</c:v>
                </c:pt>
                <c:pt idx="162">
                  <c:v>41463.17015046296</c:v>
                </c:pt>
                <c:pt idx="163">
                  <c:v>41472.321840277778</c:v>
                </c:pt>
              </c:numCache>
            </c:numRef>
          </c:cat>
          <c:val>
            <c:numRef>
              <c:f>opencart!$W$2:$W$165</c:f>
              <c:numCache>
                <c:formatCode>General</c:formatCode>
                <c:ptCount val="164"/>
                <c:pt idx="0">
                  <c:v>35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  <c:pt idx="10">
                  <c:v>6</c:v>
                </c:pt>
                <c:pt idx="11">
                  <c:v>4</c:v>
                </c:pt>
                <c:pt idx="12">
                  <c:v>1</c:v>
                </c:pt>
                <c:pt idx="13">
                  <c:v>0</c:v>
                </c:pt>
                <c:pt idx="14">
                  <c:v>353</c:v>
                </c:pt>
                <c:pt idx="15">
                  <c:v>352</c:v>
                </c:pt>
                <c:pt idx="16">
                  <c:v>19</c:v>
                </c:pt>
                <c:pt idx="17">
                  <c:v>8</c:v>
                </c:pt>
                <c:pt idx="18">
                  <c:v>10</c:v>
                </c:pt>
                <c:pt idx="19">
                  <c:v>0</c:v>
                </c:pt>
                <c:pt idx="20">
                  <c:v>439</c:v>
                </c:pt>
                <c:pt idx="21">
                  <c:v>1</c:v>
                </c:pt>
                <c:pt idx="22">
                  <c:v>0</c:v>
                </c:pt>
                <c:pt idx="23">
                  <c:v>3</c:v>
                </c:pt>
                <c:pt idx="24">
                  <c:v>0</c:v>
                </c:pt>
                <c:pt idx="25">
                  <c:v>12</c:v>
                </c:pt>
                <c:pt idx="26">
                  <c:v>7</c:v>
                </c:pt>
                <c:pt idx="27">
                  <c:v>0</c:v>
                </c:pt>
                <c:pt idx="28">
                  <c:v>1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227</c:v>
                </c:pt>
                <c:pt idx="33">
                  <c:v>0</c:v>
                </c:pt>
                <c:pt idx="34">
                  <c:v>15</c:v>
                </c:pt>
                <c:pt idx="35">
                  <c:v>1</c:v>
                </c:pt>
                <c:pt idx="36">
                  <c:v>3</c:v>
                </c:pt>
                <c:pt idx="37">
                  <c:v>0</c:v>
                </c:pt>
                <c:pt idx="38">
                  <c:v>2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1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</c:v>
                </c:pt>
                <c:pt idx="55">
                  <c:v>122</c:v>
                </c:pt>
                <c:pt idx="56">
                  <c:v>1</c:v>
                </c:pt>
                <c:pt idx="57">
                  <c:v>0</c:v>
                </c:pt>
                <c:pt idx="58">
                  <c:v>4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3</c:v>
                </c:pt>
                <c:pt idx="63">
                  <c:v>0</c:v>
                </c:pt>
                <c:pt idx="64">
                  <c:v>4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20</c:v>
                </c:pt>
                <c:pt idx="82">
                  <c:v>5</c:v>
                </c:pt>
                <c:pt idx="83">
                  <c:v>1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4</c:v>
                </c:pt>
                <c:pt idx="89">
                  <c:v>1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12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5</c:v>
                </c:pt>
                <c:pt idx="99">
                  <c:v>37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3</c:v>
                </c:pt>
                <c:pt idx="105">
                  <c:v>0</c:v>
                </c:pt>
                <c:pt idx="106">
                  <c:v>0</c:v>
                </c:pt>
                <c:pt idx="107">
                  <c:v>3</c:v>
                </c:pt>
                <c:pt idx="108">
                  <c:v>0</c:v>
                </c:pt>
                <c:pt idx="109">
                  <c:v>0</c:v>
                </c:pt>
                <c:pt idx="110">
                  <c:v>1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3</c:v>
                </c:pt>
                <c:pt idx="115">
                  <c:v>4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1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1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13</c:v>
                </c:pt>
                <c:pt idx="137">
                  <c:v>2</c:v>
                </c:pt>
                <c:pt idx="138">
                  <c:v>1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8</c:v>
                </c:pt>
                <c:pt idx="144">
                  <c:v>1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8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3</c:v>
                </c:pt>
                <c:pt idx="161">
                  <c:v>0</c:v>
                </c:pt>
                <c:pt idx="162">
                  <c:v>6</c:v>
                </c:pt>
                <c:pt idx="163">
                  <c:v>1</c:v>
                </c:pt>
              </c:numCache>
            </c:numRef>
          </c:val>
        </c:ser>
        <c:ser>
          <c:idx val="2"/>
          <c:order val="2"/>
          <c:tx>
            <c:v>Deletions</c:v>
          </c:tx>
          <c:spPr>
            <a:solidFill>
              <a:srgbClr val="FF0000"/>
            </a:solidFill>
          </c:spPr>
          <c:cat>
            <c:numRef>
              <c:f>opencart!$D$2:$D$165</c:f>
              <c:numCache>
                <c:formatCode>[$-409]d\-mmm\-yy;@</c:formatCode>
                <c:ptCount val="164"/>
                <c:pt idx="0">
                  <c:v>39888.030543981484</c:v>
                </c:pt>
                <c:pt idx="1">
                  <c:v>39888.542569444959</c:v>
                </c:pt>
                <c:pt idx="2">
                  <c:v>39888.6559837963</c:v>
                </c:pt>
                <c:pt idx="3">
                  <c:v>39889.065370370372</c:v>
                </c:pt>
                <c:pt idx="4">
                  <c:v>39890.663993055554</c:v>
                </c:pt>
                <c:pt idx="5">
                  <c:v>39890.672685185185</c:v>
                </c:pt>
                <c:pt idx="6">
                  <c:v>39891.591226851575</c:v>
                </c:pt>
                <c:pt idx="7">
                  <c:v>39891.707083333175</c:v>
                </c:pt>
                <c:pt idx="8">
                  <c:v>39892.773414351854</c:v>
                </c:pt>
                <c:pt idx="9">
                  <c:v>39896.05395833333</c:v>
                </c:pt>
                <c:pt idx="10">
                  <c:v>39899.113715277781</c:v>
                </c:pt>
                <c:pt idx="11">
                  <c:v>39912.001527777778</c:v>
                </c:pt>
                <c:pt idx="12">
                  <c:v>39937.462604166656</c:v>
                </c:pt>
                <c:pt idx="13">
                  <c:v>39940.877476851834</c:v>
                </c:pt>
                <c:pt idx="14">
                  <c:v>39983.086620370392</c:v>
                </c:pt>
                <c:pt idx="15">
                  <c:v>40016.032060185185</c:v>
                </c:pt>
                <c:pt idx="16">
                  <c:v>40121.961365740724</c:v>
                </c:pt>
                <c:pt idx="17">
                  <c:v>40121.964930555558</c:v>
                </c:pt>
                <c:pt idx="18">
                  <c:v>40122.096585648149</c:v>
                </c:pt>
                <c:pt idx="19">
                  <c:v>40246.543611111105</c:v>
                </c:pt>
                <c:pt idx="20">
                  <c:v>40246.569687499999</c:v>
                </c:pt>
                <c:pt idx="21">
                  <c:v>40249.735312499994</c:v>
                </c:pt>
                <c:pt idx="22">
                  <c:v>40252.755104166594</c:v>
                </c:pt>
                <c:pt idx="23">
                  <c:v>40264.848414352266</c:v>
                </c:pt>
                <c:pt idx="24">
                  <c:v>40266.646134259259</c:v>
                </c:pt>
                <c:pt idx="25">
                  <c:v>40279.224537037036</c:v>
                </c:pt>
                <c:pt idx="26">
                  <c:v>40331.642951389003</c:v>
                </c:pt>
                <c:pt idx="27">
                  <c:v>40331.670138888891</c:v>
                </c:pt>
                <c:pt idx="28">
                  <c:v>40417.829340277778</c:v>
                </c:pt>
                <c:pt idx="29">
                  <c:v>40478.017291666656</c:v>
                </c:pt>
                <c:pt idx="30">
                  <c:v>40503.15896990741</c:v>
                </c:pt>
                <c:pt idx="31">
                  <c:v>40660.208067129628</c:v>
                </c:pt>
                <c:pt idx="32">
                  <c:v>40660.628310185188</c:v>
                </c:pt>
                <c:pt idx="33">
                  <c:v>40661.679178240738</c:v>
                </c:pt>
                <c:pt idx="34">
                  <c:v>40662.688321759255</c:v>
                </c:pt>
                <c:pt idx="35">
                  <c:v>40670.712384259255</c:v>
                </c:pt>
                <c:pt idx="36">
                  <c:v>40673.229247684976</c:v>
                </c:pt>
                <c:pt idx="37">
                  <c:v>40676.226886574077</c:v>
                </c:pt>
                <c:pt idx="38">
                  <c:v>40686.601793980997</c:v>
                </c:pt>
                <c:pt idx="39">
                  <c:v>40687.548541666656</c:v>
                </c:pt>
                <c:pt idx="40">
                  <c:v>40687.550775463002</c:v>
                </c:pt>
                <c:pt idx="41">
                  <c:v>40687.666817129633</c:v>
                </c:pt>
                <c:pt idx="42">
                  <c:v>40689.18650462963</c:v>
                </c:pt>
                <c:pt idx="43">
                  <c:v>40693.747986110975</c:v>
                </c:pt>
                <c:pt idx="44">
                  <c:v>40699.535868055558</c:v>
                </c:pt>
                <c:pt idx="45">
                  <c:v>40726.617094907408</c:v>
                </c:pt>
                <c:pt idx="46">
                  <c:v>40726.621886574074</c:v>
                </c:pt>
                <c:pt idx="47">
                  <c:v>40726.623240740584</c:v>
                </c:pt>
                <c:pt idx="48">
                  <c:v>40726.640451388892</c:v>
                </c:pt>
                <c:pt idx="49">
                  <c:v>40728.597662036984</c:v>
                </c:pt>
                <c:pt idx="50">
                  <c:v>40740.710347222222</c:v>
                </c:pt>
                <c:pt idx="51">
                  <c:v>40742.745069444441</c:v>
                </c:pt>
                <c:pt idx="52">
                  <c:v>40743.456736111111</c:v>
                </c:pt>
                <c:pt idx="53">
                  <c:v>40746.647326388891</c:v>
                </c:pt>
                <c:pt idx="54">
                  <c:v>40748.171261574076</c:v>
                </c:pt>
                <c:pt idx="55">
                  <c:v>41082.674189814774</c:v>
                </c:pt>
                <c:pt idx="56">
                  <c:v>41113.195844907175</c:v>
                </c:pt>
                <c:pt idx="57">
                  <c:v>41113.59211805556</c:v>
                </c:pt>
                <c:pt idx="58">
                  <c:v>41113.611354166671</c:v>
                </c:pt>
                <c:pt idx="59">
                  <c:v>41114.552175925943</c:v>
                </c:pt>
                <c:pt idx="60">
                  <c:v>41115.508333333331</c:v>
                </c:pt>
                <c:pt idx="61">
                  <c:v>41125.792708333174</c:v>
                </c:pt>
                <c:pt idx="62">
                  <c:v>41131.46565972222</c:v>
                </c:pt>
                <c:pt idx="63">
                  <c:v>41132.666180554988</c:v>
                </c:pt>
                <c:pt idx="64">
                  <c:v>41132.931273148213</c:v>
                </c:pt>
                <c:pt idx="65">
                  <c:v>41134.558460648193</c:v>
                </c:pt>
                <c:pt idx="66">
                  <c:v>41134.583854166667</c:v>
                </c:pt>
                <c:pt idx="67">
                  <c:v>41134.621724536424</c:v>
                </c:pt>
                <c:pt idx="68">
                  <c:v>41134.672048610984</c:v>
                </c:pt>
                <c:pt idx="69">
                  <c:v>41135.3596875</c:v>
                </c:pt>
                <c:pt idx="70">
                  <c:v>41141.787349536986</c:v>
                </c:pt>
                <c:pt idx="71">
                  <c:v>41144.472812500011</c:v>
                </c:pt>
                <c:pt idx="72">
                  <c:v>41144.699479166586</c:v>
                </c:pt>
                <c:pt idx="73">
                  <c:v>41148.250960648147</c:v>
                </c:pt>
                <c:pt idx="74">
                  <c:v>41151.342361111107</c:v>
                </c:pt>
                <c:pt idx="75">
                  <c:v>41151.690324074072</c:v>
                </c:pt>
                <c:pt idx="76">
                  <c:v>41152.271967592584</c:v>
                </c:pt>
                <c:pt idx="77">
                  <c:v>41153.351377315012</c:v>
                </c:pt>
                <c:pt idx="78">
                  <c:v>41154.142974537026</c:v>
                </c:pt>
                <c:pt idx="79">
                  <c:v>41154.161863425928</c:v>
                </c:pt>
                <c:pt idx="80">
                  <c:v>41157.808738426502</c:v>
                </c:pt>
                <c:pt idx="81">
                  <c:v>41161.650833333333</c:v>
                </c:pt>
                <c:pt idx="82">
                  <c:v>41172.442708333336</c:v>
                </c:pt>
                <c:pt idx="83">
                  <c:v>41176.668124999997</c:v>
                </c:pt>
                <c:pt idx="84">
                  <c:v>41180.676932870367</c:v>
                </c:pt>
                <c:pt idx="85">
                  <c:v>41194.037245370382</c:v>
                </c:pt>
                <c:pt idx="86">
                  <c:v>41233.377523148243</c:v>
                </c:pt>
                <c:pt idx="87">
                  <c:v>41243.224930555174</c:v>
                </c:pt>
                <c:pt idx="88">
                  <c:v>41245.383611111109</c:v>
                </c:pt>
                <c:pt idx="89">
                  <c:v>41245.410787037035</c:v>
                </c:pt>
                <c:pt idx="90">
                  <c:v>41246.629444444436</c:v>
                </c:pt>
                <c:pt idx="91">
                  <c:v>41247.12372685119</c:v>
                </c:pt>
                <c:pt idx="92">
                  <c:v>41248.569467592584</c:v>
                </c:pt>
                <c:pt idx="93">
                  <c:v>41251.680752314816</c:v>
                </c:pt>
                <c:pt idx="94">
                  <c:v>41252.637615740736</c:v>
                </c:pt>
                <c:pt idx="95">
                  <c:v>41256.313796296643</c:v>
                </c:pt>
                <c:pt idx="96">
                  <c:v>41256.957476851851</c:v>
                </c:pt>
                <c:pt idx="97">
                  <c:v>41257.611504629625</c:v>
                </c:pt>
                <c:pt idx="98">
                  <c:v>41258.176574074212</c:v>
                </c:pt>
                <c:pt idx="99">
                  <c:v>41258.694745370354</c:v>
                </c:pt>
                <c:pt idx="100">
                  <c:v>41260.720949074072</c:v>
                </c:pt>
                <c:pt idx="101">
                  <c:v>41261.182581018518</c:v>
                </c:pt>
                <c:pt idx="102">
                  <c:v>41261.421759259254</c:v>
                </c:pt>
                <c:pt idx="103">
                  <c:v>41266.520381944436</c:v>
                </c:pt>
                <c:pt idx="104">
                  <c:v>41269.42496527778</c:v>
                </c:pt>
                <c:pt idx="105">
                  <c:v>41270.178888888891</c:v>
                </c:pt>
                <c:pt idx="106">
                  <c:v>41270.334722222222</c:v>
                </c:pt>
                <c:pt idx="107">
                  <c:v>41277.577303240745</c:v>
                </c:pt>
                <c:pt idx="108">
                  <c:v>41277.703738425931</c:v>
                </c:pt>
                <c:pt idx="109">
                  <c:v>41278.075844907406</c:v>
                </c:pt>
                <c:pt idx="110">
                  <c:v>41278.296678240738</c:v>
                </c:pt>
                <c:pt idx="111">
                  <c:v>41284.035127314804</c:v>
                </c:pt>
                <c:pt idx="112">
                  <c:v>41288.544583333336</c:v>
                </c:pt>
                <c:pt idx="113">
                  <c:v>41292.38894675926</c:v>
                </c:pt>
                <c:pt idx="114">
                  <c:v>41293.628171296295</c:v>
                </c:pt>
                <c:pt idx="115">
                  <c:v>41298.419432870382</c:v>
                </c:pt>
                <c:pt idx="116">
                  <c:v>41299.789722222224</c:v>
                </c:pt>
                <c:pt idx="117">
                  <c:v>41299.807592592602</c:v>
                </c:pt>
                <c:pt idx="118">
                  <c:v>41299.811018518543</c:v>
                </c:pt>
                <c:pt idx="119">
                  <c:v>41299.833252314813</c:v>
                </c:pt>
                <c:pt idx="120">
                  <c:v>41300.118055555562</c:v>
                </c:pt>
                <c:pt idx="121">
                  <c:v>41301.446689814817</c:v>
                </c:pt>
                <c:pt idx="122">
                  <c:v>41302.544432870382</c:v>
                </c:pt>
                <c:pt idx="123">
                  <c:v>41302.710555555561</c:v>
                </c:pt>
                <c:pt idx="124">
                  <c:v>41303.518923611104</c:v>
                </c:pt>
                <c:pt idx="125">
                  <c:v>41304.449560185181</c:v>
                </c:pt>
                <c:pt idx="126">
                  <c:v>41304.485162037025</c:v>
                </c:pt>
                <c:pt idx="127">
                  <c:v>41308.664016203707</c:v>
                </c:pt>
                <c:pt idx="128">
                  <c:v>41309.200208333335</c:v>
                </c:pt>
                <c:pt idx="129">
                  <c:v>41309.601203703576</c:v>
                </c:pt>
                <c:pt idx="130">
                  <c:v>41309.625613425931</c:v>
                </c:pt>
                <c:pt idx="131">
                  <c:v>41313.451770833184</c:v>
                </c:pt>
                <c:pt idx="132">
                  <c:v>41315.558449074211</c:v>
                </c:pt>
                <c:pt idx="133">
                  <c:v>41315.560347222221</c:v>
                </c:pt>
                <c:pt idx="134">
                  <c:v>41319.895752314806</c:v>
                </c:pt>
                <c:pt idx="135">
                  <c:v>41321.50273148148</c:v>
                </c:pt>
                <c:pt idx="136">
                  <c:v>41324.212592592601</c:v>
                </c:pt>
                <c:pt idx="137">
                  <c:v>41324.447268518517</c:v>
                </c:pt>
                <c:pt idx="138">
                  <c:v>41324.479907407411</c:v>
                </c:pt>
                <c:pt idx="139">
                  <c:v>41324.731180554852</c:v>
                </c:pt>
                <c:pt idx="140">
                  <c:v>41324.75990740741</c:v>
                </c:pt>
                <c:pt idx="141">
                  <c:v>41325.021898148203</c:v>
                </c:pt>
                <c:pt idx="142">
                  <c:v>41328.539699074092</c:v>
                </c:pt>
                <c:pt idx="143">
                  <c:v>41332.705115740726</c:v>
                </c:pt>
                <c:pt idx="144">
                  <c:v>41334.199965277774</c:v>
                </c:pt>
                <c:pt idx="145">
                  <c:v>41335.762199074081</c:v>
                </c:pt>
                <c:pt idx="146">
                  <c:v>41344.096770833174</c:v>
                </c:pt>
                <c:pt idx="147">
                  <c:v>41348.253043981174</c:v>
                </c:pt>
                <c:pt idx="148">
                  <c:v>41349.667349536976</c:v>
                </c:pt>
                <c:pt idx="149">
                  <c:v>41355.469189814576</c:v>
                </c:pt>
                <c:pt idx="150">
                  <c:v>41403.223032407404</c:v>
                </c:pt>
                <c:pt idx="151">
                  <c:v>41440.20722222222</c:v>
                </c:pt>
                <c:pt idx="152">
                  <c:v>41441.637916666594</c:v>
                </c:pt>
                <c:pt idx="153">
                  <c:v>41442.523368055554</c:v>
                </c:pt>
                <c:pt idx="154">
                  <c:v>41443.302546296873</c:v>
                </c:pt>
                <c:pt idx="155">
                  <c:v>41443.341365740736</c:v>
                </c:pt>
                <c:pt idx="156">
                  <c:v>41443.343159722222</c:v>
                </c:pt>
                <c:pt idx="157">
                  <c:v>41443.557476851856</c:v>
                </c:pt>
                <c:pt idx="158">
                  <c:v>41450.226319444613</c:v>
                </c:pt>
                <c:pt idx="159">
                  <c:v>41455.264571759224</c:v>
                </c:pt>
                <c:pt idx="160">
                  <c:v>41459.271331018521</c:v>
                </c:pt>
                <c:pt idx="161">
                  <c:v>41459.50953703704</c:v>
                </c:pt>
                <c:pt idx="162">
                  <c:v>41463.17015046296</c:v>
                </c:pt>
                <c:pt idx="163">
                  <c:v>41472.321840277778</c:v>
                </c:pt>
              </c:numCache>
            </c:numRef>
          </c:cat>
          <c:val>
            <c:numRef>
              <c:f>opencart!$X$2:$X$165</c:f>
              <c:numCache>
                <c:formatCode>General</c:formatCode>
                <c:ptCount val="164"/>
                <c:pt idx="0">
                  <c:v>46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</c:v>
                </c:pt>
                <c:pt idx="12">
                  <c:v>6</c:v>
                </c:pt>
                <c:pt idx="13">
                  <c:v>0</c:v>
                </c:pt>
                <c:pt idx="14">
                  <c:v>344</c:v>
                </c:pt>
                <c:pt idx="15">
                  <c:v>353</c:v>
                </c:pt>
                <c:pt idx="16">
                  <c:v>10</c:v>
                </c:pt>
                <c:pt idx="17">
                  <c:v>0</c:v>
                </c:pt>
                <c:pt idx="18">
                  <c:v>2</c:v>
                </c:pt>
                <c:pt idx="19">
                  <c:v>0</c:v>
                </c:pt>
                <c:pt idx="20">
                  <c:v>380</c:v>
                </c:pt>
                <c:pt idx="21">
                  <c:v>0</c:v>
                </c:pt>
                <c:pt idx="22">
                  <c:v>0</c:v>
                </c:pt>
                <c:pt idx="23">
                  <c:v>2</c:v>
                </c:pt>
                <c:pt idx="24">
                  <c:v>0</c:v>
                </c:pt>
                <c:pt idx="25">
                  <c:v>0</c:v>
                </c:pt>
                <c:pt idx="26">
                  <c:v>2</c:v>
                </c:pt>
                <c:pt idx="27">
                  <c:v>0</c:v>
                </c:pt>
                <c:pt idx="28">
                  <c:v>2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122</c:v>
                </c:pt>
                <c:pt idx="33">
                  <c:v>0</c:v>
                </c:pt>
                <c:pt idx="34">
                  <c:v>2</c:v>
                </c:pt>
                <c:pt idx="35">
                  <c:v>0</c:v>
                </c:pt>
                <c:pt idx="36">
                  <c:v>6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21</c:v>
                </c:pt>
                <c:pt idx="56">
                  <c:v>5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4</c:v>
                </c:pt>
                <c:pt idx="64">
                  <c:v>0</c:v>
                </c:pt>
                <c:pt idx="65">
                  <c:v>0</c:v>
                </c:pt>
                <c:pt idx="66">
                  <c:v>4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2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2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9</c:v>
                </c:pt>
                <c:pt idx="94">
                  <c:v>2</c:v>
                </c:pt>
                <c:pt idx="95">
                  <c:v>4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3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3</c:v>
                </c:pt>
                <c:pt idx="114">
                  <c:v>3</c:v>
                </c:pt>
                <c:pt idx="115">
                  <c:v>8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2</c:v>
                </c:pt>
                <c:pt idx="126">
                  <c:v>0</c:v>
                </c:pt>
                <c:pt idx="127">
                  <c:v>8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4</c:v>
                </c:pt>
                <c:pt idx="138">
                  <c:v>2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1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4</c:v>
                </c:pt>
                <c:pt idx="161">
                  <c:v>0</c:v>
                </c:pt>
                <c:pt idx="162">
                  <c:v>0</c:v>
                </c:pt>
                <c:pt idx="163">
                  <c:v>2</c:v>
                </c:pt>
              </c:numCache>
            </c:numRef>
          </c:val>
        </c:ser>
        <c:overlap val="100"/>
        <c:axId val="90262528"/>
        <c:axId val="90272512"/>
      </c:barChart>
      <c:dateAx>
        <c:axId val="90262528"/>
        <c:scaling>
          <c:orientation val="minMax"/>
        </c:scaling>
        <c:delete val="1"/>
        <c:axPos val="b"/>
        <c:numFmt formatCode="[$-409]yyyy;@" sourceLinked="0"/>
        <c:tickLblPos val="none"/>
        <c:crossAx val="90272512"/>
        <c:crosses val="autoZero"/>
        <c:auto val="1"/>
        <c:lblOffset val="100"/>
        <c:majorUnit val="1"/>
        <c:majorTimeUnit val="years"/>
      </c:dateAx>
      <c:valAx>
        <c:axId val="90272512"/>
        <c:scaling>
          <c:orientation val="minMax"/>
          <c:max val="900"/>
          <c:min val="0"/>
        </c:scaling>
        <c:axPos val="l"/>
        <c:numFmt formatCode="General" sourceLinked="1"/>
        <c:tickLblPos val="nextTo"/>
        <c:crossAx val="90262528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lineChart>
        <c:grouping val="standard"/>
        <c:ser>
          <c:idx val="0"/>
          <c:order val="0"/>
          <c:tx>
            <c:strRef>
              <c:f>mediawiki!$Z$1</c:f>
              <c:strCache>
                <c:ptCount val="1"/>
                <c:pt idx="0">
                  <c:v>growth T</c:v>
                </c:pt>
              </c:strCache>
            </c:strRef>
          </c:tx>
          <c:spPr>
            <a:ln w="25400"/>
          </c:spPr>
          <c:marker>
            <c:symbol val="none"/>
          </c:marker>
          <c:trendline>
            <c:trendlineType val="linear"/>
          </c:trendline>
          <c:val>
            <c:numRef>
              <c:f>mediawiki!$Z$2:$Z$323</c:f>
              <c:numCache>
                <c:formatCode>General</c:formatCode>
                <c:ptCount val="322"/>
                <c:pt idx="0">
                  <c:v>0</c:v>
                </c:pt>
                <c:pt idx="1">
                  <c:v>-1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1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  <c:pt idx="28">
                  <c:v>1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2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-1</c:v>
                </c:pt>
                <c:pt idx="40">
                  <c:v>1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-1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1</c:v>
                </c:pt>
                <c:pt idx="61">
                  <c:v>-2</c:v>
                </c:pt>
                <c:pt idx="62">
                  <c:v>-1</c:v>
                </c:pt>
                <c:pt idx="63">
                  <c:v>0</c:v>
                </c:pt>
                <c:pt idx="64">
                  <c:v>-2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1</c:v>
                </c:pt>
                <c:pt idx="71">
                  <c:v>0</c:v>
                </c:pt>
                <c:pt idx="72">
                  <c:v>0</c:v>
                </c:pt>
                <c:pt idx="73">
                  <c:v>1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0</c:v>
                </c:pt>
                <c:pt idx="89">
                  <c:v>1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1</c:v>
                </c:pt>
                <c:pt idx="94">
                  <c:v>1</c:v>
                </c:pt>
                <c:pt idx="95">
                  <c:v>0</c:v>
                </c:pt>
                <c:pt idx="96">
                  <c:v>1</c:v>
                </c:pt>
                <c:pt idx="97">
                  <c:v>-1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1</c:v>
                </c:pt>
                <c:pt idx="111">
                  <c:v>1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1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1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1</c:v>
                </c:pt>
                <c:pt idx="175">
                  <c:v>-1</c:v>
                </c:pt>
                <c:pt idx="176">
                  <c:v>0</c:v>
                </c:pt>
                <c:pt idx="177">
                  <c:v>1</c:v>
                </c:pt>
                <c:pt idx="178">
                  <c:v>0</c:v>
                </c:pt>
                <c:pt idx="179">
                  <c:v>0</c:v>
                </c:pt>
                <c:pt idx="180">
                  <c:v>1</c:v>
                </c:pt>
                <c:pt idx="181">
                  <c:v>1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1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-1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1</c:v>
                </c:pt>
                <c:pt idx="210">
                  <c:v>-1</c:v>
                </c:pt>
                <c:pt idx="211">
                  <c:v>0</c:v>
                </c:pt>
                <c:pt idx="212">
                  <c:v>1</c:v>
                </c:pt>
                <c:pt idx="213">
                  <c:v>0</c:v>
                </c:pt>
                <c:pt idx="214">
                  <c:v>-1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2</c:v>
                </c:pt>
                <c:pt idx="223">
                  <c:v>1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1</c:v>
                </c:pt>
                <c:pt idx="234">
                  <c:v>0</c:v>
                </c:pt>
                <c:pt idx="235">
                  <c:v>0</c:v>
                </c:pt>
                <c:pt idx="236">
                  <c:v>1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1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1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1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3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-1</c:v>
                </c:pt>
                <c:pt idx="282">
                  <c:v>0</c:v>
                </c:pt>
                <c:pt idx="283">
                  <c:v>1</c:v>
                </c:pt>
                <c:pt idx="284">
                  <c:v>0</c:v>
                </c:pt>
                <c:pt idx="285">
                  <c:v>1</c:v>
                </c:pt>
                <c:pt idx="286">
                  <c:v>0</c:v>
                </c:pt>
                <c:pt idx="287">
                  <c:v>1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3</c:v>
                </c:pt>
                <c:pt idx="294">
                  <c:v>-3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3</c:v>
                </c:pt>
                <c:pt idx="299">
                  <c:v>0</c:v>
                </c:pt>
                <c:pt idx="300">
                  <c:v>-3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-1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1</c:v>
                </c:pt>
                <c:pt idx="317">
                  <c:v>-1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</c:numCache>
            </c:numRef>
          </c:val>
        </c:ser>
        <c:marker val="1"/>
        <c:axId val="99012608"/>
        <c:axId val="99014144"/>
      </c:lineChart>
      <c:catAx>
        <c:axId val="99012608"/>
        <c:scaling>
          <c:orientation val="minMax"/>
        </c:scaling>
        <c:delete val="1"/>
        <c:axPos val="b"/>
        <c:majorTickMark val="none"/>
        <c:tickLblPos val="none"/>
        <c:crossAx val="99014144"/>
        <c:crosses val="autoZero"/>
        <c:auto val="1"/>
        <c:lblAlgn val="ctr"/>
        <c:lblOffset val="100"/>
      </c:catAx>
      <c:valAx>
        <c:axId val="99014144"/>
        <c:scaling>
          <c:orientation val="minMax"/>
        </c:scaling>
        <c:axPos val="l"/>
        <c:numFmt formatCode="General" sourceLinked="1"/>
        <c:majorTickMark val="none"/>
        <c:tickLblPos val="nextTo"/>
        <c:crossAx val="99012608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lineChart>
        <c:grouping val="standard"/>
        <c:ser>
          <c:idx val="0"/>
          <c:order val="0"/>
          <c:tx>
            <c:strRef>
              <c:f>ensembl!$AA$1</c:f>
              <c:strCache>
                <c:ptCount val="1"/>
                <c:pt idx="0">
                  <c:v>complexity</c:v>
                </c:pt>
              </c:strCache>
            </c:strRef>
          </c:tx>
          <c:spPr>
            <a:ln w="25400"/>
          </c:spPr>
          <c:marker>
            <c:symbol val="none"/>
          </c:marker>
          <c:trendline>
            <c:trendlineType val="linear"/>
          </c:trendline>
          <c:val>
            <c:numRef>
              <c:f>ensembl!$AA$2:$AA$530</c:f>
              <c:numCache>
                <c:formatCode>General</c:formatCode>
                <c:ptCount val="529"/>
                <c:pt idx="0">
                  <c:v>0.5</c:v>
                </c:pt>
                <c:pt idx="1">
                  <c:v>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2</c:v>
                </c:pt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3</c:v>
                </c:pt>
                <c:pt idx="28">
                  <c:v>1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1</c:v>
                </c:pt>
                <c:pt idx="33">
                  <c:v>0</c:v>
                </c:pt>
                <c:pt idx="34">
                  <c:v>3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3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0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0.5</c:v>
                </c:pt>
                <c:pt idx="56">
                  <c:v>0</c:v>
                </c:pt>
                <c:pt idx="57">
                  <c:v>0</c:v>
                </c:pt>
                <c:pt idx="58">
                  <c:v>1</c:v>
                </c:pt>
                <c:pt idx="59">
                  <c:v>1</c:v>
                </c:pt>
                <c:pt idx="60">
                  <c:v>0</c:v>
                </c:pt>
                <c:pt idx="61">
                  <c:v>0</c:v>
                </c:pt>
                <c:pt idx="62">
                  <c:v>1</c:v>
                </c:pt>
                <c:pt idx="63">
                  <c:v>0</c:v>
                </c:pt>
                <c:pt idx="64">
                  <c:v>1</c:v>
                </c:pt>
                <c:pt idx="65">
                  <c:v>2</c:v>
                </c:pt>
                <c:pt idx="66">
                  <c:v>0</c:v>
                </c:pt>
                <c:pt idx="67">
                  <c:v>0</c:v>
                </c:pt>
                <c:pt idx="68">
                  <c:v>1</c:v>
                </c:pt>
                <c:pt idx="69">
                  <c:v>1</c:v>
                </c:pt>
                <c:pt idx="70">
                  <c:v>0</c:v>
                </c:pt>
                <c:pt idx="71">
                  <c:v>2</c:v>
                </c:pt>
                <c:pt idx="72">
                  <c:v>1</c:v>
                </c:pt>
                <c:pt idx="73">
                  <c:v>0</c:v>
                </c:pt>
                <c:pt idx="74">
                  <c:v>0</c:v>
                </c:pt>
                <c:pt idx="75">
                  <c:v>1</c:v>
                </c:pt>
                <c:pt idx="76">
                  <c:v>1</c:v>
                </c:pt>
                <c:pt idx="77">
                  <c:v>0</c:v>
                </c:pt>
                <c:pt idx="78">
                  <c:v>1</c:v>
                </c:pt>
                <c:pt idx="79">
                  <c:v>0</c:v>
                </c:pt>
                <c:pt idx="80">
                  <c:v>1</c:v>
                </c:pt>
                <c:pt idx="81">
                  <c:v>0</c:v>
                </c:pt>
                <c:pt idx="82">
                  <c:v>0</c:v>
                </c:pt>
                <c:pt idx="83">
                  <c:v>1</c:v>
                </c:pt>
                <c:pt idx="84">
                  <c:v>1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0.72727272727272729</c:v>
                </c:pt>
                <c:pt idx="93">
                  <c:v>4</c:v>
                </c:pt>
                <c:pt idx="94">
                  <c:v>0</c:v>
                </c:pt>
                <c:pt idx="95">
                  <c:v>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3.6666666666666665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1</c:v>
                </c:pt>
                <c:pt idx="126">
                  <c:v>0.5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1</c:v>
                </c:pt>
                <c:pt idx="132">
                  <c:v>6.75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1</c:v>
                </c:pt>
                <c:pt idx="143">
                  <c:v>0</c:v>
                </c:pt>
                <c:pt idx="144">
                  <c:v>0</c:v>
                </c:pt>
                <c:pt idx="145">
                  <c:v>1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1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0.5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1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1</c:v>
                </c:pt>
                <c:pt idx="189">
                  <c:v>0</c:v>
                </c:pt>
                <c:pt idx="190">
                  <c:v>3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1</c:v>
                </c:pt>
                <c:pt idx="195">
                  <c:v>2.5</c:v>
                </c:pt>
                <c:pt idx="196">
                  <c:v>0</c:v>
                </c:pt>
                <c:pt idx="197">
                  <c:v>0</c:v>
                </c:pt>
                <c:pt idx="198">
                  <c:v>1</c:v>
                </c:pt>
                <c:pt idx="199">
                  <c:v>0</c:v>
                </c:pt>
                <c:pt idx="200">
                  <c:v>1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3</c:v>
                </c:pt>
                <c:pt idx="206">
                  <c:v>0</c:v>
                </c:pt>
                <c:pt idx="207">
                  <c:v>1</c:v>
                </c:pt>
                <c:pt idx="208">
                  <c:v>2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1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5</c:v>
                </c:pt>
                <c:pt idx="226">
                  <c:v>2.5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1</c:v>
                </c:pt>
                <c:pt idx="240">
                  <c:v>0</c:v>
                </c:pt>
                <c:pt idx="241">
                  <c:v>1</c:v>
                </c:pt>
                <c:pt idx="242">
                  <c:v>6.6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7.8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1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1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1</c:v>
                </c:pt>
                <c:pt idx="277">
                  <c:v>0</c:v>
                </c:pt>
                <c:pt idx="278">
                  <c:v>1</c:v>
                </c:pt>
                <c:pt idx="279">
                  <c:v>0</c:v>
                </c:pt>
                <c:pt idx="280">
                  <c:v>0</c:v>
                </c:pt>
                <c:pt idx="281">
                  <c:v>1</c:v>
                </c:pt>
                <c:pt idx="282">
                  <c:v>1</c:v>
                </c:pt>
                <c:pt idx="283">
                  <c:v>2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1</c:v>
                </c:pt>
                <c:pt idx="307">
                  <c:v>0</c:v>
                </c:pt>
                <c:pt idx="308">
                  <c:v>1.5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1</c:v>
                </c:pt>
                <c:pt idx="314">
                  <c:v>3.5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1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2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0.60000000000000064</c:v>
                </c:pt>
                <c:pt idx="378">
                  <c:v>0</c:v>
                </c:pt>
                <c:pt idx="379">
                  <c:v>0</c:v>
                </c:pt>
                <c:pt idx="380">
                  <c:v>1.5</c:v>
                </c:pt>
                <c:pt idx="381">
                  <c:v>0</c:v>
                </c:pt>
                <c:pt idx="382">
                  <c:v>0</c:v>
                </c:pt>
                <c:pt idx="383">
                  <c:v>2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1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1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1.25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1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1.2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1</c:v>
                </c:pt>
                <c:pt idx="493">
                  <c:v>1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3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1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</c:numCache>
            </c:numRef>
          </c:val>
        </c:ser>
        <c:marker val="1"/>
        <c:axId val="99870592"/>
        <c:axId val="99872128"/>
      </c:lineChart>
      <c:catAx>
        <c:axId val="99870592"/>
        <c:scaling>
          <c:orientation val="minMax"/>
        </c:scaling>
        <c:delete val="1"/>
        <c:axPos val="b"/>
        <c:tickLblPos val="none"/>
        <c:crossAx val="99872128"/>
        <c:crosses val="autoZero"/>
        <c:auto val="1"/>
        <c:lblAlgn val="ctr"/>
        <c:lblOffset val="100"/>
      </c:catAx>
      <c:valAx>
        <c:axId val="99872128"/>
        <c:scaling>
          <c:orientation val="minMax"/>
        </c:scaling>
        <c:axPos val="l"/>
        <c:numFmt formatCode="General" sourceLinked="1"/>
        <c:tickLblPos val="nextTo"/>
        <c:crossAx val="99870592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lineChart>
        <c:grouping val="standard"/>
        <c:ser>
          <c:idx val="0"/>
          <c:order val="0"/>
          <c:tx>
            <c:strRef>
              <c:f>biosql!$Y$1</c:f>
              <c:strCache>
                <c:ptCount val="1"/>
                <c:pt idx="0">
                  <c:v>complexity</c:v>
                </c:pt>
              </c:strCache>
            </c:strRef>
          </c:tx>
          <c:spPr>
            <a:ln w="25400"/>
          </c:spPr>
          <c:marker>
            <c:symbol val="none"/>
          </c:marker>
          <c:val>
            <c:numRef>
              <c:f>biosql!$Y$2:$Y$46</c:f>
              <c:numCache>
                <c:formatCode>0%</c:formatCode>
                <c:ptCount val="45"/>
                <c:pt idx="0">
                  <c:v>4.7619047619047623E-2</c:v>
                </c:pt>
                <c:pt idx="1">
                  <c:v>0</c:v>
                </c:pt>
                <c:pt idx="2">
                  <c:v>0.42857142857142855</c:v>
                </c:pt>
                <c:pt idx="3">
                  <c:v>0</c:v>
                </c:pt>
                <c:pt idx="4">
                  <c:v>0.05</c:v>
                </c:pt>
                <c:pt idx="5">
                  <c:v>0</c:v>
                </c:pt>
                <c:pt idx="6">
                  <c:v>0</c:v>
                </c:pt>
                <c:pt idx="7">
                  <c:v>0.14285714285714454</c:v>
                </c:pt>
                <c:pt idx="8">
                  <c:v>4.7619047619047623E-2</c:v>
                </c:pt>
                <c:pt idx="9">
                  <c:v>0.76190476190476186</c:v>
                </c:pt>
                <c:pt idx="10">
                  <c:v>0.1</c:v>
                </c:pt>
                <c:pt idx="11">
                  <c:v>0.1</c:v>
                </c:pt>
                <c:pt idx="12">
                  <c:v>5.2631578947368432E-2</c:v>
                </c:pt>
                <c:pt idx="13">
                  <c:v>0</c:v>
                </c:pt>
                <c:pt idx="14">
                  <c:v>0.15789473684210764</c:v>
                </c:pt>
                <c:pt idx="15">
                  <c:v>0.15789473684210764</c:v>
                </c:pt>
                <c:pt idx="16">
                  <c:v>0.1111111111111111</c:v>
                </c:pt>
                <c:pt idx="17">
                  <c:v>0.10526315789473686</c:v>
                </c:pt>
                <c:pt idx="18">
                  <c:v>5.2631578947368432E-2</c:v>
                </c:pt>
                <c:pt idx="19">
                  <c:v>5.2631578947368432E-2</c:v>
                </c:pt>
                <c:pt idx="20">
                  <c:v>1.1052631578947358</c:v>
                </c:pt>
                <c:pt idx="21">
                  <c:v>4.1666666666666664E-2</c:v>
                </c:pt>
                <c:pt idx="22">
                  <c:v>0.29166666666666957</c:v>
                </c:pt>
                <c:pt idx="23">
                  <c:v>0.25</c:v>
                </c:pt>
                <c:pt idx="24">
                  <c:v>3.8461538461538464E-2</c:v>
                </c:pt>
                <c:pt idx="25">
                  <c:v>7.6923076923076927E-2</c:v>
                </c:pt>
                <c:pt idx="26">
                  <c:v>0.40740740740740738</c:v>
                </c:pt>
                <c:pt idx="27">
                  <c:v>7.407407407407407E-2</c:v>
                </c:pt>
                <c:pt idx="28">
                  <c:v>7.407407407407407E-2</c:v>
                </c:pt>
                <c:pt idx="29">
                  <c:v>3.5714285714285712E-2</c:v>
                </c:pt>
                <c:pt idx="30">
                  <c:v>0</c:v>
                </c:pt>
                <c:pt idx="31">
                  <c:v>0.10714285714285714</c:v>
                </c:pt>
                <c:pt idx="32">
                  <c:v>0.14814814814814894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3.7037037037037056E-2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7.1428571428571425E-2</c:v>
                </c:pt>
              </c:numCache>
            </c:numRef>
          </c:val>
        </c:ser>
        <c:marker val="1"/>
        <c:axId val="99957376"/>
        <c:axId val="99963264"/>
      </c:lineChart>
      <c:catAx>
        <c:axId val="99957376"/>
        <c:scaling>
          <c:orientation val="minMax"/>
        </c:scaling>
        <c:delete val="1"/>
        <c:axPos val="b"/>
        <c:tickLblPos val="none"/>
        <c:crossAx val="99963264"/>
        <c:crosses val="autoZero"/>
        <c:auto val="1"/>
        <c:lblAlgn val="ctr"/>
        <c:lblOffset val="100"/>
      </c:catAx>
      <c:valAx>
        <c:axId val="99963264"/>
        <c:scaling>
          <c:orientation val="minMax"/>
          <c:max val="1.1900000000000093"/>
          <c:min val="0"/>
        </c:scaling>
        <c:axPos val="l"/>
        <c:numFmt formatCode="0%" sourceLinked="1"/>
        <c:tickLblPos val="nextTo"/>
        <c:crossAx val="99957376"/>
        <c:crosses val="autoZero"/>
        <c:crossBetween val="between"/>
        <c:majorUnit val="0.2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lineChart>
        <c:grouping val="standard"/>
        <c:ser>
          <c:idx val="0"/>
          <c:order val="0"/>
          <c:tx>
            <c:strRef>
              <c:f>atlas!$AA$1</c:f>
              <c:strCache>
                <c:ptCount val="1"/>
                <c:pt idx="0">
                  <c:v>complexity</c:v>
                </c:pt>
              </c:strCache>
            </c:strRef>
          </c:tx>
          <c:spPr>
            <a:ln w="25400"/>
          </c:spPr>
          <c:marker>
            <c:symbol val="none"/>
          </c:marker>
          <c:trendline>
            <c:trendlineType val="linear"/>
          </c:trendline>
          <c:val>
            <c:numRef>
              <c:f>atlas!$AA$2:$AA$86</c:f>
              <c:numCache>
                <c:formatCode>General</c:formatCode>
                <c:ptCount val="85"/>
                <c:pt idx="0">
                  <c:v>0</c:v>
                </c:pt>
                <c:pt idx="1">
                  <c:v>0</c:v>
                </c:pt>
                <c:pt idx="2">
                  <c:v>1.5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5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0.125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  <c:pt idx="28">
                  <c:v>0</c:v>
                </c:pt>
                <c:pt idx="29">
                  <c:v>2</c:v>
                </c:pt>
                <c:pt idx="30">
                  <c:v>0</c:v>
                </c:pt>
                <c:pt idx="31">
                  <c:v>0</c:v>
                </c:pt>
                <c:pt idx="32">
                  <c:v>26</c:v>
                </c:pt>
                <c:pt idx="33">
                  <c:v>0</c:v>
                </c:pt>
                <c:pt idx="34">
                  <c:v>5</c:v>
                </c:pt>
                <c:pt idx="35">
                  <c:v>0</c:v>
                </c:pt>
                <c:pt idx="36">
                  <c:v>0</c:v>
                </c:pt>
                <c:pt idx="37">
                  <c:v>2</c:v>
                </c:pt>
                <c:pt idx="38">
                  <c:v>0</c:v>
                </c:pt>
                <c:pt idx="39">
                  <c:v>2</c:v>
                </c:pt>
                <c:pt idx="40">
                  <c:v>0</c:v>
                </c:pt>
                <c:pt idx="41">
                  <c:v>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6</c:v>
                </c:pt>
                <c:pt idx="51">
                  <c:v>0</c:v>
                </c:pt>
                <c:pt idx="52">
                  <c:v>3.5</c:v>
                </c:pt>
                <c:pt idx="53">
                  <c:v>1.5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3</c:v>
                </c:pt>
                <c:pt idx="66">
                  <c:v>5</c:v>
                </c:pt>
                <c:pt idx="67">
                  <c:v>0</c:v>
                </c:pt>
                <c:pt idx="68">
                  <c:v>0</c:v>
                </c:pt>
                <c:pt idx="69">
                  <c:v>1</c:v>
                </c:pt>
                <c:pt idx="70">
                  <c:v>0</c:v>
                </c:pt>
                <c:pt idx="71">
                  <c:v>0</c:v>
                </c:pt>
                <c:pt idx="72">
                  <c:v>3</c:v>
                </c:pt>
                <c:pt idx="73">
                  <c:v>0</c:v>
                </c:pt>
                <c:pt idx="74">
                  <c:v>1</c:v>
                </c:pt>
                <c:pt idx="75">
                  <c:v>0</c:v>
                </c:pt>
                <c:pt idx="76">
                  <c:v>3</c:v>
                </c:pt>
                <c:pt idx="77">
                  <c:v>0</c:v>
                </c:pt>
                <c:pt idx="78">
                  <c:v>0</c:v>
                </c:pt>
                <c:pt idx="79">
                  <c:v>1</c:v>
                </c:pt>
                <c:pt idx="80">
                  <c:v>0</c:v>
                </c:pt>
                <c:pt idx="81">
                  <c:v>0</c:v>
                </c:pt>
                <c:pt idx="82">
                  <c:v>1</c:v>
                </c:pt>
                <c:pt idx="83">
                  <c:v>0</c:v>
                </c:pt>
              </c:numCache>
            </c:numRef>
          </c:val>
        </c:ser>
        <c:marker val="1"/>
        <c:axId val="100414592"/>
        <c:axId val="100416128"/>
      </c:lineChart>
      <c:catAx>
        <c:axId val="100414592"/>
        <c:scaling>
          <c:orientation val="minMax"/>
        </c:scaling>
        <c:delete val="1"/>
        <c:axPos val="b"/>
        <c:tickLblPos val="none"/>
        <c:crossAx val="100416128"/>
        <c:crosses val="autoZero"/>
        <c:auto val="1"/>
        <c:lblAlgn val="ctr"/>
        <c:lblOffset val="100"/>
      </c:catAx>
      <c:valAx>
        <c:axId val="100416128"/>
        <c:scaling>
          <c:orientation val="minMax"/>
        </c:scaling>
        <c:axPos val="l"/>
        <c:numFmt formatCode="General" sourceLinked="1"/>
        <c:tickLblPos val="nextTo"/>
        <c:crossAx val="100414592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lineChart>
        <c:grouping val="standard"/>
        <c:ser>
          <c:idx val="0"/>
          <c:order val="0"/>
          <c:tx>
            <c:strRef>
              <c:f>biosql!$AA$1</c:f>
              <c:strCache>
                <c:ptCount val="1"/>
                <c:pt idx="0">
                  <c:v>complexity</c:v>
                </c:pt>
              </c:strCache>
            </c:strRef>
          </c:tx>
          <c:spPr>
            <a:ln w="25400"/>
          </c:spPr>
          <c:marker>
            <c:symbol val="none"/>
          </c:marker>
          <c:trendline>
            <c:trendlineType val="linear"/>
          </c:trendline>
          <c:val>
            <c:numRef>
              <c:f>biosql!$AA$2:$AA$47</c:f>
              <c:numCache>
                <c:formatCode>General</c:formatCode>
                <c:ptCount val="46"/>
                <c:pt idx="0">
                  <c:v>0</c:v>
                </c:pt>
                <c:pt idx="1">
                  <c:v>0</c:v>
                </c:pt>
                <c:pt idx="2">
                  <c:v>9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16</c:v>
                </c:pt>
                <c:pt idx="10">
                  <c:v>0</c:v>
                </c:pt>
                <c:pt idx="11">
                  <c:v>2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</c:v>
                </c:pt>
                <c:pt idx="16">
                  <c:v>2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4.2</c:v>
                </c:pt>
                <c:pt idx="21">
                  <c:v>0</c:v>
                </c:pt>
                <c:pt idx="22">
                  <c:v>0</c:v>
                </c:pt>
                <c:pt idx="23">
                  <c:v>3</c:v>
                </c:pt>
                <c:pt idx="24">
                  <c:v>0</c:v>
                </c:pt>
                <c:pt idx="25">
                  <c:v>2</c:v>
                </c:pt>
                <c:pt idx="26">
                  <c:v>0</c:v>
                </c:pt>
                <c:pt idx="27">
                  <c:v>0</c:v>
                </c:pt>
                <c:pt idx="28">
                  <c:v>2</c:v>
                </c:pt>
                <c:pt idx="29">
                  <c:v>0</c:v>
                </c:pt>
                <c:pt idx="30">
                  <c:v>0</c:v>
                </c:pt>
                <c:pt idx="31">
                  <c:v>3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1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</c:numCache>
            </c:numRef>
          </c:val>
        </c:ser>
        <c:marker val="1"/>
        <c:axId val="100432512"/>
        <c:axId val="100442496"/>
      </c:lineChart>
      <c:catAx>
        <c:axId val="100432512"/>
        <c:scaling>
          <c:orientation val="minMax"/>
        </c:scaling>
        <c:delete val="1"/>
        <c:axPos val="b"/>
        <c:tickLblPos val="none"/>
        <c:crossAx val="100442496"/>
        <c:crosses val="autoZero"/>
        <c:auto val="1"/>
        <c:lblAlgn val="ctr"/>
        <c:lblOffset val="100"/>
      </c:catAx>
      <c:valAx>
        <c:axId val="100442496"/>
        <c:scaling>
          <c:orientation val="minMax"/>
        </c:scaling>
        <c:axPos val="l"/>
        <c:numFmt formatCode="General" sourceLinked="1"/>
        <c:tickLblPos val="nextTo"/>
        <c:crossAx val="100432512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lineChart>
        <c:grouping val="standard"/>
        <c:ser>
          <c:idx val="0"/>
          <c:order val="0"/>
          <c:tx>
            <c:strRef>
              <c:f>coppermine!$AA$1</c:f>
              <c:strCache>
                <c:ptCount val="1"/>
                <c:pt idx="0">
                  <c:v>complexity</c:v>
                </c:pt>
              </c:strCache>
            </c:strRef>
          </c:tx>
          <c:spPr>
            <a:ln w="25400"/>
          </c:spPr>
          <c:marker>
            <c:symbol val="none"/>
          </c:marker>
          <c:trendline>
            <c:trendlineType val="linear"/>
          </c:trendline>
          <c:val>
            <c:numRef>
              <c:f>coppermine!$AA$2:$AA$119</c:f>
              <c:numCache>
                <c:formatCode>General</c:formatCode>
                <c:ptCount val="118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</c:v>
                </c:pt>
                <c:pt idx="26">
                  <c:v>1</c:v>
                </c:pt>
                <c:pt idx="27">
                  <c:v>0</c:v>
                </c:pt>
                <c:pt idx="28">
                  <c:v>0</c:v>
                </c:pt>
                <c:pt idx="29">
                  <c:v>0.5</c:v>
                </c:pt>
                <c:pt idx="30">
                  <c:v>1.5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1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1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2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1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</c:numCache>
            </c:numRef>
          </c:val>
        </c:ser>
        <c:marker val="1"/>
        <c:axId val="100458496"/>
        <c:axId val="100460032"/>
      </c:lineChart>
      <c:catAx>
        <c:axId val="100458496"/>
        <c:scaling>
          <c:orientation val="minMax"/>
        </c:scaling>
        <c:delete val="1"/>
        <c:axPos val="b"/>
        <c:tickLblPos val="none"/>
        <c:crossAx val="100460032"/>
        <c:crosses val="autoZero"/>
        <c:auto val="1"/>
        <c:lblAlgn val="ctr"/>
        <c:lblOffset val="100"/>
      </c:catAx>
      <c:valAx>
        <c:axId val="100460032"/>
        <c:scaling>
          <c:orientation val="minMax"/>
        </c:scaling>
        <c:axPos val="l"/>
        <c:numFmt formatCode="General" sourceLinked="1"/>
        <c:tickLblPos val="nextTo"/>
        <c:crossAx val="100458496"/>
        <c:crosses val="autoZero"/>
        <c:crossBetween val="between"/>
      </c:valAx>
      <c:spPr>
        <a:noFill/>
        <a:ln w="25400">
          <a:noFill/>
        </a:ln>
      </c:spPr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autoTitleDeleted val="1"/>
    <c:plotArea>
      <c:layout/>
      <c:lineChart>
        <c:grouping val="standard"/>
        <c:ser>
          <c:idx val="0"/>
          <c:order val="0"/>
          <c:tx>
            <c:strRef>
              <c:f>ensembl!$AA$1</c:f>
              <c:strCache>
                <c:ptCount val="1"/>
                <c:pt idx="0">
                  <c:v>complexity</c:v>
                </c:pt>
              </c:strCache>
            </c:strRef>
          </c:tx>
          <c:spPr>
            <a:ln w="25400"/>
          </c:spPr>
          <c:marker>
            <c:symbol val="none"/>
          </c:marker>
          <c:trendline>
            <c:trendlineType val="linear"/>
          </c:trendline>
          <c:val>
            <c:numRef>
              <c:f>ensembl!$AA$2:$AA$530</c:f>
              <c:numCache>
                <c:formatCode>General</c:formatCode>
                <c:ptCount val="529"/>
                <c:pt idx="0">
                  <c:v>0.5</c:v>
                </c:pt>
                <c:pt idx="1">
                  <c:v>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2</c:v>
                </c:pt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3</c:v>
                </c:pt>
                <c:pt idx="28">
                  <c:v>1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1</c:v>
                </c:pt>
                <c:pt idx="33">
                  <c:v>0</c:v>
                </c:pt>
                <c:pt idx="34">
                  <c:v>3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3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0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0.5</c:v>
                </c:pt>
                <c:pt idx="56">
                  <c:v>0</c:v>
                </c:pt>
                <c:pt idx="57">
                  <c:v>0</c:v>
                </c:pt>
                <c:pt idx="58">
                  <c:v>1</c:v>
                </c:pt>
                <c:pt idx="59">
                  <c:v>1</c:v>
                </c:pt>
                <c:pt idx="60">
                  <c:v>0</c:v>
                </c:pt>
                <c:pt idx="61">
                  <c:v>0</c:v>
                </c:pt>
                <c:pt idx="62">
                  <c:v>1</c:v>
                </c:pt>
                <c:pt idx="63">
                  <c:v>0</c:v>
                </c:pt>
                <c:pt idx="64">
                  <c:v>1</c:v>
                </c:pt>
                <c:pt idx="65">
                  <c:v>2</c:v>
                </c:pt>
                <c:pt idx="66">
                  <c:v>0</c:v>
                </c:pt>
                <c:pt idx="67">
                  <c:v>0</c:v>
                </c:pt>
                <c:pt idx="68">
                  <c:v>1</c:v>
                </c:pt>
                <c:pt idx="69">
                  <c:v>1</c:v>
                </c:pt>
                <c:pt idx="70">
                  <c:v>0</c:v>
                </c:pt>
                <c:pt idx="71">
                  <c:v>2</c:v>
                </c:pt>
                <c:pt idx="72">
                  <c:v>1</c:v>
                </c:pt>
                <c:pt idx="73">
                  <c:v>0</c:v>
                </c:pt>
                <c:pt idx="74">
                  <c:v>0</c:v>
                </c:pt>
                <c:pt idx="75">
                  <c:v>1</c:v>
                </c:pt>
                <c:pt idx="76">
                  <c:v>1</c:v>
                </c:pt>
                <c:pt idx="77">
                  <c:v>0</c:v>
                </c:pt>
                <c:pt idx="78">
                  <c:v>1</c:v>
                </c:pt>
                <c:pt idx="79">
                  <c:v>0</c:v>
                </c:pt>
                <c:pt idx="80">
                  <c:v>1</c:v>
                </c:pt>
                <c:pt idx="81">
                  <c:v>0</c:v>
                </c:pt>
                <c:pt idx="82">
                  <c:v>0</c:v>
                </c:pt>
                <c:pt idx="83">
                  <c:v>1</c:v>
                </c:pt>
                <c:pt idx="84">
                  <c:v>1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0.72727272727272729</c:v>
                </c:pt>
                <c:pt idx="93">
                  <c:v>4</c:v>
                </c:pt>
                <c:pt idx="94">
                  <c:v>0</c:v>
                </c:pt>
                <c:pt idx="95">
                  <c:v>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3.6666666666666665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1</c:v>
                </c:pt>
                <c:pt idx="126">
                  <c:v>0.5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1</c:v>
                </c:pt>
                <c:pt idx="132">
                  <c:v>6.75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1</c:v>
                </c:pt>
                <c:pt idx="143">
                  <c:v>0</c:v>
                </c:pt>
                <c:pt idx="144">
                  <c:v>0</c:v>
                </c:pt>
                <c:pt idx="145">
                  <c:v>1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1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0.5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1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1</c:v>
                </c:pt>
                <c:pt idx="189">
                  <c:v>0</c:v>
                </c:pt>
                <c:pt idx="190">
                  <c:v>3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1</c:v>
                </c:pt>
                <c:pt idx="195">
                  <c:v>2.5</c:v>
                </c:pt>
                <c:pt idx="196">
                  <c:v>0</c:v>
                </c:pt>
                <c:pt idx="197">
                  <c:v>0</c:v>
                </c:pt>
                <c:pt idx="198">
                  <c:v>1</c:v>
                </c:pt>
                <c:pt idx="199">
                  <c:v>0</c:v>
                </c:pt>
                <c:pt idx="200">
                  <c:v>1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3</c:v>
                </c:pt>
                <c:pt idx="206">
                  <c:v>0</c:v>
                </c:pt>
                <c:pt idx="207">
                  <c:v>1</c:v>
                </c:pt>
                <c:pt idx="208">
                  <c:v>2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1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5</c:v>
                </c:pt>
                <c:pt idx="226">
                  <c:v>2.5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1</c:v>
                </c:pt>
                <c:pt idx="240">
                  <c:v>0</c:v>
                </c:pt>
                <c:pt idx="241">
                  <c:v>1</c:v>
                </c:pt>
                <c:pt idx="242">
                  <c:v>6.6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7.8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1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1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1</c:v>
                </c:pt>
                <c:pt idx="277">
                  <c:v>0</c:v>
                </c:pt>
                <c:pt idx="278">
                  <c:v>1</c:v>
                </c:pt>
                <c:pt idx="279">
                  <c:v>0</c:v>
                </c:pt>
                <c:pt idx="280">
                  <c:v>0</c:v>
                </c:pt>
                <c:pt idx="281">
                  <c:v>1</c:v>
                </c:pt>
                <c:pt idx="282">
                  <c:v>1</c:v>
                </c:pt>
                <c:pt idx="283">
                  <c:v>2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1</c:v>
                </c:pt>
                <c:pt idx="307">
                  <c:v>0</c:v>
                </c:pt>
                <c:pt idx="308">
                  <c:v>1.5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1</c:v>
                </c:pt>
                <c:pt idx="314">
                  <c:v>3.5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1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2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0.60000000000000064</c:v>
                </c:pt>
                <c:pt idx="378">
                  <c:v>0</c:v>
                </c:pt>
                <c:pt idx="379">
                  <c:v>0</c:v>
                </c:pt>
                <c:pt idx="380">
                  <c:v>1.5</c:v>
                </c:pt>
                <c:pt idx="381">
                  <c:v>0</c:v>
                </c:pt>
                <c:pt idx="382">
                  <c:v>0</c:v>
                </c:pt>
                <c:pt idx="383">
                  <c:v>2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1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1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1.25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1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1.2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1</c:v>
                </c:pt>
                <c:pt idx="493">
                  <c:v>1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3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1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</c:numCache>
            </c:numRef>
          </c:val>
        </c:ser>
        <c:marker val="1"/>
        <c:axId val="101532800"/>
        <c:axId val="101534336"/>
      </c:lineChart>
      <c:catAx>
        <c:axId val="101532800"/>
        <c:scaling>
          <c:orientation val="minMax"/>
        </c:scaling>
        <c:delete val="1"/>
        <c:axPos val="b"/>
        <c:tickLblPos val="none"/>
        <c:crossAx val="101534336"/>
        <c:crosses val="autoZero"/>
        <c:auto val="1"/>
        <c:lblAlgn val="ctr"/>
        <c:lblOffset val="100"/>
      </c:catAx>
      <c:valAx>
        <c:axId val="101534336"/>
        <c:scaling>
          <c:orientation val="minMax"/>
        </c:scaling>
        <c:axPos val="l"/>
        <c:numFmt formatCode="General" sourceLinked="1"/>
        <c:tickLblPos val="nextTo"/>
        <c:crossAx val="101532800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lineChart>
        <c:grouping val="standard"/>
        <c:ser>
          <c:idx val="0"/>
          <c:order val="0"/>
          <c:tx>
            <c:strRef>
              <c:f>opencart!$AA$1</c:f>
              <c:strCache>
                <c:ptCount val="1"/>
                <c:pt idx="0">
                  <c:v>complexity</c:v>
                </c:pt>
              </c:strCache>
            </c:strRef>
          </c:tx>
          <c:spPr>
            <a:ln w="25400"/>
          </c:spPr>
          <c:marker>
            <c:symbol val="none"/>
          </c:marker>
          <c:trendline>
            <c:trendlineType val="linear"/>
          </c:trendline>
          <c:val>
            <c:numRef>
              <c:f>opencart!$AA$2:$AA$166</c:f>
              <c:numCache>
                <c:formatCode>General</c:formatCode>
                <c:ptCount val="165"/>
                <c:pt idx="0">
                  <c:v>7.5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4</c:v>
                </c:pt>
                <c:pt idx="12">
                  <c:v>1</c:v>
                </c:pt>
                <c:pt idx="13">
                  <c:v>0</c:v>
                </c:pt>
                <c:pt idx="14">
                  <c:v>48</c:v>
                </c:pt>
                <c:pt idx="15">
                  <c:v>0</c:v>
                </c:pt>
                <c:pt idx="16">
                  <c:v>3.5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9.5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3.5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1.7307692307692235</c:v>
                </c:pt>
                <c:pt idx="33">
                  <c:v>0</c:v>
                </c:pt>
                <c:pt idx="34">
                  <c:v>1.3333333333333333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2.5714285714285707</c:v>
                </c:pt>
                <c:pt idx="56">
                  <c:v>1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1.2</c:v>
                </c:pt>
                <c:pt idx="82">
                  <c:v>2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1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5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1</c:v>
                </c:pt>
                <c:pt idx="99">
                  <c:v>1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1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3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1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1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2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1</c:v>
                </c:pt>
                <c:pt idx="163">
                  <c:v>0</c:v>
                </c:pt>
              </c:numCache>
            </c:numRef>
          </c:val>
        </c:ser>
        <c:marker val="1"/>
        <c:axId val="101570816"/>
        <c:axId val="101584896"/>
      </c:lineChart>
      <c:catAx>
        <c:axId val="101570816"/>
        <c:scaling>
          <c:orientation val="minMax"/>
        </c:scaling>
        <c:delete val="1"/>
        <c:axPos val="b"/>
        <c:tickLblPos val="none"/>
        <c:crossAx val="101584896"/>
        <c:crosses val="autoZero"/>
        <c:auto val="1"/>
        <c:lblAlgn val="ctr"/>
        <c:lblOffset val="100"/>
      </c:catAx>
      <c:valAx>
        <c:axId val="101584896"/>
        <c:scaling>
          <c:orientation val="minMax"/>
        </c:scaling>
        <c:axPos val="l"/>
        <c:numFmt formatCode="General" sourceLinked="1"/>
        <c:tickLblPos val="nextTo"/>
        <c:crossAx val="101570816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lineChart>
        <c:grouping val="standard"/>
        <c:ser>
          <c:idx val="0"/>
          <c:order val="0"/>
          <c:tx>
            <c:strRef>
              <c:f>phpbb!$AA$1</c:f>
              <c:strCache>
                <c:ptCount val="1"/>
                <c:pt idx="0">
                  <c:v>complexity</c:v>
                </c:pt>
              </c:strCache>
            </c:strRef>
          </c:tx>
          <c:spPr>
            <a:ln w="25400"/>
          </c:spPr>
          <c:marker>
            <c:symbol val="none"/>
          </c:marker>
          <c:trendline>
            <c:trendlineType val="linear"/>
          </c:trendline>
          <c:val>
            <c:numRef>
              <c:f>phpbb!$AA$2:$AA$166</c:f>
              <c:numCache>
                <c:formatCode>General</c:formatCode>
                <c:ptCount val="16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2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9</c:v>
                </c:pt>
                <c:pt idx="65">
                  <c:v>7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6</c:v>
                </c:pt>
                <c:pt idx="71">
                  <c:v>4.5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2</c:v>
                </c:pt>
                <c:pt idx="78">
                  <c:v>7</c:v>
                </c:pt>
                <c:pt idx="79">
                  <c:v>0</c:v>
                </c:pt>
                <c:pt idx="80">
                  <c:v>0</c:v>
                </c:pt>
                <c:pt idx="81">
                  <c:v>2</c:v>
                </c:pt>
                <c:pt idx="82">
                  <c:v>2.6666666666666665</c:v>
                </c:pt>
                <c:pt idx="83">
                  <c:v>0</c:v>
                </c:pt>
                <c:pt idx="84">
                  <c:v>1.6666666666666667</c:v>
                </c:pt>
                <c:pt idx="85">
                  <c:v>1</c:v>
                </c:pt>
                <c:pt idx="86">
                  <c:v>0</c:v>
                </c:pt>
                <c:pt idx="87">
                  <c:v>0</c:v>
                </c:pt>
                <c:pt idx="88">
                  <c:v>1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2.5</c:v>
                </c:pt>
                <c:pt idx="96">
                  <c:v>1.5</c:v>
                </c:pt>
                <c:pt idx="97">
                  <c:v>0</c:v>
                </c:pt>
                <c:pt idx="98">
                  <c:v>1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0.5</c:v>
                </c:pt>
                <c:pt idx="103">
                  <c:v>1</c:v>
                </c:pt>
                <c:pt idx="104">
                  <c:v>1</c:v>
                </c:pt>
                <c:pt idx="105">
                  <c:v>3</c:v>
                </c:pt>
                <c:pt idx="106">
                  <c:v>0</c:v>
                </c:pt>
                <c:pt idx="107">
                  <c:v>2</c:v>
                </c:pt>
                <c:pt idx="108">
                  <c:v>0</c:v>
                </c:pt>
                <c:pt idx="109">
                  <c:v>1.5</c:v>
                </c:pt>
                <c:pt idx="110">
                  <c:v>2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0.5</c:v>
                </c:pt>
                <c:pt idx="115">
                  <c:v>0</c:v>
                </c:pt>
                <c:pt idx="116">
                  <c:v>1</c:v>
                </c:pt>
                <c:pt idx="117">
                  <c:v>0</c:v>
                </c:pt>
                <c:pt idx="118">
                  <c:v>1.3333333333333333</c:v>
                </c:pt>
                <c:pt idx="119">
                  <c:v>0.33333333333333331</c:v>
                </c:pt>
                <c:pt idx="120">
                  <c:v>1.3333333333333333</c:v>
                </c:pt>
                <c:pt idx="121">
                  <c:v>0</c:v>
                </c:pt>
                <c:pt idx="122">
                  <c:v>1</c:v>
                </c:pt>
                <c:pt idx="123">
                  <c:v>0</c:v>
                </c:pt>
                <c:pt idx="124">
                  <c:v>1.6666666666666667</c:v>
                </c:pt>
                <c:pt idx="125">
                  <c:v>1</c:v>
                </c:pt>
                <c:pt idx="126">
                  <c:v>2.5</c:v>
                </c:pt>
                <c:pt idx="127">
                  <c:v>3</c:v>
                </c:pt>
                <c:pt idx="128">
                  <c:v>0</c:v>
                </c:pt>
                <c:pt idx="129">
                  <c:v>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</c:numCache>
            </c:numRef>
          </c:val>
        </c:ser>
        <c:marker val="1"/>
        <c:axId val="101608832"/>
        <c:axId val="101618816"/>
      </c:lineChart>
      <c:catAx>
        <c:axId val="101608832"/>
        <c:scaling>
          <c:orientation val="minMax"/>
        </c:scaling>
        <c:delete val="1"/>
        <c:axPos val="b"/>
        <c:tickLblPos val="none"/>
        <c:crossAx val="101618816"/>
        <c:crosses val="autoZero"/>
        <c:auto val="1"/>
        <c:lblAlgn val="ctr"/>
        <c:lblOffset val="100"/>
      </c:catAx>
      <c:valAx>
        <c:axId val="101618816"/>
        <c:scaling>
          <c:orientation val="minMax"/>
        </c:scaling>
        <c:axPos val="l"/>
        <c:numFmt formatCode="General" sourceLinked="1"/>
        <c:tickLblPos val="nextTo"/>
        <c:crossAx val="101608832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lineChart>
        <c:grouping val="standard"/>
        <c:ser>
          <c:idx val="0"/>
          <c:order val="0"/>
          <c:tx>
            <c:strRef>
              <c:f>typo3!$AA$1</c:f>
              <c:strCache>
                <c:ptCount val="1"/>
                <c:pt idx="0">
                  <c:v>complexity</c:v>
                </c:pt>
              </c:strCache>
            </c:strRef>
          </c:tx>
          <c:spPr>
            <a:ln w="25400"/>
          </c:spPr>
          <c:marker>
            <c:symbol val="none"/>
          </c:marker>
          <c:trendline>
            <c:trendlineType val="linear"/>
          </c:trendline>
          <c:val>
            <c:numRef>
              <c:f>typo3!$AA$2:$AA$99</c:f>
              <c:numCache>
                <c:formatCode>General</c:formatCode>
                <c:ptCount val="9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4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2</c:v>
                </c:pt>
                <c:pt idx="19">
                  <c:v>0</c:v>
                </c:pt>
                <c:pt idx="20">
                  <c:v>0</c:v>
                </c:pt>
                <c:pt idx="21">
                  <c:v>1.3333333333333333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1</c:v>
                </c:pt>
                <c:pt idx="51">
                  <c:v>0</c:v>
                </c:pt>
                <c:pt idx="52">
                  <c:v>2</c:v>
                </c:pt>
                <c:pt idx="53">
                  <c:v>0</c:v>
                </c:pt>
                <c:pt idx="54">
                  <c:v>2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1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1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1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1.2</c:v>
                </c:pt>
                <c:pt idx="86">
                  <c:v>0</c:v>
                </c:pt>
                <c:pt idx="87">
                  <c:v>1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</c:numCache>
            </c:numRef>
          </c:val>
        </c:ser>
        <c:marker val="1"/>
        <c:axId val="101643008"/>
        <c:axId val="101644544"/>
      </c:lineChart>
      <c:catAx>
        <c:axId val="101643008"/>
        <c:scaling>
          <c:orientation val="minMax"/>
        </c:scaling>
        <c:delete val="1"/>
        <c:axPos val="b"/>
        <c:tickLblPos val="none"/>
        <c:crossAx val="101644544"/>
        <c:crosses val="autoZero"/>
        <c:auto val="1"/>
        <c:lblAlgn val="ctr"/>
        <c:lblOffset val="100"/>
      </c:catAx>
      <c:valAx>
        <c:axId val="101644544"/>
        <c:scaling>
          <c:orientation val="minMax"/>
        </c:scaling>
        <c:axPos val="l"/>
        <c:numFmt formatCode="General" sourceLinked="1"/>
        <c:tickLblPos val="nextTo"/>
        <c:crossAx val="101643008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plotArea>
      <c:layout/>
      <c:barChart>
        <c:barDir val="col"/>
        <c:grouping val="stacked"/>
        <c:ser>
          <c:idx val="0"/>
          <c:order val="0"/>
          <c:tx>
            <c:v>Alterations</c:v>
          </c:tx>
          <c:spPr>
            <a:solidFill>
              <a:srgbClr val="FFC000"/>
            </a:solidFill>
          </c:spPr>
          <c:cat>
            <c:numRef>
              <c:f>phpbb!$D$2:$D$134</c:f>
              <c:numCache>
                <c:formatCode>[$-409]d\-mmm\-yy;@</c:formatCode>
                <c:ptCount val="133"/>
                <c:pt idx="0">
                  <c:v>38977.918379629642</c:v>
                </c:pt>
                <c:pt idx="1">
                  <c:v>38983.527638888889</c:v>
                </c:pt>
                <c:pt idx="2">
                  <c:v>38991.367037037038</c:v>
                </c:pt>
                <c:pt idx="3">
                  <c:v>38993.774988425932</c:v>
                </c:pt>
                <c:pt idx="4">
                  <c:v>39000.074293981481</c:v>
                </c:pt>
                <c:pt idx="5">
                  <c:v>39001.830868055593</c:v>
                </c:pt>
                <c:pt idx="6">
                  <c:v>39003.923819444921</c:v>
                </c:pt>
                <c:pt idx="7">
                  <c:v>39031.576296296931</c:v>
                </c:pt>
                <c:pt idx="8">
                  <c:v>39045.624606481484</c:v>
                </c:pt>
                <c:pt idx="9">
                  <c:v>39046.833981481475</c:v>
                </c:pt>
                <c:pt idx="10">
                  <c:v>39054.7340162037</c:v>
                </c:pt>
                <c:pt idx="11">
                  <c:v>39061.739409722184</c:v>
                </c:pt>
                <c:pt idx="12">
                  <c:v>39074.743611110986</c:v>
                </c:pt>
                <c:pt idx="13">
                  <c:v>39078.004618055602</c:v>
                </c:pt>
                <c:pt idx="14">
                  <c:v>39091.590787036985</c:v>
                </c:pt>
                <c:pt idx="15">
                  <c:v>39099.779039351852</c:v>
                </c:pt>
                <c:pt idx="16">
                  <c:v>39100.417118055593</c:v>
                </c:pt>
                <c:pt idx="17">
                  <c:v>39135.832002314812</c:v>
                </c:pt>
                <c:pt idx="18">
                  <c:v>39138.877245370393</c:v>
                </c:pt>
                <c:pt idx="19">
                  <c:v>39145.670335648203</c:v>
                </c:pt>
                <c:pt idx="20">
                  <c:v>39154.917303240742</c:v>
                </c:pt>
                <c:pt idx="21">
                  <c:v>39158.105648148201</c:v>
                </c:pt>
                <c:pt idx="22">
                  <c:v>39159.504062500004</c:v>
                </c:pt>
                <c:pt idx="23">
                  <c:v>39180.736527777779</c:v>
                </c:pt>
                <c:pt idx="24">
                  <c:v>39181.215277777781</c:v>
                </c:pt>
                <c:pt idx="25">
                  <c:v>39201.872754629629</c:v>
                </c:pt>
                <c:pt idx="26">
                  <c:v>39207.203969907176</c:v>
                </c:pt>
                <c:pt idx="27">
                  <c:v>39209.555543981478</c:v>
                </c:pt>
                <c:pt idx="28">
                  <c:v>39225.984074074535</c:v>
                </c:pt>
                <c:pt idx="29">
                  <c:v>39227.515324074091</c:v>
                </c:pt>
                <c:pt idx="30">
                  <c:v>39227.792407407404</c:v>
                </c:pt>
                <c:pt idx="31">
                  <c:v>39266.217349536986</c:v>
                </c:pt>
                <c:pt idx="32">
                  <c:v>39275.726944444446</c:v>
                </c:pt>
                <c:pt idx="33">
                  <c:v>39291.490995370368</c:v>
                </c:pt>
                <c:pt idx="34">
                  <c:v>39294.852534722741</c:v>
                </c:pt>
                <c:pt idx="35">
                  <c:v>39358.62909722222</c:v>
                </c:pt>
                <c:pt idx="36">
                  <c:v>39359.196284722224</c:v>
                </c:pt>
                <c:pt idx="37">
                  <c:v>39361.472708333335</c:v>
                </c:pt>
                <c:pt idx="38">
                  <c:v>39369.508703703585</c:v>
                </c:pt>
                <c:pt idx="39">
                  <c:v>39369.657453703585</c:v>
                </c:pt>
                <c:pt idx="40">
                  <c:v>39421.6377430551</c:v>
                </c:pt>
                <c:pt idx="41">
                  <c:v>39481.954976851848</c:v>
                </c:pt>
                <c:pt idx="42">
                  <c:v>39529.521724536484</c:v>
                </c:pt>
                <c:pt idx="43">
                  <c:v>39620.669594907406</c:v>
                </c:pt>
                <c:pt idx="44">
                  <c:v>39658.525081018175</c:v>
                </c:pt>
                <c:pt idx="45">
                  <c:v>39659.599340277775</c:v>
                </c:pt>
                <c:pt idx="46">
                  <c:v>39714.544131944611</c:v>
                </c:pt>
                <c:pt idx="47">
                  <c:v>39778.832349537035</c:v>
                </c:pt>
                <c:pt idx="48">
                  <c:v>39779.572500000002</c:v>
                </c:pt>
                <c:pt idx="49">
                  <c:v>39892.557164351834</c:v>
                </c:pt>
                <c:pt idx="50">
                  <c:v>39972.525300925925</c:v>
                </c:pt>
                <c:pt idx="51">
                  <c:v>39983.410995370643</c:v>
                </c:pt>
                <c:pt idx="52">
                  <c:v>39987.340208333342</c:v>
                </c:pt>
                <c:pt idx="53">
                  <c:v>39991.358796296961</c:v>
                </c:pt>
                <c:pt idx="54">
                  <c:v>40015.874432870369</c:v>
                </c:pt>
                <c:pt idx="55">
                  <c:v>40028.657592592601</c:v>
                </c:pt>
                <c:pt idx="56">
                  <c:v>40030.644976851851</c:v>
                </c:pt>
                <c:pt idx="57">
                  <c:v>40037.625543980983</c:v>
                </c:pt>
                <c:pt idx="58">
                  <c:v>40060.655671296292</c:v>
                </c:pt>
                <c:pt idx="59">
                  <c:v>40060.727233796286</c:v>
                </c:pt>
                <c:pt idx="60">
                  <c:v>40090.760405092595</c:v>
                </c:pt>
                <c:pt idx="61">
                  <c:v>40203.779212962967</c:v>
                </c:pt>
                <c:pt idx="62">
                  <c:v>40206.969039351861</c:v>
                </c:pt>
                <c:pt idx="63">
                  <c:v>40240.938993055563</c:v>
                </c:pt>
                <c:pt idx="64">
                  <c:v>40366.932766203674</c:v>
                </c:pt>
                <c:pt idx="65">
                  <c:v>40470.629432870184</c:v>
                </c:pt>
                <c:pt idx="66">
                  <c:v>40554.716956018543</c:v>
                </c:pt>
                <c:pt idx="67">
                  <c:v>40583.835844907408</c:v>
                </c:pt>
                <c:pt idx="68">
                  <c:v>40598.127569444448</c:v>
                </c:pt>
                <c:pt idx="69">
                  <c:v>40603.914583333331</c:v>
                </c:pt>
                <c:pt idx="70">
                  <c:v>40703.134328703585</c:v>
                </c:pt>
                <c:pt idx="71">
                  <c:v>40704.418738426575</c:v>
                </c:pt>
                <c:pt idx="72">
                  <c:v>40705.737546296295</c:v>
                </c:pt>
                <c:pt idx="73">
                  <c:v>40706.994652777779</c:v>
                </c:pt>
                <c:pt idx="74">
                  <c:v>40707.014293981483</c:v>
                </c:pt>
                <c:pt idx="75">
                  <c:v>40727.260879629626</c:v>
                </c:pt>
                <c:pt idx="76">
                  <c:v>40728.963449074072</c:v>
                </c:pt>
                <c:pt idx="77">
                  <c:v>40739.665196759175</c:v>
                </c:pt>
                <c:pt idx="78">
                  <c:v>40776.296481480975</c:v>
                </c:pt>
                <c:pt idx="79">
                  <c:v>40784.887268518542</c:v>
                </c:pt>
                <c:pt idx="80">
                  <c:v>40789.663541666574</c:v>
                </c:pt>
                <c:pt idx="81">
                  <c:v>40806.797534722224</c:v>
                </c:pt>
                <c:pt idx="82">
                  <c:v>40830.070162037024</c:v>
                </c:pt>
                <c:pt idx="83">
                  <c:v>40830.103796296295</c:v>
                </c:pt>
                <c:pt idx="84">
                  <c:v>40830.110648148213</c:v>
                </c:pt>
                <c:pt idx="85">
                  <c:v>40865.759791666584</c:v>
                </c:pt>
                <c:pt idx="86">
                  <c:v>40942.871111111104</c:v>
                </c:pt>
                <c:pt idx="87">
                  <c:v>40954.919120370367</c:v>
                </c:pt>
                <c:pt idx="88">
                  <c:v>40982.887708333335</c:v>
                </c:pt>
                <c:pt idx="89">
                  <c:v>40992.83997685185</c:v>
                </c:pt>
                <c:pt idx="90">
                  <c:v>40997.818136574213</c:v>
                </c:pt>
                <c:pt idx="91">
                  <c:v>41003.936527777783</c:v>
                </c:pt>
                <c:pt idx="92">
                  <c:v>41007.59104166615</c:v>
                </c:pt>
                <c:pt idx="93">
                  <c:v>41025.401122684976</c:v>
                </c:pt>
                <c:pt idx="94">
                  <c:v>41064.673321759175</c:v>
                </c:pt>
                <c:pt idx="95">
                  <c:v>41107.700115740736</c:v>
                </c:pt>
                <c:pt idx="96">
                  <c:v>41110.942916666667</c:v>
                </c:pt>
                <c:pt idx="97">
                  <c:v>41113.577013888891</c:v>
                </c:pt>
                <c:pt idx="98">
                  <c:v>41187.075219907412</c:v>
                </c:pt>
                <c:pt idx="99">
                  <c:v>41196.183680555063</c:v>
                </c:pt>
                <c:pt idx="100">
                  <c:v>41203.079375000001</c:v>
                </c:pt>
                <c:pt idx="101">
                  <c:v>41211.964814814812</c:v>
                </c:pt>
                <c:pt idx="102">
                  <c:v>41219.89135416667</c:v>
                </c:pt>
                <c:pt idx="103">
                  <c:v>41223.707453703202</c:v>
                </c:pt>
                <c:pt idx="104">
                  <c:v>41225.581574074211</c:v>
                </c:pt>
                <c:pt idx="105">
                  <c:v>41226.437094907407</c:v>
                </c:pt>
                <c:pt idx="106">
                  <c:v>41226.641689814584</c:v>
                </c:pt>
                <c:pt idx="107">
                  <c:v>41243.566875000011</c:v>
                </c:pt>
                <c:pt idx="108">
                  <c:v>41245.907847222232</c:v>
                </c:pt>
                <c:pt idx="109">
                  <c:v>41251.841956018543</c:v>
                </c:pt>
                <c:pt idx="110">
                  <c:v>41259.054467592592</c:v>
                </c:pt>
                <c:pt idx="111">
                  <c:v>41259.126712962956</c:v>
                </c:pt>
                <c:pt idx="112">
                  <c:v>41259.130856481483</c:v>
                </c:pt>
                <c:pt idx="113">
                  <c:v>41259.136863425942</c:v>
                </c:pt>
                <c:pt idx="114">
                  <c:v>41283.173078703585</c:v>
                </c:pt>
                <c:pt idx="115">
                  <c:v>41284.881840277783</c:v>
                </c:pt>
                <c:pt idx="116">
                  <c:v>41284.986840278245</c:v>
                </c:pt>
                <c:pt idx="117">
                  <c:v>41285.560474536986</c:v>
                </c:pt>
                <c:pt idx="118">
                  <c:v>41289.730312500003</c:v>
                </c:pt>
                <c:pt idx="119">
                  <c:v>41290.037627314814</c:v>
                </c:pt>
                <c:pt idx="120">
                  <c:v>41305.676875000012</c:v>
                </c:pt>
                <c:pt idx="121">
                  <c:v>41309.020879629628</c:v>
                </c:pt>
                <c:pt idx="122">
                  <c:v>41311.725844907174</c:v>
                </c:pt>
                <c:pt idx="123">
                  <c:v>41311.963877314818</c:v>
                </c:pt>
                <c:pt idx="124">
                  <c:v>41317.150868055563</c:v>
                </c:pt>
                <c:pt idx="125">
                  <c:v>41330.835810185192</c:v>
                </c:pt>
                <c:pt idx="126">
                  <c:v>41336.973784722184</c:v>
                </c:pt>
                <c:pt idx="127">
                  <c:v>41337.809641203705</c:v>
                </c:pt>
                <c:pt idx="128">
                  <c:v>41337.81506944498</c:v>
                </c:pt>
                <c:pt idx="129">
                  <c:v>41338.057048611074</c:v>
                </c:pt>
                <c:pt idx="130">
                  <c:v>41338.902557870613</c:v>
                </c:pt>
                <c:pt idx="131">
                  <c:v>41393.161863425928</c:v>
                </c:pt>
                <c:pt idx="132">
                  <c:v>41394.098692129628</c:v>
                </c:pt>
              </c:numCache>
            </c:numRef>
          </c:cat>
          <c:val>
            <c:numRef>
              <c:f>phpbb!$S$2:$S$134</c:f>
              <c:numCache>
                <c:formatCode>General</c:formatCode>
                <c:ptCount val="133"/>
                <c:pt idx="0">
                  <c:v>2</c:v>
                </c:pt>
                <c:pt idx="1">
                  <c:v>1</c:v>
                </c:pt>
                <c:pt idx="2">
                  <c:v>43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3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3</c:v>
                </c:pt>
                <c:pt idx="13">
                  <c:v>0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2</c:v>
                </c:pt>
                <c:pt idx="18">
                  <c:v>0</c:v>
                </c:pt>
                <c:pt idx="19">
                  <c:v>0</c:v>
                </c:pt>
                <c:pt idx="20">
                  <c:v>1</c:v>
                </c:pt>
                <c:pt idx="21">
                  <c:v>1</c:v>
                </c:pt>
                <c:pt idx="22">
                  <c:v>2</c:v>
                </c:pt>
                <c:pt idx="23">
                  <c:v>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3</c:v>
                </c:pt>
                <c:pt idx="28">
                  <c:v>0</c:v>
                </c:pt>
                <c:pt idx="29">
                  <c:v>1</c:v>
                </c:pt>
                <c:pt idx="30">
                  <c:v>2</c:v>
                </c:pt>
                <c:pt idx="31">
                  <c:v>3</c:v>
                </c:pt>
                <c:pt idx="32">
                  <c:v>19</c:v>
                </c:pt>
                <c:pt idx="33">
                  <c:v>4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4</c:v>
                </c:pt>
                <c:pt idx="38">
                  <c:v>5</c:v>
                </c:pt>
                <c:pt idx="39">
                  <c:v>2</c:v>
                </c:pt>
                <c:pt idx="40">
                  <c:v>3</c:v>
                </c:pt>
                <c:pt idx="41">
                  <c:v>1</c:v>
                </c:pt>
                <c:pt idx="42">
                  <c:v>1</c:v>
                </c:pt>
                <c:pt idx="43">
                  <c:v>11</c:v>
                </c:pt>
                <c:pt idx="44">
                  <c:v>1</c:v>
                </c:pt>
                <c:pt idx="45">
                  <c:v>0</c:v>
                </c:pt>
                <c:pt idx="46">
                  <c:v>1</c:v>
                </c:pt>
                <c:pt idx="47">
                  <c:v>1</c:v>
                </c:pt>
                <c:pt idx="48">
                  <c:v>20</c:v>
                </c:pt>
                <c:pt idx="49">
                  <c:v>0</c:v>
                </c:pt>
                <c:pt idx="50">
                  <c:v>0</c:v>
                </c:pt>
                <c:pt idx="51">
                  <c:v>1</c:v>
                </c:pt>
                <c:pt idx="52">
                  <c:v>2</c:v>
                </c:pt>
                <c:pt idx="53">
                  <c:v>0</c:v>
                </c:pt>
                <c:pt idx="54">
                  <c:v>2</c:v>
                </c:pt>
                <c:pt idx="55">
                  <c:v>2</c:v>
                </c:pt>
                <c:pt idx="56">
                  <c:v>0</c:v>
                </c:pt>
                <c:pt idx="57">
                  <c:v>1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10</c:v>
                </c:pt>
                <c:pt idx="65">
                  <c:v>5</c:v>
                </c:pt>
                <c:pt idx="66">
                  <c:v>3</c:v>
                </c:pt>
                <c:pt idx="67">
                  <c:v>4</c:v>
                </c:pt>
                <c:pt idx="68">
                  <c:v>4</c:v>
                </c:pt>
                <c:pt idx="69">
                  <c:v>2</c:v>
                </c:pt>
                <c:pt idx="70">
                  <c:v>4</c:v>
                </c:pt>
                <c:pt idx="71">
                  <c:v>7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4</c:v>
                </c:pt>
                <c:pt idx="76">
                  <c:v>3</c:v>
                </c:pt>
                <c:pt idx="77">
                  <c:v>5</c:v>
                </c:pt>
                <c:pt idx="78">
                  <c:v>6</c:v>
                </c:pt>
                <c:pt idx="79">
                  <c:v>1</c:v>
                </c:pt>
                <c:pt idx="80">
                  <c:v>2</c:v>
                </c:pt>
                <c:pt idx="81">
                  <c:v>2</c:v>
                </c:pt>
                <c:pt idx="82">
                  <c:v>6</c:v>
                </c:pt>
                <c:pt idx="83">
                  <c:v>0</c:v>
                </c:pt>
                <c:pt idx="84">
                  <c:v>6</c:v>
                </c:pt>
                <c:pt idx="85">
                  <c:v>0</c:v>
                </c:pt>
                <c:pt idx="86">
                  <c:v>1</c:v>
                </c:pt>
                <c:pt idx="87">
                  <c:v>1</c:v>
                </c:pt>
                <c:pt idx="88">
                  <c:v>2</c:v>
                </c:pt>
                <c:pt idx="89">
                  <c:v>2</c:v>
                </c:pt>
                <c:pt idx="90">
                  <c:v>1</c:v>
                </c:pt>
                <c:pt idx="91">
                  <c:v>0</c:v>
                </c:pt>
                <c:pt idx="92">
                  <c:v>4</c:v>
                </c:pt>
                <c:pt idx="93">
                  <c:v>5</c:v>
                </c:pt>
                <c:pt idx="94">
                  <c:v>3</c:v>
                </c:pt>
                <c:pt idx="95">
                  <c:v>7</c:v>
                </c:pt>
                <c:pt idx="96">
                  <c:v>9</c:v>
                </c:pt>
                <c:pt idx="97">
                  <c:v>5</c:v>
                </c:pt>
                <c:pt idx="98">
                  <c:v>0</c:v>
                </c:pt>
                <c:pt idx="99">
                  <c:v>1</c:v>
                </c:pt>
                <c:pt idx="100">
                  <c:v>5</c:v>
                </c:pt>
                <c:pt idx="101">
                  <c:v>1</c:v>
                </c:pt>
                <c:pt idx="102">
                  <c:v>1</c:v>
                </c:pt>
                <c:pt idx="103">
                  <c:v>0</c:v>
                </c:pt>
                <c:pt idx="104">
                  <c:v>4</c:v>
                </c:pt>
                <c:pt idx="105">
                  <c:v>4</c:v>
                </c:pt>
                <c:pt idx="106">
                  <c:v>1</c:v>
                </c:pt>
                <c:pt idx="107">
                  <c:v>4</c:v>
                </c:pt>
                <c:pt idx="108">
                  <c:v>5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0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0</c:v>
                </c:pt>
                <c:pt idx="122">
                  <c:v>0</c:v>
                </c:pt>
                <c:pt idx="123">
                  <c:v>4</c:v>
                </c:pt>
                <c:pt idx="124">
                  <c:v>4</c:v>
                </c:pt>
                <c:pt idx="125">
                  <c:v>1</c:v>
                </c:pt>
                <c:pt idx="126">
                  <c:v>4</c:v>
                </c:pt>
                <c:pt idx="127">
                  <c:v>4</c:v>
                </c:pt>
                <c:pt idx="128">
                  <c:v>4</c:v>
                </c:pt>
                <c:pt idx="129">
                  <c:v>0</c:v>
                </c:pt>
                <c:pt idx="130">
                  <c:v>2</c:v>
                </c:pt>
                <c:pt idx="131">
                  <c:v>5</c:v>
                </c:pt>
                <c:pt idx="132">
                  <c:v>1</c:v>
                </c:pt>
              </c:numCache>
            </c:numRef>
          </c:val>
        </c:ser>
        <c:ser>
          <c:idx val="1"/>
          <c:order val="1"/>
          <c:tx>
            <c:v>Insertions</c:v>
          </c:tx>
          <c:spPr>
            <a:solidFill>
              <a:srgbClr val="00B050"/>
            </a:solidFill>
          </c:spPr>
          <c:cat>
            <c:numRef>
              <c:f>phpbb!$D$2:$D$134</c:f>
              <c:numCache>
                <c:formatCode>[$-409]d\-mmm\-yy;@</c:formatCode>
                <c:ptCount val="133"/>
                <c:pt idx="0">
                  <c:v>38977.918379629642</c:v>
                </c:pt>
                <c:pt idx="1">
                  <c:v>38983.527638888889</c:v>
                </c:pt>
                <c:pt idx="2">
                  <c:v>38991.367037037038</c:v>
                </c:pt>
                <c:pt idx="3">
                  <c:v>38993.774988425932</c:v>
                </c:pt>
                <c:pt idx="4">
                  <c:v>39000.074293981481</c:v>
                </c:pt>
                <c:pt idx="5">
                  <c:v>39001.830868055593</c:v>
                </c:pt>
                <c:pt idx="6">
                  <c:v>39003.923819444921</c:v>
                </c:pt>
                <c:pt idx="7">
                  <c:v>39031.576296296931</c:v>
                </c:pt>
                <c:pt idx="8">
                  <c:v>39045.624606481484</c:v>
                </c:pt>
                <c:pt idx="9">
                  <c:v>39046.833981481475</c:v>
                </c:pt>
                <c:pt idx="10">
                  <c:v>39054.7340162037</c:v>
                </c:pt>
                <c:pt idx="11">
                  <c:v>39061.739409722184</c:v>
                </c:pt>
                <c:pt idx="12">
                  <c:v>39074.743611110986</c:v>
                </c:pt>
                <c:pt idx="13">
                  <c:v>39078.004618055602</c:v>
                </c:pt>
                <c:pt idx="14">
                  <c:v>39091.590787036985</c:v>
                </c:pt>
                <c:pt idx="15">
                  <c:v>39099.779039351852</c:v>
                </c:pt>
                <c:pt idx="16">
                  <c:v>39100.417118055593</c:v>
                </c:pt>
                <c:pt idx="17">
                  <c:v>39135.832002314812</c:v>
                </c:pt>
                <c:pt idx="18">
                  <c:v>39138.877245370393</c:v>
                </c:pt>
                <c:pt idx="19">
                  <c:v>39145.670335648203</c:v>
                </c:pt>
                <c:pt idx="20">
                  <c:v>39154.917303240742</c:v>
                </c:pt>
                <c:pt idx="21">
                  <c:v>39158.105648148201</c:v>
                </c:pt>
                <c:pt idx="22">
                  <c:v>39159.504062500004</c:v>
                </c:pt>
                <c:pt idx="23">
                  <c:v>39180.736527777779</c:v>
                </c:pt>
                <c:pt idx="24">
                  <c:v>39181.215277777781</c:v>
                </c:pt>
                <c:pt idx="25">
                  <c:v>39201.872754629629</c:v>
                </c:pt>
                <c:pt idx="26">
                  <c:v>39207.203969907176</c:v>
                </c:pt>
                <c:pt idx="27">
                  <c:v>39209.555543981478</c:v>
                </c:pt>
                <c:pt idx="28">
                  <c:v>39225.984074074535</c:v>
                </c:pt>
                <c:pt idx="29">
                  <c:v>39227.515324074091</c:v>
                </c:pt>
                <c:pt idx="30">
                  <c:v>39227.792407407404</c:v>
                </c:pt>
                <c:pt idx="31">
                  <c:v>39266.217349536986</c:v>
                </c:pt>
                <c:pt idx="32">
                  <c:v>39275.726944444446</c:v>
                </c:pt>
                <c:pt idx="33">
                  <c:v>39291.490995370368</c:v>
                </c:pt>
                <c:pt idx="34">
                  <c:v>39294.852534722741</c:v>
                </c:pt>
                <c:pt idx="35">
                  <c:v>39358.62909722222</c:v>
                </c:pt>
                <c:pt idx="36">
                  <c:v>39359.196284722224</c:v>
                </c:pt>
                <c:pt idx="37">
                  <c:v>39361.472708333335</c:v>
                </c:pt>
                <c:pt idx="38">
                  <c:v>39369.508703703585</c:v>
                </c:pt>
                <c:pt idx="39">
                  <c:v>39369.657453703585</c:v>
                </c:pt>
                <c:pt idx="40">
                  <c:v>39421.6377430551</c:v>
                </c:pt>
                <c:pt idx="41">
                  <c:v>39481.954976851848</c:v>
                </c:pt>
                <c:pt idx="42">
                  <c:v>39529.521724536484</c:v>
                </c:pt>
                <c:pt idx="43">
                  <c:v>39620.669594907406</c:v>
                </c:pt>
                <c:pt idx="44">
                  <c:v>39658.525081018175</c:v>
                </c:pt>
                <c:pt idx="45">
                  <c:v>39659.599340277775</c:v>
                </c:pt>
                <c:pt idx="46">
                  <c:v>39714.544131944611</c:v>
                </c:pt>
                <c:pt idx="47">
                  <c:v>39778.832349537035</c:v>
                </c:pt>
                <c:pt idx="48">
                  <c:v>39779.572500000002</c:v>
                </c:pt>
                <c:pt idx="49">
                  <c:v>39892.557164351834</c:v>
                </c:pt>
                <c:pt idx="50">
                  <c:v>39972.525300925925</c:v>
                </c:pt>
                <c:pt idx="51">
                  <c:v>39983.410995370643</c:v>
                </c:pt>
                <c:pt idx="52">
                  <c:v>39987.340208333342</c:v>
                </c:pt>
                <c:pt idx="53">
                  <c:v>39991.358796296961</c:v>
                </c:pt>
                <c:pt idx="54">
                  <c:v>40015.874432870369</c:v>
                </c:pt>
                <c:pt idx="55">
                  <c:v>40028.657592592601</c:v>
                </c:pt>
                <c:pt idx="56">
                  <c:v>40030.644976851851</c:v>
                </c:pt>
                <c:pt idx="57">
                  <c:v>40037.625543980983</c:v>
                </c:pt>
                <c:pt idx="58">
                  <c:v>40060.655671296292</c:v>
                </c:pt>
                <c:pt idx="59">
                  <c:v>40060.727233796286</c:v>
                </c:pt>
                <c:pt idx="60">
                  <c:v>40090.760405092595</c:v>
                </c:pt>
                <c:pt idx="61">
                  <c:v>40203.779212962967</c:v>
                </c:pt>
                <c:pt idx="62">
                  <c:v>40206.969039351861</c:v>
                </c:pt>
                <c:pt idx="63">
                  <c:v>40240.938993055563</c:v>
                </c:pt>
                <c:pt idx="64">
                  <c:v>40366.932766203674</c:v>
                </c:pt>
                <c:pt idx="65">
                  <c:v>40470.629432870184</c:v>
                </c:pt>
                <c:pt idx="66">
                  <c:v>40554.716956018543</c:v>
                </c:pt>
                <c:pt idx="67">
                  <c:v>40583.835844907408</c:v>
                </c:pt>
                <c:pt idx="68">
                  <c:v>40598.127569444448</c:v>
                </c:pt>
                <c:pt idx="69">
                  <c:v>40603.914583333331</c:v>
                </c:pt>
                <c:pt idx="70">
                  <c:v>40703.134328703585</c:v>
                </c:pt>
                <c:pt idx="71">
                  <c:v>40704.418738426575</c:v>
                </c:pt>
                <c:pt idx="72">
                  <c:v>40705.737546296295</c:v>
                </c:pt>
                <c:pt idx="73">
                  <c:v>40706.994652777779</c:v>
                </c:pt>
                <c:pt idx="74">
                  <c:v>40707.014293981483</c:v>
                </c:pt>
                <c:pt idx="75">
                  <c:v>40727.260879629626</c:v>
                </c:pt>
                <c:pt idx="76">
                  <c:v>40728.963449074072</c:v>
                </c:pt>
                <c:pt idx="77">
                  <c:v>40739.665196759175</c:v>
                </c:pt>
                <c:pt idx="78">
                  <c:v>40776.296481480975</c:v>
                </c:pt>
                <c:pt idx="79">
                  <c:v>40784.887268518542</c:v>
                </c:pt>
                <c:pt idx="80">
                  <c:v>40789.663541666574</c:v>
                </c:pt>
                <c:pt idx="81">
                  <c:v>40806.797534722224</c:v>
                </c:pt>
                <c:pt idx="82">
                  <c:v>40830.070162037024</c:v>
                </c:pt>
                <c:pt idx="83">
                  <c:v>40830.103796296295</c:v>
                </c:pt>
                <c:pt idx="84">
                  <c:v>40830.110648148213</c:v>
                </c:pt>
                <c:pt idx="85">
                  <c:v>40865.759791666584</c:v>
                </c:pt>
                <c:pt idx="86">
                  <c:v>40942.871111111104</c:v>
                </c:pt>
                <c:pt idx="87">
                  <c:v>40954.919120370367</c:v>
                </c:pt>
                <c:pt idx="88">
                  <c:v>40982.887708333335</c:v>
                </c:pt>
                <c:pt idx="89">
                  <c:v>40992.83997685185</c:v>
                </c:pt>
                <c:pt idx="90">
                  <c:v>40997.818136574213</c:v>
                </c:pt>
                <c:pt idx="91">
                  <c:v>41003.936527777783</c:v>
                </c:pt>
                <c:pt idx="92">
                  <c:v>41007.59104166615</c:v>
                </c:pt>
                <c:pt idx="93">
                  <c:v>41025.401122684976</c:v>
                </c:pt>
                <c:pt idx="94">
                  <c:v>41064.673321759175</c:v>
                </c:pt>
                <c:pt idx="95">
                  <c:v>41107.700115740736</c:v>
                </c:pt>
                <c:pt idx="96">
                  <c:v>41110.942916666667</c:v>
                </c:pt>
                <c:pt idx="97">
                  <c:v>41113.577013888891</c:v>
                </c:pt>
                <c:pt idx="98">
                  <c:v>41187.075219907412</c:v>
                </c:pt>
                <c:pt idx="99">
                  <c:v>41196.183680555063</c:v>
                </c:pt>
                <c:pt idx="100">
                  <c:v>41203.079375000001</c:v>
                </c:pt>
                <c:pt idx="101">
                  <c:v>41211.964814814812</c:v>
                </c:pt>
                <c:pt idx="102">
                  <c:v>41219.89135416667</c:v>
                </c:pt>
                <c:pt idx="103">
                  <c:v>41223.707453703202</c:v>
                </c:pt>
                <c:pt idx="104">
                  <c:v>41225.581574074211</c:v>
                </c:pt>
                <c:pt idx="105">
                  <c:v>41226.437094907407</c:v>
                </c:pt>
                <c:pt idx="106">
                  <c:v>41226.641689814584</c:v>
                </c:pt>
                <c:pt idx="107">
                  <c:v>41243.566875000011</c:v>
                </c:pt>
                <c:pt idx="108">
                  <c:v>41245.907847222232</c:v>
                </c:pt>
                <c:pt idx="109">
                  <c:v>41251.841956018543</c:v>
                </c:pt>
                <c:pt idx="110">
                  <c:v>41259.054467592592</c:v>
                </c:pt>
                <c:pt idx="111">
                  <c:v>41259.126712962956</c:v>
                </c:pt>
                <c:pt idx="112">
                  <c:v>41259.130856481483</c:v>
                </c:pt>
                <c:pt idx="113">
                  <c:v>41259.136863425942</c:v>
                </c:pt>
                <c:pt idx="114">
                  <c:v>41283.173078703585</c:v>
                </c:pt>
                <c:pt idx="115">
                  <c:v>41284.881840277783</c:v>
                </c:pt>
                <c:pt idx="116">
                  <c:v>41284.986840278245</c:v>
                </c:pt>
                <c:pt idx="117">
                  <c:v>41285.560474536986</c:v>
                </c:pt>
                <c:pt idx="118">
                  <c:v>41289.730312500003</c:v>
                </c:pt>
                <c:pt idx="119">
                  <c:v>41290.037627314814</c:v>
                </c:pt>
                <c:pt idx="120">
                  <c:v>41305.676875000012</c:v>
                </c:pt>
                <c:pt idx="121">
                  <c:v>41309.020879629628</c:v>
                </c:pt>
                <c:pt idx="122">
                  <c:v>41311.725844907174</c:v>
                </c:pt>
                <c:pt idx="123">
                  <c:v>41311.963877314818</c:v>
                </c:pt>
                <c:pt idx="124">
                  <c:v>41317.150868055563</c:v>
                </c:pt>
                <c:pt idx="125">
                  <c:v>41330.835810185192</c:v>
                </c:pt>
                <c:pt idx="126">
                  <c:v>41336.973784722184</c:v>
                </c:pt>
                <c:pt idx="127">
                  <c:v>41337.809641203705</c:v>
                </c:pt>
                <c:pt idx="128">
                  <c:v>41337.81506944498</c:v>
                </c:pt>
                <c:pt idx="129">
                  <c:v>41338.057048611074</c:v>
                </c:pt>
                <c:pt idx="130">
                  <c:v>41338.902557870613</c:v>
                </c:pt>
                <c:pt idx="131">
                  <c:v>41393.161863425928</c:v>
                </c:pt>
                <c:pt idx="132">
                  <c:v>41394.098692129628</c:v>
                </c:pt>
              </c:numCache>
            </c:numRef>
          </c:cat>
          <c:val>
            <c:numRef>
              <c:f>phpbb!$W$2:$W$134</c:f>
              <c:numCache>
                <c:formatCode>General</c:formatCode>
                <c:ptCount val="133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</c:v>
                </c:pt>
                <c:pt idx="21">
                  <c:v>1</c:v>
                </c:pt>
                <c:pt idx="22">
                  <c:v>0</c:v>
                </c:pt>
                <c:pt idx="23">
                  <c:v>8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</c:v>
                </c:pt>
                <c:pt idx="30">
                  <c:v>1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1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1</c:v>
                </c:pt>
                <c:pt idx="42">
                  <c:v>1</c:v>
                </c:pt>
                <c:pt idx="43">
                  <c:v>0</c:v>
                </c:pt>
                <c:pt idx="44">
                  <c:v>2</c:v>
                </c:pt>
                <c:pt idx="45">
                  <c:v>0</c:v>
                </c:pt>
                <c:pt idx="46">
                  <c:v>1</c:v>
                </c:pt>
                <c:pt idx="47">
                  <c:v>1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</c:v>
                </c:pt>
                <c:pt idx="52">
                  <c:v>2</c:v>
                </c:pt>
                <c:pt idx="53">
                  <c:v>0</c:v>
                </c:pt>
                <c:pt idx="54">
                  <c:v>2</c:v>
                </c:pt>
                <c:pt idx="55">
                  <c:v>3</c:v>
                </c:pt>
                <c:pt idx="56">
                  <c:v>0</c:v>
                </c:pt>
                <c:pt idx="57">
                  <c:v>1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14</c:v>
                </c:pt>
                <c:pt idx="65">
                  <c:v>25</c:v>
                </c:pt>
                <c:pt idx="66">
                  <c:v>0</c:v>
                </c:pt>
                <c:pt idx="67">
                  <c:v>1</c:v>
                </c:pt>
                <c:pt idx="68">
                  <c:v>0</c:v>
                </c:pt>
                <c:pt idx="69">
                  <c:v>1</c:v>
                </c:pt>
                <c:pt idx="70">
                  <c:v>12</c:v>
                </c:pt>
                <c:pt idx="71">
                  <c:v>25</c:v>
                </c:pt>
                <c:pt idx="72">
                  <c:v>2</c:v>
                </c:pt>
                <c:pt idx="73">
                  <c:v>0</c:v>
                </c:pt>
                <c:pt idx="74">
                  <c:v>2</c:v>
                </c:pt>
                <c:pt idx="75">
                  <c:v>0</c:v>
                </c:pt>
                <c:pt idx="76">
                  <c:v>2</c:v>
                </c:pt>
                <c:pt idx="77">
                  <c:v>19</c:v>
                </c:pt>
                <c:pt idx="78">
                  <c:v>16</c:v>
                </c:pt>
                <c:pt idx="79">
                  <c:v>1</c:v>
                </c:pt>
                <c:pt idx="80">
                  <c:v>10</c:v>
                </c:pt>
                <c:pt idx="81">
                  <c:v>0</c:v>
                </c:pt>
                <c:pt idx="82">
                  <c:v>24</c:v>
                </c:pt>
                <c:pt idx="83">
                  <c:v>0</c:v>
                </c:pt>
                <c:pt idx="84">
                  <c:v>2</c:v>
                </c:pt>
                <c:pt idx="85">
                  <c:v>4</c:v>
                </c:pt>
                <c:pt idx="86">
                  <c:v>1</c:v>
                </c:pt>
                <c:pt idx="87">
                  <c:v>1</c:v>
                </c:pt>
                <c:pt idx="88">
                  <c:v>4</c:v>
                </c:pt>
                <c:pt idx="89">
                  <c:v>2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</c:v>
                </c:pt>
                <c:pt idx="94">
                  <c:v>0</c:v>
                </c:pt>
                <c:pt idx="95">
                  <c:v>41</c:v>
                </c:pt>
                <c:pt idx="96">
                  <c:v>11</c:v>
                </c:pt>
                <c:pt idx="97">
                  <c:v>1</c:v>
                </c:pt>
                <c:pt idx="98">
                  <c:v>14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2</c:v>
                </c:pt>
                <c:pt idx="103">
                  <c:v>16</c:v>
                </c:pt>
                <c:pt idx="104">
                  <c:v>0</c:v>
                </c:pt>
                <c:pt idx="105">
                  <c:v>6</c:v>
                </c:pt>
                <c:pt idx="106">
                  <c:v>0</c:v>
                </c:pt>
                <c:pt idx="107">
                  <c:v>1</c:v>
                </c:pt>
                <c:pt idx="108">
                  <c:v>3</c:v>
                </c:pt>
                <c:pt idx="109">
                  <c:v>16</c:v>
                </c:pt>
                <c:pt idx="110">
                  <c:v>3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7</c:v>
                </c:pt>
                <c:pt idx="115">
                  <c:v>1</c:v>
                </c:pt>
                <c:pt idx="116">
                  <c:v>0</c:v>
                </c:pt>
                <c:pt idx="117">
                  <c:v>1</c:v>
                </c:pt>
                <c:pt idx="118">
                  <c:v>21</c:v>
                </c:pt>
                <c:pt idx="119">
                  <c:v>0</c:v>
                </c:pt>
                <c:pt idx="120">
                  <c:v>19</c:v>
                </c:pt>
                <c:pt idx="121">
                  <c:v>0</c:v>
                </c:pt>
                <c:pt idx="122">
                  <c:v>8</c:v>
                </c:pt>
                <c:pt idx="123">
                  <c:v>0</c:v>
                </c:pt>
                <c:pt idx="124">
                  <c:v>18</c:v>
                </c:pt>
                <c:pt idx="125">
                  <c:v>6</c:v>
                </c:pt>
                <c:pt idx="126">
                  <c:v>19</c:v>
                </c:pt>
                <c:pt idx="127">
                  <c:v>6</c:v>
                </c:pt>
                <c:pt idx="128">
                  <c:v>0</c:v>
                </c:pt>
                <c:pt idx="129">
                  <c:v>3</c:v>
                </c:pt>
                <c:pt idx="130">
                  <c:v>0</c:v>
                </c:pt>
                <c:pt idx="131">
                  <c:v>4</c:v>
                </c:pt>
                <c:pt idx="132">
                  <c:v>1</c:v>
                </c:pt>
              </c:numCache>
            </c:numRef>
          </c:val>
        </c:ser>
        <c:ser>
          <c:idx val="2"/>
          <c:order val="2"/>
          <c:tx>
            <c:v>Deletions</c:v>
          </c:tx>
          <c:spPr>
            <a:solidFill>
              <a:srgbClr val="FF0000"/>
            </a:solidFill>
          </c:spPr>
          <c:cat>
            <c:numRef>
              <c:f>phpbb!$D$2:$D$134</c:f>
              <c:numCache>
                <c:formatCode>[$-409]d\-mmm\-yy;@</c:formatCode>
                <c:ptCount val="133"/>
                <c:pt idx="0">
                  <c:v>38977.918379629642</c:v>
                </c:pt>
                <c:pt idx="1">
                  <c:v>38983.527638888889</c:v>
                </c:pt>
                <c:pt idx="2">
                  <c:v>38991.367037037038</c:v>
                </c:pt>
                <c:pt idx="3">
                  <c:v>38993.774988425932</c:v>
                </c:pt>
                <c:pt idx="4">
                  <c:v>39000.074293981481</c:v>
                </c:pt>
                <c:pt idx="5">
                  <c:v>39001.830868055593</c:v>
                </c:pt>
                <c:pt idx="6">
                  <c:v>39003.923819444921</c:v>
                </c:pt>
                <c:pt idx="7">
                  <c:v>39031.576296296931</c:v>
                </c:pt>
                <c:pt idx="8">
                  <c:v>39045.624606481484</c:v>
                </c:pt>
                <c:pt idx="9">
                  <c:v>39046.833981481475</c:v>
                </c:pt>
                <c:pt idx="10">
                  <c:v>39054.7340162037</c:v>
                </c:pt>
                <c:pt idx="11">
                  <c:v>39061.739409722184</c:v>
                </c:pt>
                <c:pt idx="12">
                  <c:v>39074.743611110986</c:v>
                </c:pt>
                <c:pt idx="13">
                  <c:v>39078.004618055602</c:v>
                </c:pt>
                <c:pt idx="14">
                  <c:v>39091.590787036985</c:v>
                </c:pt>
                <c:pt idx="15">
                  <c:v>39099.779039351852</c:v>
                </c:pt>
                <c:pt idx="16">
                  <c:v>39100.417118055593</c:v>
                </c:pt>
                <c:pt idx="17">
                  <c:v>39135.832002314812</c:v>
                </c:pt>
                <c:pt idx="18">
                  <c:v>39138.877245370393</c:v>
                </c:pt>
                <c:pt idx="19">
                  <c:v>39145.670335648203</c:v>
                </c:pt>
                <c:pt idx="20">
                  <c:v>39154.917303240742</c:v>
                </c:pt>
                <c:pt idx="21">
                  <c:v>39158.105648148201</c:v>
                </c:pt>
                <c:pt idx="22">
                  <c:v>39159.504062500004</c:v>
                </c:pt>
                <c:pt idx="23">
                  <c:v>39180.736527777779</c:v>
                </c:pt>
                <c:pt idx="24">
                  <c:v>39181.215277777781</c:v>
                </c:pt>
                <c:pt idx="25">
                  <c:v>39201.872754629629</c:v>
                </c:pt>
                <c:pt idx="26">
                  <c:v>39207.203969907176</c:v>
                </c:pt>
                <c:pt idx="27">
                  <c:v>39209.555543981478</c:v>
                </c:pt>
                <c:pt idx="28">
                  <c:v>39225.984074074535</c:v>
                </c:pt>
                <c:pt idx="29">
                  <c:v>39227.515324074091</c:v>
                </c:pt>
                <c:pt idx="30">
                  <c:v>39227.792407407404</c:v>
                </c:pt>
                <c:pt idx="31">
                  <c:v>39266.217349536986</c:v>
                </c:pt>
                <c:pt idx="32">
                  <c:v>39275.726944444446</c:v>
                </c:pt>
                <c:pt idx="33">
                  <c:v>39291.490995370368</c:v>
                </c:pt>
                <c:pt idx="34">
                  <c:v>39294.852534722741</c:v>
                </c:pt>
                <c:pt idx="35">
                  <c:v>39358.62909722222</c:v>
                </c:pt>
                <c:pt idx="36">
                  <c:v>39359.196284722224</c:v>
                </c:pt>
                <c:pt idx="37">
                  <c:v>39361.472708333335</c:v>
                </c:pt>
                <c:pt idx="38">
                  <c:v>39369.508703703585</c:v>
                </c:pt>
                <c:pt idx="39">
                  <c:v>39369.657453703585</c:v>
                </c:pt>
                <c:pt idx="40">
                  <c:v>39421.6377430551</c:v>
                </c:pt>
                <c:pt idx="41">
                  <c:v>39481.954976851848</c:v>
                </c:pt>
                <c:pt idx="42">
                  <c:v>39529.521724536484</c:v>
                </c:pt>
                <c:pt idx="43">
                  <c:v>39620.669594907406</c:v>
                </c:pt>
                <c:pt idx="44">
                  <c:v>39658.525081018175</c:v>
                </c:pt>
                <c:pt idx="45">
                  <c:v>39659.599340277775</c:v>
                </c:pt>
                <c:pt idx="46">
                  <c:v>39714.544131944611</c:v>
                </c:pt>
                <c:pt idx="47">
                  <c:v>39778.832349537035</c:v>
                </c:pt>
                <c:pt idx="48">
                  <c:v>39779.572500000002</c:v>
                </c:pt>
                <c:pt idx="49">
                  <c:v>39892.557164351834</c:v>
                </c:pt>
                <c:pt idx="50">
                  <c:v>39972.525300925925</c:v>
                </c:pt>
                <c:pt idx="51">
                  <c:v>39983.410995370643</c:v>
                </c:pt>
                <c:pt idx="52">
                  <c:v>39987.340208333342</c:v>
                </c:pt>
                <c:pt idx="53">
                  <c:v>39991.358796296961</c:v>
                </c:pt>
                <c:pt idx="54">
                  <c:v>40015.874432870369</c:v>
                </c:pt>
                <c:pt idx="55">
                  <c:v>40028.657592592601</c:v>
                </c:pt>
                <c:pt idx="56">
                  <c:v>40030.644976851851</c:v>
                </c:pt>
                <c:pt idx="57">
                  <c:v>40037.625543980983</c:v>
                </c:pt>
                <c:pt idx="58">
                  <c:v>40060.655671296292</c:v>
                </c:pt>
                <c:pt idx="59">
                  <c:v>40060.727233796286</c:v>
                </c:pt>
                <c:pt idx="60">
                  <c:v>40090.760405092595</c:v>
                </c:pt>
                <c:pt idx="61">
                  <c:v>40203.779212962967</c:v>
                </c:pt>
                <c:pt idx="62">
                  <c:v>40206.969039351861</c:v>
                </c:pt>
                <c:pt idx="63">
                  <c:v>40240.938993055563</c:v>
                </c:pt>
                <c:pt idx="64">
                  <c:v>40366.932766203674</c:v>
                </c:pt>
                <c:pt idx="65">
                  <c:v>40470.629432870184</c:v>
                </c:pt>
                <c:pt idx="66">
                  <c:v>40554.716956018543</c:v>
                </c:pt>
                <c:pt idx="67">
                  <c:v>40583.835844907408</c:v>
                </c:pt>
                <c:pt idx="68">
                  <c:v>40598.127569444448</c:v>
                </c:pt>
                <c:pt idx="69">
                  <c:v>40603.914583333331</c:v>
                </c:pt>
                <c:pt idx="70">
                  <c:v>40703.134328703585</c:v>
                </c:pt>
                <c:pt idx="71">
                  <c:v>40704.418738426575</c:v>
                </c:pt>
                <c:pt idx="72">
                  <c:v>40705.737546296295</c:v>
                </c:pt>
                <c:pt idx="73">
                  <c:v>40706.994652777779</c:v>
                </c:pt>
                <c:pt idx="74">
                  <c:v>40707.014293981483</c:v>
                </c:pt>
                <c:pt idx="75">
                  <c:v>40727.260879629626</c:v>
                </c:pt>
                <c:pt idx="76">
                  <c:v>40728.963449074072</c:v>
                </c:pt>
                <c:pt idx="77">
                  <c:v>40739.665196759175</c:v>
                </c:pt>
                <c:pt idx="78">
                  <c:v>40776.296481480975</c:v>
                </c:pt>
                <c:pt idx="79">
                  <c:v>40784.887268518542</c:v>
                </c:pt>
                <c:pt idx="80">
                  <c:v>40789.663541666574</c:v>
                </c:pt>
                <c:pt idx="81">
                  <c:v>40806.797534722224</c:v>
                </c:pt>
                <c:pt idx="82">
                  <c:v>40830.070162037024</c:v>
                </c:pt>
                <c:pt idx="83">
                  <c:v>40830.103796296295</c:v>
                </c:pt>
                <c:pt idx="84">
                  <c:v>40830.110648148213</c:v>
                </c:pt>
                <c:pt idx="85">
                  <c:v>40865.759791666584</c:v>
                </c:pt>
                <c:pt idx="86">
                  <c:v>40942.871111111104</c:v>
                </c:pt>
                <c:pt idx="87">
                  <c:v>40954.919120370367</c:v>
                </c:pt>
                <c:pt idx="88">
                  <c:v>40982.887708333335</c:v>
                </c:pt>
                <c:pt idx="89">
                  <c:v>40992.83997685185</c:v>
                </c:pt>
                <c:pt idx="90">
                  <c:v>40997.818136574213</c:v>
                </c:pt>
                <c:pt idx="91">
                  <c:v>41003.936527777783</c:v>
                </c:pt>
                <c:pt idx="92">
                  <c:v>41007.59104166615</c:v>
                </c:pt>
                <c:pt idx="93">
                  <c:v>41025.401122684976</c:v>
                </c:pt>
                <c:pt idx="94">
                  <c:v>41064.673321759175</c:v>
                </c:pt>
                <c:pt idx="95">
                  <c:v>41107.700115740736</c:v>
                </c:pt>
                <c:pt idx="96">
                  <c:v>41110.942916666667</c:v>
                </c:pt>
                <c:pt idx="97">
                  <c:v>41113.577013888891</c:v>
                </c:pt>
                <c:pt idx="98">
                  <c:v>41187.075219907412</c:v>
                </c:pt>
                <c:pt idx="99">
                  <c:v>41196.183680555063</c:v>
                </c:pt>
                <c:pt idx="100">
                  <c:v>41203.079375000001</c:v>
                </c:pt>
                <c:pt idx="101">
                  <c:v>41211.964814814812</c:v>
                </c:pt>
                <c:pt idx="102">
                  <c:v>41219.89135416667</c:v>
                </c:pt>
                <c:pt idx="103">
                  <c:v>41223.707453703202</c:v>
                </c:pt>
                <c:pt idx="104">
                  <c:v>41225.581574074211</c:v>
                </c:pt>
                <c:pt idx="105">
                  <c:v>41226.437094907407</c:v>
                </c:pt>
                <c:pt idx="106">
                  <c:v>41226.641689814584</c:v>
                </c:pt>
                <c:pt idx="107">
                  <c:v>41243.566875000011</c:v>
                </c:pt>
                <c:pt idx="108">
                  <c:v>41245.907847222232</c:v>
                </c:pt>
                <c:pt idx="109">
                  <c:v>41251.841956018543</c:v>
                </c:pt>
                <c:pt idx="110">
                  <c:v>41259.054467592592</c:v>
                </c:pt>
                <c:pt idx="111">
                  <c:v>41259.126712962956</c:v>
                </c:pt>
                <c:pt idx="112">
                  <c:v>41259.130856481483</c:v>
                </c:pt>
                <c:pt idx="113">
                  <c:v>41259.136863425942</c:v>
                </c:pt>
                <c:pt idx="114">
                  <c:v>41283.173078703585</c:v>
                </c:pt>
                <c:pt idx="115">
                  <c:v>41284.881840277783</c:v>
                </c:pt>
                <c:pt idx="116">
                  <c:v>41284.986840278245</c:v>
                </c:pt>
                <c:pt idx="117">
                  <c:v>41285.560474536986</c:v>
                </c:pt>
                <c:pt idx="118">
                  <c:v>41289.730312500003</c:v>
                </c:pt>
                <c:pt idx="119">
                  <c:v>41290.037627314814</c:v>
                </c:pt>
                <c:pt idx="120">
                  <c:v>41305.676875000012</c:v>
                </c:pt>
                <c:pt idx="121">
                  <c:v>41309.020879629628</c:v>
                </c:pt>
                <c:pt idx="122">
                  <c:v>41311.725844907174</c:v>
                </c:pt>
                <c:pt idx="123">
                  <c:v>41311.963877314818</c:v>
                </c:pt>
                <c:pt idx="124">
                  <c:v>41317.150868055563</c:v>
                </c:pt>
                <c:pt idx="125">
                  <c:v>41330.835810185192</c:v>
                </c:pt>
                <c:pt idx="126">
                  <c:v>41336.973784722184</c:v>
                </c:pt>
                <c:pt idx="127">
                  <c:v>41337.809641203705</c:v>
                </c:pt>
                <c:pt idx="128">
                  <c:v>41337.81506944498</c:v>
                </c:pt>
                <c:pt idx="129">
                  <c:v>41338.057048611074</c:v>
                </c:pt>
                <c:pt idx="130">
                  <c:v>41338.902557870613</c:v>
                </c:pt>
                <c:pt idx="131">
                  <c:v>41393.161863425928</c:v>
                </c:pt>
                <c:pt idx="132">
                  <c:v>41394.098692129628</c:v>
                </c:pt>
              </c:numCache>
            </c:numRef>
          </c:cat>
          <c:val>
            <c:numRef>
              <c:f>phpbb!$X$2:$X$134</c:f>
              <c:numCache>
                <c:formatCode>General</c:formatCode>
                <c:ptCount val="133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150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2</c:v>
                </c:pt>
                <c:pt idx="28">
                  <c:v>0</c:v>
                </c:pt>
                <c:pt idx="29">
                  <c:v>0</c:v>
                </c:pt>
                <c:pt idx="30">
                  <c:v>2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29</c:v>
                </c:pt>
                <c:pt idx="65">
                  <c:v>12</c:v>
                </c:pt>
                <c:pt idx="66">
                  <c:v>4</c:v>
                </c:pt>
                <c:pt idx="67">
                  <c:v>0</c:v>
                </c:pt>
                <c:pt idx="68">
                  <c:v>2</c:v>
                </c:pt>
                <c:pt idx="69">
                  <c:v>0</c:v>
                </c:pt>
                <c:pt idx="70">
                  <c:v>27</c:v>
                </c:pt>
                <c:pt idx="71">
                  <c:v>7</c:v>
                </c:pt>
                <c:pt idx="72">
                  <c:v>0</c:v>
                </c:pt>
                <c:pt idx="73">
                  <c:v>4</c:v>
                </c:pt>
                <c:pt idx="74">
                  <c:v>0</c:v>
                </c:pt>
                <c:pt idx="75">
                  <c:v>6</c:v>
                </c:pt>
                <c:pt idx="76">
                  <c:v>0</c:v>
                </c:pt>
                <c:pt idx="77">
                  <c:v>42</c:v>
                </c:pt>
                <c:pt idx="78">
                  <c:v>24</c:v>
                </c:pt>
                <c:pt idx="79">
                  <c:v>0</c:v>
                </c:pt>
                <c:pt idx="80">
                  <c:v>4</c:v>
                </c:pt>
                <c:pt idx="81">
                  <c:v>12</c:v>
                </c:pt>
                <c:pt idx="82">
                  <c:v>4</c:v>
                </c:pt>
                <c:pt idx="83">
                  <c:v>0</c:v>
                </c:pt>
                <c:pt idx="84">
                  <c:v>27</c:v>
                </c:pt>
                <c:pt idx="85">
                  <c:v>0</c:v>
                </c:pt>
                <c:pt idx="86">
                  <c:v>0</c:v>
                </c:pt>
                <c:pt idx="87">
                  <c:v>2</c:v>
                </c:pt>
                <c:pt idx="88">
                  <c:v>17</c:v>
                </c:pt>
                <c:pt idx="89">
                  <c:v>0</c:v>
                </c:pt>
                <c:pt idx="90">
                  <c:v>2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6</c:v>
                </c:pt>
                <c:pt idx="95">
                  <c:v>18</c:v>
                </c:pt>
                <c:pt idx="96">
                  <c:v>44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2</c:v>
                </c:pt>
                <c:pt idx="101">
                  <c:v>0</c:v>
                </c:pt>
                <c:pt idx="102">
                  <c:v>16</c:v>
                </c:pt>
                <c:pt idx="103">
                  <c:v>0</c:v>
                </c:pt>
                <c:pt idx="104">
                  <c:v>16</c:v>
                </c:pt>
                <c:pt idx="105">
                  <c:v>0</c:v>
                </c:pt>
                <c:pt idx="106">
                  <c:v>2</c:v>
                </c:pt>
                <c:pt idx="107">
                  <c:v>6</c:v>
                </c:pt>
                <c:pt idx="108">
                  <c:v>0</c:v>
                </c:pt>
                <c:pt idx="109">
                  <c:v>6</c:v>
                </c:pt>
                <c:pt idx="110">
                  <c:v>2</c:v>
                </c:pt>
                <c:pt idx="111">
                  <c:v>2</c:v>
                </c:pt>
                <c:pt idx="112">
                  <c:v>2</c:v>
                </c:pt>
                <c:pt idx="113">
                  <c:v>2</c:v>
                </c:pt>
                <c:pt idx="114">
                  <c:v>18</c:v>
                </c:pt>
                <c:pt idx="115">
                  <c:v>0</c:v>
                </c:pt>
                <c:pt idx="116">
                  <c:v>10</c:v>
                </c:pt>
                <c:pt idx="117">
                  <c:v>0</c:v>
                </c:pt>
                <c:pt idx="118">
                  <c:v>0</c:v>
                </c:pt>
                <c:pt idx="119">
                  <c:v>20</c:v>
                </c:pt>
                <c:pt idx="120">
                  <c:v>0</c:v>
                </c:pt>
                <c:pt idx="121">
                  <c:v>18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20</c:v>
                </c:pt>
                <c:pt idx="126">
                  <c:v>6</c:v>
                </c:pt>
                <c:pt idx="127">
                  <c:v>2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6</c:v>
                </c:pt>
                <c:pt idx="132">
                  <c:v>2</c:v>
                </c:pt>
              </c:numCache>
            </c:numRef>
          </c:val>
        </c:ser>
        <c:gapWidth val="9"/>
        <c:overlap val="100"/>
        <c:axId val="90289280"/>
        <c:axId val="90290816"/>
      </c:barChart>
      <c:dateAx>
        <c:axId val="90289280"/>
        <c:scaling>
          <c:orientation val="minMax"/>
        </c:scaling>
        <c:delete val="1"/>
        <c:axPos val="b"/>
        <c:numFmt formatCode="[$-409]yyyy;@" sourceLinked="0"/>
        <c:majorTickMark val="none"/>
        <c:tickLblPos val="none"/>
        <c:crossAx val="90290816"/>
        <c:crosses val="autoZero"/>
        <c:auto val="1"/>
        <c:lblOffset val="100"/>
        <c:majorUnit val="1"/>
        <c:majorTimeUnit val="years"/>
      </c:dateAx>
      <c:valAx>
        <c:axId val="90290816"/>
        <c:scaling>
          <c:orientation val="minMax"/>
        </c:scaling>
        <c:axPos val="l"/>
        <c:numFmt formatCode="General" sourceLinked="1"/>
        <c:tickLblPos val="nextTo"/>
        <c:crossAx val="90289280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lineChart>
        <c:grouping val="standard"/>
        <c:ser>
          <c:idx val="0"/>
          <c:order val="0"/>
          <c:tx>
            <c:strRef>
              <c:f>mediawiki!$AA$1</c:f>
              <c:strCache>
                <c:ptCount val="1"/>
                <c:pt idx="0">
                  <c:v>complexity</c:v>
                </c:pt>
              </c:strCache>
            </c:strRef>
          </c:tx>
          <c:spPr>
            <a:ln w="25400"/>
          </c:spPr>
          <c:marker>
            <c:symbol val="none"/>
          </c:marker>
          <c:trendline>
            <c:trendlineType val="linear"/>
          </c:trendline>
          <c:val>
            <c:numRef>
              <c:f>mediawiki!$AA$2:$AA$324</c:f>
              <c:numCache>
                <c:formatCode>General</c:formatCode>
                <c:ptCount val="323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1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  <c:pt idx="28">
                  <c:v>2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2</c:v>
                </c:pt>
                <c:pt idx="40">
                  <c:v>3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1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0.5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1</c:v>
                </c:pt>
                <c:pt idx="71">
                  <c:v>0</c:v>
                </c:pt>
                <c:pt idx="72">
                  <c:v>0</c:v>
                </c:pt>
                <c:pt idx="73">
                  <c:v>1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0</c:v>
                </c:pt>
                <c:pt idx="89">
                  <c:v>1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1</c:v>
                </c:pt>
                <c:pt idx="94">
                  <c:v>1</c:v>
                </c:pt>
                <c:pt idx="95">
                  <c:v>0</c:v>
                </c:pt>
                <c:pt idx="96">
                  <c:v>1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1</c:v>
                </c:pt>
                <c:pt idx="111">
                  <c:v>1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1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1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1</c:v>
                </c:pt>
                <c:pt idx="175">
                  <c:v>0</c:v>
                </c:pt>
                <c:pt idx="176">
                  <c:v>0</c:v>
                </c:pt>
                <c:pt idx="177">
                  <c:v>1</c:v>
                </c:pt>
                <c:pt idx="178">
                  <c:v>0</c:v>
                </c:pt>
                <c:pt idx="179">
                  <c:v>0</c:v>
                </c:pt>
                <c:pt idx="180">
                  <c:v>1</c:v>
                </c:pt>
                <c:pt idx="181">
                  <c:v>1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1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1</c:v>
                </c:pt>
                <c:pt idx="210">
                  <c:v>0</c:v>
                </c:pt>
                <c:pt idx="211">
                  <c:v>0</c:v>
                </c:pt>
                <c:pt idx="212">
                  <c:v>1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1</c:v>
                </c:pt>
                <c:pt idx="223">
                  <c:v>1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1</c:v>
                </c:pt>
                <c:pt idx="234">
                  <c:v>0</c:v>
                </c:pt>
                <c:pt idx="235">
                  <c:v>0</c:v>
                </c:pt>
                <c:pt idx="236">
                  <c:v>1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1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1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1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1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1</c:v>
                </c:pt>
                <c:pt idx="284">
                  <c:v>0</c:v>
                </c:pt>
                <c:pt idx="285">
                  <c:v>1</c:v>
                </c:pt>
                <c:pt idx="286">
                  <c:v>0</c:v>
                </c:pt>
                <c:pt idx="287">
                  <c:v>1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1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1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1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</c:numCache>
            </c:numRef>
          </c:val>
        </c:ser>
        <c:marker val="1"/>
        <c:axId val="99903360"/>
        <c:axId val="99904896"/>
      </c:lineChart>
      <c:catAx>
        <c:axId val="99903360"/>
        <c:scaling>
          <c:orientation val="minMax"/>
        </c:scaling>
        <c:delete val="1"/>
        <c:axPos val="b"/>
        <c:tickLblPos val="none"/>
        <c:crossAx val="99904896"/>
        <c:crosses val="autoZero"/>
        <c:auto val="1"/>
        <c:lblAlgn val="ctr"/>
        <c:lblOffset val="100"/>
      </c:catAx>
      <c:valAx>
        <c:axId val="99904896"/>
        <c:scaling>
          <c:orientation val="minMax"/>
        </c:scaling>
        <c:axPos val="l"/>
        <c:numFmt formatCode="General" sourceLinked="1"/>
        <c:tickLblPos val="nextTo"/>
        <c:crossAx val="99903360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lineChart>
        <c:grouping val="stacked"/>
        <c:ser>
          <c:idx val="0"/>
          <c:order val="0"/>
          <c:tx>
            <c:strRef>
              <c:f>atlas!$Y$1</c:f>
              <c:strCache>
                <c:ptCount val="1"/>
                <c:pt idx="0">
                  <c:v>complexity</c:v>
                </c:pt>
              </c:strCache>
            </c:strRef>
          </c:tx>
          <c:spPr>
            <a:ln w="25400"/>
          </c:spPr>
          <c:marker>
            <c:symbol val="none"/>
          </c:marker>
          <c:val>
            <c:numRef>
              <c:f>atlas!$Y$2:$Y$86</c:f>
              <c:numCache>
                <c:formatCode>0%</c:formatCode>
                <c:ptCount val="85"/>
                <c:pt idx="0">
                  <c:v>0</c:v>
                </c:pt>
                <c:pt idx="1">
                  <c:v>0</c:v>
                </c:pt>
                <c:pt idx="2">
                  <c:v>5.4545454545454515E-2</c:v>
                </c:pt>
                <c:pt idx="3">
                  <c:v>0</c:v>
                </c:pt>
                <c:pt idx="4">
                  <c:v>3.5087719298245612E-2</c:v>
                </c:pt>
                <c:pt idx="5">
                  <c:v>1.7543859649123056E-2</c:v>
                </c:pt>
                <c:pt idx="6">
                  <c:v>0.15789473684210753</c:v>
                </c:pt>
                <c:pt idx="7">
                  <c:v>1.7543859649123056E-2</c:v>
                </c:pt>
                <c:pt idx="8">
                  <c:v>1.7543859649123056E-2</c:v>
                </c:pt>
                <c:pt idx="9">
                  <c:v>0</c:v>
                </c:pt>
                <c:pt idx="10">
                  <c:v>1.7543859649123056E-2</c:v>
                </c:pt>
                <c:pt idx="11">
                  <c:v>1.7543859649123056E-2</c:v>
                </c:pt>
                <c:pt idx="12">
                  <c:v>1.7241379310344827E-2</c:v>
                </c:pt>
                <c:pt idx="13">
                  <c:v>0.34482758620689941</c:v>
                </c:pt>
                <c:pt idx="14">
                  <c:v>1.7241379310344827E-2</c:v>
                </c:pt>
                <c:pt idx="15">
                  <c:v>1.7241379310344827E-2</c:v>
                </c:pt>
                <c:pt idx="16">
                  <c:v>8.6206896551724227E-2</c:v>
                </c:pt>
                <c:pt idx="17">
                  <c:v>1.6949152542372881E-2</c:v>
                </c:pt>
                <c:pt idx="18">
                  <c:v>0.9491525423728816</c:v>
                </c:pt>
                <c:pt idx="19">
                  <c:v>0</c:v>
                </c:pt>
                <c:pt idx="20">
                  <c:v>0</c:v>
                </c:pt>
                <c:pt idx="21">
                  <c:v>1.6949152542372881E-2</c:v>
                </c:pt>
                <c:pt idx="22">
                  <c:v>9.8039215686274508E-2</c:v>
                </c:pt>
                <c:pt idx="23">
                  <c:v>3.9215686274509803E-2</c:v>
                </c:pt>
                <c:pt idx="24">
                  <c:v>3.9215686274509803E-2</c:v>
                </c:pt>
                <c:pt idx="25">
                  <c:v>9.8039215686274508E-2</c:v>
                </c:pt>
                <c:pt idx="26">
                  <c:v>3.9215686274509803E-2</c:v>
                </c:pt>
                <c:pt idx="27">
                  <c:v>1.9607843137254902E-2</c:v>
                </c:pt>
                <c:pt idx="28">
                  <c:v>1.9230769230769426E-2</c:v>
                </c:pt>
                <c:pt idx="29">
                  <c:v>3.8461538461538464E-2</c:v>
                </c:pt>
                <c:pt idx="30">
                  <c:v>1.8867924528301886E-2</c:v>
                </c:pt>
                <c:pt idx="31">
                  <c:v>1</c:v>
                </c:pt>
                <c:pt idx="32">
                  <c:v>0.98113207547169756</c:v>
                </c:pt>
                <c:pt idx="33">
                  <c:v>3.6363636363636362E-2</c:v>
                </c:pt>
                <c:pt idx="34">
                  <c:v>9.0909090909091064E-2</c:v>
                </c:pt>
                <c:pt idx="35">
                  <c:v>0</c:v>
                </c:pt>
                <c:pt idx="36">
                  <c:v>0</c:v>
                </c:pt>
                <c:pt idx="37">
                  <c:v>3.5714285714285712E-2</c:v>
                </c:pt>
                <c:pt idx="38">
                  <c:v>3.6363636363636362E-2</c:v>
                </c:pt>
                <c:pt idx="39">
                  <c:v>7.2727272727272724E-2</c:v>
                </c:pt>
                <c:pt idx="40">
                  <c:v>1.7543859649123056E-2</c:v>
                </c:pt>
                <c:pt idx="41">
                  <c:v>1.7543859649123056E-2</c:v>
                </c:pt>
                <c:pt idx="42">
                  <c:v>0</c:v>
                </c:pt>
                <c:pt idx="43">
                  <c:v>1.7241379310344827E-2</c:v>
                </c:pt>
                <c:pt idx="44">
                  <c:v>1.7241379310344827E-2</c:v>
                </c:pt>
                <c:pt idx="45">
                  <c:v>1.7241379310344827E-2</c:v>
                </c:pt>
                <c:pt idx="46">
                  <c:v>1.7241379310344827E-2</c:v>
                </c:pt>
                <c:pt idx="47">
                  <c:v>1.7241379310344827E-2</c:v>
                </c:pt>
                <c:pt idx="48">
                  <c:v>0.98275862068965514</c:v>
                </c:pt>
                <c:pt idx="49">
                  <c:v>1.7241379310344827E-2</c:v>
                </c:pt>
                <c:pt idx="50">
                  <c:v>0.10344827586206895</c:v>
                </c:pt>
                <c:pt idx="51">
                  <c:v>0</c:v>
                </c:pt>
                <c:pt idx="52">
                  <c:v>0.11864406779661089</c:v>
                </c:pt>
                <c:pt idx="53">
                  <c:v>4.9180327868852472E-2</c:v>
                </c:pt>
                <c:pt idx="54">
                  <c:v>1.6949152542372881E-2</c:v>
                </c:pt>
                <c:pt idx="55">
                  <c:v>1.6949152542372881E-2</c:v>
                </c:pt>
                <c:pt idx="56">
                  <c:v>3.3898305084745811E-2</c:v>
                </c:pt>
                <c:pt idx="57">
                  <c:v>1.6949152542372881E-2</c:v>
                </c:pt>
                <c:pt idx="58">
                  <c:v>1.6949152542372881E-2</c:v>
                </c:pt>
                <c:pt idx="59">
                  <c:v>0</c:v>
                </c:pt>
                <c:pt idx="60">
                  <c:v>1.6949152542372881E-2</c:v>
                </c:pt>
                <c:pt idx="61">
                  <c:v>1.6949152542372881E-2</c:v>
                </c:pt>
                <c:pt idx="62">
                  <c:v>1.6949152542372881E-2</c:v>
                </c:pt>
                <c:pt idx="63">
                  <c:v>0</c:v>
                </c:pt>
                <c:pt idx="64">
                  <c:v>3.3898305084745811E-2</c:v>
                </c:pt>
                <c:pt idx="65">
                  <c:v>5.0847457627118814E-2</c:v>
                </c:pt>
                <c:pt idx="66">
                  <c:v>0.16666666666666666</c:v>
                </c:pt>
                <c:pt idx="67">
                  <c:v>6.4516129032258132E-2</c:v>
                </c:pt>
                <c:pt idx="68">
                  <c:v>4.8387096774193554E-2</c:v>
                </c:pt>
                <c:pt idx="69">
                  <c:v>0.11290322580645162</c:v>
                </c:pt>
                <c:pt idx="70">
                  <c:v>2.8985507246376812E-2</c:v>
                </c:pt>
                <c:pt idx="71">
                  <c:v>0</c:v>
                </c:pt>
                <c:pt idx="72">
                  <c:v>4.3478260869565223E-2</c:v>
                </c:pt>
                <c:pt idx="73">
                  <c:v>0</c:v>
                </c:pt>
                <c:pt idx="74">
                  <c:v>1.4492753623188409E-2</c:v>
                </c:pt>
                <c:pt idx="75">
                  <c:v>0</c:v>
                </c:pt>
                <c:pt idx="76">
                  <c:v>4.2857142857142913E-2</c:v>
                </c:pt>
                <c:pt idx="77">
                  <c:v>0.11267605633802817</c:v>
                </c:pt>
                <c:pt idx="78">
                  <c:v>0</c:v>
                </c:pt>
                <c:pt idx="79">
                  <c:v>1.4084507042253521E-2</c:v>
                </c:pt>
                <c:pt idx="80">
                  <c:v>1.3888888888889039E-2</c:v>
                </c:pt>
                <c:pt idx="81">
                  <c:v>0</c:v>
                </c:pt>
                <c:pt idx="82">
                  <c:v>1.3888888888889039E-2</c:v>
                </c:pt>
                <c:pt idx="83">
                  <c:v>1.3698630136986301E-2</c:v>
                </c:pt>
              </c:numCache>
            </c:numRef>
          </c:val>
        </c:ser>
        <c:marker val="1"/>
        <c:axId val="99913088"/>
        <c:axId val="99939456"/>
      </c:lineChart>
      <c:catAx>
        <c:axId val="99913088"/>
        <c:scaling>
          <c:orientation val="minMax"/>
        </c:scaling>
        <c:delete val="1"/>
        <c:axPos val="b"/>
        <c:tickLblPos val="none"/>
        <c:crossAx val="99939456"/>
        <c:crosses val="autoZero"/>
        <c:auto val="1"/>
        <c:lblAlgn val="ctr"/>
        <c:lblOffset val="100"/>
      </c:catAx>
      <c:valAx>
        <c:axId val="99939456"/>
        <c:scaling>
          <c:orientation val="minMax"/>
          <c:max val="1.1000000000000001"/>
          <c:min val="0"/>
        </c:scaling>
        <c:axPos val="l"/>
        <c:numFmt formatCode="0%" sourceLinked="1"/>
        <c:tickLblPos val="nextTo"/>
        <c:crossAx val="99913088"/>
        <c:crosses val="autoZero"/>
        <c:crossBetween val="between"/>
        <c:majorUnit val="0.2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lineChart>
        <c:grouping val="standard"/>
        <c:ser>
          <c:idx val="0"/>
          <c:order val="0"/>
          <c:tx>
            <c:strRef>
              <c:f>biosql!$Y$1</c:f>
              <c:strCache>
                <c:ptCount val="1"/>
                <c:pt idx="0">
                  <c:v>complexity</c:v>
                </c:pt>
              </c:strCache>
            </c:strRef>
          </c:tx>
          <c:spPr>
            <a:ln w="25400"/>
          </c:spPr>
          <c:marker>
            <c:symbol val="none"/>
          </c:marker>
          <c:val>
            <c:numRef>
              <c:f>biosql!$Y$2:$Y$46</c:f>
              <c:numCache>
                <c:formatCode>0%</c:formatCode>
                <c:ptCount val="45"/>
                <c:pt idx="0">
                  <c:v>4.7619047619047623E-2</c:v>
                </c:pt>
                <c:pt idx="1">
                  <c:v>0</c:v>
                </c:pt>
                <c:pt idx="2">
                  <c:v>0.42857142857142855</c:v>
                </c:pt>
                <c:pt idx="3">
                  <c:v>0</c:v>
                </c:pt>
                <c:pt idx="4">
                  <c:v>0.05</c:v>
                </c:pt>
                <c:pt idx="5">
                  <c:v>0</c:v>
                </c:pt>
                <c:pt idx="6">
                  <c:v>0</c:v>
                </c:pt>
                <c:pt idx="7">
                  <c:v>0.14285714285714449</c:v>
                </c:pt>
                <c:pt idx="8">
                  <c:v>4.7619047619047623E-2</c:v>
                </c:pt>
                <c:pt idx="9">
                  <c:v>0.76190476190476186</c:v>
                </c:pt>
                <c:pt idx="10">
                  <c:v>0.1</c:v>
                </c:pt>
                <c:pt idx="11">
                  <c:v>0.1</c:v>
                </c:pt>
                <c:pt idx="12">
                  <c:v>5.2631578947368432E-2</c:v>
                </c:pt>
                <c:pt idx="13">
                  <c:v>0</c:v>
                </c:pt>
                <c:pt idx="14">
                  <c:v>0.15789473684210753</c:v>
                </c:pt>
                <c:pt idx="15">
                  <c:v>0.15789473684210753</c:v>
                </c:pt>
                <c:pt idx="16">
                  <c:v>0.1111111111111111</c:v>
                </c:pt>
                <c:pt idx="17">
                  <c:v>0.10526315789473686</c:v>
                </c:pt>
                <c:pt idx="18">
                  <c:v>5.2631578947368432E-2</c:v>
                </c:pt>
                <c:pt idx="19">
                  <c:v>5.2631578947368432E-2</c:v>
                </c:pt>
                <c:pt idx="20">
                  <c:v>1.1052631578947358</c:v>
                </c:pt>
                <c:pt idx="21">
                  <c:v>4.1666666666666664E-2</c:v>
                </c:pt>
                <c:pt idx="22">
                  <c:v>0.29166666666666946</c:v>
                </c:pt>
                <c:pt idx="23">
                  <c:v>0.25</c:v>
                </c:pt>
                <c:pt idx="24">
                  <c:v>3.8461538461538464E-2</c:v>
                </c:pt>
                <c:pt idx="25">
                  <c:v>7.6923076923076927E-2</c:v>
                </c:pt>
                <c:pt idx="26">
                  <c:v>0.40740740740740738</c:v>
                </c:pt>
                <c:pt idx="27">
                  <c:v>7.407407407407407E-2</c:v>
                </c:pt>
                <c:pt idx="28">
                  <c:v>7.407407407407407E-2</c:v>
                </c:pt>
                <c:pt idx="29">
                  <c:v>3.5714285714285712E-2</c:v>
                </c:pt>
                <c:pt idx="30">
                  <c:v>0</c:v>
                </c:pt>
                <c:pt idx="31">
                  <c:v>0.10714285714285714</c:v>
                </c:pt>
                <c:pt idx="32">
                  <c:v>0.14814814814814894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3.7037037037037056E-2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7.1428571428571425E-2</c:v>
                </c:pt>
              </c:numCache>
            </c:numRef>
          </c:val>
        </c:ser>
        <c:marker val="1"/>
        <c:axId val="101757312"/>
        <c:axId val="101758848"/>
      </c:lineChart>
      <c:catAx>
        <c:axId val="101757312"/>
        <c:scaling>
          <c:orientation val="minMax"/>
        </c:scaling>
        <c:delete val="1"/>
        <c:axPos val="b"/>
        <c:tickLblPos val="none"/>
        <c:crossAx val="101758848"/>
        <c:crosses val="autoZero"/>
        <c:auto val="1"/>
        <c:lblAlgn val="ctr"/>
        <c:lblOffset val="100"/>
      </c:catAx>
      <c:valAx>
        <c:axId val="101758848"/>
        <c:scaling>
          <c:orientation val="minMax"/>
          <c:max val="1.1900000000000088"/>
          <c:min val="0"/>
        </c:scaling>
        <c:axPos val="l"/>
        <c:numFmt formatCode="0%" sourceLinked="1"/>
        <c:tickLblPos val="nextTo"/>
        <c:crossAx val="101757312"/>
        <c:crosses val="autoZero"/>
        <c:crossBetween val="between"/>
        <c:majorUnit val="0.2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>
        <c:manualLayout>
          <c:layoutTarget val="inner"/>
          <c:xMode val="edge"/>
          <c:yMode val="edge"/>
          <c:x val="0.11704396325459318"/>
          <c:y val="2.8229344575243398E-2"/>
          <c:w val="0.86351159230096242"/>
          <c:h val="0.81885569567876904"/>
        </c:manualLayout>
      </c:layout>
      <c:lineChart>
        <c:grouping val="standard"/>
        <c:ser>
          <c:idx val="0"/>
          <c:order val="0"/>
          <c:tx>
            <c:strRef>
              <c:f>coppermine!$Y$1</c:f>
              <c:strCache>
                <c:ptCount val="1"/>
                <c:pt idx="0">
                  <c:v>complexity</c:v>
                </c:pt>
              </c:strCache>
            </c:strRef>
          </c:tx>
          <c:spPr>
            <a:ln w="25400"/>
          </c:spPr>
          <c:marker>
            <c:symbol val="none"/>
          </c:marker>
          <c:val>
            <c:numRef>
              <c:f>coppermine!$Y$2:$Y$119</c:f>
              <c:numCache>
                <c:formatCode>0%</c:formatCode>
                <c:ptCount val="118"/>
                <c:pt idx="0">
                  <c:v>0.125</c:v>
                </c:pt>
                <c:pt idx="1">
                  <c:v>0.125</c:v>
                </c:pt>
                <c:pt idx="2">
                  <c:v>0.125</c:v>
                </c:pt>
                <c:pt idx="3">
                  <c:v>0.22222222222222221</c:v>
                </c:pt>
                <c:pt idx="4">
                  <c:v>0.1</c:v>
                </c:pt>
                <c:pt idx="5">
                  <c:v>9.0909090909091064E-2</c:v>
                </c:pt>
                <c:pt idx="6">
                  <c:v>8.3333333333333343E-2</c:v>
                </c:pt>
                <c:pt idx="7">
                  <c:v>0</c:v>
                </c:pt>
                <c:pt idx="8">
                  <c:v>0.16666666666666666</c:v>
                </c:pt>
                <c:pt idx="9">
                  <c:v>7.6923076923076927E-2</c:v>
                </c:pt>
                <c:pt idx="10">
                  <c:v>7.6923076923076927E-2</c:v>
                </c:pt>
                <c:pt idx="11">
                  <c:v>7.6923076923076927E-2</c:v>
                </c:pt>
                <c:pt idx="12">
                  <c:v>7.6923076923076927E-2</c:v>
                </c:pt>
                <c:pt idx="13">
                  <c:v>0.15384615384615569</c:v>
                </c:pt>
                <c:pt idx="14">
                  <c:v>7.1428571428571425E-2</c:v>
                </c:pt>
                <c:pt idx="15">
                  <c:v>6.666666666666668E-2</c:v>
                </c:pt>
                <c:pt idx="16">
                  <c:v>6.666666666666668E-2</c:v>
                </c:pt>
                <c:pt idx="17">
                  <c:v>0</c:v>
                </c:pt>
                <c:pt idx="18">
                  <c:v>6.666666666666668E-2</c:v>
                </c:pt>
                <c:pt idx="19">
                  <c:v>6.666666666666668E-2</c:v>
                </c:pt>
                <c:pt idx="20">
                  <c:v>6.25E-2</c:v>
                </c:pt>
                <c:pt idx="21">
                  <c:v>0</c:v>
                </c:pt>
                <c:pt idx="22">
                  <c:v>0</c:v>
                </c:pt>
                <c:pt idx="23">
                  <c:v>6.25E-2</c:v>
                </c:pt>
                <c:pt idx="24">
                  <c:v>6.25E-2</c:v>
                </c:pt>
                <c:pt idx="25">
                  <c:v>6.25E-2</c:v>
                </c:pt>
                <c:pt idx="26">
                  <c:v>0.11764705882352942</c:v>
                </c:pt>
                <c:pt idx="27">
                  <c:v>0</c:v>
                </c:pt>
                <c:pt idx="28">
                  <c:v>5.2631578947368432E-2</c:v>
                </c:pt>
                <c:pt idx="29">
                  <c:v>5.2631578947368432E-2</c:v>
                </c:pt>
                <c:pt idx="30">
                  <c:v>0.17647058823529421</c:v>
                </c:pt>
                <c:pt idx="31">
                  <c:v>0</c:v>
                </c:pt>
                <c:pt idx="32">
                  <c:v>0</c:v>
                </c:pt>
                <c:pt idx="33">
                  <c:v>0.15789473684210753</c:v>
                </c:pt>
                <c:pt idx="34">
                  <c:v>5.2631578947368432E-2</c:v>
                </c:pt>
                <c:pt idx="35">
                  <c:v>0.05</c:v>
                </c:pt>
                <c:pt idx="36">
                  <c:v>0.05</c:v>
                </c:pt>
                <c:pt idx="37">
                  <c:v>0.1</c:v>
                </c:pt>
                <c:pt idx="38">
                  <c:v>0.05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0.05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0.05</c:v>
                </c:pt>
                <c:pt idx="51">
                  <c:v>0</c:v>
                </c:pt>
                <c:pt idx="52">
                  <c:v>0.05</c:v>
                </c:pt>
                <c:pt idx="53">
                  <c:v>0</c:v>
                </c:pt>
                <c:pt idx="54">
                  <c:v>0.05</c:v>
                </c:pt>
                <c:pt idx="55">
                  <c:v>0.05</c:v>
                </c:pt>
                <c:pt idx="56">
                  <c:v>4.7619047619047623E-2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4.7619047619047623E-2</c:v>
                </c:pt>
                <c:pt idx="63">
                  <c:v>4.7619047619047623E-2</c:v>
                </c:pt>
                <c:pt idx="64">
                  <c:v>9.5238095238095247E-2</c:v>
                </c:pt>
                <c:pt idx="65">
                  <c:v>0</c:v>
                </c:pt>
                <c:pt idx="66">
                  <c:v>0</c:v>
                </c:pt>
                <c:pt idx="67">
                  <c:v>4.5454545454545463E-2</c:v>
                </c:pt>
                <c:pt idx="68">
                  <c:v>4.5454545454545463E-2</c:v>
                </c:pt>
                <c:pt idx="69">
                  <c:v>4.5454545454545463E-2</c:v>
                </c:pt>
                <c:pt idx="70">
                  <c:v>4.5454545454545463E-2</c:v>
                </c:pt>
                <c:pt idx="71">
                  <c:v>0</c:v>
                </c:pt>
                <c:pt idx="72">
                  <c:v>4.3478260869565223E-2</c:v>
                </c:pt>
                <c:pt idx="73">
                  <c:v>4.3478260869565223E-2</c:v>
                </c:pt>
                <c:pt idx="74">
                  <c:v>4.3478260869565223E-2</c:v>
                </c:pt>
                <c:pt idx="75">
                  <c:v>4.3478260869565223E-2</c:v>
                </c:pt>
                <c:pt idx="76">
                  <c:v>4.3478260869565223E-2</c:v>
                </c:pt>
                <c:pt idx="77">
                  <c:v>0</c:v>
                </c:pt>
                <c:pt idx="78">
                  <c:v>4.3478260869565223E-2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4.3478260869565223E-2</c:v>
                </c:pt>
                <c:pt idx="84">
                  <c:v>4.3478260869565223E-2</c:v>
                </c:pt>
                <c:pt idx="85">
                  <c:v>0</c:v>
                </c:pt>
                <c:pt idx="86">
                  <c:v>4.3478260869565223E-2</c:v>
                </c:pt>
                <c:pt idx="87">
                  <c:v>0</c:v>
                </c:pt>
                <c:pt idx="88">
                  <c:v>4.5454545454545463E-2</c:v>
                </c:pt>
                <c:pt idx="89">
                  <c:v>0</c:v>
                </c:pt>
                <c:pt idx="90">
                  <c:v>4.5454545454545463E-2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4.5454545454545463E-2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4.5454545454545463E-2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</c:numCache>
            </c:numRef>
          </c:val>
        </c:ser>
        <c:marker val="1"/>
        <c:axId val="101782272"/>
        <c:axId val="101783808"/>
      </c:lineChart>
      <c:catAx>
        <c:axId val="101782272"/>
        <c:scaling>
          <c:orientation val="minMax"/>
        </c:scaling>
        <c:delete val="1"/>
        <c:axPos val="b"/>
        <c:tickLblPos val="none"/>
        <c:crossAx val="101783808"/>
        <c:crosses val="autoZero"/>
        <c:auto val="1"/>
        <c:lblAlgn val="ctr"/>
        <c:lblOffset val="100"/>
      </c:catAx>
      <c:valAx>
        <c:axId val="101783808"/>
        <c:scaling>
          <c:orientation val="minMax"/>
          <c:max val="1"/>
        </c:scaling>
        <c:axPos val="l"/>
        <c:numFmt formatCode="0%" sourceLinked="1"/>
        <c:tickLblPos val="nextTo"/>
        <c:crossAx val="101782272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lineChart>
        <c:grouping val="standard"/>
        <c:ser>
          <c:idx val="0"/>
          <c:order val="0"/>
          <c:tx>
            <c:strRef>
              <c:f>ensembl!$Y$1</c:f>
              <c:strCache>
                <c:ptCount val="1"/>
                <c:pt idx="0">
                  <c:v>complexity</c:v>
                </c:pt>
              </c:strCache>
            </c:strRef>
          </c:tx>
          <c:spPr>
            <a:ln w="25400"/>
          </c:spPr>
          <c:marker>
            <c:symbol val="none"/>
          </c:marker>
          <c:val>
            <c:numRef>
              <c:f>ensembl!$Y$2:$Y$530</c:f>
              <c:numCache>
                <c:formatCode>0%</c:formatCode>
                <c:ptCount val="529"/>
                <c:pt idx="0">
                  <c:v>5.2631578947368432E-2</c:v>
                </c:pt>
                <c:pt idx="1">
                  <c:v>0.35294117647058826</c:v>
                </c:pt>
                <c:pt idx="2">
                  <c:v>0.1111111111111111</c:v>
                </c:pt>
                <c:pt idx="3">
                  <c:v>0.1111111111111111</c:v>
                </c:pt>
                <c:pt idx="4">
                  <c:v>0.1111111111111111</c:v>
                </c:pt>
                <c:pt idx="5">
                  <c:v>0.16666666666666666</c:v>
                </c:pt>
                <c:pt idx="6">
                  <c:v>5.5555555555555455E-2</c:v>
                </c:pt>
                <c:pt idx="7">
                  <c:v>0.22222222222222221</c:v>
                </c:pt>
                <c:pt idx="8">
                  <c:v>0.1111111111111111</c:v>
                </c:pt>
                <c:pt idx="9">
                  <c:v>0.05</c:v>
                </c:pt>
                <c:pt idx="10">
                  <c:v>0.05</c:v>
                </c:pt>
                <c:pt idx="11">
                  <c:v>0</c:v>
                </c:pt>
                <c:pt idx="12">
                  <c:v>0.05</c:v>
                </c:pt>
                <c:pt idx="13">
                  <c:v>0.14285714285714449</c:v>
                </c:pt>
                <c:pt idx="14">
                  <c:v>4.7619047619047623E-2</c:v>
                </c:pt>
                <c:pt idx="15">
                  <c:v>4.7619047619047623E-2</c:v>
                </c:pt>
                <c:pt idx="16">
                  <c:v>4.7619047619047623E-2</c:v>
                </c:pt>
                <c:pt idx="17">
                  <c:v>9.5238095238095247E-2</c:v>
                </c:pt>
                <c:pt idx="18">
                  <c:v>0.15000000000000024</c:v>
                </c:pt>
                <c:pt idx="19">
                  <c:v>0.05</c:v>
                </c:pt>
                <c:pt idx="20">
                  <c:v>4.7619047619047623E-2</c:v>
                </c:pt>
                <c:pt idx="21">
                  <c:v>0.14285714285714449</c:v>
                </c:pt>
                <c:pt idx="22">
                  <c:v>4.7619047619047623E-2</c:v>
                </c:pt>
                <c:pt idx="23">
                  <c:v>4.7619047619047623E-2</c:v>
                </c:pt>
                <c:pt idx="24">
                  <c:v>4.7619047619047623E-2</c:v>
                </c:pt>
                <c:pt idx="25">
                  <c:v>4.7619047619047623E-2</c:v>
                </c:pt>
                <c:pt idx="26">
                  <c:v>9.5238095238095247E-2</c:v>
                </c:pt>
                <c:pt idx="27">
                  <c:v>0.14285714285714449</c:v>
                </c:pt>
                <c:pt idx="28">
                  <c:v>9.0909090909091064E-2</c:v>
                </c:pt>
                <c:pt idx="29">
                  <c:v>0.05</c:v>
                </c:pt>
                <c:pt idx="30">
                  <c:v>0.15000000000000024</c:v>
                </c:pt>
                <c:pt idx="31">
                  <c:v>0.05</c:v>
                </c:pt>
                <c:pt idx="32">
                  <c:v>4.7619047619047623E-2</c:v>
                </c:pt>
                <c:pt idx="33">
                  <c:v>0.05</c:v>
                </c:pt>
                <c:pt idx="34">
                  <c:v>0.15000000000000024</c:v>
                </c:pt>
                <c:pt idx="35">
                  <c:v>4.7619047619047623E-2</c:v>
                </c:pt>
                <c:pt idx="36">
                  <c:v>4.7619047619047623E-2</c:v>
                </c:pt>
                <c:pt idx="37">
                  <c:v>9.5238095238095247E-2</c:v>
                </c:pt>
                <c:pt idx="38">
                  <c:v>0.28571428571428892</c:v>
                </c:pt>
                <c:pt idx="39">
                  <c:v>8.6956521739130543E-2</c:v>
                </c:pt>
                <c:pt idx="40">
                  <c:v>0</c:v>
                </c:pt>
                <c:pt idx="41">
                  <c:v>0.1304347826086957</c:v>
                </c:pt>
                <c:pt idx="42">
                  <c:v>0.21739130434782802</c:v>
                </c:pt>
                <c:pt idx="43">
                  <c:v>0</c:v>
                </c:pt>
                <c:pt idx="44">
                  <c:v>0</c:v>
                </c:pt>
                <c:pt idx="45">
                  <c:v>4.3478260869565223E-2</c:v>
                </c:pt>
                <c:pt idx="46">
                  <c:v>0</c:v>
                </c:pt>
                <c:pt idx="47">
                  <c:v>0</c:v>
                </c:pt>
                <c:pt idx="48">
                  <c:v>4.3478260869565223E-2</c:v>
                </c:pt>
                <c:pt idx="49">
                  <c:v>4.1666666666666664E-2</c:v>
                </c:pt>
                <c:pt idx="50">
                  <c:v>4.0000000000000022E-2</c:v>
                </c:pt>
                <c:pt idx="51">
                  <c:v>3.8461538461538464E-2</c:v>
                </c:pt>
                <c:pt idx="52">
                  <c:v>7.6923076923076927E-2</c:v>
                </c:pt>
                <c:pt idx="53">
                  <c:v>0.14285714285714449</c:v>
                </c:pt>
                <c:pt idx="54">
                  <c:v>3.125E-2</c:v>
                </c:pt>
                <c:pt idx="55">
                  <c:v>0.15151515151515332</c:v>
                </c:pt>
                <c:pt idx="56">
                  <c:v>8.6956521739130543E-2</c:v>
                </c:pt>
                <c:pt idx="57">
                  <c:v>0</c:v>
                </c:pt>
                <c:pt idx="58">
                  <c:v>4.3478260869565223E-2</c:v>
                </c:pt>
                <c:pt idx="59">
                  <c:v>4.1666666666666664E-2</c:v>
                </c:pt>
                <c:pt idx="60">
                  <c:v>4.0000000000000022E-2</c:v>
                </c:pt>
                <c:pt idx="61">
                  <c:v>8.0000000000000043E-2</c:v>
                </c:pt>
                <c:pt idx="62">
                  <c:v>8.0000000000000043E-2</c:v>
                </c:pt>
                <c:pt idx="63">
                  <c:v>3.7037037037037056E-2</c:v>
                </c:pt>
                <c:pt idx="64">
                  <c:v>3.7037037037037056E-2</c:v>
                </c:pt>
                <c:pt idx="65">
                  <c:v>7.1428571428571425E-2</c:v>
                </c:pt>
                <c:pt idx="66">
                  <c:v>3.4482758620689655E-2</c:v>
                </c:pt>
                <c:pt idx="67">
                  <c:v>0</c:v>
                </c:pt>
                <c:pt idx="68">
                  <c:v>3.4482758620689655E-2</c:v>
                </c:pt>
                <c:pt idx="69">
                  <c:v>3.333333333333334E-2</c:v>
                </c:pt>
                <c:pt idx="70">
                  <c:v>3.2258064516129351E-2</c:v>
                </c:pt>
                <c:pt idx="71">
                  <c:v>6.4516129032258132E-2</c:v>
                </c:pt>
                <c:pt idx="72">
                  <c:v>3.125E-2</c:v>
                </c:pt>
                <c:pt idx="73">
                  <c:v>3.0303030303030311E-2</c:v>
                </c:pt>
                <c:pt idx="74">
                  <c:v>3.0303030303030311E-2</c:v>
                </c:pt>
                <c:pt idx="75">
                  <c:v>3.0303030303030311E-2</c:v>
                </c:pt>
                <c:pt idx="76">
                  <c:v>2.9411764705882353E-2</c:v>
                </c:pt>
                <c:pt idx="77">
                  <c:v>0</c:v>
                </c:pt>
                <c:pt idx="78">
                  <c:v>2.8571428571428591E-2</c:v>
                </c:pt>
                <c:pt idx="79">
                  <c:v>0</c:v>
                </c:pt>
                <c:pt idx="80">
                  <c:v>0.114285714285715</c:v>
                </c:pt>
                <c:pt idx="81">
                  <c:v>2.5641025641025907E-2</c:v>
                </c:pt>
                <c:pt idx="82">
                  <c:v>2.5641025641025907E-2</c:v>
                </c:pt>
                <c:pt idx="83">
                  <c:v>2.5641025641025907E-2</c:v>
                </c:pt>
                <c:pt idx="84">
                  <c:v>2.5000000000000001E-2</c:v>
                </c:pt>
                <c:pt idx="85">
                  <c:v>0</c:v>
                </c:pt>
                <c:pt idx="86">
                  <c:v>2.4390243902439025E-2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2.4390243902439025E-2</c:v>
                </c:pt>
                <c:pt idx="91">
                  <c:v>2.4390243902439025E-2</c:v>
                </c:pt>
                <c:pt idx="92">
                  <c:v>0.19512195121951043</c:v>
                </c:pt>
                <c:pt idx="93">
                  <c:v>0.13333333333333341</c:v>
                </c:pt>
                <c:pt idx="94">
                  <c:v>3.4482758620689655E-2</c:v>
                </c:pt>
                <c:pt idx="95">
                  <c:v>6.8965517241379309E-2</c:v>
                </c:pt>
                <c:pt idx="96">
                  <c:v>3.2258064516129351E-2</c:v>
                </c:pt>
                <c:pt idx="97">
                  <c:v>0</c:v>
                </c:pt>
                <c:pt idx="98">
                  <c:v>3.333333333333334E-2</c:v>
                </c:pt>
                <c:pt idx="99">
                  <c:v>3.333333333333334E-2</c:v>
                </c:pt>
                <c:pt idx="100">
                  <c:v>0</c:v>
                </c:pt>
                <c:pt idx="101">
                  <c:v>6.666666666666668E-2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3.2258064516129351E-2</c:v>
                </c:pt>
                <c:pt idx="108">
                  <c:v>0.35483870967742326</c:v>
                </c:pt>
                <c:pt idx="109">
                  <c:v>2.9411764705882353E-2</c:v>
                </c:pt>
                <c:pt idx="110">
                  <c:v>2.9411764705882353E-2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2.9411764705882353E-2</c:v>
                </c:pt>
                <c:pt idx="115">
                  <c:v>2.9411764705882353E-2</c:v>
                </c:pt>
                <c:pt idx="116">
                  <c:v>2.9411764705882353E-2</c:v>
                </c:pt>
                <c:pt idx="117">
                  <c:v>0</c:v>
                </c:pt>
                <c:pt idx="118">
                  <c:v>2.9411764705882353E-2</c:v>
                </c:pt>
                <c:pt idx="119">
                  <c:v>0</c:v>
                </c:pt>
                <c:pt idx="120">
                  <c:v>0.11764705882352942</c:v>
                </c:pt>
                <c:pt idx="121">
                  <c:v>0</c:v>
                </c:pt>
                <c:pt idx="122">
                  <c:v>0.26470588235294362</c:v>
                </c:pt>
                <c:pt idx="123">
                  <c:v>0</c:v>
                </c:pt>
                <c:pt idx="124">
                  <c:v>0</c:v>
                </c:pt>
                <c:pt idx="125">
                  <c:v>2.9411764705882353E-2</c:v>
                </c:pt>
                <c:pt idx="126">
                  <c:v>2.8571428571428591E-2</c:v>
                </c:pt>
                <c:pt idx="127">
                  <c:v>3.0303030303030311E-2</c:v>
                </c:pt>
                <c:pt idx="128">
                  <c:v>6.0606060606060622E-2</c:v>
                </c:pt>
                <c:pt idx="129">
                  <c:v>0</c:v>
                </c:pt>
                <c:pt idx="130">
                  <c:v>3.0303030303030311E-2</c:v>
                </c:pt>
                <c:pt idx="131">
                  <c:v>0.18181818181818357</c:v>
                </c:pt>
                <c:pt idx="132">
                  <c:v>0.69230769230769262</c:v>
                </c:pt>
                <c:pt idx="133">
                  <c:v>0</c:v>
                </c:pt>
                <c:pt idx="134">
                  <c:v>2.8571428571428591E-2</c:v>
                </c:pt>
                <c:pt idx="135">
                  <c:v>2.8571428571428591E-2</c:v>
                </c:pt>
                <c:pt idx="136">
                  <c:v>0</c:v>
                </c:pt>
                <c:pt idx="137">
                  <c:v>2.8571428571428591E-2</c:v>
                </c:pt>
                <c:pt idx="138">
                  <c:v>2.8571428571428591E-2</c:v>
                </c:pt>
                <c:pt idx="139">
                  <c:v>2.8571428571428591E-2</c:v>
                </c:pt>
                <c:pt idx="140">
                  <c:v>2.8571428571428591E-2</c:v>
                </c:pt>
                <c:pt idx="141">
                  <c:v>0</c:v>
                </c:pt>
                <c:pt idx="142">
                  <c:v>2.8571428571428591E-2</c:v>
                </c:pt>
                <c:pt idx="143">
                  <c:v>0</c:v>
                </c:pt>
                <c:pt idx="144">
                  <c:v>0</c:v>
                </c:pt>
                <c:pt idx="145">
                  <c:v>0.19444444444444664</c:v>
                </c:pt>
                <c:pt idx="146">
                  <c:v>2.3255813953488372E-2</c:v>
                </c:pt>
                <c:pt idx="147">
                  <c:v>2.3255813953488372E-2</c:v>
                </c:pt>
                <c:pt idx="148">
                  <c:v>0</c:v>
                </c:pt>
                <c:pt idx="149">
                  <c:v>2.3255813953488372E-2</c:v>
                </c:pt>
                <c:pt idx="150">
                  <c:v>2.3255813953488372E-2</c:v>
                </c:pt>
                <c:pt idx="151">
                  <c:v>2.3255813953488372E-2</c:v>
                </c:pt>
                <c:pt idx="152">
                  <c:v>2.3809523809523812E-2</c:v>
                </c:pt>
                <c:pt idx="153">
                  <c:v>0</c:v>
                </c:pt>
                <c:pt idx="154">
                  <c:v>2.3809523809523812E-2</c:v>
                </c:pt>
                <c:pt idx="155">
                  <c:v>2.3809523809523812E-2</c:v>
                </c:pt>
                <c:pt idx="156">
                  <c:v>2.3809523809523812E-2</c:v>
                </c:pt>
                <c:pt idx="157">
                  <c:v>0</c:v>
                </c:pt>
                <c:pt idx="158">
                  <c:v>0</c:v>
                </c:pt>
                <c:pt idx="159">
                  <c:v>2.5641025641025907E-2</c:v>
                </c:pt>
                <c:pt idx="160">
                  <c:v>2.5641025641025907E-2</c:v>
                </c:pt>
                <c:pt idx="161">
                  <c:v>5.128205128205128E-2</c:v>
                </c:pt>
                <c:pt idx="162">
                  <c:v>5.128205128205128E-2</c:v>
                </c:pt>
                <c:pt idx="163">
                  <c:v>0</c:v>
                </c:pt>
                <c:pt idx="164">
                  <c:v>5.128205128205128E-2</c:v>
                </c:pt>
                <c:pt idx="165">
                  <c:v>2.5641025641025907E-2</c:v>
                </c:pt>
                <c:pt idx="166">
                  <c:v>5.128205128205128E-2</c:v>
                </c:pt>
                <c:pt idx="167">
                  <c:v>7.6923076923076927E-2</c:v>
                </c:pt>
                <c:pt idx="168">
                  <c:v>0</c:v>
                </c:pt>
                <c:pt idx="169">
                  <c:v>2.5641025641025907E-2</c:v>
                </c:pt>
                <c:pt idx="170">
                  <c:v>2.5641025641025907E-2</c:v>
                </c:pt>
                <c:pt idx="171">
                  <c:v>2.5641025641025907E-2</c:v>
                </c:pt>
                <c:pt idx="172">
                  <c:v>2.5641025641025907E-2</c:v>
                </c:pt>
                <c:pt idx="173">
                  <c:v>2.5641025641025907E-2</c:v>
                </c:pt>
                <c:pt idx="174">
                  <c:v>0</c:v>
                </c:pt>
                <c:pt idx="175">
                  <c:v>2.5641025641025907E-2</c:v>
                </c:pt>
                <c:pt idx="176">
                  <c:v>0.12820512820512819</c:v>
                </c:pt>
                <c:pt idx="177">
                  <c:v>2.2727272727273089E-2</c:v>
                </c:pt>
                <c:pt idx="178">
                  <c:v>0</c:v>
                </c:pt>
                <c:pt idx="179">
                  <c:v>2.2727272727273089E-2</c:v>
                </c:pt>
                <c:pt idx="180">
                  <c:v>2.2727272727273089E-2</c:v>
                </c:pt>
                <c:pt idx="181">
                  <c:v>2.2727272727273089E-2</c:v>
                </c:pt>
                <c:pt idx="182">
                  <c:v>2.2727272727273089E-2</c:v>
                </c:pt>
                <c:pt idx="183">
                  <c:v>0</c:v>
                </c:pt>
                <c:pt idx="184">
                  <c:v>2.2727272727273089E-2</c:v>
                </c:pt>
                <c:pt idx="185">
                  <c:v>2.2727272727273089E-2</c:v>
                </c:pt>
                <c:pt idx="186">
                  <c:v>2.2727272727273089E-2</c:v>
                </c:pt>
                <c:pt idx="187">
                  <c:v>2.2727272727273089E-2</c:v>
                </c:pt>
                <c:pt idx="188">
                  <c:v>4.5454545454545463E-2</c:v>
                </c:pt>
                <c:pt idx="189">
                  <c:v>2.1739130434782612E-2</c:v>
                </c:pt>
                <c:pt idx="190">
                  <c:v>6.5217391304347824E-2</c:v>
                </c:pt>
                <c:pt idx="191">
                  <c:v>0</c:v>
                </c:pt>
                <c:pt idx="192">
                  <c:v>2.1276595744680847E-2</c:v>
                </c:pt>
                <c:pt idx="193">
                  <c:v>0</c:v>
                </c:pt>
                <c:pt idx="194">
                  <c:v>4.2553191489361722E-2</c:v>
                </c:pt>
                <c:pt idx="195">
                  <c:v>0.10204081632653061</c:v>
                </c:pt>
                <c:pt idx="196">
                  <c:v>1.9607843137254902E-2</c:v>
                </c:pt>
                <c:pt idx="197">
                  <c:v>0</c:v>
                </c:pt>
                <c:pt idx="198">
                  <c:v>1.9607843137254902E-2</c:v>
                </c:pt>
                <c:pt idx="199">
                  <c:v>1.9230769230769426E-2</c:v>
                </c:pt>
                <c:pt idx="200">
                  <c:v>1.9230769230769426E-2</c:v>
                </c:pt>
                <c:pt idx="201">
                  <c:v>1.8867924528301886E-2</c:v>
                </c:pt>
                <c:pt idx="202">
                  <c:v>1.8867924528301886E-2</c:v>
                </c:pt>
                <c:pt idx="203">
                  <c:v>1.8867924528301886E-2</c:v>
                </c:pt>
                <c:pt idx="204">
                  <c:v>1.8867924528301886E-2</c:v>
                </c:pt>
                <c:pt idx="205">
                  <c:v>0.22641509433962395</c:v>
                </c:pt>
                <c:pt idx="206">
                  <c:v>2.0408163265306142E-2</c:v>
                </c:pt>
                <c:pt idx="207">
                  <c:v>6.1224489795918373E-2</c:v>
                </c:pt>
                <c:pt idx="208">
                  <c:v>3.8461538461538464E-2</c:v>
                </c:pt>
                <c:pt idx="209">
                  <c:v>0.15094339622641742</c:v>
                </c:pt>
                <c:pt idx="210">
                  <c:v>1.8867924528301886E-2</c:v>
                </c:pt>
                <c:pt idx="211">
                  <c:v>5.6603773584905662E-2</c:v>
                </c:pt>
                <c:pt idx="212">
                  <c:v>0</c:v>
                </c:pt>
                <c:pt idx="213">
                  <c:v>1.8867924528301886E-2</c:v>
                </c:pt>
                <c:pt idx="214">
                  <c:v>1.8867924528301886E-2</c:v>
                </c:pt>
                <c:pt idx="215">
                  <c:v>0</c:v>
                </c:pt>
                <c:pt idx="216">
                  <c:v>1.8867924528301886E-2</c:v>
                </c:pt>
                <c:pt idx="217">
                  <c:v>5.6603773584905662E-2</c:v>
                </c:pt>
                <c:pt idx="218">
                  <c:v>1.8867924528301886E-2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1.8518518518518583E-2</c:v>
                </c:pt>
                <c:pt idx="223">
                  <c:v>0</c:v>
                </c:pt>
                <c:pt idx="224">
                  <c:v>5.5555555555555455E-2</c:v>
                </c:pt>
                <c:pt idx="225">
                  <c:v>9.2592592592593934E-2</c:v>
                </c:pt>
                <c:pt idx="226">
                  <c:v>9.4339622641509524E-2</c:v>
                </c:pt>
                <c:pt idx="227">
                  <c:v>5.4545454545454515E-2</c:v>
                </c:pt>
                <c:pt idx="228">
                  <c:v>1.818181818181832E-2</c:v>
                </c:pt>
                <c:pt idx="229">
                  <c:v>1.818181818181832E-2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1.818181818181832E-2</c:v>
                </c:pt>
                <c:pt idx="235">
                  <c:v>1.818181818181832E-2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1.818181818181832E-2</c:v>
                </c:pt>
                <c:pt idx="240">
                  <c:v>0.125</c:v>
                </c:pt>
                <c:pt idx="241">
                  <c:v>3.5714285714285712E-2</c:v>
                </c:pt>
                <c:pt idx="242">
                  <c:v>0.56896551724138422</c:v>
                </c:pt>
                <c:pt idx="243">
                  <c:v>0</c:v>
                </c:pt>
                <c:pt idx="244">
                  <c:v>1.8867924528301886E-2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0.73584905660379019</c:v>
                </c:pt>
                <c:pt idx="249">
                  <c:v>0</c:v>
                </c:pt>
                <c:pt idx="250">
                  <c:v>1.7543859649123056E-2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1.7543859649123056E-2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1.7543859649123056E-2</c:v>
                </c:pt>
                <c:pt idx="262">
                  <c:v>3.5087719298245612E-2</c:v>
                </c:pt>
                <c:pt idx="263">
                  <c:v>0</c:v>
                </c:pt>
                <c:pt idx="264">
                  <c:v>0</c:v>
                </c:pt>
                <c:pt idx="265">
                  <c:v>1.6949152542372881E-2</c:v>
                </c:pt>
                <c:pt idx="266">
                  <c:v>1.6949152542372881E-2</c:v>
                </c:pt>
                <c:pt idx="267">
                  <c:v>0</c:v>
                </c:pt>
                <c:pt idx="268">
                  <c:v>0</c:v>
                </c:pt>
                <c:pt idx="269">
                  <c:v>6.7796610169492372E-2</c:v>
                </c:pt>
                <c:pt idx="270">
                  <c:v>0</c:v>
                </c:pt>
                <c:pt idx="271">
                  <c:v>5.0847457627118814E-2</c:v>
                </c:pt>
                <c:pt idx="272">
                  <c:v>1.6129032258064523E-2</c:v>
                </c:pt>
                <c:pt idx="273">
                  <c:v>1.6129032258064523E-2</c:v>
                </c:pt>
                <c:pt idx="274">
                  <c:v>0</c:v>
                </c:pt>
                <c:pt idx="275">
                  <c:v>1.6129032258064523E-2</c:v>
                </c:pt>
                <c:pt idx="276">
                  <c:v>1.6129032258064523E-2</c:v>
                </c:pt>
                <c:pt idx="277">
                  <c:v>0</c:v>
                </c:pt>
                <c:pt idx="278">
                  <c:v>6.3492063492063502E-2</c:v>
                </c:pt>
                <c:pt idx="279">
                  <c:v>0</c:v>
                </c:pt>
                <c:pt idx="280">
                  <c:v>0</c:v>
                </c:pt>
                <c:pt idx="281">
                  <c:v>6.3492063492063502E-2</c:v>
                </c:pt>
                <c:pt idx="282">
                  <c:v>1.4925373134328361E-2</c:v>
                </c:pt>
                <c:pt idx="283">
                  <c:v>2.9411764705882353E-2</c:v>
                </c:pt>
                <c:pt idx="284">
                  <c:v>1.4925373134328361E-2</c:v>
                </c:pt>
                <c:pt idx="285">
                  <c:v>0</c:v>
                </c:pt>
                <c:pt idx="286">
                  <c:v>5.9701492537314063E-2</c:v>
                </c:pt>
                <c:pt idx="287">
                  <c:v>1.4925373134328361E-2</c:v>
                </c:pt>
                <c:pt idx="288">
                  <c:v>2.9850746268656716E-2</c:v>
                </c:pt>
                <c:pt idx="289">
                  <c:v>2.9850746268656716E-2</c:v>
                </c:pt>
                <c:pt idx="290">
                  <c:v>2.9850746268656716E-2</c:v>
                </c:pt>
                <c:pt idx="291">
                  <c:v>2.9850746268656716E-2</c:v>
                </c:pt>
                <c:pt idx="292">
                  <c:v>0</c:v>
                </c:pt>
                <c:pt idx="293">
                  <c:v>1.4925373134328361E-2</c:v>
                </c:pt>
                <c:pt idx="294">
                  <c:v>1.4705882352941176E-2</c:v>
                </c:pt>
                <c:pt idx="295">
                  <c:v>1.4492753623188409E-2</c:v>
                </c:pt>
                <c:pt idx="296">
                  <c:v>1.4705882352941176E-2</c:v>
                </c:pt>
                <c:pt idx="297">
                  <c:v>1.4705882352941176E-2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1.4705882352941176E-2</c:v>
                </c:pt>
                <c:pt idx="302">
                  <c:v>0</c:v>
                </c:pt>
                <c:pt idx="303">
                  <c:v>1.4705882352941176E-2</c:v>
                </c:pt>
                <c:pt idx="304">
                  <c:v>1.4705882352941176E-2</c:v>
                </c:pt>
                <c:pt idx="305">
                  <c:v>2.9411764705882353E-2</c:v>
                </c:pt>
                <c:pt idx="306">
                  <c:v>1.4705882352941176E-2</c:v>
                </c:pt>
                <c:pt idx="307">
                  <c:v>1.4492753623188409E-2</c:v>
                </c:pt>
                <c:pt idx="308">
                  <c:v>4.3478260869565223E-2</c:v>
                </c:pt>
                <c:pt idx="309">
                  <c:v>1.4084507042253521E-2</c:v>
                </c:pt>
                <c:pt idx="310">
                  <c:v>0</c:v>
                </c:pt>
                <c:pt idx="311">
                  <c:v>1.4084507042253521E-2</c:v>
                </c:pt>
                <c:pt idx="312">
                  <c:v>1.4084507042253521E-2</c:v>
                </c:pt>
                <c:pt idx="313">
                  <c:v>2.8169014084507043E-2</c:v>
                </c:pt>
                <c:pt idx="314">
                  <c:v>0.10144927536231886</c:v>
                </c:pt>
                <c:pt idx="315">
                  <c:v>0</c:v>
                </c:pt>
                <c:pt idx="316">
                  <c:v>1.4084507042253521E-2</c:v>
                </c:pt>
                <c:pt idx="317">
                  <c:v>7.0422535211267623E-2</c:v>
                </c:pt>
                <c:pt idx="318">
                  <c:v>0.12676056338028169</c:v>
                </c:pt>
                <c:pt idx="319">
                  <c:v>1.4084507042253521E-2</c:v>
                </c:pt>
                <c:pt idx="320">
                  <c:v>0</c:v>
                </c:pt>
                <c:pt idx="321">
                  <c:v>2.8169014084507043E-2</c:v>
                </c:pt>
                <c:pt idx="322">
                  <c:v>0</c:v>
                </c:pt>
                <c:pt idx="323">
                  <c:v>4.2253521126760563E-2</c:v>
                </c:pt>
                <c:pt idx="324">
                  <c:v>2.8169014084507043E-2</c:v>
                </c:pt>
                <c:pt idx="325">
                  <c:v>0.76056338028168957</c:v>
                </c:pt>
                <c:pt idx="326">
                  <c:v>1.4084507042253521E-2</c:v>
                </c:pt>
                <c:pt idx="327">
                  <c:v>0.76056338028168957</c:v>
                </c:pt>
                <c:pt idx="328">
                  <c:v>0.76056338028168957</c:v>
                </c:pt>
                <c:pt idx="329">
                  <c:v>0</c:v>
                </c:pt>
                <c:pt idx="330">
                  <c:v>0</c:v>
                </c:pt>
                <c:pt idx="331">
                  <c:v>2.8169014084507043E-2</c:v>
                </c:pt>
                <c:pt idx="332">
                  <c:v>0</c:v>
                </c:pt>
                <c:pt idx="333">
                  <c:v>0</c:v>
                </c:pt>
                <c:pt idx="334">
                  <c:v>1.3698630136986301E-2</c:v>
                </c:pt>
                <c:pt idx="335">
                  <c:v>4.1095890410958895E-2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2.7397260273972612E-2</c:v>
                </c:pt>
                <c:pt idx="343">
                  <c:v>1.3513513513513521E-2</c:v>
                </c:pt>
                <c:pt idx="344">
                  <c:v>0</c:v>
                </c:pt>
                <c:pt idx="345">
                  <c:v>1.3513513513513521E-2</c:v>
                </c:pt>
                <c:pt idx="346">
                  <c:v>1.3513513513513521E-2</c:v>
                </c:pt>
                <c:pt idx="347">
                  <c:v>0</c:v>
                </c:pt>
                <c:pt idx="348">
                  <c:v>1.3513513513513521E-2</c:v>
                </c:pt>
                <c:pt idx="349">
                  <c:v>0</c:v>
                </c:pt>
                <c:pt idx="350">
                  <c:v>0</c:v>
                </c:pt>
                <c:pt idx="351">
                  <c:v>0.28378378378378388</c:v>
                </c:pt>
                <c:pt idx="352">
                  <c:v>2.7027027027027323E-2</c:v>
                </c:pt>
                <c:pt idx="353">
                  <c:v>1.3513513513513521E-2</c:v>
                </c:pt>
                <c:pt idx="354">
                  <c:v>1.3513513513513521E-2</c:v>
                </c:pt>
                <c:pt idx="355">
                  <c:v>0</c:v>
                </c:pt>
                <c:pt idx="356">
                  <c:v>1.3513513513513521E-2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1.3513513513513521E-2</c:v>
                </c:pt>
                <c:pt idx="361">
                  <c:v>0</c:v>
                </c:pt>
                <c:pt idx="362">
                  <c:v>1.3513513513513521E-2</c:v>
                </c:pt>
                <c:pt idx="363">
                  <c:v>1.3513513513513521E-2</c:v>
                </c:pt>
                <c:pt idx="364">
                  <c:v>0</c:v>
                </c:pt>
                <c:pt idx="365">
                  <c:v>0</c:v>
                </c:pt>
                <c:pt idx="366">
                  <c:v>1.3513513513513521E-2</c:v>
                </c:pt>
                <c:pt idx="367">
                  <c:v>1.3513513513513521E-2</c:v>
                </c:pt>
                <c:pt idx="368">
                  <c:v>0</c:v>
                </c:pt>
                <c:pt idx="369">
                  <c:v>0</c:v>
                </c:pt>
                <c:pt idx="370">
                  <c:v>1.3513513513513521E-2</c:v>
                </c:pt>
                <c:pt idx="371">
                  <c:v>1.3513513513513521E-2</c:v>
                </c:pt>
                <c:pt idx="372">
                  <c:v>1.3513513513513521E-2</c:v>
                </c:pt>
                <c:pt idx="373">
                  <c:v>4.0540540540540543E-2</c:v>
                </c:pt>
                <c:pt idx="374">
                  <c:v>0</c:v>
                </c:pt>
                <c:pt idx="375">
                  <c:v>1.3513513513513521E-2</c:v>
                </c:pt>
                <c:pt idx="376">
                  <c:v>1.3513513513513521E-2</c:v>
                </c:pt>
                <c:pt idx="377">
                  <c:v>4.0540540540540543E-2</c:v>
                </c:pt>
                <c:pt idx="378">
                  <c:v>1.4492753623188409E-2</c:v>
                </c:pt>
                <c:pt idx="379">
                  <c:v>0</c:v>
                </c:pt>
                <c:pt idx="380">
                  <c:v>4.3478260869565223E-2</c:v>
                </c:pt>
                <c:pt idx="381">
                  <c:v>0</c:v>
                </c:pt>
                <c:pt idx="382">
                  <c:v>0</c:v>
                </c:pt>
                <c:pt idx="383">
                  <c:v>2.8985507246376812E-2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1.4285714285714285E-2</c:v>
                </c:pt>
                <c:pt idx="391">
                  <c:v>2.8985507246376812E-2</c:v>
                </c:pt>
                <c:pt idx="392">
                  <c:v>2.8985507246376812E-2</c:v>
                </c:pt>
                <c:pt idx="393">
                  <c:v>0</c:v>
                </c:pt>
                <c:pt idx="394">
                  <c:v>2.8985507246376812E-2</c:v>
                </c:pt>
                <c:pt idx="395">
                  <c:v>1.4084507042253521E-2</c:v>
                </c:pt>
                <c:pt idx="396">
                  <c:v>0</c:v>
                </c:pt>
                <c:pt idx="397">
                  <c:v>2.8169014084507043E-2</c:v>
                </c:pt>
                <c:pt idx="398">
                  <c:v>2.8169014084507043E-2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1.4084507042253521E-2</c:v>
                </c:pt>
                <c:pt idx="403">
                  <c:v>0</c:v>
                </c:pt>
                <c:pt idx="404">
                  <c:v>8.4507042253521764E-2</c:v>
                </c:pt>
                <c:pt idx="405">
                  <c:v>0</c:v>
                </c:pt>
                <c:pt idx="406">
                  <c:v>8.4507042253521764E-2</c:v>
                </c:pt>
                <c:pt idx="407">
                  <c:v>8.4507042253521764E-2</c:v>
                </c:pt>
                <c:pt idx="408">
                  <c:v>0</c:v>
                </c:pt>
                <c:pt idx="409">
                  <c:v>0</c:v>
                </c:pt>
                <c:pt idx="410">
                  <c:v>2.8169014084507043E-2</c:v>
                </c:pt>
                <c:pt idx="411">
                  <c:v>7.0422535211267623E-2</c:v>
                </c:pt>
                <c:pt idx="412">
                  <c:v>0</c:v>
                </c:pt>
                <c:pt idx="413">
                  <c:v>0</c:v>
                </c:pt>
                <c:pt idx="414">
                  <c:v>7.0422535211267623E-2</c:v>
                </c:pt>
                <c:pt idx="415">
                  <c:v>1.3333333333333341E-2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1.3888888888889039E-2</c:v>
                </c:pt>
                <c:pt idx="429">
                  <c:v>1.3888888888889039E-2</c:v>
                </c:pt>
                <c:pt idx="430">
                  <c:v>0</c:v>
                </c:pt>
                <c:pt idx="431">
                  <c:v>0</c:v>
                </c:pt>
                <c:pt idx="432">
                  <c:v>1.3888888888889039E-2</c:v>
                </c:pt>
                <c:pt idx="433">
                  <c:v>1.3888888888889039E-2</c:v>
                </c:pt>
                <c:pt idx="434">
                  <c:v>1.3888888888889039E-2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1.3888888888889039E-2</c:v>
                </c:pt>
                <c:pt idx="440">
                  <c:v>0</c:v>
                </c:pt>
                <c:pt idx="441">
                  <c:v>1.3888888888889039E-2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1.3888888888889039E-2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1.3888888888889039E-2</c:v>
                </c:pt>
                <c:pt idx="450">
                  <c:v>1.3698630136986301E-2</c:v>
                </c:pt>
                <c:pt idx="451">
                  <c:v>0</c:v>
                </c:pt>
                <c:pt idx="452">
                  <c:v>0</c:v>
                </c:pt>
                <c:pt idx="453">
                  <c:v>1.3698630136986301E-2</c:v>
                </c:pt>
                <c:pt idx="454">
                  <c:v>0</c:v>
                </c:pt>
                <c:pt idx="455">
                  <c:v>1.3698630136986301E-2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1.3698630136986301E-2</c:v>
                </c:pt>
                <c:pt idx="466">
                  <c:v>1.3698630136986301E-2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1.3698630136986301E-2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8.2191780821916791E-2</c:v>
                </c:pt>
                <c:pt idx="481">
                  <c:v>1.282051282051282E-2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1.282051282051282E-2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1.282051282051282E-2</c:v>
                </c:pt>
                <c:pt idx="492">
                  <c:v>7.6923076923076927E-2</c:v>
                </c:pt>
                <c:pt idx="493">
                  <c:v>1.3888888888889039E-2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8.2191780821916791E-2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4.1095890410958895E-2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1.3513513513513521E-2</c:v>
                </c:pt>
                <c:pt idx="510">
                  <c:v>4.0000000000000022E-2</c:v>
                </c:pt>
                <c:pt idx="511">
                  <c:v>0</c:v>
                </c:pt>
                <c:pt idx="512">
                  <c:v>0</c:v>
                </c:pt>
                <c:pt idx="513">
                  <c:v>1.3333333333333341E-2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1.3333333333333341E-2</c:v>
                </c:pt>
                <c:pt idx="520">
                  <c:v>4.0000000000000022E-2</c:v>
                </c:pt>
                <c:pt idx="521">
                  <c:v>0</c:v>
                </c:pt>
                <c:pt idx="522">
                  <c:v>1.3333333333333341E-2</c:v>
                </c:pt>
                <c:pt idx="523">
                  <c:v>0</c:v>
                </c:pt>
                <c:pt idx="524">
                  <c:v>1.3333333333333341E-2</c:v>
                </c:pt>
                <c:pt idx="525">
                  <c:v>1.3333333333333341E-2</c:v>
                </c:pt>
                <c:pt idx="526">
                  <c:v>1.3333333333333341E-2</c:v>
                </c:pt>
                <c:pt idx="527">
                  <c:v>0</c:v>
                </c:pt>
              </c:numCache>
            </c:numRef>
          </c:val>
        </c:ser>
        <c:marker val="1"/>
        <c:axId val="101790848"/>
        <c:axId val="101792384"/>
      </c:lineChart>
      <c:catAx>
        <c:axId val="101790848"/>
        <c:scaling>
          <c:orientation val="minMax"/>
        </c:scaling>
        <c:delete val="1"/>
        <c:axPos val="b"/>
        <c:tickLblPos val="none"/>
        <c:crossAx val="101792384"/>
        <c:crosses val="autoZero"/>
        <c:auto val="1"/>
        <c:lblAlgn val="ctr"/>
        <c:lblOffset val="100"/>
      </c:catAx>
      <c:valAx>
        <c:axId val="101792384"/>
        <c:scaling>
          <c:orientation val="minMax"/>
          <c:max val="1"/>
        </c:scaling>
        <c:axPos val="l"/>
        <c:numFmt formatCode="0%" sourceLinked="1"/>
        <c:tickLblPos val="nextTo"/>
        <c:crossAx val="101790848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lineChart>
        <c:grouping val="standard"/>
        <c:ser>
          <c:idx val="0"/>
          <c:order val="0"/>
          <c:tx>
            <c:strRef>
              <c:f>opencart!$Y$1</c:f>
              <c:strCache>
                <c:ptCount val="1"/>
                <c:pt idx="0">
                  <c:v>complexity</c:v>
                </c:pt>
              </c:strCache>
            </c:strRef>
          </c:tx>
          <c:spPr>
            <a:ln w="25400"/>
          </c:spPr>
          <c:marker>
            <c:symbol val="none"/>
          </c:marker>
          <c:val>
            <c:numRef>
              <c:f>opencart!$Y$2:$Y$166</c:f>
              <c:numCache>
                <c:formatCode>0%</c:formatCode>
                <c:ptCount val="165"/>
                <c:pt idx="0">
                  <c:v>0.31250000000000216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4.3478260869565223E-2</c:v>
                </c:pt>
                <c:pt idx="10">
                  <c:v>2.1739130434782612E-2</c:v>
                </c:pt>
                <c:pt idx="11">
                  <c:v>8.5106382978723707E-2</c:v>
                </c:pt>
                <c:pt idx="12">
                  <c:v>2.0833333333333412E-2</c:v>
                </c:pt>
                <c:pt idx="13">
                  <c:v>4.2553191489361722E-2</c:v>
                </c:pt>
                <c:pt idx="14">
                  <c:v>1.0212765957446708</c:v>
                </c:pt>
                <c:pt idx="15">
                  <c:v>1</c:v>
                </c:pt>
                <c:pt idx="16">
                  <c:v>0.14583333333333462</c:v>
                </c:pt>
                <c:pt idx="17">
                  <c:v>2.0000000000000011E-2</c:v>
                </c:pt>
                <c:pt idx="18">
                  <c:v>0.13725490196078433</c:v>
                </c:pt>
                <c:pt idx="19">
                  <c:v>0</c:v>
                </c:pt>
                <c:pt idx="20">
                  <c:v>1.1176470588235301</c:v>
                </c:pt>
                <c:pt idx="21">
                  <c:v>1.7543859649123056E-2</c:v>
                </c:pt>
                <c:pt idx="22">
                  <c:v>0</c:v>
                </c:pt>
                <c:pt idx="23">
                  <c:v>5.2631578947368432E-2</c:v>
                </c:pt>
                <c:pt idx="24">
                  <c:v>0</c:v>
                </c:pt>
                <c:pt idx="25">
                  <c:v>0.12280701754385964</c:v>
                </c:pt>
                <c:pt idx="26">
                  <c:v>8.4745762711865472E-2</c:v>
                </c:pt>
                <c:pt idx="27">
                  <c:v>0</c:v>
                </c:pt>
                <c:pt idx="28">
                  <c:v>3.3898305084745811E-2</c:v>
                </c:pt>
                <c:pt idx="29">
                  <c:v>0</c:v>
                </c:pt>
                <c:pt idx="30">
                  <c:v>0</c:v>
                </c:pt>
                <c:pt idx="31">
                  <c:v>1.6949152542372881E-2</c:v>
                </c:pt>
                <c:pt idx="32">
                  <c:v>0.76271186440678596</c:v>
                </c:pt>
                <c:pt idx="33">
                  <c:v>0</c:v>
                </c:pt>
                <c:pt idx="34">
                  <c:v>4.7058823529411813E-2</c:v>
                </c:pt>
                <c:pt idx="35">
                  <c:v>1.1363636363636367E-2</c:v>
                </c:pt>
                <c:pt idx="36">
                  <c:v>4.5454545454545463E-2</c:v>
                </c:pt>
                <c:pt idx="37">
                  <c:v>0</c:v>
                </c:pt>
                <c:pt idx="38">
                  <c:v>2.2727272727273089E-2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0.21590909090909283</c:v>
                </c:pt>
                <c:pt idx="46">
                  <c:v>0</c:v>
                </c:pt>
                <c:pt idx="47">
                  <c:v>0</c:v>
                </c:pt>
                <c:pt idx="48">
                  <c:v>1.1363636363636367E-2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1.1363636363636367E-2</c:v>
                </c:pt>
                <c:pt idx="55">
                  <c:v>0.20454545454545675</c:v>
                </c:pt>
                <c:pt idx="56">
                  <c:v>1.0526315789473684E-2</c:v>
                </c:pt>
                <c:pt idx="57">
                  <c:v>1.0638297872340273E-2</c:v>
                </c:pt>
                <c:pt idx="58">
                  <c:v>1.0638297872340273E-2</c:v>
                </c:pt>
                <c:pt idx="59">
                  <c:v>6.3829787234042562E-2</c:v>
                </c:pt>
                <c:pt idx="60">
                  <c:v>2.1276595744680847E-2</c:v>
                </c:pt>
                <c:pt idx="61">
                  <c:v>0</c:v>
                </c:pt>
                <c:pt idx="62">
                  <c:v>3.1914893617021281E-2</c:v>
                </c:pt>
                <c:pt idx="63">
                  <c:v>0</c:v>
                </c:pt>
                <c:pt idx="64">
                  <c:v>1.0752688172043012E-2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1.0752688172043012E-2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1.0752688172043012E-2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6.4516129032258132E-2</c:v>
                </c:pt>
                <c:pt idx="82">
                  <c:v>2.0408163265306142E-2</c:v>
                </c:pt>
                <c:pt idx="83">
                  <c:v>1.0101010101010105E-2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1.0101010101010105E-2</c:v>
                </c:pt>
                <c:pt idx="89">
                  <c:v>1.0000000000000005E-2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0.05</c:v>
                </c:pt>
                <c:pt idx="94">
                  <c:v>9.9009900990100208E-3</c:v>
                </c:pt>
                <c:pt idx="95">
                  <c:v>9.9009900990100208E-3</c:v>
                </c:pt>
                <c:pt idx="96">
                  <c:v>0</c:v>
                </c:pt>
                <c:pt idx="97">
                  <c:v>0</c:v>
                </c:pt>
                <c:pt idx="98">
                  <c:v>9.9009900990100208E-3</c:v>
                </c:pt>
                <c:pt idx="99">
                  <c:v>6.8627450980392163E-2</c:v>
                </c:pt>
                <c:pt idx="100">
                  <c:v>0.24770642201834894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9.1743119266055051E-3</c:v>
                </c:pt>
                <c:pt idx="105">
                  <c:v>0</c:v>
                </c:pt>
                <c:pt idx="106">
                  <c:v>0</c:v>
                </c:pt>
                <c:pt idx="107">
                  <c:v>9.1743119266055051E-3</c:v>
                </c:pt>
                <c:pt idx="108">
                  <c:v>9.0909090909091547E-3</c:v>
                </c:pt>
                <c:pt idx="109">
                  <c:v>0</c:v>
                </c:pt>
                <c:pt idx="110">
                  <c:v>9.0909090909091547E-3</c:v>
                </c:pt>
                <c:pt idx="111">
                  <c:v>0.13636363636363635</c:v>
                </c:pt>
                <c:pt idx="112">
                  <c:v>0.13636363636363635</c:v>
                </c:pt>
                <c:pt idx="113">
                  <c:v>0</c:v>
                </c:pt>
                <c:pt idx="114">
                  <c:v>9.1743119266055051E-3</c:v>
                </c:pt>
                <c:pt idx="115">
                  <c:v>2.7522935779816612E-2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9.0909090909091547E-3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9.0909090909091547E-3</c:v>
                </c:pt>
                <c:pt idx="126">
                  <c:v>0</c:v>
                </c:pt>
                <c:pt idx="127">
                  <c:v>1.818181818181832E-2</c:v>
                </c:pt>
                <c:pt idx="128">
                  <c:v>2.7272727272727608E-2</c:v>
                </c:pt>
                <c:pt idx="129">
                  <c:v>0</c:v>
                </c:pt>
                <c:pt idx="130">
                  <c:v>0</c:v>
                </c:pt>
                <c:pt idx="131">
                  <c:v>9.0909090909091547E-3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9.0909090909091547E-3</c:v>
                </c:pt>
                <c:pt idx="137">
                  <c:v>9.0090090090091408E-3</c:v>
                </c:pt>
                <c:pt idx="138">
                  <c:v>9.0090090090091408E-3</c:v>
                </c:pt>
                <c:pt idx="139">
                  <c:v>0</c:v>
                </c:pt>
                <c:pt idx="140">
                  <c:v>9.0090090090091408E-3</c:v>
                </c:pt>
                <c:pt idx="141">
                  <c:v>0</c:v>
                </c:pt>
                <c:pt idx="142">
                  <c:v>0</c:v>
                </c:pt>
                <c:pt idx="143">
                  <c:v>9.0090090090091408E-3</c:v>
                </c:pt>
                <c:pt idx="144">
                  <c:v>8.9285714285714159E-3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8.9285714285714159E-3</c:v>
                </c:pt>
                <c:pt idx="149">
                  <c:v>8.9285714285714159E-3</c:v>
                </c:pt>
                <c:pt idx="150">
                  <c:v>8.9285714285714159E-3</c:v>
                </c:pt>
                <c:pt idx="151">
                  <c:v>8.9285714285714159E-3</c:v>
                </c:pt>
                <c:pt idx="152">
                  <c:v>1.7857142857142856E-2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2.6548672566371934E-2</c:v>
                </c:pt>
                <c:pt idx="161">
                  <c:v>0</c:v>
                </c:pt>
                <c:pt idx="162">
                  <c:v>8.8495575221240255E-3</c:v>
                </c:pt>
                <c:pt idx="163">
                  <c:v>8.771929824561403E-3</c:v>
                </c:pt>
              </c:numCache>
            </c:numRef>
          </c:val>
        </c:ser>
        <c:marker val="1"/>
        <c:axId val="101819904"/>
        <c:axId val="101821440"/>
      </c:lineChart>
      <c:catAx>
        <c:axId val="101819904"/>
        <c:scaling>
          <c:orientation val="minMax"/>
        </c:scaling>
        <c:delete val="1"/>
        <c:axPos val="b"/>
        <c:tickLblPos val="none"/>
        <c:crossAx val="101821440"/>
        <c:crosses val="autoZero"/>
        <c:auto val="1"/>
        <c:lblAlgn val="ctr"/>
        <c:lblOffset val="100"/>
      </c:catAx>
      <c:valAx>
        <c:axId val="101821440"/>
        <c:scaling>
          <c:orientation val="minMax"/>
          <c:max val="1.1900000000000088"/>
          <c:min val="0"/>
        </c:scaling>
        <c:axPos val="l"/>
        <c:numFmt formatCode="0%" sourceLinked="1"/>
        <c:tickLblPos val="nextTo"/>
        <c:crossAx val="101819904"/>
        <c:crosses val="autoZero"/>
        <c:crossBetween val="between"/>
        <c:majorUnit val="0.2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lineChart>
        <c:grouping val="standard"/>
        <c:ser>
          <c:idx val="0"/>
          <c:order val="0"/>
          <c:tx>
            <c:strRef>
              <c:f>phpbb!$Y$1</c:f>
              <c:strCache>
                <c:ptCount val="1"/>
                <c:pt idx="0">
                  <c:v>complexity</c:v>
                </c:pt>
              </c:strCache>
            </c:strRef>
          </c:tx>
          <c:spPr>
            <a:ln w="25400"/>
          </c:spPr>
          <c:marker>
            <c:symbol val="none"/>
          </c:marker>
          <c:val>
            <c:numRef>
              <c:f>phpbb!$Y$2:$Y$134</c:f>
              <c:numCache>
                <c:formatCode>0%</c:formatCode>
                <c:ptCount val="133"/>
                <c:pt idx="0">
                  <c:v>3.2786885245901641E-2</c:v>
                </c:pt>
                <c:pt idx="1">
                  <c:v>1.6393442622950821E-2</c:v>
                </c:pt>
                <c:pt idx="2">
                  <c:v>0.24590163934426379</c:v>
                </c:pt>
                <c:pt idx="3">
                  <c:v>1.6393442622950821E-2</c:v>
                </c:pt>
                <c:pt idx="4">
                  <c:v>0</c:v>
                </c:pt>
                <c:pt idx="5">
                  <c:v>0</c:v>
                </c:pt>
                <c:pt idx="6">
                  <c:v>1.6393442622950821E-2</c:v>
                </c:pt>
                <c:pt idx="7">
                  <c:v>0</c:v>
                </c:pt>
                <c:pt idx="8">
                  <c:v>3.2786885245901641E-2</c:v>
                </c:pt>
                <c:pt idx="9">
                  <c:v>1.6393442622950821E-2</c:v>
                </c:pt>
                <c:pt idx="10">
                  <c:v>1.6393442622950821E-2</c:v>
                </c:pt>
                <c:pt idx="11">
                  <c:v>1.6393442622950821E-2</c:v>
                </c:pt>
                <c:pt idx="12">
                  <c:v>1.6393442622950821E-2</c:v>
                </c:pt>
                <c:pt idx="13">
                  <c:v>0</c:v>
                </c:pt>
                <c:pt idx="14">
                  <c:v>1.6393442622950821E-2</c:v>
                </c:pt>
                <c:pt idx="15">
                  <c:v>3.2786885245901641E-2</c:v>
                </c:pt>
                <c:pt idx="16">
                  <c:v>3.2786885245901641E-2</c:v>
                </c:pt>
                <c:pt idx="17">
                  <c:v>1.6393442622950821E-2</c:v>
                </c:pt>
                <c:pt idx="18">
                  <c:v>0</c:v>
                </c:pt>
                <c:pt idx="19">
                  <c:v>0</c:v>
                </c:pt>
                <c:pt idx="20">
                  <c:v>1.6393442622950821E-2</c:v>
                </c:pt>
                <c:pt idx="21">
                  <c:v>1.6393442622950821E-2</c:v>
                </c:pt>
                <c:pt idx="22">
                  <c:v>1.6393442622950821E-2</c:v>
                </c:pt>
                <c:pt idx="23">
                  <c:v>3.2786885245901641E-2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1.6129032258064523E-2</c:v>
                </c:pt>
                <c:pt idx="28">
                  <c:v>0</c:v>
                </c:pt>
                <c:pt idx="29">
                  <c:v>1.6129032258064523E-2</c:v>
                </c:pt>
                <c:pt idx="30">
                  <c:v>3.2258064516129351E-2</c:v>
                </c:pt>
                <c:pt idx="31">
                  <c:v>1.6129032258064523E-2</c:v>
                </c:pt>
                <c:pt idx="32">
                  <c:v>0.12903225806451613</c:v>
                </c:pt>
                <c:pt idx="33">
                  <c:v>1.6129032258064523E-2</c:v>
                </c:pt>
                <c:pt idx="34">
                  <c:v>0</c:v>
                </c:pt>
                <c:pt idx="35">
                  <c:v>1.6129032258064523E-2</c:v>
                </c:pt>
                <c:pt idx="36">
                  <c:v>1.6129032258064523E-2</c:v>
                </c:pt>
                <c:pt idx="37">
                  <c:v>3.2258064516129351E-2</c:v>
                </c:pt>
                <c:pt idx="38">
                  <c:v>3.2258064516129351E-2</c:v>
                </c:pt>
                <c:pt idx="39">
                  <c:v>1.6129032258064523E-2</c:v>
                </c:pt>
                <c:pt idx="40">
                  <c:v>1.6129032258064523E-2</c:v>
                </c:pt>
                <c:pt idx="41">
                  <c:v>1.6129032258064523E-2</c:v>
                </c:pt>
                <c:pt idx="42">
                  <c:v>1.6129032258064523E-2</c:v>
                </c:pt>
                <c:pt idx="43">
                  <c:v>8.0645161290322745E-2</c:v>
                </c:pt>
                <c:pt idx="44">
                  <c:v>1.6129032258064523E-2</c:v>
                </c:pt>
                <c:pt idx="45">
                  <c:v>0</c:v>
                </c:pt>
                <c:pt idx="46">
                  <c:v>1.6129032258064523E-2</c:v>
                </c:pt>
                <c:pt idx="47">
                  <c:v>1.6129032258064523E-2</c:v>
                </c:pt>
                <c:pt idx="48">
                  <c:v>0.12903225806451613</c:v>
                </c:pt>
                <c:pt idx="49">
                  <c:v>0</c:v>
                </c:pt>
                <c:pt idx="50">
                  <c:v>0</c:v>
                </c:pt>
                <c:pt idx="51">
                  <c:v>1.6129032258064523E-2</c:v>
                </c:pt>
                <c:pt idx="52">
                  <c:v>3.2258064516129351E-2</c:v>
                </c:pt>
                <c:pt idx="53">
                  <c:v>0</c:v>
                </c:pt>
                <c:pt idx="54">
                  <c:v>3.2258064516129351E-2</c:v>
                </c:pt>
                <c:pt idx="55">
                  <c:v>3.2258064516129351E-2</c:v>
                </c:pt>
                <c:pt idx="56">
                  <c:v>0</c:v>
                </c:pt>
                <c:pt idx="57">
                  <c:v>1.6129032258064523E-2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0.14516129032258071</c:v>
                </c:pt>
                <c:pt idx="65">
                  <c:v>0.11475409836065574</c:v>
                </c:pt>
                <c:pt idx="66">
                  <c:v>3.2258064516129351E-2</c:v>
                </c:pt>
                <c:pt idx="67">
                  <c:v>3.2258064516129351E-2</c:v>
                </c:pt>
                <c:pt idx="68">
                  <c:v>3.2258064516129351E-2</c:v>
                </c:pt>
                <c:pt idx="69">
                  <c:v>1.6129032258064523E-2</c:v>
                </c:pt>
                <c:pt idx="70">
                  <c:v>9.6774193548387247E-2</c:v>
                </c:pt>
                <c:pt idx="71">
                  <c:v>0.1475409836065574</c:v>
                </c:pt>
                <c:pt idx="72">
                  <c:v>3.1746031746031744E-2</c:v>
                </c:pt>
                <c:pt idx="73">
                  <c:v>3.1746031746031744E-2</c:v>
                </c:pt>
                <c:pt idx="74">
                  <c:v>3.1746031746031744E-2</c:v>
                </c:pt>
                <c:pt idx="75">
                  <c:v>4.7619047619047623E-2</c:v>
                </c:pt>
                <c:pt idx="76">
                  <c:v>3.1746031746031744E-2</c:v>
                </c:pt>
                <c:pt idx="77">
                  <c:v>9.5238095238095247E-2</c:v>
                </c:pt>
                <c:pt idx="78">
                  <c:v>0.11666666666666672</c:v>
                </c:pt>
                <c:pt idx="79">
                  <c:v>1.6393442622950821E-2</c:v>
                </c:pt>
                <c:pt idx="80">
                  <c:v>4.9180327868852472E-2</c:v>
                </c:pt>
                <c:pt idx="81">
                  <c:v>3.2786885245901641E-2</c:v>
                </c:pt>
                <c:pt idx="82">
                  <c:v>0.13333333333333341</c:v>
                </c:pt>
                <c:pt idx="83">
                  <c:v>0</c:v>
                </c:pt>
                <c:pt idx="84">
                  <c:v>7.9365079365079361E-2</c:v>
                </c:pt>
                <c:pt idx="85">
                  <c:v>1.6666666666666701E-2</c:v>
                </c:pt>
                <c:pt idx="86">
                  <c:v>1.6393442622950821E-2</c:v>
                </c:pt>
                <c:pt idx="87">
                  <c:v>1.6393442622950821E-2</c:v>
                </c:pt>
                <c:pt idx="88">
                  <c:v>3.2786885245901641E-2</c:v>
                </c:pt>
                <c:pt idx="89">
                  <c:v>3.3898305084745811E-2</c:v>
                </c:pt>
                <c:pt idx="90">
                  <c:v>1.6949152542372881E-2</c:v>
                </c:pt>
                <c:pt idx="91">
                  <c:v>0</c:v>
                </c:pt>
                <c:pt idx="92">
                  <c:v>3.3898305084745811E-2</c:v>
                </c:pt>
                <c:pt idx="93">
                  <c:v>5.0847457627118814E-2</c:v>
                </c:pt>
                <c:pt idx="94">
                  <c:v>3.3898305084745811E-2</c:v>
                </c:pt>
                <c:pt idx="95">
                  <c:v>0.16949152542372881</c:v>
                </c:pt>
                <c:pt idx="96">
                  <c:v>9.5238095238095247E-2</c:v>
                </c:pt>
                <c:pt idx="97">
                  <c:v>5.0847457627118814E-2</c:v>
                </c:pt>
                <c:pt idx="98">
                  <c:v>3.3898305084745811E-2</c:v>
                </c:pt>
                <c:pt idx="99">
                  <c:v>1.6393442622950821E-2</c:v>
                </c:pt>
                <c:pt idx="100">
                  <c:v>3.2786885245901641E-2</c:v>
                </c:pt>
                <c:pt idx="101">
                  <c:v>1.6393442622950821E-2</c:v>
                </c:pt>
                <c:pt idx="102">
                  <c:v>1.6393442622950821E-2</c:v>
                </c:pt>
                <c:pt idx="103">
                  <c:v>3.3898305084745811E-2</c:v>
                </c:pt>
                <c:pt idx="104">
                  <c:v>3.2786885245901641E-2</c:v>
                </c:pt>
                <c:pt idx="105">
                  <c:v>5.0847457627118814E-2</c:v>
                </c:pt>
                <c:pt idx="106">
                  <c:v>1.6666666666666701E-2</c:v>
                </c:pt>
                <c:pt idx="107">
                  <c:v>3.333333333333334E-2</c:v>
                </c:pt>
                <c:pt idx="108">
                  <c:v>5.0847457627118814E-2</c:v>
                </c:pt>
                <c:pt idx="109">
                  <c:v>5.0847457627118814E-2</c:v>
                </c:pt>
                <c:pt idx="110">
                  <c:v>3.2786885245901641E-2</c:v>
                </c:pt>
                <c:pt idx="111">
                  <c:v>1.6129032258064523E-2</c:v>
                </c:pt>
                <c:pt idx="112">
                  <c:v>1.6129032258064523E-2</c:v>
                </c:pt>
                <c:pt idx="113">
                  <c:v>1.6129032258064523E-2</c:v>
                </c:pt>
                <c:pt idx="114">
                  <c:v>1.6129032258064523E-2</c:v>
                </c:pt>
                <c:pt idx="115">
                  <c:v>1.6666666666666701E-2</c:v>
                </c:pt>
                <c:pt idx="116">
                  <c:v>1.6666666666666701E-2</c:v>
                </c:pt>
                <c:pt idx="117">
                  <c:v>1.6949152542372881E-2</c:v>
                </c:pt>
                <c:pt idx="118">
                  <c:v>6.7796610169492372E-2</c:v>
                </c:pt>
                <c:pt idx="119">
                  <c:v>1.6129032258064523E-2</c:v>
                </c:pt>
                <c:pt idx="120">
                  <c:v>6.7796610169492372E-2</c:v>
                </c:pt>
                <c:pt idx="121">
                  <c:v>0</c:v>
                </c:pt>
                <c:pt idx="122">
                  <c:v>1.6949152542372881E-2</c:v>
                </c:pt>
                <c:pt idx="123">
                  <c:v>3.333333333333334E-2</c:v>
                </c:pt>
                <c:pt idx="124">
                  <c:v>8.3333333333333343E-2</c:v>
                </c:pt>
                <c:pt idx="125">
                  <c:v>3.1746031746031744E-2</c:v>
                </c:pt>
                <c:pt idx="126">
                  <c:v>8.1967213114754051E-2</c:v>
                </c:pt>
                <c:pt idx="127">
                  <c:v>4.7619047619047623E-2</c:v>
                </c:pt>
                <c:pt idx="128">
                  <c:v>3.125E-2</c:v>
                </c:pt>
                <c:pt idx="129">
                  <c:v>1.5625E-2</c:v>
                </c:pt>
                <c:pt idx="130">
                  <c:v>1.53846153846155E-2</c:v>
                </c:pt>
                <c:pt idx="131">
                  <c:v>4.6153846153846163E-2</c:v>
                </c:pt>
                <c:pt idx="132">
                  <c:v>1.53846153846155E-2</c:v>
                </c:pt>
              </c:numCache>
            </c:numRef>
          </c:val>
        </c:ser>
        <c:marker val="1"/>
        <c:axId val="101648256"/>
        <c:axId val="101649792"/>
      </c:lineChart>
      <c:catAx>
        <c:axId val="101648256"/>
        <c:scaling>
          <c:orientation val="minMax"/>
        </c:scaling>
        <c:delete val="1"/>
        <c:axPos val="b"/>
        <c:tickLblPos val="none"/>
        <c:crossAx val="101649792"/>
        <c:crosses val="autoZero"/>
        <c:auto val="1"/>
        <c:lblAlgn val="ctr"/>
        <c:lblOffset val="100"/>
      </c:catAx>
      <c:valAx>
        <c:axId val="101649792"/>
        <c:scaling>
          <c:orientation val="minMax"/>
          <c:max val="1"/>
        </c:scaling>
        <c:axPos val="l"/>
        <c:numFmt formatCode="0%" sourceLinked="1"/>
        <c:tickLblPos val="nextTo"/>
        <c:crossAx val="101648256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lineChart>
        <c:grouping val="standard"/>
        <c:ser>
          <c:idx val="0"/>
          <c:order val="0"/>
          <c:tx>
            <c:strRef>
              <c:f>typo3!$Y$1</c:f>
              <c:strCache>
                <c:ptCount val="1"/>
                <c:pt idx="0">
                  <c:v>complexity</c:v>
                </c:pt>
              </c:strCache>
            </c:strRef>
          </c:tx>
          <c:spPr>
            <a:ln w="25400"/>
          </c:spPr>
          <c:marker>
            <c:symbol val="none"/>
          </c:marker>
          <c:val>
            <c:numRef>
              <c:f>typo3!$Y$2:$Y$98</c:f>
              <c:numCache>
                <c:formatCode>0%</c:formatCode>
                <c:ptCount val="97"/>
                <c:pt idx="0">
                  <c:v>0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9.0909090909091064E-2</c:v>
                </c:pt>
                <c:pt idx="6">
                  <c:v>0.27272727272727282</c:v>
                </c:pt>
                <c:pt idx="7">
                  <c:v>8.3333333333333343E-2</c:v>
                </c:pt>
                <c:pt idx="8">
                  <c:v>8.3333333333333343E-2</c:v>
                </c:pt>
                <c:pt idx="9">
                  <c:v>0</c:v>
                </c:pt>
                <c:pt idx="10">
                  <c:v>0</c:v>
                </c:pt>
                <c:pt idx="11">
                  <c:v>8.3333333333333343E-2</c:v>
                </c:pt>
                <c:pt idx="12">
                  <c:v>0</c:v>
                </c:pt>
                <c:pt idx="13">
                  <c:v>0.33333333333333331</c:v>
                </c:pt>
                <c:pt idx="14">
                  <c:v>0.23076923076923297</c:v>
                </c:pt>
                <c:pt idx="15">
                  <c:v>7.6923076923076927E-2</c:v>
                </c:pt>
                <c:pt idx="16">
                  <c:v>7.6923076923076927E-2</c:v>
                </c:pt>
                <c:pt idx="17">
                  <c:v>7.6923076923076927E-2</c:v>
                </c:pt>
                <c:pt idx="18">
                  <c:v>0.14285714285714449</c:v>
                </c:pt>
                <c:pt idx="19">
                  <c:v>6.666666666666668E-2</c:v>
                </c:pt>
                <c:pt idx="20">
                  <c:v>0.66666666666666663</c:v>
                </c:pt>
                <c:pt idx="21">
                  <c:v>0.26666666666666738</c:v>
                </c:pt>
                <c:pt idx="22">
                  <c:v>0</c:v>
                </c:pt>
                <c:pt idx="23">
                  <c:v>0.1111111111111111</c:v>
                </c:pt>
                <c:pt idx="24">
                  <c:v>5.5555555555555455E-2</c:v>
                </c:pt>
                <c:pt idx="25">
                  <c:v>0</c:v>
                </c:pt>
                <c:pt idx="26">
                  <c:v>5.2631578947368432E-2</c:v>
                </c:pt>
                <c:pt idx="27">
                  <c:v>0</c:v>
                </c:pt>
                <c:pt idx="28">
                  <c:v>0</c:v>
                </c:pt>
                <c:pt idx="29">
                  <c:v>5.2631578947368432E-2</c:v>
                </c:pt>
                <c:pt idx="30">
                  <c:v>0.15789473684210753</c:v>
                </c:pt>
                <c:pt idx="31">
                  <c:v>5.2631578947368432E-2</c:v>
                </c:pt>
                <c:pt idx="32">
                  <c:v>0</c:v>
                </c:pt>
                <c:pt idx="33">
                  <c:v>0</c:v>
                </c:pt>
                <c:pt idx="34">
                  <c:v>0.42105263157894973</c:v>
                </c:pt>
                <c:pt idx="35">
                  <c:v>5.2631578947368432E-2</c:v>
                </c:pt>
                <c:pt idx="36">
                  <c:v>5.2631578947368432E-2</c:v>
                </c:pt>
                <c:pt idx="37">
                  <c:v>0</c:v>
                </c:pt>
                <c:pt idx="38">
                  <c:v>0</c:v>
                </c:pt>
                <c:pt idx="39">
                  <c:v>5.2631578947368432E-2</c:v>
                </c:pt>
                <c:pt idx="40">
                  <c:v>5.2631578947368432E-2</c:v>
                </c:pt>
                <c:pt idx="41">
                  <c:v>5.2631578947368432E-2</c:v>
                </c:pt>
                <c:pt idx="42">
                  <c:v>0.26315789473684231</c:v>
                </c:pt>
                <c:pt idx="43">
                  <c:v>0</c:v>
                </c:pt>
                <c:pt idx="44">
                  <c:v>5.2631578947368432E-2</c:v>
                </c:pt>
                <c:pt idx="45">
                  <c:v>5.2631578947368432E-2</c:v>
                </c:pt>
                <c:pt idx="46">
                  <c:v>0</c:v>
                </c:pt>
                <c:pt idx="47">
                  <c:v>0</c:v>
                </c:pt>
                <c:pt idx="48">
                  <c:v>5.2631578947368432E-2</c:v>
                </c:pt>
                <c:pt idx="49">
                  <c:v>0</c:v>
                </c:pt>
                <c:pt idx="50">
                  <c:v>5.2631578947368432E-2</c:v>
                </c:pt>
                <c:pt idx="51">
                  <c:v>0.05</c:v>
                </c:pt>
                <c:pt idx="52">
                  <c:v>0.1</c:v>
                </c:pt>
                <c:pt idx="53">
                  <c:v>0</c:v>
                </c:pt>
                <c:pt idx="54">
                  <c:v>9.5238095238095247E-2</c:v>
                </c:pt>
                <c:pt idx="55">
                  <c:v>0</c:v>
                </c:pt>
                <c:pt idx="56">
                  <c:v>4.5454545454545463E-2</c:v>
                </c:pt>
                <c:pt idx="57">
                  <c:v>4.5454545454545463E-2</c:v>
                </c:pt>
                <c:pt idx="58">
                  <c:v>4.5454545454545463E-2</c:v>
                </c:pt>
                <c:pt idx="59">
                  <c:v>4.5454545454545463E-2</c:v>
                </c:pt>
                <c:pt idx="60">
                  <c:v>4.5454545454545463E-2</c:v>
                </c:pt>
                <c:pt idx="61">
                  <c:v>4.5454545454545463E-2</c:v>
                </c:pt>
                <c:pt idx="62">
                  <c:v>4.3478260869565223E-2</c:v>
                </c:pt>
                <c:pt idx="63">
                  <c:v>0</c:v>
                </c:pt>
                <c:pt idx="64">
                  <c:v>4.5454545454545463E-2</c:v>
                </c:pt>
                <c:pt idx="65">
                  <c:v>4.5454545454545463E-2</c:v>
                </c:pt>
                <c:pt idx="66">
                  <c:v>4.5454545454545463E-2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5.5555555555555455E-2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6.666666666666668E-2</c:v>
                </c:pt>
                <c:pt idx="75">
                  <c:v>7.1428571428571425E-2</c:v>
                </c:pt>
                <c:pt idx="76">
                  <c:v>7.1428571428571425E-2</c:v>
                </c:pt>
                <c:pt idx="77">
                  <c:v>7.1428571428571425E-2</c:v>
                </c:pt>
                <c:pt idx="78">
                  <c:v>0</c:v>
                </c:pt>
                <c:pt idx="79">
                  <c:v>0</c:v>
                </c:pt>
                <c:pt idx="80">
                  <c:v>0.14285714285714449</c:v>
                </c:pt>
                <c:pt idx="81">
                  <c:v>6.25E-2</c:v>
                </c:pt>
                <c:pt idx="82">
                  <c:v>0</c:v>
                </c:pt>
                <c:pt idx="83">
                  <c:v>6.25E-2</c:v>
                </c:pt>
                <c:pt idx="84">
                  <c:v>0.125</c:v>
                </c:pt>
                <c:pt idx="85">
                  <c:v>0.37500000000000216</c:v>
                </c:pt>
                <c:pt idx="86">
                  <c:v>4.7619047619047623E-2</c:v>
                </c:pt>
                <c:pt idx="87">
                  <c:v>9.5238095238095247E-2</c:v>
                </c:pt>
                <c:pt idx="88">
                  <c:v>4.3478260869565223E-2</c:v>
                </c:pt>
                <c:pt idx="89">
                  <c:v>4.3478260869565223E-2</c:v>
                </c:pt>
                <c:pt idx="90">
                  <c:v>0.1304347826086957</c:v>
                </c:pt>
                <c:pt idx="91">
                  <c:v>4.3478260869565223E-2</c:v>
                </c:pt>
                <c:pt idx="92">
                  <c:v>8.6956521739130543E-2</c:v>
                </c:pt>
                <c:pt idx="93">
                  <c:v>4.3478260869565223E-2</c:v>
                </c:pt>
                <c:pt idx="94">
                  <c:v>4.3478260869565223E-2</c:v>
                </c:pt>
                <c:pt idx="95">
                  <c:v>4.3478260869565223E-2</c:v>
                </c:pt>
                <c:pt idx="96">
                  <c:v>4.3478260869565223E-2</c:v>
                </c:pt>
              </c:numCache>
            </c:numRef>
          </c:val>
        </c:ser>
        <c:marker val="1"/>
        <c:axId val="101665024"/>
        <c:axId val="101670912"/>
      </c:lineChart>
      <c:catAx>
        <c:axId val="101665024"/>
        <c:scaling>
          <c:orientation val="minMax"/>
        </c:scaling>
        <c:delete val="1"/>
        <c:axPos val="b"/>
        <c:tickLblPos val="none"/>
        <c:crossAx val="101670912"/>
        <c:crosses val="autoZero"/>
        <c:auto val="1"/>
        <c:lblAlgn val="ctr"/>
        <c:lblOffset val="100"/>
      </c:catAx>
      <c:valAx>
        <c:axId val="101670912"/>
        <c:scaling>
          <c:orientation val="minMax"/>
          <c:max val="1"/>
        </c:scaling>
        <c:axPos val="l"/>
        <c:numFmt formatCode="0%" sourceLinked="1"/>
        <c:tickLblPos val="nextTo"/>
        <c:crossAx val="101665024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lineChart>
        <c:grouping val="standard"/>
        <c:ser>
          <c:idx val="0"/>
          <c:order val="0"/>
          <c:tx>
            <c:strRef>
              <c:f>mediawiki!$Y$1</c:f>
              <c:strCache>
                <c:ptCount val="1"/>
                <c:pt idx="0">
                  <c:v>complexity</c:v>
                </c:pt>
              </c:strCache>
            </c:strRef>
          </c:tx>
          <c:spPr>
            <a:ln w="25400"/>
          </c:spPr>
          <c:marker>
            <c:symbol val="none"/>
          </c:marker>
          <c:val>
            <c:numRef>
              <c:f>mediawiki!$Y$2:$Y$324</c:f>
              <c:numCache>
                <c:formatCode>0%</c:formatCode>
                <c:ptCount val="323"/>
                <c:pt idx="0">
                  <c:v>0</c:v>
                </c:pt>
                <c:pt idx="1">
                  <c:v>0</c:v>
                </c:pt>
                <c:pt idx="2">
                  <c:v>6.25E-2</c:v>
                </c:pt>
                <c:pt idx="3">
                  <c:v>5.8823529411764705E-2</c:v>
                </c:pt>
                <c:pt idx="4">
                  <c:v>0</c:v>
                </c:pt>
                <c:pt idx="5">
                  <c:v>5.8823529411764705E-2</c:v>
                </c:pt>
                <c:pt idx="6">
                  <c:v>5.5555555555555455E-2</c:v>
                </c:pt>
                <c:pt idx="7">
                  <c:v>5.2631578947368432E-2</c:v>
                </c:pt>
                <c:pt idx="8">
                  <c:v>5.2631578947368432E-2</c:v>
                </c:pt>
                <c:pt idx="9">
                  <c:v>0</c:v>
                </c:pt>
                <c:pt idx="10">
                  <c:v>0</c:v>
                </c:pt>
                <c:pt idx="11">
                  <c:v>0.15789473684210753</c:v>
                </c:pt>
                <c:pt idx="12">
                  <c:v>0</c:v>
                </c:pt>
                <c:pt idx="13">
                  <c:v>5.2631578947368432E-2</c:v>
                </c:pt>
                <c:pt idx="14">
                  <c:v>5.2631578947368432E-2</c:v>
                </c:pt>
                <c:pt idx="15">
                  <c:v>0.05</c:v>
                </c:pt>
                <c:pt idx="16">
                  <c:v>4.7619047619047623E-2</c:v>
                </c:pt>
                <c:pt idx="17">
                  <c:v>0</c:v>
                </c:pt>
                <c:pt idx="18">
                  <c:v>4.5454545454545463E-2</c:v>
                </c:pt>
                <c:pt idx="19">
                  <c:v>4.5454545454545463E-2</c:v>
                </c:pt>
                <c:pt idx="20">
                  <c:v>0</c:v>
                </c:pt>
                <c:pt idx="21">
                  <c:v>0</c:v>
                </c:pt>
                <c:pt idx="22">
                  <c:v>4.3478260869565223E-2</c:v>
                </c:pt>
                <c:pt idx="23">
                  <c:v>4.1666666666666664E-2</c:v>
                </c:pt>
                <c:pt idx="24">
                  <c:v>4.1666666666666664E-2</c:v>
                </c:pt>
                <c:pt idx="25">
                  <c:v>4.1666666666666664E-2</c:v>
                </c:pt>
                <c:pt idx="26">
                  <c:v>4.1666666666666664E-2</c:v>
                </c:pt>
                <c:pt idx="27">
                  <c:v>4.1666666666666664E-2</c:v>
                </c:pt>
                <c:pt idx="28">
                  <c:v>8.0000000000000043E-2</c:v>
                </c:pt>
                <c:pt idx="29">
                  <c:v>0.1923076923076924</c:v>
                </c:pt>
                <c:pt idx="30">
                  <c:v>3.8461538461538464E-2</c:v>
                </c:pt>
                <c:pt idx="31">
                  <c:v>3.8461538461538464E-2</c:v>
                </c:pt>
                <c:pt idx="32">
                  <c:v>3.8461538461538464E-2</c:v>
                </c:pt>
                <c:pt idx="33">
                  <c:v>7.6923076923076927E-2</c:v>
                </c:pt>
                <c:pt idx="34">
                  <c:v>7.1428571428571425E-2</c:v>
                </c:pt>
                <c:pt idx="35">
                  <c:v>7.1428571428571425E-2</c:v>
                </c:pt>
                <c:pt idx="36">
                  <c:v>0</c:v>
                </c:pt>
                <c:pt idx="37">
                  <c:v>3.5714285714285712E-2</c:v>
                </c:pt>
                <c:pt idx="38">
                  <c:v>0</c:v>
                </c:pt>
                <c:pt idx="39">
                  <c:v>7.1428571428571425E-2</c:v>
                </c:pt>
                <c:pt idx="40">
                  <c:v>0.1111111111111111</c:v>
                </c:pt>
                <c:pt idx="41">
                  <c:v>3.5714285714285712E-2</c:v>
                </c:pt>
                <c:pt idx="42">
                  <c:v>0</c:v>
                </c:pt>
                <c:pt idx="43">
                  <c:v>3.5714285714285712E-2</c:v>
                </c:pt>
                <c:pt idx="44">
                  <c:v>3.5714285714285712E-2</c:v>
                </c:pt>
                <c:pt idx="45">
                  <c:v>3.5714285714285712E-2</c:v>
                </c:pt>
                <c:pt idx="46">
                  <c:v>3.5714285714285712E-2</c:v>
                </c:pt>
                <c:pt idx="47">
                  <c:v>3.5714285714285712E-2</c:v>
                </c:pt>
                <c:pt idx="48">
                  <c:v>3.5714285714285712E-2</c:v>
                </c:pt>
                <c:pt idx="49">
                  <c:v>7.1428571428571425E-2</c:v>
                </c:pt>
                <c:pt idx="50">
                  <c:v>3.5714285714285712E-2</c:v>
                </c:pt>
                <c:pt idx="51">
                  <c:v>3.5714285714285712E-2</c:v>
                </c:pt>
                <c:pt idx="52">
                  <c:v>3.5714285714285712E-2</c:v>
                </c:pt>
                <c:pt idx="53">
                  <c:v>3.5714285714285712E-2</c:v>
                </c:pt>
                <c:pt idx="54">
                  <c:v>0</c:v>
                </c:pt>
                <c:pt idx="55">
                  <c:v>0</c:v>
                </c:pt>
                <c:pt idx="56">
                  <c:v>0.22222222222222221</c:v>
                </c:pt>
                <c:pt idx="57">
                  <c:v>0</c:v>
                </c:pt>
                <c:pt idx="58">
                  <c:v>3.7037037037037056E-2</c:v>
                </c:pt>
                <c:pt idx="59">
                  <c:v>7.407407407407407E-2</c:v>
                </c:pt>
                <c:pt idx="60">
                  <c:v>3.7037037037037056E-2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4.0000000000000022E-2</c:v>
                </c:pt>
                <c:pt idx="65">
                  <c:v>4.3478260869565223E-2</c:v>
                </c:pt>
                <c:pt idx="66">
                  <c:v>4.3478260869565223E-2</c:v>
                </c:pt>
                <c:pt idx="67">
                  <c:v>0</c:v>
                </c:pt>
                <c:pt idx="68">
                  <c:v>4.3478260869565223E-2</c:v>
                </c:pt>
                <c:pt idx="69">
                  <c:v>8.6956521739130543E-2</c:v>
                </c:pt>
                <c:pt idx="70">
                  <c:v>4.3478260869565223E-2</c:v>
                </c:pt>
                <c:pt idx="71">
                  <c:v>4.1666666666666664E-2</c:v>
                </c:pt>
                <c:pt idx="72">
                  <c:v>0</c:v>
                </c:pt>
                <c:pt idx="73">
                  <c:v>4.1666666666666664E-2</c:v>
                </c:pt>
                <c:pt idx="74">
                  <c:v>4.0000000000000022E-2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4.0000000000000022E-2</c:v>
                </c:pt>
                <c:pt idx="82">
                  <c:v>0</c:v>
                </c:pt>
                <c:pt idx="83">
                  <c:v>4.0000000000000022E-2</c:v>
                </c:pt>
                <c:pt idx="84">
                  <c:v>0</c:v>
                </c:pt>
                <c:pt idx="85">
                  <c:v>4.0000000000000022E-2</c:v>
                </c:pt>
                <c:pt idx="86">
                  <c:v>3.8461538461538464E-2</c:v>
                </c:pt>
                <c:pt idx="87">
                  <c:v>3.7037037037037056E-2</c:v>
                </c:pt>
                <c:pt idx="88">
                  <c:v>0</c:v>
                </c:pt>
                <c:pt idx="89">
                  <c:v>3.5714285714285712E-2</c:v>
                </c:pt>
                <c:pt idx="90">
                  <c:v>0</c:v>
                </c:pt>
                <c:pt idx="91">
                  <c:v>3.4482758620689655E-2</c:v>
                </c:pt>
                <c:pt idx="92">
                  <c:v>0</c:v>
                </c:pt>
                <c:pt idx="93">
                  <c:v>3.4482758620689655E-2</c:v>
                </c:pt>
                <c:pt idx="94">
                  <c:v>3.333333333333334E-2</c:v>
                </c:pt>
                <c:pt idx="95">
                  <c:v>3.2258064516129351E-2</c:v>
                </c:pt>
                <c:pt idx="96">
                  <c:v>3.2258064516129351E-2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3.2258064516129351E-2</c:v>
                </c:pt>
                <c:pt idx="103">
                  <c:v>0</c:v>
                </c:pt>
                <c:pt idx="104">
                  <c:v>3.2258064516129351E-2</c:v>
                </c:pt>
                <c:pt idx="105">
                  <c:v>0</c:v>
                </c:pt>
                <c:pt idx="106">
                  <c:v>6.4516129032258132E-2</c:v>
                </c:pt>
                <c:pt idx="107">
                  <c:v>3.2258064516129351E-2</c:v>
                </c:pt>
                <c:pt idx="108">
                  <c:v>3.2258064516129351E-2</c:v>
                </c:pt>
                <c:pt idx="109">
                  <c:v>3.2258064516129351E-2</c:v>
                </c:pt>
                <c:pt idx="110">
                  <c:v>3.2258064516129351E-2</c:v>
                </c:pt>
                <c:pt idx="111">
                  <c:v>3.125E-2</c:v>
                </c:pt>
                <c:pt idx="112">
                  <c:v>3.0303030303030311E-2</c:v>
                </c:pt>
                <c:pt idx="113">
                  <c:v>3.0303030303030311E-2</c:v>
                </c:pt>
                <c:pt idx="114">
                  <c:v>3.0303030303030311E-2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3.0303030303030311E-2</c:v>
                </c:pt>
                <c:pt idx="122">
                  <c:v>3.0303030303030311E-2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3.0303030303030311E-2</c:v>
                </c:pt>
                <c:pt idx="127">
                  <c:v>0</c:v>
                </c:pt>
                <c:pt idx="128">
                  <c:v>0</c:v>
                </c:pt>
                <c:pt idx="129">
                  <c:v>5.8823529411764705E-2</c:v>
                </c:pt>
                <c:pt idx="130">
                  <c:v>0</c:v>
                </c:pt>
                <c:pt idx="131">
                  <c:v>2.9411764705882353E-2</c:v>
                </c:pt>
                <c:pt idx="132">
                  <c:v>2.9411764705882353E-2</c:v>
                </c:pt>
                <c:pt idx="133">
                  <c:v>0</c:v>
                </c:pt>
                <c:pt idx="134">
                  <c:v>2.9411764705882353E-2</c:v>
                </c:pt>
                <c:pt idx="135">
                  <c:v>2.9411764705882353E-2</c:v>
                </c:pt>
                <c:pt idx="136">
                  <c:v>0</c:v>
                </c:pt>
                <c:pt idx="137">
                  <c:v>0.14705882352941191</c:v>
                </c:pt>
                <c:pt idx="138">
                  <c:v>2.9411764705882353E-2</c:v>
                </c:pt>
                <c:pt idx="139">
                  <c:v>0</c:v>
                </c:pt>
                <c:pt idx="140">
                  <c:v>0</c:v>
                </c:pt>
                <c:pt idx="141">
                  <c:v>2.9411764705882353E-2</c:v>
                </c:pt>
                <c:pt idx="142">
                  <c:v>2.9411764705882353E-2</c:v>
                </c:pt>
                <c:pt idx="143">
                  <c:v>0</c:v>
                </c:pt>
                <c:pt idx="144">
                  <c:v>2.9411764705882353E-2</c:v>
                </c:pt>
                <c:pt idx="145">
                  <c:v>2.9411764705882353E-2</c:v>
                </c:pt>
                <c:pt idx="146">
                  <c:v>0.11764705882352942</c:v>
                </c:pt>
                <c:pt idx="147">
                  <c:v>0</c:v>
                </c:pt>
                <c:pt idx="148">
                  <c:v>0.94117647058823561</c:v>
                </c:pt>
                <c:pt idx="149">
                  <c:v>0.14705882352941191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5.8823529411764705E-2</c:v>
                </c:pt>
                <c:pt idx="154">
                  <c:v>0</c:v>
                </c:pt>
                <c:pt idx="155">
                  <c:v>2.9411764705882353E-2</c:v>
                </c:pt>
                <c:pt idx="156">
                  <c:v>2.9411764705882353E-2</c:v>
                </c:pt>
                <c:pt idx="157">
                  <c:v>0</c:v>
                </c:pt>
                <c:pt idx="158">
                  <c:v>2.9411764705882353E-2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2.9411764705882353E-2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2.9411764705882353E-2</c:v>
                </c:pt>
                <c:pt idx="169">
                  <c:v>2.9411764705882353E-2</c:v>
                </c:pt>
                <c:pt idx="170">
                  <c:v>2.9411764705882353E-2</c:v>
                </c:pt>
                <c:pt idx="171">
                  <c:v>2.8571428571428591E-2</c:v>
                </c:pt>
                <c:pt idx="172">
                  <c:v>2.8571428571428591E-2</c:v>
                </c:pt>
                <c:pt idx="173">
                  <c:v>2.8571428571428591E-2</c:v>
                </c:pt>
                <c:pt idx="174">
                  <c:v>2.8571428571428591E-2</c:v>
                </c:pt>
                <c:pt idx="175">
                  <c:v>0</c:v>
                </c:pt>
                <c:pt idx="176">
                  <c:v>2.8571428571428591E-2</c:v>
                </c:pt>
                <c:pt idx="177">
                  <c:v>2.8571428571428591E-2</c:v>
                </c:pt>
                <c:pt idx="178">
                  <c:v>0</c:v>
                </c:pt>
                <c:pt idx="179">
                  <c:v>0</c:v>
                </c:pt>
                <c:pt idx="180">
                  <c:v>2.7777777777778238E-2</c:v>
                </c:pt>
                <c:pt idx="181">
                  <c:v>2.7027027027027323E-2</c:v>
                </c:pt>
                <c:pt idx="182">
                  <c:v>2.6315789473684216E-2</c:v>
                </c:pt>
                <c:pt idx="183">
                  <c:v>0</c:v>
                </c:pt>
                <c:pt idx="184">
                  <c:v>0</c:v>
                </c:pt>
                <c:pt idx="185">
                  <c:v>2.6315789473684216E-2</c:v>
                </c:pt>
                <c:pt idx="186">
                  <c:v>2.6315789473684216E-2</c:v>
                </c:pt>
                <c:pt idx="187">
                  <c:v>0</c:v>
                </c:pt>
                <c:pt idx="188">
                  <c:v>2.6315789473684216E-2</c:v>
                </c:pt>
                <c:pt idx="189">
                  <c:v>0</c:v>
                </c:pt>
                <c:pt idx="190">
                  <c:v>2.6315789473684216E-2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2.6315789473684216E-2</c:v>
                </c:pt>
                <c:pt idx="197">
                  <c:v>0</c:v>
                </c:pt>
                <c:pt idx="198">
                  <c:v>2.5641025641025907E-2</c:v>
                </c:pt>
                <c:pt idx="199">
                  <c:v>0</c:v>
                </c:pt>
                <c:pt idx="200">
                  <c:v>0</c:v>
                </c:pt>
                <c:pt idx="201">
                  <c:v>2.6315789473684216E-2</c:v>
                </c:pt>
                <c:pt idx="202">
                  <c:v>2.6315789473684216E-2</c:v>
                </c:pt>
                <c:pt idx="203">
                  <c:v>0</c:v>
                </c:pt>
                <c:pt idx="204">
                  <c:v>2.6315789473684216E-2</c:v>
                </c:pt>
                <c:pt idx="205">
                  <c:v>2.6315789473684216E-2</c:v>
                </c:pt>
                <c:pt idx="206">
                  <c:v>2.6315789473684216E-2</c:v>
                </c:pt>
                <c:pt idx="207">
                  <c:v>2.6315789473684216E-2</c:v>
                </c:pt>
                <c:pt idx="208">
                  <c:v>2.6315789473684216E-2</c:v>
                </c:pt>
                <c:pt idx="209">
                  <c:v>2.6315789473684216E-2</c:v>
                </c:pt>
                <c:pt idx="210">
                  <c:v>0</c:v>
                </c:pt>
                <c:pt idx="211">
                  <c:v>0</c:v>
                </c:pt>
                <c:pt idx="212">
                  <c:v>2.6315789473684216E-2</c:v>
                </c:pt>
                <c:pt idx="213">
                  <c:v>2.5641025641025907E-2</c:v>
                </c:pt>
                <c:pt idx="214">
                  <c:v>0</c:v>
                </c:pt>
                <c:pt idx="215">
                  <c:v>0.15789473684210753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5.2631578947368432E-2</c:v>
                </c:pt>
                <c:pt idx="223">
                  <c:v>2.5000000000000001E-2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2.4390243902439025E-2</c:v>
                </c:pt>
                <c:pt idx="230">
                  <c:v>0</c:v>
                </c:pt>
                <c:pt idx="231">
                  <c:v>2.4390243902439025E-2</c:v>
                </c:pt>
                <c:pt idx="232">
                  <c:v>0</c:v>
                </c:pt>
                <c:pt idx="233">
                  <c:v>2.4390243902439025E-2</c:v>
                </c:pt>
                <c:pt idx="234">
                  <c:v>0</c:v>
                </c:pt>
                <c:pt idx="235">
                  <c:v>0</c:v>
                </c:pt>
                <c:pt idx="236">
                  <c:v>2.3809523809523812E-2</c:v>
                </c:pt>
                <c:pt idx="237">
                  <c:v>0</c:v>
                </c:pt>
                <c:pt idx="238">
                  <c:v>0</c:v>
                </c:pt>
                <c:pt idx="239">
                  <c:v>2.3255813953488372E-2</c:v>
                </c:pt>
                <c:pt idx="240">
                  <c:v>2.3255813953488372E-2</c:v>
                </c:pt>
                <c:pt idx="241">
                  <c:v>2.3255813953488372E-2</c:v>
                </c:pt>
                <c:pt idx="242">
                  <c:v>0</c:v>
                </c:pt>
                <c:pt idx="243">
                  <c:v>0</c:v>
                </c:pt>
                <c:pt idx="244">
                  <c:v>2.2727272727273089E-2</c:v>
                </c:pt>
                <c:pt idx="245">
                  <c:v>2.2727272727273089E-2</c:v>
                </c:pt>
                <c:pt idx="246">
                  <c:v>2.2727272727273089E-2</c:v>
                </c:pt>
                <c:pt idx="247">
                  <c:v>0</c:v>
                </c:pt>
                <c:pt idx="248">
                  <c:v>0</c:v>
                </c:pt>
                <c:pt idx="249">
                  <c:v>2.2222222222222251E-2</c:v>
                </c:pt>
                <c:pt idx="250">
                  <c:v>2.2222222222222251E-2</c:v>
                </c:pt>
                <c:pt idx="251">
                  <c:v>6.666666666666668E-2</c:v>
                </c:pt>
                <c:pt idx="252">
                  <c:v>0</c:v>
                </c:pt>
                <c:pt idx="253">
                  <c:v>2.2222222222222251E-2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2.1739130434782612E-2</c:v>
                </c:pt>
                <c:pt idx="259">
                  <c:v>2.1739130434782612E-2</c:v>
                </c:pt>
                <c:pt idx="260">
                  <c:v>0</c:v>
                </c:pt>
                <c:pt idx="261">
                  <c:v>2.1739130434782612E-2</c:v>
                </c:pt>
                <c:pt idx="262">
                  <c:v>2.1739130434782612E-2</c:v>
                </c:pt>
                <c:pt idx="263">
                  <c:v>6.5217391304347824E-2</c:v>
                </c:pt>
                <c:pt idx="264">
                  <c:v>0</c:v>
                </c:pt>
                <c:pt idx="265">
                  <c:v>2.0408163265306142E-2</c:v>
                </c:pt>
                <c:pt idx="266">
                  <c:v>6.1224489795918373E-2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0.65306122448980375</c:v>
                </c:pt>
                <c:pt idx="274">
                  <c:v>0.65306122448980375</c:v>
                </c:pt>
                <c:pt idx="275">
                  <c:v>2.0408163265306142E-2</c:v>
                </c:pt>
                <c:pt idx="276">
                  <c:v>2.0408163265306142E-2</c:v>
                </c:pt>
                <c:pt idx="277">
                  <c:v>2.0408163265306142E-2</c:v>
                </c:pt>
                <c:pt idx="278">
                  <c:v>2.0408163265306142E-2</c:v>
                </c:pt>
                <c:pt idx="279">
                  <c:v>2.0408163265306142E-2</c:v>
                </c:pt>
                <c:pt idx="280">
                  <c:v>0</c:v>
                </c:pt>
                <c:pt idx="281">
                  <c:v>0</c:v>
                </c:pt>
                <c:pt idx="282">
                  <c:v>2.0833333333333412E-2</c:v>
                </c:pt>
                <c:pt idx="283">
                  <c:v>2.0833333333333412E-2</c:v>
                </c:pt>
                <c:pt idx="284">
                  <c:v>0</c:v>
                </c:pt>
                <c:pt idx="285">
                  <c:v>2.0408163265306142E-2</c:v>
                </c:pt>
                <c:pt idx="286">
                  <c:v>0</c:v>
                </c:pt>
                <c:pt idx="287">
                  <c:v>2.0000000000000011E-2</c:v>
                </c:pt>
                <c:pt idx="288">
                  <c:v>1.9607843137254902E-2</c:v>
                </c:pt>
                <c:pt idx="289">
                  <c:v>0</c:v>
                </c:pt>
                <c:pt idx="290">
                  <c:v>1.9607843137254902E-2</c:v>
                </c:pt>
                <c:pt idx="291">
                  <c:v>0</c:v>
                </c:pt>
                <c:pt idx="292">
                  <c:v>0</c:v>
                </c:pt>
                <c:pt idx="293">
                  <c:v>5.8823529411764705E-2</c:v>
                </c:pt>
                <c:pt idx="294">
                  <c:v>0</c:v>
                </c:pt>
                <c:pt idx="295">
                  <c:v>0</c:v>
                </c:pt>
                <c:pt idx="296">
                  <c:v>3.9215686274509803E-2</c:v>
                </c:pt>
                <c:pt idx="297">
                  <c:v>3.9215686274509803E-2</c:v>
                </c:pt>
                <c:pt idx="298">
                  <c:v>5.8823529411764705E-2</c:v>
                </c:pt>
                <c:pt idx="299">
                  <c:v>1.8518518518518583E-2</c:v>
                </c:pt>
                <c:pt idx="300">
                  <c:v>0</c:v>
                </c:pt>
                <c:pt idx="301">
                  <c:v>3.9215686274509803E-2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1.9607843137254902E-2</c:v>
                </c:pt>
                <c:pt idx="308">
                  <c:v>0</c:v>
                </c:pt>
                <c:pt idx="309">
                  <c:v>2.0000000000000011E-2</c:v>
                </c:pt>
                <c:pt idx="310">
                  <c:v>2.0000000000000011E-2</c:v>
                </c:pt>
                <c:pt idx="311">
                  <c:v>2.0000000000000011E-2</c:v>
                </c:pt>
                <c:pt idx="312">
                  <c:v>0</c:v>
                </c:pt>
                <c:pt idx="313">
                  <c:v>2.0000000000000011E-2</c:v>
                </c:pt>
                <c:pt idx="314">
                  <c:v>0</c:v>
                </c:pt>
                <c:pt idx="315">
                  <c:v>0</c:v>
                </c:pt>
                <c:pt idx="316">
                  <c:v>2.0000000000000011E-2</c:v>
                </c:pt>
                <c:pt idx="317">
                  <c:v>0</c:v>
                </c:pt>
                <c:pt idx="318">
                  <c:v>2.0000000000000011E-2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</c:numCache>
            </c:numRef>
          </c:val>
        </c:ser>
        <c:marker val="1"/>
        <c:axId val="101689984"/>
        <c:axId val="101691776"/>
      </c:lineChart>
      <c:catAx>
        <c:axId val="101689984"/>
        <c:scaling>
          <c:orientation val="minMax"/>
        </c:scaling>
        <c:delete val="1"/>
        <c:axPos val="b"/>
        <c:tickLblPos val="none"/>
        <c:crossAx val="101691776"/>
        <c:crosses val="autoZero"/>
        <c:auto val="1"/>
        <c:lblAlgn val="ctr"/>
        <c:lblOffset val="100"/>
      </c:catAx>
      <c:valAx>
        <c:axId val="101691776"/>
        <c:scaling>
          <c:orientation val="minMax"/>
        </c:scaling>
        <c:axPos val="l"/>
        <c:numFmt formatCode="0%" sourceLinked="1"/>
        <c:tickLblPos val="nextTo"/>
        <c:crossAx val="101689984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plotArea>
      <c:layout>
        <c:manualLayout>
          <c:layoutTarget val="inner"/>
          <c:xMode val="edge"/>
          <c:yMode val="edge"/>
          <c:x val="7.9723447261185396E-2"/>
          <c:y val="8.9856368563685993E-2"/>
          <c:w val="0.88802262199181259"/>
          <c:h val="0.72604200542005415"/>
        </c:manualLayout>
      </c:layout>
      <c:barChart>
        <c:barDir val="col"/>
        <c:grouping val="stacked"/>
        <c:ser>
          <c:idx val="0"/>
          <c:order val="0"/>
          <c:tx>
            <c:v>Alterations</c:v>
          </c:tx>
          <c:spPr>
            <a:solidFill>
              <a:srgbClr val="FFC000"/>
            </a:solidFill>
          </c:spPr>
          <c:cat>
            <c:numRef>
              <c:f>typo3!$D$2:$D$97</c:f>
              <c:numCache>
                <c:formatCode>[$-409]d\-mmm\-yy;@</c:formatCode>
                <c:ptCount val="96"/>
                <c:pt idx="0">
                  <c:v>37920.713703703172</c:v>
                </c:pt>
                <c:pt idx="1">
                  <c:v>38068.636539352243</c:v>
                </c:pt>
                <c:pt idx="2">
                  <c:v>38069.384872685201</c:v>
                </c:pt>
                <c:pt idx="3">
                  <c:v>38100.429513888892</c:v>
                </c:pt>
                <c:pt idx="4">
                  <c:v>38107.527002314804</c:v>
                </c:pt>
                <c:pt idx="5">
                  <c:v>38146.306944444936</c:v>
                </c:pt>
                <c:pt idx="6">
                  <c:v>38206.894201389012</c:v>
                </c:pt>
                <c:pt idx="7">
                  <c:v>38222.918946759259</c:v>
                </c:pt>
                <c:pt idx="8">
                  <c:v>38306.450787037036</c:v>
                </c:pt>
                <c:pt idx="9">
                  <c:v>38374.502256944936</c:v>
                </c:pt>
                <c:pt idx="10">
                  <c:v>38448.638402777775</c:v>
                </c:pt>
                <c:pt idx="11">
                  <c:v>38459.901990740735</c:v>
                </c:pt>
                <c:pt idx="12">
                  <c:v>38469.415231481493</c:v>
                </c:pt>
                <c:pt idx="13">
                  <c:v>38629.502314814818</c:v>
                </c:pt>
                <c:pt idx="14">
                  <c:v>38651.401886574073</c:v>
                </c:pt>
                <c:pt idx="15">
                  <c:v>38653.804189814815</c:v>
                </c:pt>
                <c:pt idx="16">
                  <c:v>38668.818287037211</c:v>
                </c:pt>
                <c:pt idx="17">
                  <c:v>38703.601643518174</c:v>
                </c:pt>
                <c:pt idx="18">
                  <c:v>38817.393923610609</c:v>
                </c:pt>
                <c:pt idx="19">
                  <c:v>38896.476296296976</c:v>
                </c:pt>
                <c:pt idx="20">
                  <c:v>38960.964803240742</c:v>
                </c:pt>
                <c:pt idx="21">
                  <c:v>39015.435497685176</c:v>
                </c:pt>
                <c:pt idx="22">
                  <c:v>39037.898113426243</c:v>
                </c:pt>
                <c:pt idx="23">
                  <c:v>39054.685219907413</c:v>
                </c:pt>
                <c:pt idx="24">
                  <c:v>39063.498518518543</c:v>
                </c:pt>
                <c:pt idx="25">
                  <c:v>39066.468229166669</c:v>
                </c:pt>
                <c:pt idx="26">
                  <c:v>39086.365405092591</c:v>
                </c:pt>
                <c:pt idx="27">
                  <c:v>39111.343090277791</c:v>
                </c:pt>
                <c:pt idx="28">
                  <c:v>39111.533275462993</c:v>
                </c:pt>
                <c:pt idx="29">
                  <c:v>39112.670439814814</c:v>
                </c:pt>
                <c:pt idx="30">
                  <c:v>39117.706736111104</c:v>
                </c:pt>
                <c:pt idx="31">
                  <c:v>39133.763703702985</c:v>
                </c:pt>
                <c:pt idx="32">
                  <c:v>39133.858912037213</c:v>
                </c:pt>
                <c:pt idx="33">
                  <c:v>39146.996238426531</c:v>
                </c:pt>
                <c:pt idx="34">
                  <c:v>39153.832604166666</c:v>
                </c:pt>
                <c:pt idx="35">
                  <c:v>39174.800960648201</c:v>
                </c:pt>
                <c:pt idx="36">
                  <c:v>39323.661550925928</c:v>
                </c:pt>
                <c:pt idx="37">
                  <c:v>39523.682071759264</c:v>
                </c:pt>
                <c:pt idx="38">
                  <c:v>39582.311724536994</c:v>
                </c:pt>
                <c:pt idx="39">
                  <c:v>39604.7161805551</c:v>
                </c:pt>
                <c:pt idx="40">
                  <c:v>39741.860937500001</c:v>
                </c:pt>
                <c:pt idx="41">
                  <c:v>39749.752592592602</c:v>
                </c:pt>
                <c:pt idx="42">
                  <c:v>39752.474837963011</c:v>
                </c:pt>
                <c:pt idx="43">
                  <c:v>39760.730949074081</c:v>
                </c:pt>
                <c:pt idx="44">
                  <c:v>39802.730914351851</c:v>
                </c:pt>
                <c:pt idx="45">
                  <c:v>39880.652384259258</c:v>
                </c:pt>
                <c:pt idx="46">
                  <c:v>39882.858414352355</c:v>
                </c:pt>
                <c:pt idx="47">
                  <c:v>40000.657361110985</c:v>
                </c:pt>
                <c:pt idx="48">
                  <c:v>40024.751504629625</c:v>
                </c:pt>
                <c:pt idx="49">
                  <c:v>40036.566458333335</c:v>
                </c:pt>
                <c:pt idx="50">
                  <c:v>40039.370266203703</c:v>
                </c:pt>
                <c:pt idx="51">
                  <c:v>40058.663171296284</c:v>
                </c:pt>
                <c:pt idx="52">
                  <c:v>40074.532939814817</c:v>
                </c:pt>
                <c:pt idx="53">
                  <c:v>40075.874606481491</c:v>
                </c:pt>
                <c:pt idx="54">
                  <c:v>40077.549317129633</c:v>
                </c:pt>
                <c:pt idx="55">
                  <c:v>40105.493622684975</c:v>
                </c:pt>
                <c:pt idx="56">
                  <c:v>40142.477476851855</c:v>
                </c:pt>
                <c:pt idx="57">
                  <c:v>40230.787812500006</c:v>
                </c:pt>
                <c:pt idx="58">
                  <c:v>40288.479490740734</c:v>
                </c:pt>
                <c:pt idx="59">
                  <c:v>40400.485358796643</c:v>
                </c:pt>
                <c:pt idx="60">
                  <c:v>40445.520624999997</c:v>
                </c:pt>
                <c:pt idx="61">
                  <c:v>40449.413043981476</c:v>
                </c:pt>
                <c:pt idx="62">
                  <c:v>40466.534618055593</c:v>
                </c:pt>
                <c:pt idx="63">
                  <c:v>40494.993206018517</c:v>
                </c:pt>
                <c:pt idx="64">
                  <c:v>40495.692256944443</c:v>
                </c:pt>
                <c:pt idx="65">
                  <c:v>40498.491585648146</c:v>
                </c:pt>
                <c:pt idx="66">
                  <c:v>40538.415752314817</c:v>
                </c:pt>
                <c:pt idx="67">
                  <c:v>40557.438206018611</c:v>
                </c:pt>
                <c:pt idx="68">
                  <c:v>40563.691134259185</c:v>
                </c:pt>
                <c:pt idx="69">
                  <c:v>40563.961030092592</c:v>
                </c:pt>
                <c:pt idx="70">
                  <c:v>40564.471747684984</c:v>
                </c:pt>
                <c:pt idx="71">
                  <c:v>40627.374375000043</c:v>
                </c:pt>
                <c:pt idx="72">
                  <c:v>40712.875393518516</c:v>
                </c:pt>
                <c:pt idx="73">
                  <c:v>40717.916875000243</c:v>
                </c:pt>
                <c:pt idx="74">
                  <c:v>40738.951863426213</c:v>
                </c:pt>
                <c:pt idx="75">
                  <c:v>40741.461655092593</c:v>
                </c:pt>
                <c:pt idx="76">
                  <c:v>40741.750405092593</c:v>
                </c:pt>
                <c:pt idx="77">
                  <c:v>40754.833113425942</c:v>
                </c:pt>
                <c:pt idx="78">
                  <c:v>40769.563969907176</c:v>
                </c:pt>
                <c:pt idx="79">
                  <c:v>40802.508171296613</c:v>
                </c:pt>
                <c:pt idx="80">
                  <c:v>40876.271099536985</c:v>
                </c:pt>
                <c:pt idx="81">
                  <c:v>40938.552719907413</c:v>
                </c:pt>
                <c:pt idx="82">
                  <c:v>40947.649039351862</c:v>
                </c:pt>
                <c:pt idx="83">
                  <c:v>40966.884594907613</c:v>
                </c:pt>
                <c:pt idx="84">
                  <c:v>40981.298171296294</c:v>
                </c:pt>
                <c:pt idx="85">
                  <c:v>41019.679826388892</c:v>
                </c:pt>
                <c:pt idx="86">
                  <c:v>41093.820567129631</c:v>
                </c:pt>
                <c:pt idx="87">
                  <c:v>41096.524236111109</c:v>
                </c:pt>
                <c:pt idx="88">
                  <c:v>41119.380277778349</c:v>
                </c:pt>
                <c:pt idx="89">
                  <c:v>41130.365277777782</c:v>
                </c:pt>
                <c:pt idx="90">
                  <c:v>41133.079814814817</c:v>
                </c:pt>
                <c:pt idx="91">
                  <c:v>41134.849722222221</c:v>
                </c:pt>
                <c:pt idx="92">
                  <c:v>41153.681006944447</c:v>
                </c:pt>
                <c:pt idx="93">
                  <c:v>41156.572222222232</c:v>
                </c:pt>
                <c:pt idx="94">
                  <c:v>41201.639027777775</c:v>
                </c:pt>
                <c:pt idx="95">
                  <c:v>41233.703078703584</c:v>
                </c:pt>
              </c:numCache>
            </c:numRef>
          </c:cat>
          <c:val>
            <c:numRef>
              <c:f>typo3!$S$2:$S$97</c:f>
              <c:numCache>
                <c:formatCode>General</c:formatCode>
                <c:ptCount val="96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2</c:v>
                </c:pt>
                <c:pt idx="12">
                  <c:v>0</c:v>
                </c:pt>
                <c:pt idx="13">
                  <c:v>3</c:v>
                </c:pt>
                <c:pt idx="14">
                  <c:v>3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2</c:v>
                </c:pt>
                <c:pt idx="19">
                  <c:v>2</c:v>
                </c:pt>
                <c:pt idx="20">
                  <c:v>42</c:v>
                </c:pt>
                <c:pt idx="21">
                  <c:v>1</c:v>
                </c:pt>
                <c:pt idx="22">
                  <c:v>0</c:v>
                </c:pt>
                <c:pt idx="23">
                  <c:v>4</c:v>
                </c:pt>
                <c:pt idx="24">
                  <c:v>0</c:v>
                </c:pt>
                <c:pt idx="25">
                  <c:v>0</c:v>
                </c:pt>
                <c:pt idx="26">
                  <c:v>2</c:v>
                </c:pt>
                <c:pt idx="27">
                  <c:v>0</c:v>
                </c:pt>
                <c:pt idx="28">
                  <c:v>0</c:v>
                </c:pt>
                <c:pt idx="29">
                  <c:v>2</c:v>
                </c:pt>
                <c:pt idx="30">
                  <c:v>9</c:v>
                </c:pt>
                <c:pt idx="31">
                  <c:v>2</c:v>
                </c:pt>
                <c:pt idx="32">
                  <c:v>0</c:v>
                </c:pt>
                <c:pt idx="33">
                  <c:v>0</c:v>
                </c:pt>
                <c:pt idx="34">
                  <c:v>24</c:v>
                </c:pt>
                <c:pt idx="35">
                  <c:v>2</c:v>
                </c:pt>
                <c:pt idx="36">
                  <c:v>1</c:v>
                </c:pt>
                <c:pt idx="37">
                  <c:v>0</c:v>
                </c:pt>
                <c:pt idx="38">
                  <c:v>0</c:v>
                </c:pt>
                <c:pt idx="39">
                  <c:v>1</c:v>
                </c:pt>
                <c:pt idx="40">
                  <c:v>2</c:v>
                </c:pt>
                <c:pt idx="41">
                  <c:v>1</c:v>
                </c:pt>
                <c:pt idx="42">
                  <c:v>11</c:v>
                </c:pt>
                <c:pt idx="43">
                  <c:v>0</c:v>
                </c:pt>
                <c:pt idx="44">
                  <c:v>1</c:v>
                </c:pt>
                <c:pt idx="45">
                  <c:v>2</c:v>
                </c:pt>
                <c:pt idx="46">
                  <c:v>0</c:v>
                </c:pt>
                <c:pt idx="47">
                  <c:v>0</c:v>
                </c:pt>
                <c:pt idx="48">
                  <c:v>2</c:v>
                </c:pt>
                <c:pt idx="49">
                  <c:v>0</c:v>
                </c:pt>
                <c:pt idx="50">
                  <c:v>0</c:v>
                </c:pt>
                <c:pt idx="51">
                  <c:v>2</c:v>
                </c:pt>
                <c:pt idx="52">
                  <c:v>1</c:v>
                </c:pt>
                <c:pt idx="53">
                  <c:v>0</c:v>
                </c:pt>
                <c:pt idx="54">
                  <c:v>2</c:v>
                </c:pt>
                <c:pt idx="55">
                  <c:v>0</c:v>
                </c:pt>
                <c:pt idx="56">
                  <c:v>2</c:v>
                </c:pt>
                <c:pt idx="57">
                  <c:v>1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0</c:v>
                </c:pt>
                <c:pt idx="62">
                  <c:v>1</c:v>
                </c:pt>
                <c:pt idx="63">
                  <c:v>0</c:v>
                </c:pt>
                <c:pt idx="64">
                  <c:v>2</c:v>
                </c:pt>
                <c:pt idx="65">
                  <c:v>1</c:v>
                </c:pt>
                <c:pt idx="66">
                  <c:v>2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1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2</c:v>
                </c:pt>
                <c:pt idx="75">
                  <c:v>2</c:v>
                </c:pt>
                <c:pt idx="76">
                  <c:v>2</c:v>
                </c:pt>
                <c:pt idx="77">
                  <c:v>2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2</c:v>
                </c:pt>
                <c:pt idx="82">
                  <c:v>0</c:v>
                </c:pt>
                <c:pt idx="83">
                  <c:v>1</c:v>
                </c:pt>
                <c:pt idx="84">
                  <c:v>2</c:v>
                </c:pt>
                <c:pt idx="85">
                  <c:v>1</c:v>
                </c:pt>
                <c:pt idx="86">
                  <c:v>1</c:v>
                </c:pt>
                <c:pt idx="87">
                  <c:v>0</c:v>
                </c:pt>
                <c:pt idx="88">
                  <c:v>2</c:v>
                </c:pt>
                <c:pt idx="89">
                  <c:v>2</c:v>
                </c:pt>
                <c:pt idx="90">
                  <c:v>6</c:v>
                </c:pt>
                <c:pt idx="91">
                  <c:v>1</c:v>
                </c:pt>
                <c:pt idx="92">
                  <c:v>2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</c:numCache>
            </c:numRef>
          </c:val>
        </c:ser>
        <c:ser>
          <c:idx val="1"/>
          <c:order val="1"/>
          <c:tx>
            <c:v>Insertions</c:v>
          </c:tx>
          <c:spPr>
            <a:solidFill>
              <a:srgbClr val="00B050"/>
            </a:solidFill>
          </c:spPr>
          <c:cat>
            <c:numRef>
              <c:f>typo3!$D$2:$D$97</c:f>
              <c:numCache>
                <c:formatCode>[$-409]d\-mmm\-yy;@</c:formatCode>
                <c:ptCount val="96"/>
                <c:pt idx="0">
                  <c:v>37920.713703703172</c:v>
                </c:pt>
                <c:pt idx="1">
                  <c:v>38068.636539352243</c:v>
                </c:pt>
                <c:pt idx="2">
                  <c:v>38069.384872685201</c:v>
                </c:pt>
                <c:pt idx="3">
                  <c:v>38100.429513888892</c:v>
                </c:pt>
                <c:pt idx="4">
                  <c:v>38107.527002314804</c:v>
                </c:pt>
                <c:pt idx="5">
                  <c:v>38146.306944444936</c:v>
                </c:pt>
                <c:pt idx="6">
                  <c:v>38206.894201389012</c:v>
                </c:pt>
                <c:pt idx="7">
                  <c:v>38222.918946759259</c:v>
                </c:pt>
                <c:pt idx="8">
                  <c:v>38306.450787037036</c:v>
                </c:pt>
                <c:pt idx="9">
                  <c:v>38374.502256944936</c:v>
                </c:pt>
                <c:pt idx="10">
                  <c:v>38448.638402777775</c:v>
                </c:pt>
                <c:pt idx="11">
                  <c:v>38459.901990740735</c:v>
                </c:pt>
                <c:pt idx="12">
                  <c:v>38469.415231481493</c:v>
                </c:pt>
                <c:pt idx="13">
                  <c:v>38629.502314814818</c:v>
                </c:pt>
                <c:pt idx="14">
                  <c:v>38651.401886574073</c:v>
                </c:pt>
                <c:pt idx="15">
                  <c:v>38653.804189814815</c:v>
                </c:pt>
                <c:pt idx="16">
                  <c:v>38668.818287037211</c:v>
                </c:pt>
                <c:pt idx="17">
                  <c:v>38703.601643518174</c:v>
                </c:pt>
                <c:pt idx="18">
                  <c:v>38817.393923610609</c:v>
                </c:pt>
                <c:pt idx="19">
                  <c:v>38896.476296296976</c:v>
                </c:pt>
                <c:pt idx="20">
                  <c:v>38960.964803240742</c:v>
                </c:pt>
                <c:pt idx="21">
                  <c:v>39015.435497685176</c:v>
                </c:pt>
                <c:pt idx="22">
                  <c:v>39037.898113426243</c:v>
                </c:pt>
                <c:pt idx="23">
                  <c:v>39054.685219907413</c:v>
                </c:pt>
                <c:pt idx="24">
                  <c:v>39063.498518518543</c:v>
                </c:pt>
                <c:pt idx="25">
                  <c:v>39066.468229166669</c:v>
                </c:pt>
                <c:pt idx="26">
                  <c:v>39086.365405092591</c:v>
                </c:pt>
                <c:pt idx="27">
                  <c:v>39111.343090277791</c:v>
                </c:pt>
                <c:pt idx="28">
                  <c:v>39111.533275462993</c:v>
                </c:pt>
                <c:pt idx="29">
                  <c:v>39112.670439814814</c:v>
                </c:pt>
                <c:pt idx="30">
                  <c:v>39117.706736111104</c:v>
                </c:pt>
                <c:pt idx="31">
                  <c:v>39133.763703702985</c:v>
                </c:pt>
                <c:pt idx="32">
                  <c:v>39133.858912037213</c:v>
                </c:pt>
                <c:pt idx="33">
                  <c:v>39146.996238426531</c:v>
                </c:pt>
                <c:pt idx="34">
                  <c:v>39153.832604166666</c:v>
                </c:pt>
                <c:pt idx="35">
                  <c:v>39174.800960648201</c:v>
                </c:pt>
                <c:pt idx="36">
                  <c:v>39323.661550925928</c:v>
                </c:pt>
                <c:pt idx="37">
                  <c:v>39523.682071759264</c:v>
                </c:pt>
                <c:pt idx="38">
                  <c:v>39582.311724536994</c:v>
                </c:pt>
                <c:pt idx="39">
                  <c:v>39604.7161805551</c:v>
                </c:pt>
                <c:pt idx="40">
                  <c:v>39741.860937500001</c:v>
                </c:pt>
                <c:pt idx="41">
                  <c:v>39749.752592592602</c:v>
                </c:pt>
                <c:pt idx="42">
                  <c:v>39752.474837963011</c:v>
                </c:pt>
                <c:pt idx="43">
                  <c:v>39760.730949074081</c:v>
                </c:pt>
                <c:pt idx="44">
                  <c:v>39802.730914351851</c:v>
                </c:pt>
                <c:pt idx="45">
                  <c:v>39880.652384259258</c:v>
                </c:pt>
                <c:pt idx="46">
                  <c:v>39882.858414352355</c:v>
                </c:pt>
                <c:pt idx="47">
                  <c:v>40000.657361110985</c:v>
                </c:pt>
                <c:pt idx="48">
                  <c:v>40024.751504629625</c:v>
                </c:pt>
                <c:pt idx="49">
                  <c:v>40036.566458333335</c:v>
                </c:pt>
                <c:pt idx="50">
                  <c:v>40039.370266203703</c:v>
                </c:pt>
                <c:pt idx="51">
                  <c:v>40058.663171296284</c:v>
                </c:pt>
                <c:pt idx="52">
                  <c:v>40074.532939814817</c:v>
                </c:pt>
                <c:pt idx="53">
                  <c:v>40075.874606481491</c:v>
                </c:pt>
                <c:pt idx="54">
                  <c:v>40077.549317129633</c:v>
                </c:pt>
                <c:pt idx="55">
                  <c:v>40105.493622684975</c:v>
                </c:pt>
                <c:pt idx="56">
                  <c:v>40142.477476851855</c:v>
                </c:pt>
                <c:pt idx="57">
                  <c:v>40230.787812500006</c:v>
                </c:pt>
                <c:pt idx="58">
                  <c:v>40288.479490740734</c:v>
                </c:pt>
                <c:pt idx="59">
                  <c:v>40400.485358796643</c:v>
                </c:pt>
                <c:pt idx="60">
                  <c:v>40445.520624999997</c:v>
                </c:pt>
                <c:pt idx="61">
                  <c:v>40449.413043981476</c:v>
                </c:pt>
                <c:pt idx="62">
                  <c:v>40466.534618055593</c:v>
                </c:pt>
                <c:pt idx="63">
                  <c:v>40494.993206018517</c:v>
                </c:pt>
                <c:pt idx="64">
                  <c:v>40495.692256944443</c:v>
                </c:pt>
                <c:pt idx="65">
                  <c:v>40498.491585648146</c:v>
                </c:pt>
                <c:pt idx="66">
                  <c:v>40538.415752314817</c:v>
                </c:pt>
                <c:pt idx="67">
                  <c:v>40557.438206018611</c:v>
                </c:pt>
                <c:pt idx="68">
                  <c:v>40563.691134259185</c:v>
                </c:pt>
                <c:pt idx="69">
                  <c:v>40563.961030092592</c:v>
                </c:pt>
                <c:pt idx="70">
                  <c:v>40564.471747684984</c:v>
                </c:pt>
                <c:pt idx="71">
                  <c:v>40627.374375000043</c:v>
                </c:pt>
                <c:pt idx="72">
                  <c:v>40712.875393518516</c:v>
                </c:pt>
                <c:pt idx="73">
                  <c:v>40717.916875000243</c:v>
                </c:pt>
                <c:pt idx="74">
                  <c:v>40738.951863426213</c:v>
                </c:pt>
                <c:pt idx="75">
                  <c:v>40741.461655092593</c:v>
                </c:pt>
                <c:pt idx="76">
                  <c:v>40741.750405092593</c:v>
                </c:pt>
                <c:pt idx="77">
                  <c:v>40754.833113425942</c:v>
                </c:pt>
                <c:pt idx="78">
                  <c:v>40769.563969907176</c:v>
                </c:pt>
                <c:pt idx="79">
                  <c:v>40802.508171296613</c:v>
                </c:pt>
                <c:pt idx="80">
                  <c:v>40876.271099536985</c:v>
                </c:pt>
                <c:pt idx="81">
                  <c:v>40938.552719907413</c:v>
                </c:pt>
                <c:pt idx="82">
                  <c:v>40947.649039351862</c:v>
                </c:pt>
                <c:pt idx="83">
                  <c:v>40966.884594907613</c:v>
                </c:pt>
                <c:pt idx="84">
                  <c:v>40981.298171296294</c:v>
                </c:pt>
                <c:pt idx="85">
                  <c:v>41019.679826388892</c:v>
                </c:pt>
                <c:pt idx="86">
                  <c:v>41093.820567129631</c:v>
                </c:pt>
                <c:pt idx="87">
                  <c:v>41096.524236111109</c:v>
                </c:pt>
                <c:pt idx="88">
                  <c:v>41119.380277778349</c:v>
                </c:pt>
                <c:pt idx="89">
                  <c:v>41130.365277777782</c:v>
                </c:pt>
                <c:pt idx="90">
                  <c:v>41133.079814814817</c:v>
                </c:pt>
                <c:pt idx="91">
                  <c:v>41134.849722222221</c:v>
                </c:pt>
                <c:pt idx="92">
                  <c:v>41153.681006944447</c:v>
                </c:pt>
                <c:pt idx="93">
                  <c:v>41156.572222222232</c:v>
                </c:pt>
                <c:pt idx="94">
                  <c:v>41201.639027777775</c:v>
                </c:pt>
                <c:pt idx="95">
                  <c:v>41233.703078703584</c:v>
                </c:pt>
              </c:numCache>
            </c:numRef>
          </c:cat>
          <c:val>
            <c:numRef>
              <c:f>typo3!$W$2:$W$97</c:f>
              <c:numCache>
                <c:formatCode>General</c:formatCode>
                <c:ptCount val="96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7</c:v>
                </c:pt>
                <c:pt idx="5">
                  <c:v>0</c:v>
                </c:pt>
                <c:pt idx="6">
                  <c:v>12</c:v>
                </c:pt>
                <c:pt idx="7">
                  <c:v>4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28</c:v>
                </c:pt>
                <c:pt idx="14">
                  <c:v>3</c:v>
                </c:pt>
                <c:pt idx="15">
                  <c:v>2</c:v>
                </c:pt>
                <c:pt idx="16">
                  <c:v>1</c:v>
                </c:pt>
                <c:pt idx="17">
                  <c:v>12</c:v>
                </c:pt>
                <c:pt idx="18">
                  <c:v>6</c:v>
                </c:pt>
                <c:pt idx="19">
                  <c:v>0</c:v>
                </c:pt>
                <c:pt idx="20">
                  <c:v>0</c:v>
                </c:pt>
                <c:pt idx="21">
                  <c:v>11</c:v>
                </c:pt>
                <c:pt idx="22">
                  <c:v>0</c:v>
                </c:pt>
                <c:pt idx="23">
                  <c:v>0</c:v>
                </c:pt>
                <c:pt idx="24">
                  <c:v>21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</c:v>
                </c:pt>
                <c:pt idx="37">
                  <c:v>0</c:v>
                </c:pt>
                <c:pt idx="38">
                  <c:v>0</c:v>
                </c:pt>
                <c:pt idx="39">
                  <c:v>1</c:v>
                </c:pt>
                <c:pt idx="40">
                  <c:v>5</c:v>
                </c:pt>
                <c:pt idx="41">
                  <c:v>1</c:v>
                </c:pt>
                <c:pt idx="42">
                  <c:v>0</c:v>
                </c:pt>
                <c:pt idx="43">
                  <c:v>0</c:v>
                </c:pt>
                <c:pt idx="44">
                  <c:v>1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5</c:v>
                </c:pt>
                <c:pt idx="51">
                  <c:v>0</c:v>
                </c:pt>
                <c:pt idx="52">
                  <c:v>10</c:v>
                </c:pt>
                <c:pt idx="53">
                  <c:v>0</c:v>
                </c:pt>
                <c:pt idx="54">
                  <c:v>4</c:v>
                </c:pt>
                <c:pt idx="55">
                  <c:v>0</c:v>
                </c:pt>
                <c:pt idx="56">
                  <c:v>0</c:v>
                </c:pt>
                <c:pt idx="57">
                  <c:v>1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12</c:v>
                </c:pt>
                <c:pt idx="62">
                  <c:v>33</c:v>
                </c:pt>
                <c:pt idx="63">
                  <c:v>0</c:v>
                </c:pt>
                <c:pt idx="64">
                  <c:v>0</c:v>
                </c:pt>
                <c:pt idx="65">
                  <c:v>2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2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36</c:v>
                </c:pt>
                <c:pt idx="81">
                  <c:v>0</c:v>
                </c:pt>
                <c:pt idx="82">
                  <c:v>0</c:v>
                </c:pt>
                <c:pt idx="83">
                  <c:v>1</c:v>
                </c:pt>
                <c:pt idx="84">
                  <c:v>2</c:v>
                </c:pt>
                <c:pt idx="85">
                  <c:v>128</c:v>
                </c:pt>
                <c:pt idx="86">
                  <c:v>0</c:v>
                </c:pt>
                <c:pt idx="87">
                  <c:v>33</c:v>
                </c:pt>
                <c:pt idx="88">
                  <c:v>0</c:v>
                </c:pt>
                <c:pt idx="89">
                  <c:v>0</c:v>
                </c:pt>
                <c:pt idx="90">
                  <c:v>6</c:v>
                </c:pt>
                <c:pt idx="91">
                  <c:v>0</c:v>
                </c:pt>
                <c:pt idx="92">
                  <c:v>7</c:v>
                </c:pt>
                <c:pt idx="93">
                  <c:v>3</c:v>
                </c:pt>
                <c:pt idx="94">
                  <c:v>2</c:v>
                </c:pt>
                <c:pt idx="95">
                  <c:v>9</c:v>
                </c:pt>
              </c:numCache>
            </c:numRef>
          </c:val>
        </c:ser>
        <c:ser>
          <c:idx val="2"/>
          <c:order val="2"/>
          <c:tx>
            <c:v>Deletions</c:v>
          </c:tx>
          <c:spPr>
            <a:solidFill>
              <a:srgbClr val="FF0000"/>
            </a:solidFill>
          </c:spPr>
          <c:cat>
            <c:numRef>
              <c:f>typo3!$D$2:$D$97</c:f>
              <c:numCache>
                <c:formatCode>[$-409]d\-mmm\-yy;@</c:formatCode>
                <c:ptCount val="96"/>
                <c:pt idx="0">
                  <c:v>37920.713703703172</c:v>
                </c:pt>
                <c:pt idx="1">
                  <c:v>38068.636539352243</c:v>
                </c:pt>
                <c:pt idx="2">
                  <c:v>38069.384872685201</c:v>
                </c:pt>
                <c:pt idx="3">
                  <c:v>38100.429513888892</c:v>
                </c:pt>
                <c:pt idx="4">
                  <c:v>38107.527002314804</c:v>
                </c:pt>
                <c:pt idx="5">
                  <c:v>38146.306944444936</c:v>
                </c:pt>
                <c:pt idx="6">
                  <c:v>38206.894201389012</c:v>
                </c:pt>
                <c:pt idx="7">
                  <c:v>38222.918946759259</c:v>
                </c:pt>
                <c:pt idx="8">
                  <c:v>38306.450787037036</c:v>
                </c:pt>
                <c:pt idx="9">
                  <c:v>38374.502256944936</c:v>
                </c:pt>
                <c:pt idx="10">
                  <c:v>38448.638402777775</c:v>
                </c:pt>
                <c:pt idx="11">
                  <c:v>38459.901990740735</c:v>
                </c:pt>
                <c:pt idx="12">
                  <c:v>38469.415231481493</c:v>
                </c:pt>
                <c:pt idx="13">
                  <c:v>38629.502314814818</c:v>
                </c:pt>
                <c:pt idx="14">
                  <c:v>38651.401886574073</c:v>
                </c:pt>
                <c:pt idx="15">
                  <c:v>38653.804189814815</c:v>
                </c:pt>
                <c:pt idx="16">
                  <c:v>38668.818287037211</c:v>
                </c:pt>
                <c:pt idx="17">
                  <c:v>38703.601643518174</c:v>
                </c:pt>
                <c:pt idx="18">
                  <c:v>38817.393923610609</c:v>
                </c:pt>
                <c:pt idx="19">
                  <c:v>38896.476296296976</c:v>
                </c:pt>
                <c:pt idx="20">
                  <c:v>38960.964803240742</c:v>
                </c:pt>
                <c:pt idx="21">
                  <c:v>39015.435497685176</c:v>
                </c:pt>
                <c:pt idx="22">
                  <c:v>39037.898113426243</c:v>
                </c:pt>
                <c:pt idx="23">
                  <c:v>39054.685219907413</c:v>
                </c:pt>
                <c:pt idx="24">
                  <c:v>39063.498518518543</c:v>
                </c:pt>
                <c:pt idx="25">
                  <c:v>39066.468229166669</c:v>
                </c:pt>
                <c:pt idx="26">
                  <c:v>39086.365405092591</c:v>
                </c:pt>
                <c:pt idx="27">
                  <c:v>39111.343090277791</c:v>
                </c:pt>
                <c:pt idx="28">
                  <c:v>39111.533275462993</c:v>
                </c:pt>
                <c:pt idx="29">
                  <c:v>39112.670439814814</c:v>
                </c:pt>
                <c:pt idx="30">
                  <c:v>39117.706736111104</c:v>
                </c:pt>
                <c:pt idx="31">
                  <c:v>39133.763703702985</c:v>
                </c:pt>
                <c:pt idx="32">
                  <c:v>39133.858912037213</c:v>
                </c:pt>
                <c:pt idx="33">
                  <c:v>39146.996238426531</c:v>
                </c:pt>
                <c:pt idx="34">
                  <c:v>39153.832604166666</c:v>
                </c:pt>
                <c:pt idx="35">
                  <c:v>39174.800960648201</c:v>
                </c:pt>
                <c:pt idx="36">
                  <c:v>39323.661550925928</c:v>
                </c:pt>
                <c:pt idx="37">
                  <c:v>39523.682071759264</c:v>
                </c:pt>
                <c:pt idx="38">
                  <c:v>39582.311724536994</c:v>
                </c:pt>
                <c:pt idx="39">
                  <c:v>39604.7161805551</c:v>
                </c:pt>
                <c:pt idx="40">
                  <c:v>39741.860937500001</c:v>
                </c:pt>
                <c:pt idx="41">
                  <c:v>39749.752592592602</c:v>
                </c:pt>
                <c:pt idx="42">
                  <c:v>39752.474837963011</c:v>
                </c:pt>
                <c:pt idx="43">
                  <c:v>39760.730949074081</c:v>
                </c:pt>
                <c:pt idx="44">
                  <c:v>39802.730914351851</c:v>
                </c:pt>
                <c:pt idx="45">
                  <c:v>39880.652384259258</c:v>
                </c:pt>
                <c:pt idx="46">
                  <c:v>39882.858414352355</c:v>
                </c:pt>
                <c:pt idx="47">
                  <c:v>40000.657361110985</c:v>
                </c:pt>
                <c:pt idx="48">
                  <c:v>40024.751504629625</c:v>
                </c:pt>
                <c:pt idx="49">
                  <c:v>40036.566458333335</c:v>
                </c:pt>
                <c:pt idx="50">
                  <c:v>40039.370266203703</c:v>
                </c:pt>
                <c:pt idx="51">
                  <c:v>40058.663171296284</c:v>
                </c:pt>
                <c:pt idx="52">
                  <c:v>40074.532939814817</c:v>
                </c:pt>
                <c:pt idx="53">
                  <c:v>40075.874606481491</c:v>
                </c:pt>
                <c:pt idx="54">
                  <c:v>40077.549317129633</c:v>
                </c:pt>
                <c:pt idx="55">
                  <c:v>40105.493622684975</c:v>
                </c:pt>
                <c:pt idx="56">
                  <c:v>40142.477476851855</c:v>
                </c:pt>
                <c:pt idx="57">
                  <c:v>40230.787812500006</c:v>
                </c:pt>
                <c:pt idx="58">
                  <c:v>40288.479490740734</c:v>
                </c:pt>
                <c:pt idx="59">
                  <c:v>40400.485358796643</c:v>
                </c:pt>
                <c:pt idx="60">
                  <c:v>40445.520624999997</c:v>
                </c:pt>
                <c:pt idx="61">
                  <c:v>40449.413043981476</c:v>
                </c:pt>
                <c:pt idx="62">
                  <c:v>40466.534618055593</c:v>
                </c:pt>
                <c:pt idx="63">
                  <c:v>40494.993206018517</c:v>
                </c:pt>
                <c:pt idx="64">
                  <c:v>40495.692256944443</c:v>
                </c:pt>
                <c:pt idx="65">
                  <c:v>40498.491585648146</c:v>
                </c:pt>
                <c:pt idx="66">
                  <c:v>40538.415752314817</c:v>
                </c:pt>
                <c:pt idx="67">
                  <c:v>40557.438206018611</c:v>
                </c:pt>
                <c:pt idx="68">
                  <c:v>40563.691134259185</c:v>
                </c:pt>
                <c:pt idx="69">
                  <c:v>40563.961030092592</c:v>
                </c:pt>
                <c:pt idx="70">
                  <c:v>40564.471747684984</c:v>
                </c:pt>
                <c:pt idx="71">
                  <c:v>40627.374375000043</c:v>
                </c:pt>
                <c:pt idx="72">
                  <c:v>40712.875393518516</c:v>
                </c:pt>
                <c:pt idx="73">
                  <c:v>40717.916875000243</c:v>
                </c:pt>
                <c:pt idx="74">
                  <c:v>40738.951863426213</c:v>
                </c:pt>
                <c:pt idx="75">
                  <c:v>40741.461655092593</c:v>
                </c:pt>
                <c:pt idx="76">
                  <c:v>40741.750405092593</c:v>
                </c:pt>
                <c:pt idx="77">
                  <c:v>40754.833113425942</c:v>
                </c:pt>
                <c:pt idx="78">
                  <c:v>40769.563969907176</c:v>
                </c:pt>
                <c:pt idx="79">
                  <c:v>40802.508171296613</c:v>
                </c:pt>
                <c:pt idx="80">
                  <c:v>40876.271099536985</c:v>
                </c:pt>
                <c:pt idx="81">
                  <c:v>40938.552719907413</c:v>
                </c:pt>
                <c:pt idx="82">
                  <c:v>40947.649039351862</c:v>
                </c:pt>
                <c:pt idx="83">
                  <c:v>40966.884594907613</c:v>
                </c:pt>
                <c:pt idx="84">
                  <c:v>40981.298171296294</c:v>
                </c:pt>
                <c:pt idx="85">
                  <c:v>41019.679826388892</c:v>
                </c:pt>
                <c:pt idx="86">
                  <c:v>41093.820567129631</c:v>
                </c:pt>
                <c:pt idx="87">
                  <c:v>41096.524236111109</c:v>
                </c:pt>
                <c:pt idx="88">
                  <c:v>41119.380277778349</c:v>
                </c:pt>
                <c:pt idx="89">
                  <c:v>41130.365277777782</c:v>
                </c:pt>
                <c:pt idx="90">
                  <c:v>41133.079814814817</c:v>
                </c:pt>
                <c:pt idx="91">
                  <c:v>41134.849722222221</c:v>
                </c:pt>
                <c:pt idx="92">
                  <c:v>41153.681006944447</c:v>
                </c:pt>
                <c:pt idx="93">
                  <c:v>41156.572222222232</c:v>
                </c:pt>
                <c:pt idx="94">
                  <c:v>41201.639027777775</c:v>
                </c:pt>
                <c:pt idx="95">
                  <c:v>41233.703078703584</c:v>
                </c:pt>
              </c:numCache>
            </c:numRef>
          </c:cat>
          <c:val>
            <c:numRef>
              <c:f>typo3!$X$2:$X$97</c:f>
              <c:numCache>
                <c:formatCode>General</c:formatCode>
                <c:ptCount val="9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5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8</c:v>
                </c:pt>
                <c:pt idx="53">
                  <c:v>0</c:v>
                </c:pt>
                <c:pt idx="54">
                  <c:v>1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21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22</c:v>
                </c:pt>
                <c:pt idx="69">
                  <c:v>10</c:v>
                </c:pt>
                <c:pt idx="70">
                  <c:v>4</c:v>
                </c:pt>
                <c:pt idx="71">
                  <c:v>0</c:v>
                </c:pt>
                <c:pt idx="72">
                  <c:v>10</c:v>
                </c:pt>
                <c:pt idx="73">
                  <c:v>6</c:v>
                </c:pt>
                <c:pt idx="74">
                  <c:v>5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2</c:v>
                </c:pt>
                <c:pt idx="86">
                  <c:v>2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12</c:v>
                </c:pt>
                <c:pt idx="92">
                  <c:v>0</c:v>
                </c:pt>
                <c:pt idx="93">
                  <c:v>0</c:v>
                </c:pt>
                <c:pt idx="94">
                  <c:v>18</c:v>
                </c:pt>
                <c:pt idx="95">
                  <c:v>4</c:v>
                </c:pt>
              </c:numCache>
            </c:numRef>
          </c:val>
        </c:ser>
        <c:gapWidth val="9"/>
        <c:overlap val="100"/>
        <c:axId val="90326528"/>
        <c:axId val="90328064"/>
      </c:barChart>
      <c:dateAx>
        <c:axId val="90326528"/>
        <c:scaling>
          <c:orientation val="minMax"/>
        </c:scaling>
        <c:delete val="1"/>
        <c:axPos val="b"/>
        <c:numFmt formatCode="[$-409]yyyy;@" sourceLinked="0"/>
        <c:majorTickMark val="none"/>
        <c:tickLblPos val="none"/>
        <c:crossAx val="90328064"/>
        <c:crosses val="autoZero"/>
        <c:auto val="1"/>
        <c:lblOffset val="100"/>
      </c:dateAx>
      <c:valAx>
        <c:axId val="90328064"/>
        <c:scaling>
          <c:orientation val="minMax"/>
        </c:scaling>
        <c:axPos val="l"/>
        <c:numFmt formatCode="General" sourceLinked="1"/>
        <c:tickLblPos val="nextTo"/>
        <c:crossAx val="90326528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plotArea>
      <c:layout/>
      <c:barChart>
        <c:barDir val="col"/>
        <c:grouping val="stacked"/>
        <c:ser>
          <c:idx val="0"/>
          <c:order val="0"/>
          <c:tx>
            <c:v>Alterations</c:v>
          </c:tx>
          <c:spPr>
            <a:solidFill>
              <a:srgbClr val="FFC000"/>
            </a:solidFill>
          </c:spPr>
          <c:cat>
            <c:numRef>
              <c:f>mediawiki!$D$2:$D$323</c:f>
              <c:numCache>
                <c:formatCode>[$-409]d\-mmm\-yy;@</c:formatCode>
                <c:ptCount val="322"/>
                <c:pt idx="0">
                  <c:v>37743.955289351863</c:v>
                </c:pt>
                <c:pt idx="1">
                  <c:v>37747.957511574212</c:v>
                </c:pt>
                <c:pt idx="2">
                  <c:v>37854.472662037035</c:v>
                </c:pt>
                <c:pt idx="3">
                  <c:v>37871.58084490741</c:v>
                </c:pt>
                <c:pt idx="4">
                  <c:v>37885.548726851834</c:v>
                </c:pt>
                <c:pt idx="5">
                  <c:v>37933.647546296299</c:v>
                </c:pt>
                <c:pt idx="6">
                  <c:v>37968.897592592592</c:v>
                </c:pt>
                <c:pt idx="7">
                  <c:v>38003.242812500001</c:v>
                </c:pt>
                <c:pt idx="8">
                  <c:v>38031.525983796186</c:v>
                </c:pt>
                <c:pt idx="9">
                  <c:v>38038.355208333342</c:v>
                </c:pt>
                <c:pt idx="10">
                  <c:v>38056.988819445338</c:v>
                </c:pt>
                <c:pt idx="11">
                  <c:v>38057.379317129642</c:v>
                </c:pt>
                <c:pt idx="12">
                  <c:v>38070.328067129631</c:v>
                </c:pt>
                <c:pt idx="13">
                  <c:v>38095.103182870174</c:v>
                </c:pt>
                <c:pt idx="14">
                  <c:v>38116.062893518516</c:v>
                </c:pt>
                <c:pt idx="15">
                  <c:v>38116.217303240745</c:v>
                </c:pt>
                <c:pt idx="16">
                  <c:v>38122.020590277782</c:v>
                </c:pt>
                <c:pt idx="17">
                  <c:v>38126.919953703706</c:v>
                </c:pt>
                <c:pt idx="18">
                  <c:v>38152.444722222222</c:v>
                </c:pt>
                <c:pt idx="19">
                  <c:v>38153.638078703705</c:v>
                </c:pt>
                <c:pt idx="20">
                  <c:v>38159.849293981482</c:v>
                </c:pt>
                <c:pt idx="21">
                  <c:v>38186.367164351854</c:v>
                </c:pt>
                <c:pt idx="22">
                  <c:v>38186.864907407413</c:v>
                </c:pt>
                <c:pt idx="23">
                  <c:v>38187.723043980848</c:v>
                </c:pt>
                <c:pt idx="24">
                  <c:v>38206.166203703586</c:v>
                </c:pt>
                <c:pt idx="25">
                  <c:v>38206.168923610974</c:v>
                </c:pt>
                <c:pt idx="26">
                  <c:v>38208.234849537024</c:v>
                </c:pt>
                <c:pt idx="27">
                  <c:v>38223.341504629629</c:v>
                </c:pt>
                <c:pt idx="28">
                  <c:v>38223.861886574072</c:v>
                </c:pt>
                <c:pt idx="29">
                  <c:v>38241.448923611104</c:v>
                </c:pt>
                <c:pt idx="30">
                  <c:v>38256.470532407613</c:v>
                </c:pt>
                <c:pt idx="31">
                  <c:v>38256.613333333335</c:v>
                </c:pt>
                <c:pt idx="32">
                  <c:v>38256.826203703706</c:v>
                </c:pt>
                <c:pt idx="33">
                  <c:v>38262.93472222222</c:v>
                </c:pt>
                <c:pt idx="34">
                  <c:v>38284.390196759254</c:v>
                </c:pt>
                <c:pt idx="35">
                  <c:v>38284.410567129642</c:v>
                </c:pt>
                <c:pt idx="36">
                  <c:v>38284.888819445427</c:v>
                </c:pt>
                <c:pt idx="37">
                  <c:v>38284.931157407409</c:v>
                </c:pt>
                <c:pt idx="38">
                  <c:v>38322.552233796923</c:v>
                </c:pt>
                <c:pt idx="39">
                  <c:v>38339.157766203585</c:v>
                </c:pt>
                <c:pt idx="40">
                  <c:v>38340.333912037036</c:v>
                </c:pt>
                <c:pt idx="41">
                  <c:v>38366.574525463002</c:v>
                </c:pt>
                <c:pt idx="42">
                  <c:v>38401.455532407643</c:v>
                </c:pt>
                <c:pt idx="43">
                  <c:v>38404.648587962962</c:v>
                </c:pt>
                <c:pt idx="44">
                  <c:v>38423.338032407613</c:v>
                </c:pt>
                <c:pt idx="45">
                  <c:v>38423.493773148148</c:v>
                </c:pt>
                <c:pt idx="46">
                  <c:v>38430.571250000001</c:v>
                </c:pt>
                <c:pt idx="47">
                  <c:v>38439.449444444443</c:v>
                </c:pt>
                <c:pt idx="48">
                  <c:v>38442.486168981479</c:v>
                </c:pt>
                <c:pt idx="49">
                  <c:v>38452.770486110974</c:v>
                </c:pt>
                <c:pt idx="50">
                  <c:v>38463.923703703113</c:v>
                </c:pt>
                <c:pt idx="51">
                  <c:v>38468.831886574073</c:v>
                </c:pt>
                <c:pt idx="52">
                  <c:v>38473.338483796295</c:v>
                </c:pt>
                <c:pt idx="53">
                  <c:v>38474.338634259293</c:v>
                </c:pt>
                <c:pt idx="54">
                  <c:v>38474.349722222221</c:v>
                </c:pt>
                <c:pt idx="55">
                  <c:v>38474.361307870371</c:v>
                </c:pt>
                <c:pt idx="56">
                  <c:v>38474.427106481475</c:v>
                </c:pt>
                <c:pt idx="57">
                  <c:v>38475.312731481492</c:v>
                </c:pt>
                <c:pt idx="58">
                  <c:v>38487.263055555071</c:v>
                </c:pt>
                <c:pt idx="59">
                  <c:v>38493.323807870373</c:v>
                </c:pt>
                <c:pt idx="60">
                  <c:v>38498.433055555557</c:v>
                </c:pt>
                <c:pt idx="61">
                  <c:v>38502.398622685185</c:v>
                </c:pt>
                <c:pt idx="62">
                  <c:v>38503.306608796738</c:v>
                </c:pt>
                <c:pt idx="63">
                  <c:v>38508.472129629634</c:v>
                </c:pt>
                <c:pt idx="64">
                  <c:v>38512.409143518504</c:v>
                </c:pt>
                <c:pt idx="65">
                  <c:v>38515.578217592643</c:v>
                </c:pt>
                <c:pt idx="66">
                  <c:v>38522.015150462961</c:v>
                </c:pt>
                <c:pt idx="67">
                  <c:v>38522.046076389212</c:v>
                </c:pt>
                <c:pt idx="68">
                  <c:v>38523.861932870372</c:v>
                </c:pt>
                <c:pt idx="69">
                  <c:v>38528.375567129631</c:v>
                </c:pt>
                <c:pt idx="70">
                  <c:v>38528.574513889012</c:v>
                </c:pt>
                <c:pt idx="71">
                  <c:v>38538.130891203706</c:v>
                </c:pt>
                <c:pt idx="72">
                  <c:v>38540.622835648202</c:v>
                </c:pt>
                <c:pt idx="73">
                  <c:v>38556.241261574076</c:v>
                </c:pt>
                <c:pt idx="74">
                  <c:v>38556.271134259194</c:v>
                </c:pt>
                <c:pt idx="75">
                  <c:v>38577.567893518521</c:v>
                </c:pt>
                <c:pt idx="76">
                  <c:v>38581.363750000004</c:v>
                </c:pt>
                <c:pt idx="77">
                  <c:v>38608.690162036975</c:v>
                </c:pt>
                <c:pt idx="78">
                  <c:v>38639.193043980878</c:v>
                </c:pt>
                <c:pt idx="79">
                  <c:v>38639.269247684984</c:v>
                </c:pt>
                <c:pt idx="80">
                  <c:v>38668.851076389212</c:v>
                </c:pt>
                <c:pt idx="81">
                  <c:v>38687.442905092612</c:v>
                </c:pt>
                <c:pt idx="82">
                  <c:v>38687.974791666624</c:v>
                </c:pt>
                <c:pt idx="83">
                  <c:v>38708.236875000002</c:v>
                </c:pt>
                <c:pt idx="84">
                  <c:v>38708.265694444446</c:v>
                </c:pt>
                <c:pt idx="85">
                  <c:v>38716.398043981484</c:v>
                </c:pt>
                <c:pt idx="86">
                  <c:v>38743.561967592585</c:v>
                </c:pt>
                <c:pt idx="87">
                  <c:v>38748.155648148211</c:v>
                </c:pt>
                <c:pt idx="88">
                  <c:v>38759.266342592586</c:v>
                </c:pt>
                <c:pt idx="89">
                  <c:v>38772.080914351893</c:v>
                </c:pt>
                <c:pt idx="90">
                  <c:v>38788.607673610975</c:v>
                </c:pt>
                <c:pt idx="91">
                  <c:v>38804.214965277773</c:v>
                </c:pt>
                <c:pt idx="92">
                  <c:v>38815.882789351861</c:v>
                </c:pt>
                <c:pt idx="93">
                  <c:v>38818.62226851852</c:v>
                </c:pt>
                <c:pt idx="94">
                  <c:v>38824.187951388893</c:v>
                </c:pt>
                <c:pt idx="95">
                  <c:v>38824.200138888889</c:v>
                </c:pt>
                <c:pt idx="96">
                  <c:v>38884.053298611107</c:v>
                </c:pt>
                <c:pt idx="97">
                  <c:v>38889.944907407611</c:v>
                </c:pt>
                <c:pt idx="98">
                  <c:v>38895.651099537034</c:v>
                </c:pt>
                <c:pt idx="99">
                  <c:v>38895.674849537034</c:v>
                </c:pt>
                <c:pt idx="100">
                  <c:v>38897.723611110974</c:v>
                </c:pt>
                <c:pt idx="101">
                  <c:v>38907.091157407405</c:v>
                </c:pt>
                <c:pt idx="102">
                  <c:v>38908.270868055552</c:v>
                </c:pt>
                <c:pt idx="103">
                  <c:v>38908.360277777792</c:v>
                </c:pt>
                <c:pt idx="104">
                  <c:v>38909.289201388892</c:v>
                </c:pt>
                <c:pt idx="105">
                  <c:v>38920.633645832975</c:v>
                </c:pt>
                <c:pt idx="106">
                  <c:v>38920.696851851855</c:v>
                </c:pt>
                <c:pt idx="107">
                  <c:v>38975.839131944442</c:v>
                </c:pt>
                <c:pt idx="108">
                  <c:v>38975.876793981479</c:v>
                </c:pt>
                <c:pt idx="109">
                  <c:v>39013.399652777778</c:v>
                </c:pt>
                <c:pt idx="110">
                  <c:v>39015.310405092612</c:v>
                </c:pt>
                <c:pt idx="111">
                  <c:v>39015.595810185187</c:v>
                </c:pt>
                <c:pt idx="112">
                  <c:v>39022.301053240742</c:v>
                </c:pt>
                <c:pt idx="113">
                  <c:v>39022.900034722232</c:v>
                </c:pt>
                <c:pt idx="114">
                  <c:v>39022.91479166667</c:v>
                </c:pt>
                <c:pt idx="115">
                  <c:v>39029.412569445143</c:v>
                </c:pt>
                <c:pt idx="116">
                  <c:v>39032.901597222233</c:v>
                </c:pt>
                <c:pt idx="117">
                  <c:v>39043.587500000001</c:v>
                </c:pt>
                <c:pt idx="118">
                  <c:v>39043.598530092611</c:v>
                </c:pt>
                <c:pt idx="119">
                  <c:v>39049.140416666654</c:v>
                </c:pt>
                <c:pt idx="120">
                  <c:v>39049.188599537039</c:v>
                </c:pt>
                <c:pt idx="121">
                  <c:v>39060.483738426243</c:v>
                </c:pt>
                <c:pt idx="122">
                  <c:v>39065.55754629679</c:v>
                </c:pt>
                <c:pt idx="123">
                  <c:v>39065.854166666664</c:v>
                </c:pt>
                <c:pt idx="124">
                  <c:v>39072.903275463003</c:v>
                </c:pt>
                <c:pt idx="125">
                  <c:v>39072.904872685183</c:v>
                </c:pt>
                <c:pt idx="126">
                  <c:v>39092.980995370643</c:v>
                </c:pt>
                <c:pt idx="127">
                  <c:v>39093.664872685185</c:v>
                </c:pt>
                <c:pt idx="128">
                  <c:v>39104.357592592612</c:v>
                </c:pt>
                <c:pt idx="129">
                  <c:v>39114.373854166668</c:v>
                </c:pt>
                <c:pt idx="130">
                  <c:v>39118.384444444921</c:v>
                </c:pt>
                <c:pt idx="131">
                  <c:v>39122.473761574074</c:v>
                </c:pt>
                <c:pt idx="132">
                  <c:v>39122.820497685185</c:v>
                </c:pt>
                <c:pt idx="133">
                  <c:v>39138.888564814813</c:v>
                </c:pt>
                <c:pt idx="134">
                  <c:v>39149.139247685176</c:v>
                </c:pt>
                <c:pt idx="135">
                  <c:v>39150.86818287037</c:v>
                </c:pt>
                <c:pt idx="136">
                  <c:v>39154.643043981174</c:v>
                </c:pt>
                <c:pt idx="137">
                  <c:v>39155.917349537034</c:v>
                </c:pt>
                <c:pt idx="138">
                  <c:v>39155.927129629585</c:v>
                </c:pt>
                <c:pt idx="139">
                  <c:v>39158.799282407374</c:v>
                </c:pt>
                <c:pt idx="140">
                  <c:v>39194.586180555554</c:v>
                </c:pt>
                <c:pt idx="141">
                  <c:v>39209.614270833335</c:v>
                </c:pt>
                <c:pt idx="142">
                  <c:v>39209.683472222227</c:v>
                </c:pt>
                <c:pt idx="143">
                  <c:v>39209.706168981174</c:v>
                </c:pt>
                <c:pt idx="144">
                  <c:v>39233.643229166664</c:v>
                </c:pt>
                <c:pt idx="145">
                  <c:v>39240.729953703158</c:v>
                </c:pt>
                <c:pt idx="146">
                  <c:v>39249.338946759257</c:v>
                </c:pt>
                <c:pt idx="147">
                  <c:v>39255.638831018543</c:v>
                </c:pt>
                <c:pt idx="148">
                  <c:v>39255.771805555174</c:v>
                </c:pt>
                <c:pt idx="149">
                  <c:v>39255.841458333336</c:v>
                </c:pt>
                <c:pt idx="150">
                  <c:v>39256.811111111107</c:v>
                </c:pt>
                <c:pt idx="151">
                  <c:v>39272.818958333613</c:v>
                </c:pt>
                <c:pt idx="152">
                  <c:v>39272.837060185186</c:v>
                </c:pt>
                <c:pt idx="153">
                  <c:v>39285.614722222221</c:v>
                </c:pt>
                <c:pt idx="154">
                  <c:v>39285.636087962965</c:v>
                </c:pt>
                <c:pt idx="155">
                  <c:v>39286.942962962959</c:v>
                </c:pt>
                <c:pt idx="156">
                  <c:v>39293.080983796295</c:v>
                </c:pt>
                <c:pt idx="157">
                  <c:v>39293.424803240741</c:v>
                </c:pt>
                <c:pt idx="158">
                  <c:v>39294.611516203702</c:v>
                </c:pt>
                <c:pt idx="159">
                  <c:v>39300.145601851575</c:v>
                </c:pt>
                <c:pt idx="160">
                  <c:v>39300.764583333184</c:v>
                </c:pt>
                <c:pt idx="161">
                  <c:v>39303.623634259224</c:v>
                </c:pt>
                <c:pt idx="162">
                  <c:v>39305.613738425942</c:v>
                </c:pt>
                <c:pt idx="163">
                  <c:v>39321.970046296643</c:v>
                </c:pt>
                <c:pt idx="164">
                  <c:v>39321.989270833335</c:v>
                </c:pt>
                <c:pt idx="165">
                  <c:v>39323.106400462959</c:v>
                </c:pt>
                <c:pt idx="166">
                  <c:v>39323.646377314813</c:v>
                </c:pt>
                <c:pt idx="167">
                  <c:v>39330.343263888892</c:v>
                </c:pt>
                <c:pt idx="168">
                  <c:v>39332.077916666654</c:v>
                </c:pt>
                <c:pt idx="169">
                  <c:v>39332.562824074092</c:v>
                </c:pt>
                <c:pt idx="170">
                  <c:v>39427.411064814805</c:v>
                </c:pt>
                <c:pt idx="171">
                  <c:v>39427.589884259258</c:v>
                </c:pt>
                <c:pt idx="172">
                  <c:v>39429.761608796274</c:v>
                </c:pt>
                <c:pt idx="173">
                  <c:v>39432.894409722227</c:v>
                </c:pt>
                <c:pt idx="174">
                  <c:v>39445.397476851824</c:v>
                </c:pt>
                <c:pt idx="175">
                  <c:v>39447.852002315012</c:v>
                </c:pt>
                <c:pt idx="176">
                  <c:v>39496.511377314819</c:v>
                </c:pt>
                <c:pt idx="177">
                  <c:v>39498.370277778296</c:v>
                </c:pt>
                <c:pt idx="178">
                  <c:v>39499.806053241213</c:v>
                </c:pt>
                <c:pt idx="179">
                  <c:v>39501.707210648201</c:v>
                </c:pt>
                <c:pt idx="180">
                  <c:v>39525.004236111112</c:v>
                </c:pt>
                <c:pt idx="181">
                  <c:v>39525.012129629627</c:v>
                </c:pt>
                <c:pt idx="182">
                  <c:v>39526.538321759224</c:v>
                </c:pt>
                <c:pt idx="183">
                  <c:v>39527.590474536984</c:v>
                </c:pt>
                <c:pt idx="184">
                  <c:v>39547.638819445121</c:v>
                </c:pt>
                <c:pt idx="185">
                  <c:v>39549.956261574203</c:v>
                </c:pt>
                <c:pt idx="186">
                  <c:v>39555.612581018519</c:v>
                </c:pt>
                <c:pt idx="187">
                  <c:v>39555.621458333175</c:v>
                </c:pt>
                <c:pt idx="188">
                  <c:v>39555.78634259259</c:v>
                </c:pt>
                <c:pt idx="189">
                  <c:v>39555.799722222175</c:v>
                </c:pt>
                <c:pt idx="190">
                  <c:v>39555.887129629627</c:v>
                </c:pt>
                <c:pt idx="191">
                  <c:v>39578.294618055559</c:v>
                </c:pt>
                <c:pt idx="192">
                  <c:v>39580.1910648142</c:v>
                </c:pt>
                <c:pt idx="193">
                  <c:v>39625.860023148212</c:v>
                </c:pt>
                <c:pt idx="194">
                  <c:v>39625.862268518518</c:v>
                </c:pt>
                <c:pt idx="195">
                  <c:v>39636.683333333334</c:v>
                </c:pt>
                <c:pt idx="196">
                  <c:v>39637.626469907176</c:v>
                </c:pt>
                <c:pt idx="197">
                  <c:v>39638.7966087963</c:v>
                </c:pt>
                <c:pt idx="198">
                  <c:v>39638.81444444495</c:v>
                </c:pt>
                <c:pt idx="199">
                  <c:v>39639.916712962993</c:v>
                </c:pt>
                <c:pt idx="200">
                  <c:v>39639.924432870372</c:v>
                </c:pt>
                <c:pt idx="201">
                  <c:v>39660.103344907184</c:v>
                </c:pt>
                <c:pt idx="202">
                  <c:v>39660.114537037043</c:v>
                </c:pt>
                <c:pt idx="203">
                  <c:v>39689.508159722223</c:v>
                </c:pt>
                <c:pt idx="204">
                  <c:v>39691.81223379702</c:v>
                </c:pt>
                <c:pt idx="205">
                  <c:v>39709.768680554989</c:v>
                </c:pt>
                <c:pt idx="206">
                  <c:v>39709.818703703706</c:v>
                </c:pt>
                <c:pt idx="207">
                  <c:v>39716.489884259259</c:v>
                </c:pt>
                <c:pt idx="208">
                  <c:v>39717.803449074083</c:v>
                </c:pt>
                <c:pt idx="209">
                  <c:v>39719.672430555554</c:v>
                </c:pt>
                <c:pt idx="210">
                  <c:v>39721.004907407412</c:v>
                </c:pt>
                <c:pt idx="211">
                  <c:v>39783.718402777777</c:v>
                </c:pt>
                <c:pt idx="212">
                  <c:v>39813.726238426243</c:v>
                </c:pt>
                <c:pt idx="213">
                  <c:v>39813.757523148211</c:v>
                </c:pt>
                <c:pt idx="214">
                  <c:v>39813.789074074091</c:v>
                </c:pt>
                <c:pt idx="215">
                  <c:v>39828.289560185185</c:v>
                </c:pt>
                <c:pt idx="216">
                  <c:v>39828.597546296296</c:v>
                </c:pt>
                <c:pt idx="217">
                  <c:v>39829.960231481491</c:v>
                </c:pt>
                <c:pt idx="218">
                  <c:v>39829.968796296293</c:v>
                </c:pt>
                <c:pt idx="219">
                  <c:v>39832.580648148243</c:v>
                </c:pt>
                <c:pt idx="220">
                  <c:v>39832.592349536986</c:v>
                </c:pt>
                <c:pt idx="221">
                  <c:v>39832.648171296343</c:v>
                </c:pt>
                <c:pt idx="222">
                  <c:v>39841.797430554914</c:v>
                </c:pt>
                <c:pt idx="223">
                  <c:v>39841.816898149031</c:v>
                </c:pt>
                <c:pt idx="224">
                  <c:v>39842.65347222222</c:v>
                </c:pt>
                <c:pt idx="225">
                  <c:v>39850.887303240743</c:v>
                </c:pt>
                <c:pt idx="226">
                  <c:v>39855.346342592602</c:v>
                </c:pt>
                <c:pt idx="227">
                  <c:v>39858.257430555554</c:v>
                </c:pt>
                <c:pt idx="228">
                  <c:v>39871.701064814297</c:v>
                </c:pt>
                <c:pt idx="229">
                  <c:v>39881.414664351862</c:v>
                </c:pt>
                <c:pt idx="230">
                  <c:v>39882.655034722222</c:v>
                </c:pt>
                <c:pt idx="231">
                  <c:v>39892.05255787084</c:v>
                </c:pt>
                <c:pt idx="232">
                  <c:v>39892.472673611104</c:v>
                </c:pt>
                <c:pt idx="233">
                  <c:v>39927.063391203585</c:v>
                </c:pt>
                <c:pt idx="234">
                  <c:v>39928.47457175926</c:v>
                </c:pt>
                <c:pt idx="235">
                  <c:v>39930.718761574077</c:v>
                </c:pt>
                <c:pt idx="236">
                  <c:v>39946.919120370367</c:v>
                </c:pt>
                <c:pt idx="237">
                  <c:v>39947.947187500002</c:v>
                </c:pt>
                <c:pt idx="238">
                  <c:v>39952.871863425942</c:v>
                </c:pt>
                <c:pt idx="239">
                  <c:v>39968.539837962962</c:v>
                </c:pt>
                <c:pt idx="240">
                  <c:v>39972.299652777576</c:v>
                </c:pt>
                <c:pt idx="241">
                  <c:v>39992.299803240734</c:v>
                </c:pt>
                <c:pt idx="242">
                  <c:v>39993.822824074203</c:v>
                </c:pt>
                <c:pt idx="243">
                  <c:v>39995.038715277791</c:v>
                </c:pt>
                <c:pt idx="244">
                  <c:v>40011.740196759194</c:v>
                </c:pt>
                <c:pt idx="245">
                  <c:v>40011.743379629625</c:v>
                </c:pt>
                <c:pt idx="246">
                  <c:v>40013.918055555601</c:v>
                </c:pt>
                <c:pt idx="247">
                  <c:v>40096.385312500002</c:v>
                </c:pt>
                <c:pt idx="248">
                  <c:v>40107.115729166624</c:v>
                </c:pt>
                <c:pt idx="249">
                  <c:v>40155.814085648213</c:v>
                </c:pt>
                <c:pt idx="250">
                  <c:v>40157.235937500001</c:v>
                </c:pt>
                <c:pt idx="251">
                  <c:v>40232.475462962924</c:v>
                </c:pt>
                <c:pt idx="252">
                  <c:v>40256.925347222204</c:v>
                </c:pt>
                <c:pt idx="253">
                  <c:v>40284.069502314815</c:v>
                </c:pt>
                <c:pt idx="254">
                  <c:v>40321.596759259257</c:v>
                </c:pt>
                <c:pt idx="255">
                  <c:v>40322.520937500005</c:v>
                </c:pt>
                <c:pt idx="256">
                  <c:v>40322.521874999999</c:v>
                </c:pt>
                <c:pt idx="257">
                  <c:v>40323.85925925988</c:v>
                </c:pt>
                <c:pt idx="258">
                  <c:v>40367.582430555558</c:v>
                </c:pt>
                <c:pt idx="259">
                  <c:v>40378.496875000012</c:v>
                </c:pt>
                <c:pt idx="260">
                  <c:v>40381.370115740741</c:v>
                </c:pt>
                <c:pt idx="261">
                  <c:v>40398.702187499999</c:v>
                </c:pt>
                <c:pt idx="262">
                  <c:v>40424.869537037041</c:v>
                </c:pt>
                <c:pt idx="263">
                  <c:v>40425.166770832984</c:v>
                </c:pt>
                <c:pt idx="264">
                  <c:v>40460.565497684984</c:v>
                </c:pt>
                <c:pt idx="265">
                  <c:v>40465.907662037025</c:v>
                </c:pt>
                <c:pt idx="266">
                  <c:v>40487.927754629585</c:v>
                </c:pt>
                <c:pt idx="267">
                  <c:v>40516.139050925922</c:v>
                </c:pt>
                <c:pt idx="268">
                  <c:v>40539.720659722225</c:v>
                </c:pt>
                <c:pt idx="269">
                  <c:v>40549.094363425931</c:v>
                </c:pt>
                <c:pt idx="270">
                  <c:v>40549.810613426656</c:v>
                </c:pt>
                <c:pt idx="271">
                  <c:v>40549.923587962956</c:v>
                </c:pt>
                <c:pt idx="272">
                  <c:v>40560.584976851853</c:v>
                </c:pt>
                <c:pt idx="273">
                  <c:v>40562.049548611074</c:v>
                </c:pt>
                <c:pt idx="274">
                  <c:v>40563.997766203574</c:v>
                </c:pt>
                <c:pt idx="275">
                  <c:v>40605.269942129584</c:v>
                </c:pt>
                <c:pt idx="276">
                  <c:v>40615.441041666585</c:v>
                </c:pt>
                <c:pt idx="277">
                  <c:v>40617.120138888888</c:v>
                </c:pt>
                <c:pt idx="278">
                  <c:v>40618.009143518175</c:v>
                </c:pt>
                <c:pt idx="279">
                  <c:v>40622.68818287037</c:v>
                </c:pt>
                <c:pt idx="280">
                  <c:v>40653.793645832688</c:v>
                </c:pt>
                <c:pt idx="281">
                  <c:v>40655.900879629633</c:v>
                </c:pt>
                <c:pt idx="282">
                  <c:v>40666.881064814814</c:v>
                </c:pt>
                <c:pt idx="283">
                  <c:v>40679.878414351893</c:v>
                </c:pt>
                <c:pt idx="284">
                  <c:v>40680.497835648202</c:v>
                </c:pt>
                <c:pt idx="285">
                  <c:v>40719.119791666584</c:v>
                </c:pt>
                <c:pt idx="286">
                  <c:v>40719.174537037041</c:v>
                </c:pt>
                <c:pt idx="287">
                  <c:v>40736.883136574092</c:v>
                </c:pt>
                <c:pt idx="288">
                  <c:v>40737.014606481483</c:v>
                </c:pt>
                <c:pt idx="289">
                  <c:v>40737.026435185187</c:v>
                </c:pt>
                <c:pt idx="290">
                  <c:v>40737.797812500001</c:v>
                </c:pt>
                <c:pt idx="291">
                  <c:v>40747.343877315012</c:v>
                </c:pt>
                <c:pt idx="292">
                  <c:v>40750.7105787037</c:v>
                </c:pt>
                <c:pt idx="293">
                  <c:v>40754.645844907405</c:v>
                </c:pt>
                <c:pt idx="294">
                  <c:v>40754.664513888893</c:v>
                </c:pt>
                <c:pt idx="295">
                  <c:v>40766.534375000003</c:v>
                </c:pt>
                <c:pt idx="296">
                  <c:v>40766.911736111106</c:v>
                </c:pt>
                <c:pt idx="297">
                  <c:v>40770.767106480991</c:v>
                </c:pt>
                <c:pt idx="298">
                  <c:v>40779.543784722184</c:v>
                </c:pt>
                <c:pt idx="299">
                  <c:v>40814.756111111114</c:v>
                </c:pt>
                <c:pt idx="300">
                  <c:v>40815.922222222223</c:v>
                </c:pt>
                <c:pt idx="301">
                  <c:v>40843.780671296292</c:v>
                </c:pt>
                <c:pt idx="302">
                  <c:v>40845.412442129629</c:v>
                </c:pt>
                <c:pt idx="303">
                  <c:v>40846.025347222225</c:v>
                </c:pt>
                <c:pt idx="304">
                  <c:v>40857.877349537026</c:v>
                </c:pt>
                <c:pt idx="305">
                  <c:v>40858.603287037025</c:v>
                </c:pt>
                <c:pt idx="306">
                  <c:v>40858.692800925928</c:v>
                </c:pt>
                <c:pt idx="307">
                  <c:v>40866.685046296298</c:v>
                </c:pt>
                <c:pt idx="308">
                  <c:v>40870.718090277791</c:v>
                </c:pt>
                <c:pt idx="309">
                  <c:v>40877.371712962966</c:v>
                </c:pt>
                <c:pt idx="310">
                  <c:v>40877.579571759255</c:v>
                </c:pt>
                <c:pt idx="311">
                  <c:v>40877.622685185175</c:v>
                </c:pt>
                <c:pt idx="312">
                  <c:v>40899.554733796293</c:v>
                </c:pt>
                <c:pt idx="313">
                  <c:v>40911.630613425943</c:v>
                </c:pt>
                <c:pt idx="314">
                  <c:v>40911.635127314774</c:v>
                </c:pt>
                <c:pt idx="315">
                  <c:v>40911.773217592592</c:v>
                </c:pt>
                <c:pt idx="316">
                  <c:v>40918.960451388892</c:v>
                </c:pt>
                <c:pt idx="317">
                  <c:v>40919.379120370373</c:v>
                </c:pt>
                <c:pt idx="318">
                  <c:v>40945.672129629624</c:v>
                </c:pt>
                <c:pt idx="319">
                  <c:v>40954.945937500001</c:v>
                </c:pt>
                <c:pt idx="320">
                  <c:v>40955.897835648211</c:v>
                </c:pt>
                <c:pt idx="321">
                  <c:v>40974.00645833333</c:v>
                </c:pt>
              </c:numCache>
            </c:numRef>
          </c:cat>
          <c:val>
            <c:numRef>
              <c:f>mediawiki!$S$2:$S$323</c:f>
              <c:numCache>
                <c:formatCode>General</c:formatCode>
                <c:ptCount val="3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5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1</c:v>
                </c:pt>
                <c:pt idx="25">
                  <c:v>2</c:v>
                </c:pt>
                <c:pt idx="26">
                  <c:v>1</c:v>
                </c:pt>
                <c:pt idx="27">
                  <c:v>0</c:v>
                </c:pt>
                <c:pt idx="28">
                  <c:v>1</c:v>
                </c:pt>
                <c:pt idx="29">
                  <c:v>10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0</c:v>
                </c:pt>
                <c:pt idx="34">
                  <c:v>2</c:v>
                </c:pt>
                <c:pt idx="35">
                  <c:v>2</c:v>
                </c:pt>
                <c:pt idx="36">
                  <c:v>0</c:v>
                </c:pt>
                <c:pt idx="37">
                  <c:v>1</c:v>
                </c:pt>
                <c:pt idx="38">
                  <c:v>0</c:v>
                </c:pt>
                <c:pt idx="39">
                  <c:v>2</c:v>
                </c:pt>
                <c:pt idx="40">
                  <c:v>0</c:v>
                </c:pt>
                <c:pt idx="41">
                  <c:v>1</c:v>
                </c:pt>
                <c:pt idx="42">
                  <c:v>0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2</c:v>
                </c:pt>
                <c:pt idx="47">
                  <c:v>1</c:v>
                </c:pt>
                <c:pt idx="48">
                  <c:v>1</c:v>
                </c:pt>
                <c:pt idx="49">
                  <c:v>2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0</c:v>
                </c:pt>
                <c:pt idx="55">
                  <c:v>0</c:v>
                </c:pt>
                <c:pt idx="56">
                  <c:v>12</c:v>
                </c:pt>
                <c:pt idx="57">
                  <c:v>0</c:v>
                </c:pt>
                <c:pt idx="58">
                  <c:v>0</c:v>
                </c:pt>
                <c:pt idx="59">
                  <c:v>2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2</c:v>
                </c:pt>
                <c:pt idx="65">
                  <c:v>2</c:v>
                </c:pt>
                <c:pt idx="66">
                  <c:v>1</c:v>
                </c:pt>
                <c:pt idx="67">
                  <c:v>0</c:v>
                </c:pt>
                <c:pt idx="68">
                  <c:v>1</c:v>
                </c:pt>
                <c:pt idx="69">
                  <c:v>4</c:v>
                </c:pt>
                <c:pt idx="70">
                  <c:v>0</c:v>
                </c:pt>
                <c:pt idx="71">
                  <c:v>1</c:v>
                </c:pt>
                <c:pt idx="72">
                  <c:v>0</c:v>
                </c:pt>
                <c:pt idx="73">
                  <c:v>0</c:v>
                </c:pt>
                <c:pt idx="74">
                  <c:v>2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1</c:v>
                </c:pt>
                <c:pt idx="82">
                  <c:v>0</c:v>
                </c:pt>
                <c:pt idx="83">
                  <c:v>1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1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2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5</c:v>
                </c:pt>
                <c:pt idx="103">
                  <c:v>0</c:v>
                </c:pt>
                <c:pt idx="104">
                  <c:v>4</c:v>
                </c:pt>
                <c:pt idx="105">
                  <c:v>0</c:v>
                </c:pt>
                <c:pt idx="106">
                  <c:v>5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0</c:v>
                </c:pt>
                <c:pt idx="111">
                  <c:v>0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1</c:v>
                </c:pt>
                <c:pt idx="122">
                  <c:v>1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2</c:v>
                </c:pt>
                <c:pt idx="130">
                  <c:v>0</c:v>
                </c:pt>
                <c:pt idx="131">
                  <c:v>1</c:v>
                </c:pt>
                <c:pt idx="132">
                  <c:v>1</c:v>
                </c:pt>
                <c:pt idx="133">
                  <c:v>0</c:v>
                </c:pt>
                <c:pt idx="134">
                  <c:v>1</c:v>
                </c:pt>
                <c:pt idx="135">
                  <c:v>1</c:v>
                </c:pt>
                <c:pt idx="136">
                  <c:v>0</c:v>
                </c:pt>
                <c:pt idx="137">
                  <c:v>5</c:v>
                </c:pt>
                <c:pt idx="138">
                  <c:v>1</c:v>
                </c:pt>
                <c:pt idx="139">
                  <c:v>0</c:v>
                </c:pt>
                <c:pt idx="140">
                  <c:v>0</c:v>
                </c:pt>
                <c:pt idx="141">
                  <c:v>1</c:v>
                </c:pt>
                <c:pt idx="142">
                  <c:v>1</c:v>
                </c:pt>
                <c:pt idx="143">
                  <c:v>0</c:v>
                </c:pt>
                <c:pt idx="144">
                  <c:v>1</c:v>
                </c:pt>
                <c:pt idx="145">
                  <c:v>1</c:v>
                </c:pt>
                <c:pt idx="146">
                  <c:v>11</c:v>
                </c:pt>
                <c:pt idx="147">
                  <c:v>0</c:v>
                </c:pt>
                <c:pt idx="148">
                  <c:v>161</c:v>
                </c:pt>
                <c:pt idx="149">
                  <c:v>12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2</c:v>
                </c:pt>
                <c:pt idx="154">
                  <c:v>0</c:v>
                </c:pt>
                <c:pt idx="155">
                  <c:v>1</c:v>
                </c:pt>
                <c:pt idx="156">
                  <c:v>1</c:v>
                </c:pt>
                <c:pt idx="157">
                  <c:v>0</c:v>
                </c:pt>
                <c:pt idx="158">
                  <c:v>1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1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1</c:v>
                </c:pt>
                <c:pt idx="169">
                  <c:v>1</c:v>
                </c:pt>
                <c:pt idx="170">
                  <c:v>0</c:v>
                </c:pt>
                <c:pt idx="171">
                  <c:v>0</c:v>
                </c:pt>
                <c:pt idx="172">
                  <c:v>3</c:v>
                </c:pt>
                <c:pt idx="173">
                  <c:v>1</c:v>
                </c:pt>
                <c:pt idx="174">
                  <c:v>0</c:v>
                </c:pt>
                <c:pt idx="175">
                  <c:v>0</c:v>
                </c:pt>
                <c:pt idx="176">
                  <c:v>1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2</c:v>
                </c:pt>
                <c:pt idx="183">
                  <c:v>0</c:v>
                </c:pt>
                <c:pt idx="184">
                  <c:v>0</c:v>
                </c:pt>
                <c:pt idx="185">
                  <c:v>1</c:v>
                </c:pt>
                <c:pt idx="186">
                  <c:v>1</c:v>
                </c:pt>
                <c:pt idx="187">
                  <c:v>0</c:v>
                </c:pt>
                <c:pt idx="188">
                  <c:v>1</c:v>
                </c:pt>
                <c:pt idx="189">
                  <c:v>0</c:v>
                </c:pt>
                <c:pt idx="190">
                  <c:v>1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2</c:v>
                </c:pt>
                <c:pt idx="199">
                  <c:v>0</c:v>
                </c:pt>
                <c:pt idx="200">
                  <c:v>0</c:v>
                </c:pt>
                <c:pt idx="201">
                  <c:v>1</c:v>
                </c:pt>
                <c:pt idx="202">
                  <c:v>1</c:v>
                </c:pt>
                <c:pt idx="203">
                  <c:v>0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2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4</c:v>
                </c:pt>
                <c:pt idx="214">
                  <c:v>0</c:v>
                </c:pt>
                <c:pt idx="215">
                  <c:v>17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1</c:v>
                </c:pt>
                <c:pt idx="230">
                  <c:v>0</c:v>
                </c:pt>
                <c:pt idx="231">
                  <c:v>1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4</c:v>
                </c:pt>
                <c:pt idx="240">
                  <c:v>1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1</c:v>
                </c:pt>
                <c:pt idx="245">
                  <c:v>3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1</c:v>
                </c:pt>
                <c:pt idx="250">
                  <c:v>2</c:v>
                </c:pt>
                <c:pt idx="251">
                  <c:v>6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1</c:v>
                </c:pt>
                <c:pt idx="259">
                  <c:v>1</c:v>
                </c:pt>
                <c:pt idx="260">
                  <c:v>0</c:v>
                </c:pt>
                <c:pt idx="261">
                  <c:v>1</c:v>
                </c:pt>
                <c:pt idx="262">
                  <c:v>3</c:v>
                </c:pt>
                <c:pt idx="263">
                  <c:v>0</c:v>
                </c:pt>
                <c:pt idx="264">
                  <c:v>0</c:v>
                </c:pt>
                <c:pt idx="265">
                  <c:v>2</c:v>
                </c:pt>
                <c:pt idx="266">
                  <c:v>8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82</c:v>
                </c:pt>
                <c:pt idx="274">
                  <c:v>82</c:v>
                </c:pt>
                <c:pt idx="275">
                  <c:v>2</c:v>
                </c:pt>
                <c:pt idx="276">
                  <c:v>2</c:v>
                </c:pt>
                <c:pt idx="277">
                  <c:v>2</c:v>
                </c:pt>
                <c:pt idx="278">
                  <c:v>2</c:v>
                </c:pt>
                <c:pt idx="279">
                  <c:v>2</c:v>
                </c:pt>
                <c:pt idx="280">
                  <c:v>0</c:v>
                </c:pt>
                <c:pt idx="281">
                  <c:v>0</c:v>
                </c:pt>
                <c:pt idx="282">
                  <c:v>2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3</c:v>
                </c:pt>
                <c:pt idx="289">
                  <c:v>0</c:v>
                </c:pt>
                <c:pt idx="290">
                  <c:v>3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2</c:v>
                </c:pt>
                <c:pt idx="297">
                  <c:v>2</c:v>
                </c:pt>
                <c:pt idx="298">
                  <c:v>0</c:v>
                </c:pt>
                <c:pt idx="299">
                  <c:v>1</c:v>
                </c:pt>
                <c:pt idx="300">
                  <c:v>0</c:v>
                </c:pt>
                <c:pt idx="301">
                  <c:v>2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2</c:v>
                </c:pt>
                <c:pt idx="308">
                  <c:v>0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0</c:v>
                </c:pt>
                <c:pt idx="313">
                  <c:v>1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2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</c:numCache>
            </c:numRef>
          </c:val>
        </c:ser>
        <c:ser>
          <c:idx val="1"/>
          <c:order val="1"/>
          <c:tx>
            <c:v>Insertions</c:v>
          </c:tx>
          <c:spPr>
            <a:solidFill>
              <a:srgbClr val="00B050"/>
            </a:solidFill>
          </c:spPr>
          <c:cat>
            <c:numRef>
              <c:f>mediawiki!$D$2:$D$323</c:f>
              <c:numCache>
                <c:formatCode>[$-409]d\-mmm\-yy;@</c:formatCode>
                <c:ptCount val="322"/>
                <c:pt idx="0">
                  <c:v>37743.955289351863</c:v>
                </c:pt>
                <c:pt idx="1">
                  <c:v>37747.957511574212</c:v>
                </c:pt>
                <c:pt idx="2">
                  <c:v>37854.472662037035</c:v>
                </c:pt>
                <c:pt idx="3">
                  <c:v>37871.58084490741</c:v>
                </c:pt>
                <c:pt idx="4">
                  <c:v>37885.548726851834</c:v>
                </c:pt>
                <c:pt idx="5">
                  <c:v>37933.647546296299</c:v>
                </c:pt>
                <c:pt idx="6">
                  <c:v>37968.897592592592</c:v>
                </c:pt>
                <c:pt idx="7">
                  <c:v>38003.242812500001</c:v>
                </c:pt>
                <c:pt idx="8">
                  <c:v>38031.525983796186</c:v>
                </c:pt>
                <c:pt idx="9">
                  <c:v>38038.355208333342</c:v>
                </c:pt>
                <c:pt idx="10">
                  <c:v>38056.988819445338</c:v>
                </c:pt>
                <c:pt idx="11">
                  <c:v>38057.379317129642</c:v>
                </c:pt>
                <c:pt idx="12">
                  <c:v>38070.328067129631</c:v>
                </c:pt>
                <c:pt idx="13">
                  <c:v>38095.103182870174</c:v>
                </c:pt>
                <c:pt idx="14">
                  <c:v>38116.062893518516</c:v>
                </c:pt>
                <c:pt idx="15">
                  <c:v>38116.217303240745</c:v>
                </c:pt>
                <c:pt idx="16">
                  <c:v>38122.020590277782</c:v>
                </c:pt>
                <c:pt idx="17">
                  <c:v>38126.919953703706</c:v>
                </c:pt>
                <c:pt idx="18">
                  <c:v>38152.444722222222</c:v>
                </c:pt>
                <c:pt idx="19">
                  <c:v>38153.638078703705</c:v>
                </c:pt>
                <c:pt idx="20">
                  <c:v>38159.849293981482</c:v>
                </c:pt>
                <c:pt idx="21">
                  <c:v>38186.367164351854</c:v>
                </c:pt>
                <c:pt idx="22">
                  <c:v>38186.864907407413</c:v>
                </c:pt>
                <c:pt idx="23">
                  <c:v>38187.723043980848</c:v>
                </c:pt>
                <c:pt idx="24">
                  <c:v>38206.166203703586</c:v>
                </c:pt>
                <c:pt idx="25">
                  <c:v>38206.168923610974</c:v>
                </c:pt>
                <c:pt idx="26">
                  <c:v>38208.234849537024</c:v>
                </c:pt>
                <c:pt idx="27">
                  <c:v>38223.341504629629</c:v>
                </c:pt>
                <c:pt idx="28">
                  <c:v>38223.861886574072</c:v>
                </c:pt>
                <c:pt idx="29">
                  <c:v>38241.448923611104</c:v>
                </c:pt>
                <c:pt idx="30">
                  <c:v>38256.470532407613</c:v>
                </c:pt>
                <c:pt idx="31">
                  <c:v>38256.613333333335</c:v>
                </c:pt>
                <c:pt idx="32">
                  <c:v>38256.826203703706</c:v>
                </c:pt>
                <c:pt idx="33">
                  <c:v>38262.93472222222</c:v>
                </c:pt>
                <c:pt idx="34">
                  <c:v>38284.390196759254</c:v>
                </c:pt>
                <c:pt idx="35">
                  <c:v>38284.410567129642</c:v>
                </c:pt>
                <c:pt idx="36">
                  <c:v>38284.888819445427</c:v>
                </c:pt>
                <c:pt idx="37">
                  <c:v>38284.931157407409</c:v>
                </c:pt>
                <c:pt idx="38">
                  <c:v>38322.552233796923</c:v>
                </c:pt>
                <c:pt idx="39">
                  <c:v>38339.157766203585</c:v>
                </c:pt>
                <c:pt idx="40">
                  <c:v>38340.333912037036</c:v>
                </c:pt>
                <c:pt idx="41">
                  <c:v>38366.574525463002</c:v>
                </c:pt>
                <c:pt idx="42">
                  <c:v>38401.455532407643</c:v>
                </c:pt>
                <c:pt idx="43">
                  <c:v>38404.648587962962</c:v>
                </c:pt>
                <c:pt idx="44">
                  <c:v>38423.338032407613</c:v>
                </c:pt>
                <c:pt idx="45">
                  <c:v>38423.493773148148</c:v>
                </c:pt>
                <c:pt idx="46">
                  <c:v>38430.571250000001</c:v>
                </c:pt>
                <c:pt idx="47">
                  <c:v>38439.449444444443</c:v>
                </c:pt>
                <c:pt idx="48">
                  <c:v>38442.486168981479</c:v>
                </c:pt>
                <c:pt idx="49">
                  <c:v>38452.770486110974</c:v>
                </c:pt>
                <c:pt idx="50">
                  <c:v>38463.923703703113</c:v>
                </c:pt>
                <c:pt idx="51">
                  <c:v>38468.831886574073</c:v>
                </c:pt>
                <c:pt idx="52">
                  <c:v>38473.338483796295</c:v>
                </c:pt>
                <c:pt idx="53">
                  <c:v>38474.338634259293</c:v>
                </c:pt>
                <c:pt idx="54">
                  <c:v>38474.349722222221</c:v>
                </c:pt>
                <c:pt idx="55">
                  <c:v>38474.361307870371</c:v>
                </c:pt>
                <c:pt idx="56">
                  <c:v>38474.427106481475</c:v>
                </c:pt>
                <c:pt idx="57">
                  <c:v>38475.312731481492</c:v>
                </c:pt>
                <c:pt idx="58">
                  <c:v>38487.263055555071</c:v>
                </c:pt>
                <c:pt idx="59">
                  <c:v>38493.323807870373</c:v>
                </c:pt>
                <c:pt idx="60">
                  <c:v>38498.433055555557</c:v>
                </c:pt>
                <c:pt idx="61">
                  <c:v>38502.398622685185</c:v>
                </c:pt>
                <c:pt idx="62">
                  <c:v>38503.306608796738</c:v>
                </c:pt>
                <c:pt idx="63">
                  <c:v>38508.472129629634</c:v>
                </c:pt>
                <c:pt idx="64">
                  <c:v>38512.409143518504</c:v>
                </c:pt>
                <c:pt idx="65">
                  <c:v>38515.578217592643</c:v>
                </c:pt>
                <c:pt idx="66">
                  <c:v>38522.015150462961</c:v>
                </c:pt>
                <c:pt idx="67">
                  <c:v>38522.046076389212</c:v>
                </c:pt>
                <c:pt idx="68">
                  <c:v>38523.861932870372</c:v>
                </c:pt>
                <c:pt idx="69">
                  <c:v>38528.375567129631</c:v>
                </c:pt>
                <c:pt idx="70">
                  <c:v>38528.574513889012</c:v>
                </c:pt>
                <c:pt idx="71">
                  <c:v>38538.130891203706</c:v>
                </c:pt>
                <c:pt idx="72">
                  <c:v>38540.622835648202</c:v>
                </c:pt>
                <c:pt idx="73">
                  <c:v>38556.241261574076</c:v>
                </c:pt>
                <c:pt idx="74">
                  <c:v>38556.271134259194</c:v>
                </c:pt>
                <c:pt idx="75">
                  <c:v>38577.567893518521</c:v>
                </c:pt>
                <c:pt idx="76">
                  <c:v>38581.363750000004</c:v>
                </c:pt>
                <c:pt idx="77">
                  <c:v>38608.690162036975</c:v>
                </c:pt>
                <c:pt idx="78">
                  <c:v>38639.193043980878</c:v>
                </c:pt>
                <c:pt idx="79">
                  <c:v>38639.269247684984</c:v>
                </c:pt>
                <c:pt idx="80">
                  <c:v>38668.851076389212</c:v>
                </c:pt>
                <c:pt idx="81">
                  <c:v>38687.442905092612</c:v>
                </c:pt>
                <c:pt idx="82">
                  <c:v>38687.974791666624</c:v>
                </c:pt>
                <c:pt idx="83">
                  <c:v>38708.236875000002</c:v>
                </c:pt>
                <c:pt idx="84">
                  <c:v>38708.265694444446</c:v>
                </c:pt>
                <c:pt idx="85">
                  <c:v>38716.398043981484</c:v>
                </c:pt>
                <c:pt idx="86">
                  <c:v>38743.561967592585</c:v>
                </c:pt>
                <c:pt idx="87">
                  <c:v>38748.155648148211</c:v>
                </c:pt>
                <c:pt idx="88">
                  <c:v>38759.266342592586</c:v>
                </c:pt>
                <c:pt idx="89">
                  <c:v>38772.080914351893</c:v>
                </c:pt>
                <c:pt idx="90">
                  <c:v>38788.607673610975</c:v>
                </c:pt>
                <c:pt idx="91">
                  <c:v>38804.214965277773</c:v>
                </c:pt>
                <c:pt idx="92">
                  <c:v>38815.882789351861</c:v>
                </c:pt>
                <c:pt idx="93">
                  <c:v>38818.62226851852</c:v>
                </c:pt>
                <c:pt idx="94">
                  <c:v>38824.187951388893</c:v>
                </c:pt>
                <c:pt idx="95">
                  <c:v>38824.200138888889</c:v>
                </c:pt>
                <c:pt idx="96">
                  <c:v>38884.053298611107</c:v>
                </c:pt>
                <c:pt idx="97">
                  <c:v>38889.944907407611</c:v>
                </c:pt>
                <c:pt idx="98">
                  <c:v>38895.651099537034</c:v>
                </c:pt>
                <c:pt idx="99">
                  <c:v>38895.674849537034</c:v>
                </c:pt>
                <c:pt idx="100">
                  <c:v>38897.723611110974</c:v>
                </c:pt>
                <c:pt idx="101">
                  <c:v>38907.091157407405</c:v>
                </c:pt>
                <c:pt idx="102">
                  <c:v>38908.270868055552</c:v>
                </c:pt>
                <c:pt idx="103">
                  <c:v>38908.360277777792</c:v>
                </c:pt>
                <c:pt idx="104">
                  <c:v>38909.289201388892</c:v>
                </c:pt>
                <c:pt idx="105">
                  <c:v>38920.633645832975</c:v>
                </c:pt>
                <c:pt idx="106">
                  <c:v>38920.696851851855</c:v>
                </c:pt>
                <c:pt idx="107">
                  <c:v>38975.839131944442</c:v>
                </c:pt>
                <c:pt idx="108">
                  <c:v>38975.876793981479</c:v>
                </c:pt>
                <c:pt idx="109">
                  <c:v>39013.399652777778</c:v>
                </c:pt>
                <c:pt idx="110">
                  <c:v>39015.310405092612</c:v>
                </c:pt>
                <c:pt idx="111">
                  <c:v>39015.595810185187</c:v>
                </c:pt>
                <c:pt idx="112">
                  <c:v>39022.301053240742</c:v>
                </c:pt>
                <c:pt idx="113">
                  <c:v>39022.900034722232</c:v>
                </c:pt>
                <c:pt idx="114">
                  <c:v>39022.91479166667</c:v>
                </c:pt>
                <c:pt idx="115">
                  <c:v>39029.412569445143</c:v>
                </c:pt>
                <c:pt idx="116">
                  <c:v>39032.901597222233</c:v>
                </c:pt>
                <c:pt idx="117">
                  <c:v>39043.587500000001</c:v>
                </c:pt>
                <c:pt idx="118">
                  <c:v>39043.598530092611</c:v>
                </c:pt>
                <c:pt idx="119">
                  <c:v>39049.140416666654</c:v>
                </c:pt>
                <c:pt idx="120">
                  <c:v>39049.188599537039</c:v>
                </c:pt>
                <c:pt idx="121">
                  <c:v>39060.483738426243</c:v>
                </c:pt>
                <c:pt idx="122">
                  <c:v>39065.55754629679</c:v>
                </c:pt>
                <c:pt idx="123">
                  <c:v>39065.854166666664</c:v>
                </c:pt>
                <c:pt idx="124">
                  <c:v>39072.903275463003</c:v>
                </c:pt>
                <c:pt idx="125">
                  <c:v>39072.904872685183</c:v>
                </c:pt>
                <c:pt idx="126">
                  <c:v>39092.980995370643</c:v>
                </c:pt>
                <c:pt idx="127">
                  <c:v>39093.664872685185</c:v>
                </c:pt>
                <c:pt idx="128">
                  <c:v>39104.357592592612</c:v>
                </c:pt>
                <c:pt idx="129">
                  <c:v>39114.373854166668</c:v>
                </c:pt>
                <c:pt idx="130">
                  <c:v>39118.384444444921</c:v>
                </c:pt>
                <c:pt idx="131">
                  <c:v>39122.473761574074</c:v>
                </c:pt>
                <c:pt idx="132">
                  <c:v>39122.820497685185</c:v>
                </c:pt>
                <c:pt idx="133">
                  <c:v>39138.888564814813</c:v>
                </c:pt>
                <c:pt idx="134">
                  <c:v>39149.139247685176</c:v>
                </c:pt>
                <c:pt idx="135">
                  <c:v>39150.86818287037</c:v>
                </c:pt>
                <c:pt idx="136">
                  <c:v>39154.643043981174</c:v>
                </c:pt>
                <c:pt idx="137">
                  <c:v>39155.917349537034</c:v>
                </c:pt>
                <c:pt idx="138">
                  <c:v>39155.927129629585</c:v>
                </c:pt>
                <c:pt idx="139">
                  <c:v>39158.799282407374</c:v>
                </c:pt>
                <c:pt idx="140">
                  <c:v>39194.586180555554</c:v>
                </c:pt>
                <c:pt idx="141">
                  <c:v>39209.614270833335</c:v>
                </c:pt>
                <c:pt idx="142">
                  <c:v>39209.683472222227</c:v>
                </c:pt>
                <c:pt idx="143">
                  <c:v>39209.706168981174</c:v>
                </c:pt>
                <c:pt idx="144">
                  <c:v>39233.643229166664</c:v>
                </c:pt>
                <c:pt idx="145">
                  <c:v>39240.729953703158</c:v>
                </c:pt>
                <c:pt idx="146">
                  <c:v>39249.338946759257</c:v>
                </c:pt>
                <c:pt idx="147">
                  <c:v>39255.638831018543</c:v>
                </c:pt>
                <c:pt idx="148">
                  <c:v>39255.771805555174</c:v>
                </c:pt>
                <c:pt idx="149">
                  <c:v>39255.841458333336</c:v>
                </c:pt>
                <c:pt idx="150">
                  <c:v>39256.811111111107</c:v>
                </c:pt>
                <c:pt idx="151">
                  <c:v>39272.818958333613</c:v>
                </c:pt>
                <c:pt idx="152">
                  <c:v>39272.837060185186</c:v>
                </c:pt>
                <c:pt idx="153">
                  <c:v>39285.614722222221</c:v>
                </c:pt>
                <c:pt idx="154">
                  <c:v>39285.636087962965</c:v>
                </c:pt>
                <c:pt idx="155">
                  <c:v>39286.942962962959</c:v>
                </c:pt>
                <c:pt idx="156">
                  <c:v>39293.080983796295</c:v>
                </c:pt>
                <c:pt idx="157">
                  <c:v>39293.424803240741</c:v>
                </c:pt>
                <c:pt idx="158">
                  <c:v>39294.611516203702</c:v>
                </c:pt>
                <c:pt idx="159">
                  <c:v>39300.145601851575</c:v>
                </c:pt>
                <c:pt idx="160">
                  <c:v>39300.764583333184</c:v>
                </c:pt>
                <c:pt idx="161">
                  <c:v>39303.623634259224</c:v>
                </c:pt>
                <c:pt idx="162">
                  <c:v>39305.613738425942</c:v>
                </c:pt>
                <c:pt idx="163">
                  <c:v>39321.970046296643</c:v>
                </c:pt>
                <c:pt idx="164">
                  <c:v>39321.989270833335</c:v>
                </c:pt>
                <c:pt idx="165">
                  <c:v>39323.106400462959</c:v>
                </c:pt>
                <c:pt idx="166">
                  <c:v>39323.646377314813</c:v>
                </c:pt>
                <c:pt idx="167">
                  <c:v>39330.343263888892</c:v>
                </c:pt>
                <c:pt idx="168">
                  <c:v>39332.077916666654</c:v>
                </c:pt>
                <c:pt idx="169">
                  <c:v>39332.562824074092</c:v>
                </c:pt>
                <c:pt idx="170">
                  <c:v>39427.411064814805</c:v>
                </c:pt>
                <c:pt idx="171">
                  <c:v>39427.589884259258</c:v>
                </c:pt>
                <c:pt idx="172">
                  <c:v>39429.761608796274</c:v>
                </c:pt>
                <c:pt idx="173">
                  <c:v>39432.894409722227</c:v>
                </c:pt>
                <c:pt idx="174">
                  <c:v>39445.397476851824</c:v>
                </c:pt>
                <c:pt idx="175">
                  <c:v>39447.852002315012</c:v>
                </c:pt>
                <c:pt idx="176">
                  <c:v>39496.511377314819</c:v>
                </c:pt>
                <c:pt idx="177">
                  <c:v>39498.370277778296</c:v>
                </c:pt>
                <c:pt idx="178">
                  <c:v>39499.806053241213</c:v>
                </c:pt>
                <c:pt idx="179">
                  <c:v>39501.707210648201</c:v>
                </c:pt>
                <c:pt idx="180">
                  <c:v>39525.004236111112</c:v>
                </c:pt>
                <c:pt idx="181">
                  <c:v>39525.012129629627</c:v>
                </c:pt>
                <c:pt idx="182">
                  <c:v>39526.538321759224</c:v>
                </c:pt>
                <c:pt idx="183">
                  <c:v>39527.590474536984</c:v>
                </c:pt>
                <c:pt idx="184">
                  <c:v>39547.638819445121</c:v>
                </c:pt>
                <c:pt idx="185">
                  <c:v>39549.956261574203</c:v>
                </c:pt>
                <c:pt idx="186">
                  <c:v>39555.612581018519</c:v>
                </c:pt>
                <c:pt idx="187">
                  <c:v>39555.621458333175</c:v>
                </c:pt>
                <c:pt idx="188">
                  <c:v>39555.78634259259</c:v>
                </c:pt>
                <c:pt idx="189">
                  <c:v>39555.799722222175</c:v>
                </c:pt>
                <c:pt idx="190">
                  <c:v>39555.887129629627</c:v>
                </c:pt>
                <c:pt idx="191">
                  <c:v>39578.294618055559</c:v>
                </c:pt>
                <c:pt idx="192">
                  <c:v>39580.1910648142</c:v>
                </c:pt>
                <c:pt idx="193">
                  <c:v>39625.860023148212</c:v>
                </c:pt>
                <c:pt idx="194">
                  <c:v>39625.862268518518</c:v>
                </c:pt>
                <c:pt idx="195">
                  <c:v>39636.683333333334</c:v>
                </c:pt>
                <c:pt idx="196">
                  <c:v>39637.626469907176</c:v>
                </c:pt>
                <c:pt idx="197">
                  <c:v>39638.7966087963</c:v>
                </c:pt>
                <c:pt idx="198">
                  <c:v>39638.81444444495</c:v>
                </c:pt>
                <c:pt idx="199">
                  <c:v>39639.916712962993</c:v>
                </c:pt>
                <c:pt idx="200">
                  <c:v>39639.924432870372</c:v>
                </c:pt>
                <c:pt idx="201">
                  <c:v>39660.103344907184</c:v>
                </c:pt>
                <c:pt idx="202">
                  <c:v>39660.114537037043</c:v>
                </c:pt>
                <c:pt idx="203">
                  <c:v>39689.508159722223</c:v>
                </c:pt>
                <c:pt idx="204">
                  <c:v>39691.81223379702</c:v>
                </c:pt>
                <c:pt idx="205">
                  <c:v>39709.768680554989</c:v>
                </c:pt>
                <c:pt idx="206">
                  <c:v>39709.818703703706</c:v>
                </c:pt>
                <c:pt idx="207">
                  <c:v>39716.489884259259</c:v>
                </c:pt>
                <c:pt idx="208">
                  <c:v>39717.803449074083</c:v>
                </c:pt>
                <c:pt idx="209">
                  <c:v>39719.672430555554</c:v>
                </c:pt>
                <c:pt idx="210">
                  <c:v>39721.004907407412</c:v>
                </c:pt>
                <c:pt idx="211">
                  <c:v>39783.718402777777</c:v>
                </c:pt>
                <c:pt idx="212">
                  <c:v>39813.726238426243</c:v>
                </c:pt>
                <c:pt idx="213">
                  <c:v>39813.757523148211</c:v>
                </c:pt>
                <c:pt idx="214">
                  <c:v>39813.789074074091</c:v>
                </c:pt>
                <c:pt idx="215">
                  <c:v>39828.289560185185</c:v>
                </c:pt>
                <c:pt idx="216">
                  <c:v>39828.597546296296</c:v>
                </c:pt>
                <c:pt idx="217">
                  <c:v>39829.960231481491</c:v>
                </c:pt>
                <c:pt idx="218">
                  <c:v>39829.968796296293</c:v>
                </c:pt>
                <c:pt idx="219">
                  <c:v>39832.580648148243</c:v>
                </c:pt>
                <c:pt idx="220">
                  <c:v>39832.592349536986</c:v>
                </c:pt>
                <c:pt idx="221">
                  <c:v>39832.648171296343</c:v>
                </c:pt>
                <c:pt idx="222">
                  <c:v>39841.797430554914</c:v>
                </c:pt>
                <c:pt idx="223">
                  <c:v>39841.816898149031</c:v>
                </c:pt>
                <c:pt idx="224">
                  <c:v>39842.65347222222</c:v>
                </c:pt>
                <c:pt idx="225">
                  <c:v>39850.887303240743</c:v>
                </c:pt>
                <c:pt idx="226">
                  <c:v>39855.346342592602</c:v>
                </c:pt>
                <c:pt idx="227">
                  <c:v>39858.257430555554</c:v>
                </c:pt>
                <c:pt idx="228">
                  <c:v>39871.701064814297</c:v>
                </c:pt>
                <c:pt idx="229">
                  <c:v>39881.414664351862</c:v>
                </c:pt>
                <c:pt idx="230">
                  <c:v>39882.655034722222</c:v>
                </c:pt>
                <c:pt idx="231">
                  <c:v>39892.05255787084</c:v>
                </c:pt>
                <c:pt idx="232">
                  <c:v>39892.472673611104</c:v>
                </c:pt>
                <c:pt idx="233">
                  <c:v>39927.063391203585</c:v>
                </c:pt>
                <c:pt idx="234">
                  <c:v>39928.47457175926</c:v>
                </c:pt>
                <c:pt idx="235">
                  <c:v>39930.718761574077</c:v>
                </c:pt>
                <c:pt idx="236">
                  <c:v>39946.919120370367</c:v>
                </c:pt>
                <c:pt idx="237">
                  <c:v>39947.947187500002</c:v>
                </c:pt>
                <c:pt idx="238">
                  <c:v>39952.871863425942</c:v>
                </c:pt>
                <c:pt idx="239">
                  <c:v>39968.539837962962</c:v>
                </c:pt>
                <c:pt idx="240">
                  <c:v>39972.299652777576</c:v>
                </c:pt>
                <c:pt idx="241">
                  <c:v>39992.299803240734</c:v>
                </c:pt>
                <c:pt idx="242">
                  <c:v>39993.822824074203</c:v>
                </c:pt>
                <c:pt idx="243">
                  <c:v>39995.038715277791</c:v>
                </c:pt>
                <c:pt idx="244">
                  <c:v>40011.740196759194</c:v>
                </c:pt>
                <c:pt idx="245">
                  <c:v>40011.743379629625</c:v>
                </c:pt>
                <c:pt idx="246">
                  <c:v>40013.918055555601</c:v>
                </c:pt>
                <c:pt idx="247">
                  <c:v>40096.385312500002</c:v>
                </c:pt>
                <c:pt idx="248">
                  <c:v>40107.115729166624</c:v>
                </c:pt>
                <c:pt idx="249">
                  <c:v>40155.814085648213</c:v>
                </c:pt>
                <c:pt idx="250">
                  <c:v>40157.235937500001</c:v>
                </c:pt>
                <c:pt idx="251">
                  <c:v>40232.475462962924</c:v>
                </c:pt>
                <c:pt idx="252">
                  <c:v>40256.925347222204</c:v>
                </c:pt>
                <c:pt idx="253">
                  <c:v>40284.069502314815</c:v>
                </c:pt>
                <c:pt idx="254">
                  <c:v>40321.596759259257</c:v>
                </c:pt>
                <c:pt idx="255">
                  <c:v>40322.520937500005</c:v>
                </c:pt>
                <c:pt idx="256">
                  <c:v>40322.521874999999</c:v>
                </c:pt>
                <c:pt idx="257">
                  <c:v>40323.85925925988</c:v>
                </c:pt>
                <c:pt idx="258">
                  <c:v>40367.582430555558</c:v>
                </c:pt>
                <c:pt idx="259">
                  <c:v>40378.496875000012</c:v>
                </c:pt>
                <c:pt idx="260">
                  <c:v>40381.370115740741</c:v>
                </c:pt>
                <c:pt idx="261">
                  <c:v>40398.702187499999</c:v>
                </c:pt>
                <c:pt idx="262">
                  <c:v>40424.869537037041</c:v>
                </c:pt>
                <c:pt idx="263">
                  <c:v>40425.166770832984</c:v>
                </c:pt>
                <c:pt idx="264">
                  <c:v>40460.565497684984</c:v>
                </c:pt>
                <c:pt idx="265">
                  <c:v>40465.907662037025</c:v>
                </c:pt>
                <c:pt idx="266">
                  <c:v>40487.927754629585</c:v>
                </c:pt>
                <c:pt idx="267">
                  <c:v>40516.139050925922</c:v>
                </c:pt>
                <c:pt idx="268">
                  <c:v>40539.720659722225</c:v>
                </c:pt>
                <c:pt idx="269">
                  <c:v>40549.094363425931</c:v>
                </c:pt>
                <c:pt idx="270">
                  <c:v>40549.810613426656</c:v>
                </c:pt>
                <c:pt idx="271">
                  <c:v>40549.923587962956</c:v>
                </c:pt>
                <c:pt idx="272">
                  <c:v>40560.584976851853</c:v>
                </c:pt>
                <c:pt idx="273">
                  <c:v>40562.049548611074</c:v>
                </c:pt>
                <c:pt idx="274">
                  <c:v>40563.997766203574</c:v>
                </c:pt>
                <c:pt idx="275">
                  <c:v>40605.269942129584</c:v>
                </c:pt>
                <c:pt idx="276">
                  <c:v>40615.441041666585</c:v>
                </c:pt>
                <c:pt idx="277">
                  <c:v>40617.120138888888</c:v>
                </c:pt>
                <c:pt idx="278">
                  <c:v>40618.009143518175</c:v>
                </c:pt>
                <c:pt idx="279">
                  <c:v>40622.68818287037</c:v>
                </c:pt>
                <c:pt idx="280">
                  <c:v>40653.793645832688</c:v>
                </c:pt>
                <c:pt idx="281">
                  <c:v>40655.900879629633</c:v>
                </c:pt>
                <c:pt idx="282">
                  <c:v>40666.881064814814</c:v>
                </c:pt>
                <c:pt idx="283">
                  <c:v>40679.878414351893</c:v>
                </c:pt>
                <c:pt idx="284">
                  <c:v>40680.497835648202</c:v>
                </c:pt>
                <c:pt idx="285">
                  <c:v>40719.119791666584</c:v>
                </c:pt>
                <c:pt idx="286">
                  <c:v>40719.174537037041</c:v>
                </c:pt>
                <c:pt idx="287">
                  <c:v>40736.883136574092</c:v>
                </c:pt>
                <c:pt idx="288">
                  <c:v>40737.014606481483</c:v>
                </c:pt>
                <c:pt idx="289">
                  <c:v>40737.026435185187</c:v>
                </c:pt>
                <c:pt idx="290">
                  <c:v>40737.797812500001</c:v>
                </c:pt>
                <c:pt idx="291">
                  <c:v>40747.343877315012</c:v>
                </c:pt>
                <c:pt idx="292">
                  <c:v>40750.7105787037</c:v>
                </c:pt>
                <c:pt idx="293">
                  <c:v>40754.645844907405</c:v>
                </c:pt>
                <c:pt idx="294">
                  <c:v>40754.664513888893</c:v>
                </c:pt>
                <c:pt idx="295">
                  <c:v>40766.534375000003</c:v>
                </c:pt>
                <c:pt idx="296">
                  <c:v>40766.911736111106</c:v>
                </c:pt>
                <c:pt idx="297">
                  <c:v>40770.767106480991</c:v>
                </c:pt>
                <c:pt idx="298">
                  <c:v>40779.543784722184</c:v>
                </c:pt>
                <c:pt idx="299">
                  <c:v>40814.756111111114</c:v>
                </c:pt>
                <c:pt idx="300">
                  <c:v>40815.922222222223</c:v>
                </c:pt>
                <c:pt idx="301">
                  <c:v>40843.780671296292</c:v>
                </c:pt>
                <c:pt idx="302">
                  <c:v>40845.412442129629</c:v>
                </c:pt>
                <c:pt idx="303">
                  <c:v>40846.025347222225</c:v>
                </c:pt>
                <c:pt idx="304">
                  <c:v>40857.877349537026</c:v>
                </c:pt>
                <c:pt idx="305">
                  <c:v>40858.603287037025</c:v>
                </c:pt>
                <c:pt idx="306">
                  <c:v>40858.692800925928</c:v>
                </c:pt>
                <c:pt idx="307">
                  <c:v>40866.685046296298</c:v>
                </c:pt>
                <c:pt idx="308">
                  <c:v>40870.718090277791</c:v>
                </c:pt>
                <c:pt idx="309">
                  <c:v>40877.371712962966</c:v>
                </c:pt>
                <c:pt idx="310">
                  <c:v>40877.579571759255</c:v>
                </c:pt>
                <c:pt idx="311">
                  <c:v>40877.622685185175</c:v>
                </c:pt>
                <c:pt idx="312">
                  <c:v>40899.554733796293</c:v>
                </c:pt>
                <c:pt idx="313">
                  <c:v>40911.630613425943</c:v>
                </c:pt>
                <c:pt idx="314">
                  <c:v>40911.635127314774</c:v>
                </c:pt>
                <c:pt idx="315">
                  <c:v>40911.773217592592</c:v>
                </c:pt>
                <c:pt idx="316">
                  <c:v>40918.960451388892</c:v>
                </c:pt>
                <c:pt idx="317">
                  <c:v>40919.379120370373</c:v>
                </c:pt>
                <c:pt idx="318">
                  <c:v>40945.672129629624</c:v>
                </c:pt>
                <c:pt idx="319">
                  <c:v>40954.945937500001</c:v>
                </c:pt>
                <c:pt idx="320">
                  <c:v>40955.897835648211</c:v>
                </c:pt>
                <c:pt idx="321">
                  <c:v>40974.00645833333</c:v>
                </c:pt>
              </c:numCache>
            </c:numRef>
          </c:cat>
          <c:val>
            <c:numRef>
              <c:f>mediawiki!$W$2:$W$323</c:f>
              <c:numCache>
                <c:formatCode>General</c:formatCode>
                <c:ptCount val="322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2</c:v>
                </c:pt>
                <c:pt idx="4">
                  <c:v>0</c:v>
                </c:pt>
                <c:pt idx="5">
                  <c:v>4</c:v>
                </c:pt>
                <c:pt idx="6">
                  <c:v>2</c:v>
                </c:pt>
                <c:pt idx="7">
                  <c:v>3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5</c:v>
                </c:pt>
                <c:pt idx="15">
                  <c:v>4</c:v>
                </c:pt>
                <c:pt idx="16">
                  <c:v>5</c:v>
                </c:pt>
                <c:pt idx="17">
                  <c:v>0</c:v>
                </c:pt>
                <c:pt idx="18">
                  <c:v>1</c:v>
                </c:pt>
                <c:pt idx="19">
                  <c:v>3</c:v>
                </c:pt>
                <c:pt idx="20">
                  <c:v>0</c:v>
                </c:pt>
                <c:pt idx="21">
                  <c:v>0</c:v>
                </c:pt>
                <c:pt idx="22">
                  <c:v>6</c:v>
                </c:pt>
                <c:pt idx="23">
                  <c:v>1</c:v>
                </c:pt>
                <c:pt idx="24">
                  <c:v>1</c:v>
                </c:pt>
                <c:pt idx="25">
                  <c:v>0</c:v>
                </c:pt>
                <c:pt idx="26">
                  <c:v>1</c:v>
                </c:pt>
                <c:pt idx="27">
                  <c:v>8</c:v>
                </c:pt>
                <c:pt idx="28">
                  <c:v>3</c:v>
                </c:pt>
                <c:pt idx="29">
                  <c:v>0</c:v>
                </c:pt>
                <c:pt idx="30">
                  <c:v>1</c:v>
                </c:pt>
                <c:pt idx="31">
                  <c:v>1</c:v>
                </c:pt>
                <c:pt idx="32">
                  <c:v>2</c:v>
                </c:pt>
                <c:pt idx="33">
                  <c:v>7</c:v>
                </c:pt>
                <c:pt idx="34">
                  <c:v>4</c:v>
                </c:pt>
                <c:pt idx="35">
                  <c:v>3</c:v>
                </c:pt>
                <c:pt idx="36">
                  <c:v>0</c:v>
                </c:pt>
                <c:pt idx="37">
                  <c:v>1</c:v>
                </c:pt>
                <c:pt idx="38">
                  <c:v>0</c:v>
                </c:pt>
                <c:pt idx="39">
                  <c:v>2</c:v>
                </c:pt>
                <c:pt idx="40">
                  <c:v>24</c:v>
                </c:pt>
                <c:pt idx="41">
                  <c:v>1</c:v>
                </c:pt>
                <c:pt idx="42">
                  <c:v>0</c:v>
                </c:pt>
                <c:pt idx="43">
                  <c:v>0</c:v>
                </c:pt>
                <c:pt idx="44">
                  <c:v>1</c:v>
                </c:pt>
                <c:pt idx="45">
                  <c:v>1</c:v>
                </c:pt>
                <c:pt idx="46">
                  <c:v>2</c:v>
                </c:pt>
                <c:pt idx="47">
                  <c:v>1</c:v>
                </c:pt>
                <c:pt idx="48">
                  <c:v>1</c:v>
                </c:pt>
                <c:pt idx="49">
                  <c:v>8</c:v>
                </c:pt>
                <c:pt idx="50">
                  <c:v>1</c:v>
                </c:pt>
                <c:pt idx="51">
                  <c:v>3</c:v>
                </c:pt>
                <c:pt idx="52">
                  <c:v>1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5</c:v>
                </c:pt>
                <c:pt idx="59">
                  <c:v>3</c:v>
                </c:pt>
                <c:pt idx="60">
                  <c:v>4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3</c:v>
                </c:pt>
                <c:pt idx="67">
                  <c:v>0</c:v>
                </c:pt>
                <c:pt idx="68">
                  <c:v>1</c:v>
                </c:pt>
                <c:pt idx="69">
                  <c:v>0</c:v>
                </c:pt>
                <c:pt idx="70">
                  <c:v>3</c:v>
                </c:pt>
                <c:pt idx="71">
                  <c:v>1</c:v>
                </c:pt>
                <c:pt idx="72">
                  <c:v>0</c:v>
                </c:pt>
                <c:pt idx="73">
                  <c:v>6</c:v>
                </c:pt>
                <c:pt idx="74">
                  <c:v>1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2</c:v>
                </c:pt>
                <c:pt idx="82">
                  <c:v>0</c:v>
                </c:pt>
                <c:pt idx="83">
                  <c:v>1</c:v>
                </c:pt>
                <c:pt idx="84">
                  <c:v>0</c:v>
                </c:pt>
                <c:pt idx="85">
                  <c:v>4</c:v>
                </c:pt>
                <c:pt idx="86">
                  <c:v>4</c:v>
                </c:pt>
                <c:pt idx="87">
                  <c:v>4</c:v>
                </c:pt>
                <c:pt idx="88">
                  <c:v>0</c:v>
                </c:pt>
                <c:pt idx="89">
                  <c:v>6</c:v>
                </c:pt>
                <c:pt idx="90">
                  <c:v>0</c:v>
                </c:pt>
                <c:pt idx="91">
                  <c:v>1</c:v>
                </c:pt>
                <c:pt idx="92">
                  <c:v>0</c:v>
                </c:pt>
                <c:pt idx="93">
                  <c:v>4</c:v>
                </c:pt>
                <c:pt idx="94">
                  <c:v>3</c:v>
                </c:pt>
                <c:pt idx="95">
                  <c:v>0</c:v>
                </c:pt>
                <c:pt idx="96">
                  <c:v>21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2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1</c:v>
                </c:pt>
                <c:pt idx="108">
                  <c:v>0</c:v>
                </c:pt>
                <c:pt idx="109">
                  <c:v>1</c:v>
                </c:pt>
                <c:pt idx="110">
                  <c:v>4</c:v>
                </c:pt>
                <c:pt idx="111">
                  <c:v>7</c:v>
                </c:pt>
                <c:pt idx="112">
                  <c:v>1</c:v>
                </c:pt>
                <c:pt idx="113">
                  <c:v>0</c:v>
                </c:pt>
                <c:pt idx="114">
                  <c:v>1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2</c:v>
                </c:pt>
                <c:pt idx="122">
                  <c:v>1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7</c:v>
                </c:pt>
                <c:pt idx="127">
                  <c:v>0</c:v>
                </c:pt>
                <c:pt idx="128">
                  <c:v>0</c:v>
                </c:pt>
                <c:pt idx="129">
                  <c:v>2</c:v>
                </c:pt>
                <c:pt idx="130">
                  <c:v>0</c:v>
                </c:pt>
                <c:pt idx="131">
                  <c:v>1</c:v>
                </c:pt>
                <c:pt idx="132">
                  <c:v>0</c:v>
                </c:pt>
                <c:pt idx="133">
                  <c:v>0</c:v>
                </c:pt>
                <c:pt idx="134">
                  <c:v>1</c:v>
                </c:pt>
                <c:pt idx="135">
                  <c:v>1</c:v>
                </c:pt>
                <c:pt idx="136">
                  <c:v>0</c:v>
                </c:pt>
                <c:pt idx="137">
                  <c:v>9</c:v>
                </c:pt>
                <c:pt idx="138">
                  <c:v>1</c:v>
                </c:pt>
                <c:pt idx="139">
                  <c:v>0</c:v>
                </c:pt>
                <c:pt idx="140">
                  <c:v>0</c:v>
                </c:pt>
                <c:pt idx="141">
                  <c:v>5</c:v>
                </c:pt>
                <c:pt idx="142">
                  <c:v>0</c:v>
                </c:pt>
                <c:pt idx="143">
                  <c:v>0</c:v>
                </c:pt>
                <c:pt idx="144">
                  <c:v>5</c:v>
                </c:pt>
                <c:pt idx="145">
                  <c:v>1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2</c:v>
                </c:pt>
                <c:pt idx="154">
                  <c:v>0</c:v>
                </c:pt>
                <c:pt idx="155">
                  <c:v>1</c:v>
                </c:pt>
                <c:pt idx="156">
                  <c:v>1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1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1</c:v>
                </c:pt>
                <c:pt idx="169">
                  <c:v>0</c:v>
                </c:pt>
                <c:pt idx="170">
                  <c:v>8</c:v>
                </c:pt>
                <c:pt idx="171">
                  <c:v>8</c:v>
                </c:pt>
                <c:pt idx="172">
                  <c:v>0</c:v>
                </c:pt>
                <c:pt idx="173">
                  <c:v>1</c:v>
                </c:pt>
                <c:pt idx="174">
                  <c:v>3</c:v>
                </c:pt>
                <c:pt idx="175">
                  <c:v>0</c:v>
                </c:pt>
                <c:pt idx="176">
                  <c:v>1</c:v>
                </c:pt>
                <c:pt idx="177">
                  <c:v>4</c:v>
                </c:pt>
                <c:pt idx="178">
                  <c:v>0</c:v>
                </c:pt>
                <c:pt idx="179">
                  <c:v>0</c:v>
                </c:pt>
                <c:pt idx="180">
                  <c:v>2</c:v>
                </c:pt>
                <c:pt idx="181">
                  <c:v>7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1</c:v>
                </c:pt>
                <c:pt idx="186">
                  <c:v>1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1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9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2</c:v>
                </c:pt>
                <c:pt idx="202">
                  <c:v>0</c:v>
                </c:pt>
                <c:pt idx="203">
                  <c:v>0</c:v>
                </c:pt>
                <c:pt idx="204">
                  <c:v>1</c:v>
                </c:pt>
                <c:pt idx="205">
                  <c:v>1</c:v>
                </c:pt>
                <c:pt idx="206">
                  <c:v>0</c:v>
                </c:pt>
                <c:pt idx="207">
                  <c:v>1</c:v>
                </c:pt>
                <c:pt idx="208">
                  <c:v>0</c:v>
                </c:pt>
                <c:pt idx="209">
                  <c:v>13</c:v>
                </c:pt>
                <c:pt idx="210">
                  <c:v>0</c:v>
                </c:pt>
                <c:pt idx="211">
                  <c:v>0</c:v>
                </c:pt>
                <c:pt idx="212">
                  <c:v>13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7</c:v>
                </c:pt>
                <c:pt idx="223">
                  <c:v>6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1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4</c:v>
                </c:pt>
                <c:pt idx="234">
                  <c:v>0</c:v>
                </c:pt>
                <c:pt idx="235">
                  <c:v>0</c:v>
                </c:pt>
                <c:pt idx="236">
                  <c:v>4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2</c:v>
                </c:pt>
                <c:pt idx="241">
                  <c:v>4</c:v>
                </c:pt>
                <c:pt idx="242">
                  <c:v>0</c:v>
                </c:pt>
                <c:pt idx="243">
                  <c:v>0</c:v>
                </c:pt>
                <c:pt idx="244">
                  <c:v>2</c:v>
                </c:pt>
                <c:pt idx="245">
                  <c:v>0</c:v>
                </c:pt>
                <c:pt idx="246">
                  <c:v>3</c:v>
                </c:pt>
                <c:pt idx="247">
                  <c:v>0</c:v>
                </c:pt>
                <c:pt idx="248">
                  <c:v>0</c:v>
                </c:pt>
                <c:pt idx="249">
                  <c:v>1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4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1</c:v>
                </c:pt>
                <c:pt idx="259">
                  <c:v>2</c:v>
                </c:pt>
                <c:pt idx="260">
                  <c:v>0</c:v>
                </c:pt>
                <c:pt idx="261">
                  <c:v>3</c:v>
                </c:pt>
                <c:pt idx="262">
                  <c:v>0</c:v>
                </c:pt>
                <c:pt idx="263">
                  <c:v>12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3</c:v>
                </c:pt>
                <c:pt idx="284">
                  <c:v>0</c:v>
                </c:pt>
                <c:pt idx="285">
                  <c:v>3</c:v>
                </c:pt>
                <c:pt idx="286">
                  <c:v>0</c:v>
                </c:pt>
                <c:pt idx="287">
                  <c:v>15</c:v>
                </c:pt>
                <c:pt idx="288">
                  <c:v>0</c:v>
                </c:pt>
                <c:pt idx="289">
                  <c:v>0</c:v>
                </c:pt>
                <c:pt idx="290">
                  <c:v>1</c:v>
                </c:pt>
                <c:pt idx="291">
                  <c:v>0</c:v>
                </c:pt>
                <c:pt idx="292">
                  <c:v>0</c:v>
                </c:pt>
                <c:pt idx="293">
                  <c:v>16</c:v>
                </c:pt>
                <c:pt idx="294">
                  <c:v>0</c:v>
                </c:pt>
                <c:pt idx="295">
                  <c:v>0</c:v>
                </c:pt>
                <c:pt idx="296">
                  <c:v>2</c:v>
                </c:pt>
                <c:pt idx="297">
                  <c:v>0</c:v>
                </c:pt>
                <c:pt idx="298">
                  <c:v>16</c:v>
                </c:pt>
                <c:pt idx="299">
                  <c:v>0</c:v>
                </c:pt>
                <c:pt idx="300">
                  <c:v>0</c:v>
                </c:pt>
                <c:pt idx="301">
                  <c:v>2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1</c:v>
                </c:pt>
                <c:pt idx="310">
                  <c:v>0</c:v>
                </c:pt>
                <c:pt idx="311">
                  <c:v>1</c:v>
                </c:pt>
                <c:pt idx="312">
                  <c:v>0</c:v>
                </c:pt>
                <c:pt idx="313">
                  <c:v>1</c:v>
                </c:pt>
                <c:pt idx="314">
                  <c:v>0</c:v>
                </c:pt>
                <c:pt idx="315">
                  <c:v>0</c:v>
                </c:pt>
                <c:pt idx="316">
                  <c:v>5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</c:numCache>
            </c:numRef>
          </c:val>
        </c:ser>
        <c:ser>
          <c:idx val="2"/>
          <c:order val="2"/>
          <c:tx>
            <c:v>Deletions</c:v>
          </c:tx>
          <c:spPr>
            <a:solidFill>
              <a:srgbClr val="FF0000"/>
            </a:solidFill>
          </c:spPr>
          <c:cat>
            <c:numRef>
              <c:f>mediawiki!$D$2:$D$323</c:f>
              <c:numCache>
                <c:formatCode>[$-409]d\-mmm\-yy;@</c:formatCode>
                <c:ptCount val="322"/>
                <c:pt idx="0">
                  <c:v>37743.955289351863</c:v>
                </c:pt>
                <c:pt idx="1">
                  <c:v>37747.957511574212</c:v>
                </c:pt>
                <c:pt idx="2">
                  <c:v>37854.472662037035</c:v>
                </c:pt>
                <c:pt idx="3">
                  <c:v>37871.58084490741</c:v>
                </c:pt>
                <c:pt idx="4">
                  <c:v>37885.548726851834</c:v>
                </c:pt>
                <c:pt idx="5">
                  <c:v>37933.647546296299</c:v>
                </c:pt>
                <c:pt idx="6">
                  <c:v>37968.897592592592</c:v>
                </c:pt>
                <c:pt idx="7">
                  <c:v>38003.242812500001</c:v>
                </c:pt>
                <c:pt idx="8">
                  <c:v>38031.525983796186</c:v>
                </c:pt>
                <c:pt idx="9">
                  <c:v>38038.355208333342</c:v>
                </c:pt>
                <c:pt idx="10">
                  <c:v>38056.988819445338</c:v>
                </c:pt>
                <c:pt idx="11">
                  <c:v>38057.379317129642</c:v>
                </c:pt>
                <c:pt idx="12">
                  <c:v>38070.328067129631</c:v>
                </c:pt>
                <c:pt idx="13">
                  <c:v>38095.103182870174</c:v>
                </c:pt>
                <c:pt idx="14">
                  <c:v>38116.062893518516</c:v>
                </c:pt>
                <c:pt idx="15">
                  <c:v>38116.217303240745</c:v>
                </c:pt>
                <c:pt idx="16">
                  <c:v>38122.020590277782</c:v>
                </c:pt>
                <c:pt idx="17">
                  <c:v>38126.919953703706</c:v>
                </c:pt>
                <c:pt idx="18">
                  <c:v>38152.444722222222</c:v>
                </c:pt>
                <c:pt idx="19">
                  <c:v>38153.638078703705</c:v>
                </c:pt>
                <c:pt idx="20">
                  <c:v>38159.849293981482</c:v>
                </c:pt>
                <c:pt idx="21">
                  <c:v>38186.367164351854</c:v>
                </c:pt>
                <c:pt idx="22">
                  <c:v>38186.864907407413</c:v>
                </c:pt>
                <c:pt idx="23">
                  <c:v>38187.723043980848</c:v>
                </c:pt>
                <c:pt idx="24">
                  <c:v>38206.166203703586</c:v>
                </c:pt>
                <c:pt idx="25">
                  <c:v>38206.168923610974</c:v>
                </c:pt>
                <c:pt idx="26">
                  <c:v>38208.234849537024</c:v>
                </c:pt>
                <c:pt idx="27">
                  <c:v>38223.341504629629</c:v>
                </c:pt>
                <c:pt idx="28">
                  <c:v>38223.861886574072</c:v>
                </c:pt>
                <c:pt idx="29">
                  <c:v>38241.448923611104</c:v>
                </c:pt>
                <c:pt idx="30">
                  <c:v>38256.470532407613</c:v>
                </c:pt>
                <c:pt idx="31">
                  <c:v>38256.613333333335</c:v>
                </c:pt>
                <c:pt idx="32">
                  <c:v>38256.826203703706</c:v>
                </c:pt>
                <c:pt idx="33">
                  <c:v>38262.93472222222</c:v>
                </c:pt>
                <c:pt idx="34">
                  <c:v>38284.390196759254</c:v>
                </c:pt>
                <c:pt idx="35">
                  <c:v>38284.410567129642</c:v>
                </c:pt>
                <c:pt idx="36">
                  <c:v>38284.888819445427</c:v>
                </c:pt>
                <c:pt idx="37">
                  <c:v>38284.931157407409</c:v>
                </c:pt>
                <c:pt idx="38">
                  <c:v>38322.552233796923</c:v>
                </c:pt>
                <c:pt idx="39">
                  <c:v>38339.157766203585</c:v>
                </c:pt>
                <c:pt idx="40">
                  <c:v>38340.333912037036</c:v>
                </c:pt>
                <c:pt idx="41">
                  <c:v>38366.574525463002</c:v>
                </c:pt>
                <c:pt idx="42">
                  <c:v>38401.455532407643</c:v>
                </c:pt>
                <c:pt idx="43">
                  <c:v>38404.648587962962</c:v>
                </c:pt>
                <c:pt idx="44">
                  <c:v>38423.338032407613</c:v>
                </c:pt>
                <c:pt idx="45">
                  <c:v>38423.493773148148</c:v>
                </c:pt>
                <c:pt idx="46">
                  <c:v>38430.571250000001</c:v>
                </c:pt>
                <c:pt idx="47">
                  <c:v>38439.449444444443</c:v>
                </c:pt>
                <c:pt idx="48">
                  <c:v>38442.486168981479</c:v>
                </c:pt>
                <c:pt idx="49">
                  <c:v>38452.770486110974</c:v>
                </c:pt>
                <c:pt idx="50">
                  <c:v>38463.923703703113</c:v>
                </c:pt>
                <c:pt idx="51">
                  <c:v>38468.831886574073</c:v>
                </c:pt>
                <c:pt idx="52">
                  <c:v>38473.338483796295</c:v>
                </c:pt>
                <c:pt idx="53">
                  <c:v>38474.338634259293</c:v>
                </c:pt>
                <c:pt idx="54">
                  <c:v>38474.349722222221</c:v>
                </c:pt>
                <c:pt idx="55">
                  <c:v>38474.361307870371</c:v>
                </c:pt>
                <c:pt idx="56">
                  <c:v>38474.427106481475</c:v>
                </c:pt>
                <c:pt idx="57">
                  <c:v>38475.312731481492</c:v>
                </c:pt>
                <c:pt idx="58">
                  <c:v>38487.263055555071</c:v>
                </c:pt>
                <c:pt idx="59">
                  <c:v>38493.323807870373</c:v>
                </c:pt>
                <c:pt idx="60">
                  <c:v>38498.433055555557</c:v>
                </c:pt>
                <c:pt idx="61">
                  <c:v>38502.398622685185</c:v>
                </c:pt>
                <c:pt idx="62">
                  <c:v>38503.306608796738</c:v>
                </c:pt>
                <c:pt idx="63">
                  <c:v>38508.472129629634</c:v>
                </c:pt>
                <c:pt idx="64">
                  <c:v>38512.409143518504</c:v>
                </c:pt>
                <c:pt idx="65">
                  <c:v>38515.578217592643</c:v>
                </c:pt>
                <c:pt idx="66">
                  <c:v>38522.015150462961</c:v>
                </c:pt>
                <c:pt idx="67">
                  <c:v>38522.046076389212</c:v>
                </c:pt>
                <c:pt idx="68">
                  <c:v>38523.861932870372</c:v>
                </c:pt>
                <c:pt idx="69">
                  <c:v>38528.375567129631</c:v>
                </c:pt>
                <c:pt idx="70">
                  <c:v>38528.574513889012</c:v>
                </c:pt>
                <c:pt idx="71">
                  <c:v>38538.130891203706</c:v>
                </c:pt>
                <c:pt idx="72">
                  <c:v>38540.622835648202</c:v>
                </c:pt>
                <c:pt idx="73">
                  <c:v>38556.241261574076</c:v>
                </c:pt>
                <c:pt idx="74">
                  <c:v>38556.271134259194</c:v>
                </c:pt>
                <c:pt idx="75">
                  <c:v>38577.567893518521</c:v>
                </c:pt>
                <c:pt idx="76">
                  <c:v>38581.363750000004</c:v>
                </c:pt>
                <c:pt idx="77">
                  <c:v>38608.690162036975</c:v>
                </c:pt>
                <c:pt idx="78">
                  <c:v>38639.193043980878</c:v>
                </c:pt>
                <c:pt idx="79">
                  <c:v>38639.269247684984</c:v>
                </c:pt>
                <c:pt idx="80">
                  <c:v>38668.851076389212</c:v>
                </c:pt>
                <c:pt idx="81">
                  <c:v>38687.442905092612</c:v>
                </c:pt>
                <c:pt idx="82">
                  <c:v>38687.974791666624</c:v>
                </c:pt>
                <c:pt idx="83">
                  <c:v>38708.236875000002</c:v>
                </c:pt>
                <c:pt idx="84">
                  <c:v>38708.265694444446</c:v>
                </c:pt>
                <c:pt idx="85">
                  <c:v>38716.398043981484</c:v>
                </c:pt>
                <c:pt idx="86">
                  <c:v>38743.561967592585</c:v>
                </c:pt>
                <c:pt idx="87">
                  <c:v>38748.155648148211</c:v>
                </c:pt>
                <c:pt idx="88">
                  <c:v>38759.266342592586</c:v>
                </c:pt>
                <c:pt idx="89">
                  <c:v>38772.080914351893</c:v>
                </c:pt>
                <c:pt idx="90">
                  <c:v>38788.607673610975</c:v>
                </c:pt>
                <c:pt idx="91">
                  <c:v>38804.214965277773</c:v>
                </c:pt>
                <c:pt idx="92">
                  <c:v>38815.882789351861</c:v>
                </c:pt>
                <c:pt idx="93">
                  <c:v>38818.62226851852</c:v>
                </c:pt>
                <c:pt idx="94">
                  <c:v>38824.187951388893</c:v>
                </c:pt>
                <c:pt idx="95">
                  <c:v>38824.200138888889</c:v>
                </c:pt>
                <c:pt idx="96">
                  <c:v>38884.053298611107</c:v>
                </c:pt>
                <c:pt idx="97">
                  <c:v>38889.944907407611</c:v>
                </c:pt>
                <c:pt idx="98">
                  <c:v>38895.651099537034</c:v>
                </c:pt>
                <c:pt idx="99">
                  <c:v>38895.674849537034</c:v>
                </c:pt>
                <c:pt idx="100">
                  <c:v>38897.723611110974</c:v>
                </c:pt>
                <c:pt idx="101">
                  <c:v>38907.091157407405</c:v>
                </c:pt>
                <c:pt idx="102">
                  <c:v>38908.270868055552</c:v>
                </c:pt>
                <c:pt idx="103">
                  <c:v>38908.360277777792</c:v>
                </c:pt>
                <c:pt idx="104">
                  <c:v>38909.289201388892</c:v>
                </c:pt>
                <c:pt idx="105">
                  <c:v>38920.633645832975</c:v>
                </c:pt>
                <c:pt idx="106">
                  <c:v>38920.696851851855</c:v>
                </c:pt>
                <c:pt idx="107">
                  <c:v>38975.839131944442</c:v>
                </c:pt>
                <c:pt idx="108">
                  <c:v>38975.876793981479</c:v>
                </c:pt>
                <c:pt idx="109">
                  <c:v>39013.399652777778</c:v>
                </c:pt>
                <c:pt idx="110">
                  <c:v>39015.310405092612</c:v>
                </c:pt>
                <c:pt idx="111">
                  <c:v>39015.595810185187</c:v>
                </c:pt>
                <c:pt idx="112">
                  <c:v>39022.301053240742</c:v>
                </c:pt>
                <c:pt idx="113">
                  <c:v>39022.900034722232</c:v>
                </c:pt>
                <c:pt idx="114">
                  <c:v>39022.91479166667</c:v>
                </c:pt>
                <c:pt idx="115">
                  <c:v>39029.412569445143</c:v>
                </c:pt>
                <c:pt idx="116">
                  <c:v>39032.901597222233</c:v>
                </c:pt>
                <c:pt idx="117">
                  <c:v>39043.587500000001</c:v>
                </c:pt>
                <c:pt idx="118">
                  <c:v>39043.598530092611</c:v>
                </c:pt>
                <c:pt idx="119">
                  <c:v>39049.140416666654</c:v>
                </c:pt>
                <c:pt idx="120">
                  <c:v>39049.188599537039</c:v>
                </c:pt>
                <c:pt idx="121">
                  <c:v>39060.483738426243</c:v>
                </c:pt>
                <c:pt idx="122">
                  <c:v>39065.55754629679</c:v>
                </c:pt>
                <c:pt idx="123">
                  <c:v>39065.854166666664</c:v>
                </c:pt>
                <c:pt idx="124">
                  <c:v>39072.903275463003</c:v>
                </c:pt>
                <c:pt idx="125">
                  <c:v>39072.904872685183</c:v>
                </c:pt>
                <c:pt idx="126">
                  <c:v>39092.980995370643</c:v>
                </c:pt>
                <c:pt idx="127">
                  <c:v>39093.664872685185</c:v>
                </c:pt>
                <c:pt idx="128">
                  <c:v>39104.357592592612</c:v>
                </c:pt>
                <c:pt idx="129">
                  <c:v>39114.373854166668</c:v>
                </c:pt>
                <c:pt idx="130">
                  <c:v>39118.384444444921</c:v>
                </c:pt>
                <c:pt idx="131">
                  <c:v>39122.473761574074</c:v>
                </c:pt>
                <c:pt idx="132">
                  <c:v>39122.820497685185</c:v>
                </c:pt>
                <c:pt idx="133">
                  <c:v>39138.888564814813</c:v>
                </c:pt>
                <c:pt idx="134">
                  <c:v>39149.139247685176</c:v>
                </c:pt>
                <c:pt idx="135">
                  <c:v>39150.86818287037</c:v>
                </c:pt>
                <c:pt idx="136">
                  <c:v>39154.643043981174</c:v>
                </c:pt>
                <c:pt idx="137">
                  <c:v>39155.917349537034</c:v>
                </c:pt>
                <c:pt idx="138">
                  <c:v>39155.927129629585</c:v>
                </c:pt>
                <c:pt idx="139">
                  <c:v>39158.799282407374</c:v>
                </c:pt>
                <c:pt idx="140">
                  <c:v>39194.586180555554</c:v>
                </c:pt>
                <c:pt idx="141">
                  <c:v>39209.614270833335</c:v>
                </c:pt>
                <c:pt idx="142">
                  <c:v>39209.683472222227</c:v>
                </c:pt>
                <c:pt idx="143">
                  <c:v>39209.706168981174</c:v>
                </c:pt>
                <c:pt idx="144">
                  <c:v>39233.643229166664</c:v>
                </c:pt>
                <c:pt idx="145">
                  <c:v>39240.729953703158</c:v>
                </c:pt>
                <c:pt idx="146">
                  <c:v>39249.338946759257</c:v>
                </c:pt>
                <c:pt idx="147">
                  <c:v>39255.638831018543</c:v>
                </c:pt>
                <c:pt idx="148">
                  <c:v>39255.771805555174</c:v>
                </c:pt>
                <c:pt idx="149">
                  <c:v>39255.841458333336</c:v>
                </c:pt>
                <c:pt idx="150">
                  <c:v>39256.811111111107</c:v>
                </c:pt>
                <c:pt idx="151">
                  <c:v>39272.818958333613</c:v>
                </c:pt>
                <c:pt idx="152">
                  <c:v>39272.837060185186</c:v>
                </c:pt>
                <c:pt idx="153">
                  <c:v>39285.614722222221</c:v>
                </c:pt>
                <c:pt idx="154">
                  <c:v>39285.636087962965</c:v>
                </c:pt>
                <c:pt idx="155">
                  <c:v>39286.942962962959</c:v>
                </c:pt>
                <c:pt idx="156">
                  <c:v>39293.080983796295</c:v>
                </c:pt>
                <c:pt idx="157">
                  <c:v>39293.424803240741</c:v>
                </c:pt>
                <c:pt idx="158">
                  <c:v>39294.611516203702</c:v>
                </c:pt>
                <c:pt idx="159">
                  <c:v>39300.145601851575</c:v>
                </c:pt>
                <c:pt idx="160">
                  <c:v>39300.764583333184</c:v>
                </c:pt>
                <c:pt idx="161">
                  <c:v>39303.623634259224</c:v>
                </c:pt>
                <c:pt idx="162">
                  <c:v>39305.613738425942</c:v>
                </c:pt>
                <c:pt idx="163">
                  <c:v>39321.970046296643</c:v>
                </c:pt>
                <c:pt idx="164">
                  <c:v>39321.989270833335</c:v>
                </c:pt>
                <c:pt idx="165">
                  <c:v>39323.106400462959</c:v>
                </c:pt>
                <c:pt idx="166">
                  <c:v>39323.646377314813</c:v>
                </c:pt>
                <c:pt idx="167">
                  <c:v>39330.343263888892</c:v>
                </c:pt>
                <c:pt idx="168">
                  <c:v>39332.077916666654</c:v>
                </c:pt>
                <c:pt idx="169">
                  <c:v>39332.562824074092</c:v>
                </c:pt>
                <c:pt idx="170">
                  <c:v>39427.411064814805</c:v>
                </c:pt>
                <c:pt idx="171">
                  <c:v>39427.589884259258</c:v>
                </c:pt>
                <c:pt idx="172">
                  <c:v>39429.761608796274</c:v>
                </c:pt>
                <c:pt idx="173">
                  <c:v>39432.894409722227</c:v>
                </c:pt>
                <c:pt idx="174">
                  <c:v>39445.397476851824</c:v>
                </c:pt>
                <c:pt idx="175">
                  <c:v>39447.852002315012</c:v>
                </c:pt>
                <c:pt idx="176">
                  <c:v>39496.511377314819</c:v>
                </c:pt>
                <c:pt idx="177">
                  <c:v>39498.370277778296</c:v>
                </c:pt>
                <c:pt idx="178">
                  <c:v>39499.806053241213</c:v>
                </c:pt>
                <c:pt idx="179">
                  <c:v>39501.707210648201</c:v>
                </c:pt>
                <c:pt idx="180">
                  <c:v>39525.004236111112</c:v>
                </c:pt>
                <c:pt idx="181">
                  <c:v>39525.012129629627</c:v>
                </c:pt>
                <c:pt idx="182">
                  <c:v>39526.538321759224</c:v>
                </c:pt>
                <c:pt idx="183">
                  <c:v>39527.590474536984</c:v>
                </c:pt>
                <c:pt idx="184">
                  <c:v>39547.638819445121</c:v>
                </c:pt>
                <c:pt idx="185">
                  <c:v>39549.956261574203</c:v>
                </c:pt>
                <c:pt idx="186">
                  <c:v>39555.612581018519</c:v>
                </c:pt>
                <c:pt idx="187">
                  <c:v>39555.621458333175</c:v>
                </c:pt>
                <c:pt idx="188">
                  <c:v>39555.78634259259</c:v>
                </c:pt>
                <c:pt idx="189">
                  <c:v>39555.799722222175</c:v>
                </c:pt>
                <c:pt idx="190">
                  <c:v>39555.887129629627</c:v>
                </c:pt>
                <c:pt idx="191">
                  <c:v>39578.294618055559</c:v>
                </c:pt>
                <c:pt idx="192">
                  <c:v>39580.1910648142</c:v>
                </c:pt>
                <c:pt idx="193">
                  <c:v>39625.860023148212</c:v>
                </c:pt>
                <c:pt idx="194">
                  <c:v>39625.862268518518</c:v>
                </c:pt>
                <c:pt idx="195">
                  <c:v>39636.683333333334</c:v>
                </c:pt>
                <c:pt idx="196">
                  <c:v>39637.626469907176</c:v>
                </c:pt>
                <c:pt idx="197">
                  <c:v>39638.7966087963</c:v>
                </c:pt>
                <c:pt idx="198">
                  <c:v>39638.81444444495</c:v>
                </c:pt>
                <c:pt idx="199">
                  <c:v>39639.916712962993</c:v>
                </c:pt>
                <c:pt idx="200">
                  <c:v>39639.924432870372</c:v>
                </c:pt>
                <c:pt idx="201">
                  <c:v>39660.103344907184</c:v>
                </c:pt>
                <c:pt idx="202">
                  <c:v>39660.114537037043</c:v>
                </c:pt>
                <c:pt idx="203">
                  <c:v>39689.508159722223</c:v>
                </c:pt>
                <c:pt idx="204">
                  <c:v>39691.81223379702</c:v>
                </c:pt>
                <c:pt idx="205">
                  <c:v>39709.768680554989</c:v>
                </c:pt>
                <c:pt idx="206">
                  <c:v>39709.818703703706</c:v>
                </c:pt>
                <c:pt idx="207">
                  <c:v>39716.489884259259</c:v>
                </c:pt>
                <c:pt idx="208">
                  <c:v>39717.803449074083</c:v>
                </c:pt>
                <c:pt idx="209">
                  <c:v>39719.672430555554</c:v>
                </c:pt>
                <c:pt idx="210">
                  <c:v>39721.004907407412</c:v>
                </c:pt>
                <c:pt idx="211">
                  <c:v>39783.718402777777</c:v>
                </c:pt>
                <c:pt idx="212">
                  <c:v>39813.726238426243</c:v>
                </c:pt>
                <c:pt idx="213">
                  <c:v>39813.757523148211</c:v>
                </c:pt>
                <c:pt idx="214">
                  <c:v>39813.789074074091</c:v>
                </c:pt>
                <c:pt idx="215">
                  <c:v>39828.289560185185</c:v>
                </c:pt>
                <c:pt idx="216">
                  <c:v>39828.597546296296</c:v>
                </c:pt>
                <c:pt idx="217">
                  <c:v>39829.960231481491</c:v>
                </c:pt>
                <c:pt idx="218">
                  <c:v>39829.968796296293</c:v>
                </c:pt>
                <c:pt idx="219">
                  <c:v>39832.580648148243</c:v>
                </c:pt>
                <c:pt idx="220">
                  <c:v>39832.592349536986</c:v>
                </c:pt>
                <c:pt idx="221">
                  <c:v>39832.648171296343</c:v>
                </c:pt>
                <c:pt idx="222">
                  <c:v>39841.797430554914</c:v>
                </c:pt>
                <c:pt idx="223">
                  <c:v>39841.816898149031</c:v>
                </c:pt>
                <c:pt idx="224">
                  <c:v>39842.65347222222</c:v>
                </c:pt>
                <c:pt idx="225">
                  <c:v>39850.887303240743</c:v>
                </c:pt>
                <c:pt idx="226">
                  <c:v>39855.346342592602</c:v>
                </c:pt>
                <c:pt idx="227">
                  <c:v>39858.257430555554</c:v>
                </c:pt>
                <c:pt idx="228">
                  <c:v>39871.701064814297</c:v>
                </c:pt>
                <c:pt idx="229">
                  <c:v>39881.414664351862</c:v>
                </c:pt>
                <c:pt idx="230">
                  <c:v>39882.655034722222</c:v>
                </c:pt>
                <c:pt idx="231">
                  <c:v>39892.05255787084</c:v>
                </c:pt>
                <c:pt idx="232">
                  <c:v>39892.472673611104</c:v>
                </c:pt>
                <c:pt idx="233">
                  <c:v>39927.063391203585</c:v>
                </c:pt>
                <c:pt idx="234">
                  <c:v>39928.47457175926</c:v>
                </c:pt>
                <c:pt idx="235">
                  <c:v>39930.718761574077</c:v>
                </c:pt>
                <c:pt idx="236">
                  <c:v>39946.919120370367</c:v>
                </c:pt>
                <c:pt idx="237">
                  <c:v>39947.947187500002</c:v>
                </c:pt>
                <c:pt idx="238">
                  <c:v>39952.871863425942</c:v>
                </c:pt>
                <c:pt idx="239">
                  <c:v>39968.539837962962</c:v>
                </c:pt>
                <c:pt idx="240">
                  <c:v>39972.299652777576</c:v>
                </c:pt>
                <c:pt idx="241">
                  <c:v>39992.299803240734</c:v>
                </c:pt>
                <c:pt idx="242">
                  <c:v>39993.822824074203</c:v>
                </c:pt>
                <c:pt idx="243">
                  <c:v>39995.038715277791</c:v>
                </c:pt>
                <c:pt idx="244">
                  <c:v>40011.740196759194</c:v>
                </c:pt>
                <c:pt idx="245">
                  <c:v>40011.743379629625</c:v>
                </c:pt>
                <c:pt idx="246">
                  <c:v>40013.918055555601</c:v>
                </c:pt>
                <c:pt idx="247">
                  <c:v>40096.385312500002</c:v>
                </c:pt>
                <c:pt idx="248">
                  <c:v>40107.115729166624</c:v>
                </c:pt>
                <c:pt idx="249">
                  <c:v>40155.814085648213</c:v>
                </c:pt>
                <c:pt idx="250">
                  <c:v>40157.235937500001</c:v>
                </c:pt>
                <c:pt idx="251">
                  <c:v>40232.475462962924</c:v>
                </c:pt>
                <c:pt idx="252">
                  <c:v>40256.925347222204</c:v>
                </c:pt>
                <c:pt idx="253">
                  <c:v>40284.069502314815</c:v>
                </c:pt>
                <c:pt idx="254">
                  <c:v>40321.596759259257</c:v>
                </c:pt>
                <c:pt idx="255">
                  <c:v>40322.520937500005</c:v>
                </c:pt>
                <c:pt idx="256">
                  <c:v>40322.521874999999</c:v>
                </c:pt>
                <c:pt idx="257">
                  <c:v>40323.85925925988</c:v>
                </c:pt>
                <c:pt idx="258">
                  <c:v>40367.582430555558</c:v>
                </c:pt>
                <c:pt idx="259">
                  <c:v>40378.496875000012</c:v>
                </c:pt>
                <c:pt idx="260">
                  <c:v>40381.370115740741</c:v>
                </c:pt>
                <c:pt idx="261">
                  <c:v>40398.702187499999</c:v>
                </c:pt>
                <c:pt idx="262">
                  <c:v>40424.869537037041</c:v>
                </c:pt>
                <c:pt idx="263">
                  <c:v>40425.166770832984</c:v>
                </c:pt>
                <c:pt idx="264">
                  <c:v>40460.565497684984</c:v>
                </c:pt>
                <c:pt idx="265">
                  <c:v>40465.907662037025</c:v>
                </c:pt>
                <c:pt idx="266">
                  <c:v>40487.927754629585</c:v>
                </c:pt>
                <c:pt idx="267">
                  <c:v>40516.139050925922</c:v>
                </c:pt>
                <c:pt idx="268">
                  <c:v>40539.720659722225</c:v>
                </c:pt>
                <c:pt idx="269">
                  <c:v>40549.094363425931</c:v>
                </c:pt>
                <c:pt idx="270">
                  <c:v>40549.810613426656</c:v>
                </c:pt>
                <c:pt idx="271">
                  <c:v>40549.923587962956</c:v>
                </c:pt>
                <c:pt idx="272">
                  <c:v>40560.584976851853</c:v>
                </c:pt>
                <c:pt idx="273">
                  <c:v>40562.049548611074</c:v>
                </c:pt>
                <c:pt idx="274">
                  <c:v>40563.997766203574</c:v>
                </c:pt>
                <c:pt idx="275">
                  <c:v>40605.269942129584</c:v>
                </c:pt>
                <c:pt idx="276">
                  <c:v>40615.441041666585</c:v>
                </c:pt>
                <c:pt idx="277">
                  <c:v>40617.120138888888</c:v>
                </c:pt>
                <c:pt idx="278">
                  <c:v>40618.009143518175</c:v>
                </c:pt>
                <c:pt idx="279">
                  <c:v>40622.68818287037</c:v>
                </c:pt>
                <c:pt idx="280">
                  <c:v>40653.793645832688</c:v>
                </c:pt>
                <c:pt idx="281">
                  <c:v>40655.900879629633</c:v>
                </c:pt>
                <c:pt idx="282">
                  <c:v>40666.881064814814</c:v>
                </c:pt>
                <c:pt idx="283">
                  <c:v>40679.878414351893</c:v>
                </c:pt>
                <c:pt idx="284">
                  <c:v>40680.497835648202</c:v>
                </c:pt>
                <c:pt idx="285">
                  <c:v>40719.119791666584</c:v>
                </c:pt>
                <c:pt idx="286">
                  <c:v>40719.174537037041</c:v>
                </c:pt>
                <c:pt idx="287">
                  <c:v>40736.883136574092</c:v>
                </c:pt>
                <c:pt idx="288">
                  <c:v>40737.014606481483</c:v>
                </c:pt>
                <c:pt idx="289">
                  <c:v>40737.026435185187</c:v>
                </c:pt>
                <c:pt idx="290">
                  <c:v>40737.797812500001</c:v>
                </c:pt>
                <c:pt idx="291">
                  <c:v>40747.343877315012</c:v>
                </c:pt>
                <c:pt idx="292">
                  <c:v>40750.7105787037</c:v>
                </c:pt>
                <c:pt idx="293">
                  <c:v>40754.645844907405</c:v>
                </c:pt>
                <c:pt idx="294">
                  <c:v>40754.664513888893</c:v>
                </c:pt>
                <c:pt idx="295">
                  <c:v>40766.534375000003</c:v>
                </c:pt>
                <c:pt idx="296">
                  <c:v>40766.911736111106</c:v>
                </c:pt>
                <c:pt idx="297">
                  <c:v>40770.767106480991</c:v>
                </c:pt>
                <c:pt idx="298">
                  <c:v>40779.543784722184</c:v>
                </c:pt>
                <c:pt idx="299">
                  <c:v>40814.756111111114</c:v>
                </c:pt>
                <c:pt idx="300">
                  <c:v>40815.922222222223</c:v>
                </c:pt>
                <c:pt idx="301">
                  <c:v>40843.780671296292</c:v>
                </c:pt>
                <c:pt idx="302">
                  <c:v>40845.412442129629</c:v>
                </c:pt>
                <c:pt idx="303">
                  <c:v>40846.025347222225</c:v>
                </c:pt>
                <c:pt idx="304">
                  <c:v>40857.877349537026</c:v>
                </c:pt>
                <c:pt idx="305">
                  <c:v>40858.603287037025</c:v>
                </c:pt>
                <c:pt idx="306">
                  <c:v>40858.692800925928</c:v>
                </c:pt>
                <c:pt idx="307">
                  <c:v>40866.685046296298</c:v>
                </c:pt>
                <c:pt idx="308">
                  <c:v>40870.718090277791</c:v>
                </c:pt>
                <c:pt idx="309">
                  <c:v>40877.371712962966</c:v>
                </c:pt>
                <c:pt idx="310">
                  <c:v>40877.579571759255</c:v>
                </c:pt>
                <c:pt idx="311">
                  <c:v>40877.622685185175</c:v>
                </c:pt>
                <c:pt idx="312">
                  <c:v>40899.554733796293</c:v>
                </c:pt>
                <c:pt idx="313">
                  <c:v>40911.630613425943</c:v>
                </c:pt>
                <c:pt idx="314">
                  <c:v>40911.635127314774</c:v>
                </c:pt>
                <c:pt idx="315">
                  <c:v>40911.773217592592</c:v>
                </c:pt>
                <c:pt idx="316">
                  <c:v>40918.960451388892</c:v>
                </c:pt>
                <c:pt idx="317">
                  <c:v>40919.379120370373</c:v>
                </c:pt>
                <c:pt idx="318">
                  <c:v>40945.672129629624</c:v>
                </c:pt>
                <c:pt idx="319">
                  <c:v>40954.945937500001</c:v>
                </c:pt>
                <c:pt idx="320">
                  <c:v>40955.897835648211</c:v>
                </c:pt>
                <c:pt idx="321">
                  <c:v>40974.00645833333</c:v>
                </c:pt>
              </c:numCache>
            </c:numRef>
          </c:cat>
          <c:val>
            <c:numRef>
              <c:f>mediawiki!$X$2:$X$323</c:f>
              <c:numCache>
                <c:formatCode>General</c:formatCode>
                <c:ptCount val="322"/>
                <c:pt idx="0">
                  <c:v>0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2</c:v>
                </c:pt>
                <c:pt idx="29">
                  <c:v>0</c:v>
                </c:pt>
                <c:pt idx="30">
                  <c:v>0</c:v>
                </c:pt>
                <c:pt idx="31">
                  <c:v>4</c:v>
                </c:pt>
                <c:pt idx="32">
                  <c:v>2</c:v>
                </c:pt>
                <c:pt idx="33">
                  <c:v>0</c:v>
                </c:pt>
                <c:pt idx="34">
                  <c:v>5</c:v>
                </c:pt>
                <c:pt idx="35">
                  <c:v>6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3</c:v>
                </c:pt>
                <c:pt idx="40">
                  <c:v>29</c:v>
                </c:pt>
                <c:pt idx="41">
                  <c:v>0</c:v>
                </c:pt>
                <c:pt idx="42">
                  <c:v>0</c:v>
                </c:pt>
                <c:pt idx="43">
                  <c:v>2</c:v>
                </c:pt>
                <c:pt idx="44">
                  <c:v>0</c:v>
                </c:pt>
                <c:pt idx="45">
                  <c:v>0</c:v>
                </c:pt>
                <c:pt idx="46">
                  <c:v>4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2</c:v>
                </c:pt>
                <c:pt idx="54">
                  <c:v>3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5</c:v>
                </c:pt>
                <c:pt idx="59">
                  <c:v>4</c:v>
                </c:pt>
                <c:pt idx="60">
                  <c:v>0</c:v>
                </c:pt>
                <c:pt idx="61">
                  <c:v>6</c:v>
                </c:pt>
                <c:pt idx="62">
                  <c:v>3</c:v>
                </c:pt>
                <c:pt idx="63">
                  <c:v>0</c:v>
                </c:pt>
                <c:pt idx="64">
                  <c:v>8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8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2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2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2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10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2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2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2</c:v>
                </c:pt>
                <c:pt idx="170">
                  <c:v>0</c:v>
                </c:pt>
                <c:pt idx="171">
                  <c:v>8</c:v>
                </c:pt>
                <c:pt idx="172">
                  <c:v>0</c:v>
                </c:pt>
                <c:pt idx="173">
                  <c:v>2</c:v>
                </c:pt>
                <c:pt idx="174">
                  <c:v>0</c:v>
                </c:pt>
                <c:pt idx="175">
                  <c:v>3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1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9</c:v>
                </c:pt>
                <c:pt idx="201">
                  <c:v>0</c:v>
                </c:pt>
                <c:pt idx="202">
                  <c:v>4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1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13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13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2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1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6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16</c:v>
                </c:pt>
                <c:pt idx="295">
                  <c:v>0</c:v>
                </c:pt>
                <c:pt idx="296">
                  <c:v>0</c:v>
                </c:pt>
                <c:pt idx="297">
                  <c:v>4</c:v>
                </c:pt>
                <c:pt idx="298">
                  <c:v>0</c:v>
                </c:pt>
                <c:pt idx="299">
                  <c:v>2</c:v>
                </c:pt>
                <c:pt idx="300">
                  <c:v>16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7</c:v>
                </c:pt>
                <c:pt idx="309">
                  <c:v>0</c:v>
                </c:pt>
                <c:pt idx="310">
                  <c:v>2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5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</c:numCache>
            </c:numRef>
          </c:val>
        </c:ser>
        <c:gapWidth val="9"/>
        <c:overlap val="100"/>
        <c:axId val="90353024"/>
        <c:axId val="85918848"/>
      </c:barChart>
      <c:dateAx>
        <c:axId val="90353024"/>
        <c:scaling>
          <c:orientation val="minMax"/>
        </c:scaling>
        <c:delete val="1"/>
        <c:axPos val="b"/>
        <c:numFmt formatCode="[$-409]yyyy;@" sourceLinked="0"/>
        <c:majorTickMark val="none"/>
        <c:tickLblPos val="none"/>
        <c:crossAx val="85918848"/>
        <c:crosses val="autoZero"/>
        <c:auto val="1"/>
        <c:lblOffset val="100"/>
      </c:dateAx>
      <c:valAx>
        <c:axId val="85918848"/>
        <c:scaling>
          <c:orientation val="minMax"/>
        </c:scaling>
        <c:axPos val="l"/>
        <c:numFmt formatCode="General" sourceLinked="1"/>
        <c:tickLblPos val="nextTo"/>
        <c:crossAx val="90353024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02D58-7D6B-4C17-B5F2-D8F4AC1E118B}" type="datetimeFigureOut">
              <a:rPr lang="el-GR" smtClean="0"/>
              <a:pPr/>
              <a:t>13/9/2013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C3B35-3877-4334-B2D0-73771060A11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l-GR" dirty="0" smtClean="0"/>
              <a:t>Τηα σισχετίσουμε</a:t>
            </a:r>
            <a:r>
              <a:rPr lang="el-GR" baseline="0" dirty="0" smtClean="0"/>
              <a:t> τημ εξέλιξη σήματος βάσης με την εξέλιξη λογισμικού.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 rtl="0">
              <a:buAutoNum type="romanUcPeriod"/>
            </a:pPr>
            <a:r>
              <a:rPr lang="en" dirty="0" smtClean="0"/>
              <a:t>world </a:t>
            </a:r>
            <a:r>
              <a:rPr lang="en" dirty="0"/>
              <a:t>evolves so must software or it gets less </a:t>
            </a:r>
            <a:r>
              <a:rPr lang="en" dirty="0" smtClean="0"/>
              <a:t>satisfactory</a:t>
            </a:r>
            <a:r>
              <a:rPr lang="en-US" dirty="0" smtClean="0"/>
              <a:t>dev and maintenance take place</a:t>
            </a:r>
            <a:endParaRPr lang="en" dirty="0" smtClean="0"/>
          </a:p>
          <a:p>
            <a:pPr marL="285750" lvl="0" indent="-285750" rtl="0">
              <a:buAutoNum type="romanUcPeriod"/>
            </a:pPr>
            <a:r>
              <a:rPr lang="en-US" dirty="0" smtClean="0"/>
              <a:t>Like second law of</a:t>
            </a:r>
            <a:r>
              <a:rPr lang="en-US" baseline="0" dirty="0" smtClean="0"/>
              <a:t> thermodynamics (closed systems entropy increase to approach maximum at equilibrium)</a:t>
            </a:r>
          </a:p>
          <a:p>
            <a:pPr marL="742950" lvl="1" indent="-285750" rtl="0">
              <a:buAutoNum type="romanUcPeriod"/>
            </a:pPr>
            <a:r>
              <a:rPr lang="el-GR" baseline="0" dirty="0" smtClean="0"/>
              <a:t>2 ανταγωνιστικές διαδικασίες (Ι πρέπει να μεγαλώσει ΙΙ πρέπει να γίνει κάτο με το </a:t>
            </a:r>
            <a:r>
              <a:rPr lang="en-US" baseline="0" dirty="0" smtClean="0"/>
              <a:t>complexity</a:t>
            </a:r>
            <a:r>
              <a:rPr lang="el-GR" baseline="0" dirty="0" smtClean="0"/>
              <a:t>)</a:t>
            </a:r>
            <a:endParaRPr lang="e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baseline="0" dirty="0" smtClean="0"/>
              <a:t>VI time irrelevant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We are interested only on changes of the database part of the projects</a:t>
            </a:r>
          </a:p>
          <a:p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sz="11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database schema continuously changes over time (</a:t>
            </a:r>
            <a:r>
              <a:rPr lang="en-US" sz="11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100" i="1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db</a:t>
            </a:r>
            <a:r>
              <a:rPr lang="en-US" sz="11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endParaRPr lang="el-GR" sz="11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1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emonstrating</a:t>
            </a:r>
            <a:r>
              <a:rPr lang="en-US" sz="11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behavior that appears to obey a complex feedback-based evolution process (</a:t>
            </a:r>
            <a:r>
              <a:rPr lang="en-US" sz="11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VIII</a:t>
            </a:r>
            <a:r>
              <a:rPr lang="en-US" sz="1100" i="1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db</a:t>
            </a:r>
            <a:r>
              <a:rPr lang="en-US" sz="11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l-GR" sz="11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l-GR" sz="11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</a:t>
            </a:r>
            <a:r>
              <a:rPr lang="en-US" sz="11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ntagonism</a:t>
            </a:r>
            <a:r>
              <a:rPr lang="en-US" sz="11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positive feedback, requesting adaption and growth and negative feedback requesting control over change and code quality.</a:t>
            </a:r>
            <a:endParaRPr lang="el-GR" sz="11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1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process is typically guided by a pattern of growth that demonstrates its self-regulating nature, including a</a:t>
            </a:r>
            <a:endParaRPr lang="el-GR" sz="11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1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smooth growth interrupted with versions dedicated to perfective maintenance (negative feedback)</a:t>
            </a:r>
            <a:endParaRPr lang="el-GR" sz="11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l-GR" sz="11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</a:t>
            </a:r>
            <a:r>
              <a:rPr lang="en-US" sz="11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calibrate the tendency for uncontrolled growth of the system’s size and complexity (</a:t>
            </a:r>
            <a:r>
              <a:rPr lang="en-US" sz="11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III</a:t>
            </a:r>
            <a:r>
              <a:rPr lang="en-US" sz="1100" i="1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db</a:t>
            </a:r>
            <a:r>
              <a:rPr lang="en-US" sz="11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endParaRPr lang="el-GR" sz="11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l-GR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1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long term, we observe an increasing size (information capacity)-- in terms of relations and attributes-- of the database schema (</a:t>
            </a:r>
            <a:r>
              <a:rPr lang="en-US" sz="11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</a:t>
            </a:r>
            <a:r>
              <a:rPr lang="en-US" sz="1100" i="1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db</a:t>
            </a:r>
            <a:r>
              <a:rPr lang="en-US" sz="11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l-GR" sz="11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1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produced by a growth rate that is slowly declining (</a:t>
            </a:r>
            <a:r>
              <a:rPr lang="en-US" sz="11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</a:t>
            </a:r>
            <a:r>
              <a:rPr lang="en-US" sz="1100" i="1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db</a:t>
            </a:r>
            <a:r>
              <a:rPr lang="en-US" sz="11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endParaRPr lang="el-GR" sz="11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1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effort consumed for the above process is typically constant over phases, with the phases disrupted with burst of effort from time to time (</a:t>
            </a:r>
            <a:r>
              <a:rPr lang="en-US" sz="11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IV</a:t>
            </a:r>
            <a:r>
              <a:rPr lang="en-US" sz="1100" i="1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db</a:t>
            </a:r>
            <a:r>
              <a:rPr lang="en-US" sz="11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</a:p>
          <a:p>
            <a:pPr lvl="0"/>
            <a:endParaRPr lang="el-GR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1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regulate the ever-increasing growth, there is negative feedback in the system controlling both the overall quality of the schema (</a:t>
            </a:r>
            <a:r>
              <a:rPr lang="en-US" sz="11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VII</a:t>
            </a:r>
            <a:r>
              <a:rPr lang="en-US" sz="1100" i="1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db</a:t>
            </a:r>
            <a:r>
              <a:rPr lang="en-US" sz="11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with particular emphasis to its internal quality (</a:t>
            </a:r>
            <a:r>
              <a:rPr lang="en-US" sz="11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</a:t>
            </a:r>
            <a:r>
              <a:rPr lang="en-US" sz="1100" i="1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db</a:t>
            </a:r>
            <a:r>
              <a:rPr lang="en-US" sz="11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endParaRPr lang="el-GR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I. world evolves so must software or it gets less satisfactory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Partialy</a:t>
            </a:r>
            <a:r>
              <a:rPr lang="en-US" dirty="0" smtClean="0"/>
              <a:t> holds</a:t>
            </a:r>
            <a:endParaRPr lang="el-G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 dirty="0" smtClean="0"/>
              <a:t>W</a:t>
            </a:r>
            <a:r>
              <a:rPr lang="en" dirty="0" smtClean="0"/>
              <a:t>hat is</a:t>
            </a:r>
            <a:r>
              <a:rPr lang="en" baseline="0" dirty="0" smtClean="0"/>
              <a:t> software evolution</a:t>
            </a:r>
            <a:endParaRPr lang="en" baseline="0" dirty="0"/>
          </a:p>
          <a:p>
            <a:pPr lvl="0" rtl="0">
              <a:buNone/>
            </a:pPr>
            <a:r>
              <a:rPr lang="en-US" baseline="0" dirty="0" smtClean="0"/>
              <a:t>W</a:t>
            </a:r>
            <a:r>
              <a:rPr lang="en" baseline="0" dirty="0" smtClean="0"/>
              <a:t>hat software do we target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Partialy</a:t>
            </a:r>
            <a:r>
              <a:rPr lang="en-US" dirty="0" smtClean="0"/>
              <a:t> holds</a:t>
            </a:r>
            <a:endParaRPr lang="el-G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I. world evolves so must software or it gets less satisfactory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Last 5 last 1</a:t>
            </a:r>
          </a:p>
          <a:p>
            <a:r>
              <a:rPr lang="en-US" dirty="0" smtClean="0"/>
              <a:t>last 10 last 1</a:t>
            </a:r>
            <a:endParaRPr lang="el-GR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 dirty="0" smtClean="0"/>
              <a:t>A</a:t>
            </a:r>
            <a:r>
              <a:rPr lang="en" dirty="0" smtClean="0"/>
              <a:t>s far</a:t>
            </a:r>
            <a:r>
              <a:rPr lang="en" baseline="0" dirty="0" smtClean="0"/>
              <a:t> as the formula is concerned</a:t>
            </a:r>
            <a:endParaRPr lang="en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 dirty="0" smtClean="0"/>
              <a:t>S</a:t>
            </a:r>
            <a:r>
              <a:rPr lang="en" dirty="0" smtClean="0"/>
              <a:t>chema gwors in phases</a:t>
            </a:r>
            <a:endParaRPr lang="en" baseline="0" dirty="0" smtClean="0"/>
          </a:p>
          <a:p>
            <a:pPr lvl="0" rtl="0">
              <a:buNone/>
            </a:pPr>
            <a:r>
              <a:rPr lang="en-US" baseline="0" dirty="0" smtClean="0"/>
              <a:t>E</a:t>
            </a:r>
            <a:r>
              <a:rPr lang="en" baseline="0" dirty="0" smtClean="0"/>
              <a:t>ach with smooth growth </a:t>
            </a:r>
          </a:p>
          <a:p>
            <a:pPr lvl="0" rtl="0">
              <a:buNone/>
            </a:pPr>
            <a:r>
              <a:rPr lang="en-US" baseline="0" dirty="0" smtClean="0"/>
              <a:t>E</a:t>
            </a:r>
            <a:r>
              <a:rPr lang="en" baseline="0" dirty="0" smtClean="0"/>
              <a:t>ach with shriking versions to calibrate long ones</a:t>
            </a:r>
            <a:endParaRPr lang="en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see drops</a:t>
            </a:r>
          </a:p>
          <a:p>
            <a:r>
              <a:rPr lang="en-US" dirty="0" smtClean="0"/>
              <a:t>	sudden shift</a:t>
            </a:r>
          </a:p>
          <a:p>
            <a:r>
              <a:rPr lang="en-US" dirty="0" smtClean="0"/>
              <a:t>	take place in short periods</a:t>
            </a:r>
          </a:p>
          <a:p>
            <a:r>
              <a:rPr lang="en-US" dirty="0" smtClean="0"/>
              <a:t>In</a:t>
            </a:r>
            <a:r>
              <a:rPr lang="en-US" baseline="0" dirty="0" smtClean="0"/>
              <a:t> all we see increase especially at the beginning or after large drops (positive feedback)</a:t>
            </a:r>
          </a:p>
          <a:p>
            <a:r>
              <a:rPr lang="en-US" baseline="0" dirty="0" smtClean="0"/>
              <a:t>	overall trend is increase</a:t>
            </a:r>
          </a:p>
          <a:p>
            <a:r>
              <a:rPr lang="en-US" baseline="0" dirty="0" smtClean="0"/>
              <a:t>In all we have periods of stability</a:t>
            </a:r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Small for relations</a:t>
            </a:r>
          </a:p>
          <a:p>
            <a:r>
              <a:rPr lang="en-US" dirty="0" smtClean="0"/>
              <a:t>Too</a:t>
            </a:r>
            <a:r>
              <a:rPr lang="en-US" baseline="0" dirty="0" smtClean="0"/>
              <a:t> many occurrences of zero growth</a:t>
            </a:r>
          </a:p>
          <a:p>
            <a:r>
              <a:rPr lang="en-US" baseline="0" dirty="0" smtClean="0"/>
              <a:t>	no periods of continuous change but we have small spikes</a:t>
            </a:r>
          </a:p>
          <a:p>
            <a:r>
              <a:rPr lang="en-US" baseline="0" dirty="0" smtClean="0"/>
              <a:t>Immediate + delta is followed with immediate - delta</a:t>
            </a:r>
          </a:p>
          <a:p>
            <a:r>
              <a:rPr lang="en-US" baseline="0" dirty="0" smtClean="0"/>
              <a:t>Oscillations much more on + axis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cannot see patterns of smooth growth interrupted by perfective maintenance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 dirty="0" smtClean="0"/>
              <a:t>A</a:t>
            </a:r>
            <a:r>
              <a:rPr lang="en" dirty="0" smtClean="0"/>
              <a:t>s far</a:t>
            </a:r>
            <a:r>
              <a:rPr lang="en" baseline="0" dirty="0" smtClean="0"/>
              <a:t> as the formula is concerned</a:t>
            </a:r>
            <a:endParaRPr lang="en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 smtClean="0"/>
              <a:t>REVISIT</a:t>
            </a:r>
          </a:p>
          <a:p>
            <a:pPr lvl="0" rtl="0">
              <a:buNone/>
            </a:pPr>
            <a:r>
              <a:rPr lang="en" dirty="0" smtClean="0"/>
              <a:t>- </a:t>
            </a:r>
            <a:r>
              <a:rPr lang="en" dirty="0"/>
              <a:t>in terms of informational capacity, thus resemble software</a:t>
            </a:r>
          </a:p>
          <a:p>
            <a:pPr lvl="0" rtl="0">
              <a:buNone/>
            </a:pPr>
            <a:r>
              <a:rPr lang="en" dirty="0"/>
              <a:t>- evolutions comes directly from real world, rarely from changes to software around them.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 smtClean="0"/>
              <a:t>Phases:</a:t>
            </a:r>
          </a:p>
          <a:p>
            <a:pPr lvl="0" rtl="0">
              <a:buNone/>
            </a:pPr>
            <a:r>
              <a:rPr lang="en" dirty="0" smtClean="0"/>
              <a:t>	Stability (unique for databases Lehman never mentioned them)</a:t>
            </a:r>
          </a:p>
          <a:p>
            <a:pPr lvl="0" rtl="0">
              <a:buNone/>
            </a:pPr>
            <a:r>
              <a:rPr lang="en" dirty="0" smtClean="0"/>
              <a:t>	smooth</a:t>
            </a:r>
            <a:r>
              <a:rPr lang="en" baseline="0" dirty="0" smtClean="0"/>
              <a:t> expansion</a:t>
            </a:r>
          </a:p>
          <a:p>
            <a:pPr lvl="0" rtl="0">
              <a:buNone/>
            </a:pPr>
            <a:r>
              <a:rPr lang="en" baseline="0" dirty="0" smtClean="0"/>
              <a:t>	Abrupt change</a:t>
            </a:r>
          </a:p>
          <a:p>
            <a:pPr lvl="0" rtl="0">
              <a:buNone/>
            </a:pPr>
            <a:endParaRPr lang="en" baseline="0" dirty="0" smtClean="0"/>
          </a:p>
          <a:p>
            <a:pPr lvl="0" rtl="0">
              <a:buNone/>
            </a:pPr>
            <a:r>
              <a:rPr lang="en-US" baseline="0" dirty="0" smtClean="0"/>
              <a:t>W</a:t>
            </a:r>
            <a:r>
              <a:rPr lang="en" baseline="0" dirty="0" smtClean="0"/>
              <a:t>e collect only schema related stuff</a:t>
            </a:r>
          </a:p>
          <a:p>
            <a:pPr lvl="0" rtl="0">
              <a:buNone/>
            </a:pPr>
            <a:r>
              <a:rPr lang="en" baseline="0" dirty="0" smtClean="0"/>
              <a:t>	the other code is changes </a:t>
            </a:r>
            <a:r>
              <a:rPr lang="en-US" baseline="0" dirty="0" smtClean="0"/>
              <a:t>in the meantime</a:t>
            </a:r>
          </a:p>
          <a:p>
            <a:pPr lvl="0" rtl="0">
              <a:buNone/>
            </a:pPr>
            <a:endParaRPr lang="en-US" baseline="0" dirty="0" smtClean="0"/>
          </a:p>
          <a:p>
            <a:pPr lvl="0" rtl="0">
              <a:buNone/>
            </a:pPr>
            <a:r>
              <a:rPr lang="en-US" baseline="0" dirty="0" smtClean="0"/>
              <a:t>holds</a:t>
            </a:r>
            <a:endParaRPr lang="en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 smtClean="0"/>
              <a:t>Phases:</a:t>
            </a:r>
          </a:p>
          <a:p>
            <a:pPr lvl="0" rtl="0">
              <a:buNone/>
            </a:pPr>
            <a:r>
              <a:rPr lang="en" dirty="0" smtClean="0"/>
              <a:t>	Stability (unique for databases Lehman never mentioned them)</a:t>
            </a:r>
          </a:p>
          <a:p>
            <a:pPr lvl="0" rtl="0">
              <a:buNone/>
            </a:pPr>
            <a:r>
              <a:rPr lang="en" dirty="0" smtClean="0"/>
              <a:t>	smooth</a:t>
            </a:r>
            <a:r>
              <a:rPr lang="en" baseline="0" dirty="0" smtClean="0"/>
              <a:t> expansion</a:t>
            </a:r>
          </a:p>
          <a:p>
            <a:pPr lvl="0" rtl="0">
              <a:buNone/>
            </a:pPr>
            <a:r>
              <a:rPr lang="en" baseline="0" dirty="0" smtClean="0"/>
              <a:t>	Abrupt change</a:t>
            </a:r>
          </a:p>
          <a:p>
            <a:pPr lvl="0" rtl="0">
              <a:buNone/>
            </a:pPr>
            <a:endParaRPr lang="en" baseline="0" dirty="0" smtClean="0"/>
          </a:p>
          <a:p>
            <a:pPr lvl="0" rtl="0">
              <a:buNone/>
            </a:pPr>
            <a:r>
              <a:rPr lang="en-US" baseline="0" dirty="0" smtClean="0"/>
              <a:t>W</a:t>
            </a:r>
            <a:r>
              <a:rPr lang="en" baseline="0" dirty="0" smtClean="0"/>
              <a:t>e collect only schema related stuff</a:t>
            </a:r>
          </a:p>
          <a:p>
            <a:pPr lvl="0" rtl="0">
              <a:buNone/>
            </a:pPr>
            <a:r>
              <a:rPr lang="en" baseline="0" dirty="0" smtClean="0"/>
              <a:t>	the other code is changes </a:t>
            </a:r>
            <a:r>
              <a:rPr lang="en-US" baseline="0" dirty="0" smtClean="0"/>
              <a:t>in the meantime</a:t>
            </a:r>
          </a:p>
          <a:p>
            <a:pPr lvl="0" rtl="0">
              <a:buNone/>
            </a:pPr>
            <a:endParaRPr lang="en-US" baseline="0" dirty="0" smtClean="0"/>
          </a:p>
          <a:p>
            <a:pPr lvl="0" rtl="0">
              <a:buNone/>
            </a:pPr>
            <a:r>
              <a:rPr lang="en-US" baseline="0" dirty="0" smtClean="0"/>
              <a:t>holds</a:t>
            </a:r>
            <a:endParaRPr lang="en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diminishing in values</a:t>
            </a:r>
          </a:p>
          <a:p>
            <a:r>
              <a:rPr lang="en-US" baseline="0" dirty="0" smtClean="0"/>
              <a:t>	reduction in density – drops the overall average value</a:t>
            </a:r>
          </a:p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 is frequent</a:t>
            </a:r>
            <a:r>
              <a:rPr lang="en-US" baseline="0" dirty="0" smtClean="0"/>
              <a:t> in the beginning</a:t>
            </a:r>
          </a:p>
          <a:p>
            <a:r>
              <a:rPr lang="en-US" baseline="0" dirty="0" smtClean="0"/>
              <a:t>	large changes and dense periods in any time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 expansion of growth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covered intuitions but is this ok?</a:t>
            </a:r>
          </a:p>
          <a:p>
            <a:r>
              <a:rPr lang="en-US" baseline="0" dirty="0" smtClean="0"/>
              <a:t>What about patterns</a:t>
            </a:r>
            <a:endParaRPr lang="el-GR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 dirty="0" smtClean="0"/>
              <a:t>P</a:t>
            </a:r>
            <a:r>
              <a:rPr lang="en" dirty="0" smtClean="0"/>
              <a:t>atterns do exist so indicating the law</a:t>
            </a:r>
            <a:endParaRPr lang="en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 dirty="0" smtClean="0"/>
              <a:t>B</a:t>
            </a:r>
            <a:r>
              <a:rPr lang="en" dirty="0" smtClean="0"/>
              <a:t>ounded in small values</a:t>
            </a:r>
          </a:p>
          <a:p>
            <a:pPr lvl="0" rtl="0">
              <a:buNone/>
            </a:pPr>
            <a:r>
              <a:rPr lang="en-US" dirty="0" smtClean="0"/>
              <a:t>A</a:t>
            </a:r>
            <a:r>
              <a:rPr lang="en" dirty="0" smtClean="0"/>
              <a:t>lmost all numbers are between [-2,2] or [0,2]</a:t>
            </a:r>
          </a:p>
          <a:p>
            <a:pPr lvl="0" rtl="0">
              <a:buNone/>
            </a:pPr>
            <a:r>
              <a:rPr lang="en-US" dirty="0" smtClean="0"/>
              <a:t>F</a:t>
            </a:r>
            <a:r>
              <a:rPr lang="en" dirty="0" smtClean="0"/>
              <a:t>ew changes</a:t>
            </a:r>
          </a:p>
          <a:p>
            <a:pPr lvl="0" rtl="0"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 smtClean="0"/>
              <a:t>- </a:t>
            </a:r>
            <a:r>
              <a:rPr lang="en-US" dirty="0" smtClean="0"/>
              <a:t>M</a:t>
            </a:r>
            <a:r>
              <a:rPr lang="en" dirty="0" smtClean="0"/>
              <a:t>ens software refactoring – how we do it right</a:t>
            </a:r>
          </a:p>
          <a:p>
            <a:pPr lvl="0" rtl="0">
              <a:buNone/>
            </a:pPr>
            <a:r>
              <a:rPr lang="en" dirty="0" smtClean="0"/>
              <a:t>proprietary </a:t>
            </a:r>
            <a:r>
              <a:rPr lang="en" dirty="0"/>
              <a:t>can not be confirmed</a:t>
            </a:r>
          </a:p>
          <a:p>
            <a:pPr lvl="0" rtl="0">
              <a:buNone/>
            </a:pPr>
            <a:r>
              <a:rPr lang="en" dirty="0" smtClean="0"/>
              <a:t>closed </a:t>
            </a:r>
            <a:r>
              <a:rPr lang="en" dirty="0"/>
              <a:t>- monitoring</a:t>
            </a:r>
          </a:p>
          <a:p>
            <a:pPr lvl="0" rtl="0">
              <a:buNone/>
            </a:pPr>
            <a:r>
              <a:rPr lang="en" dirty="0"/>
              <a:t>open source - more studies as data are available and can be studied after</a:t>
            </a:r>
          </a:p>
          <a:p>
            <a:pPr lvl="0" rtl="0">
              <a:buNone/>
            </a:pPr>
            <a:r>
              <a:rPr lang="en" dirty="0"/>
              <a:t>kernel, jfreechart, eclipse, (samba, openssh, bind, sendmail, sqlite, vsftpd) &lt; emph on the </a:t>
            </a:r>
            <a:r>
              <a:rPr lang="en" dirty="0" smtClean="0"/>
              <a:t>last</a:t>
            </a:r>
          </a:p>
          <a:p>
            <a:pPr lvl="0" rtl="0">
              <a:buNone/>
            </a:pPr>
            <a:endParaRPr lang="en" dirty="0" smtClean="0"/>
          </a:p>
          <a:p>
            <a:pPr lvl="0" rtl="0">
              <a:buNone/>
            </a:pPr>
            <a:r>
              <a:rPr lang="en" dirty="0" smtClean="0"/>
              <a:t>Health</a:t>
            </a:r>
            <a:r>
              <a:rPr lang="en" baseline="0" dirty="0" smtClean="0"/>
              <a:t> management system (closed) – monitored</a:t>
            </a:r>
          </a:p>
          <a:p>
            <a:pPr lvl="0" rtl="0">
              <a:buNone/>
            </a:pPr>
            <a:r>
              <a:rPr lang="en" dirty="0" smtClean="0"/>
              <a:t>Statistical</a:t>
            </a:r>
            <a:r>
              <a:rPr lang="en" baseline="0" dirty="0" smtClean="0"/>
              <a:t> information (closed) – authors note dificulty in collectin the data</a:t>
            </a:r>
            <a:endParaRPr lang="en" dirty="0"/>
          </a:p>
          <a:p>
            <a:endParaRPr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 dirty="0" smtClean="0"/>
              <a:t>F</a:t>
            </a:r>
            <a:r>
              <a:rPr lang="en" dirty="0" smtClean="0"/>
              <a:t>eedback holds so we expect perfective</a:t>
            </a:r>
            <a:r>
              <a:rPr lang="en" baseline="0" dirty="0" smtClean="0"/>
              <a:t> maintenance</a:t>
            </a:r>
            <a:r>
              <a:rPr lang="en" dirty="0" smtClean="0"/>
              <a:t> maintenace </a:t>
            </a:r>
            <a:endParaRPr lang="en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dropping rather than rising</a:t>
            </a:r>
            <a:endParaRPr lang="en-US" baseline="0" dirty="0" smtClean="0"/>
          </a:p>
          <a:p>
            <a:r>
              <a:rPr lang="en-US" dirty="0" smtClean="0"/>
              <a:t>Changes also decline in density over time so complexity declines maintenance</a:t>
            </a:r>
            <a:r>
              <a:rPr lang="en-US" baseline="0" dirty="0" smtClean="0"/>
              <a:t> becomes easier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Confidence?</a:t>
            </a:r>
          </a:p>
          <a:p>
            <a:r>
              <a:rPr lang="en-US" baseline="0" dirty="0" smtClean="0"/>
              <a:t>Complexity is estimates</a:t>
            </a:r>
            <a:endParaRPr lang="el-GR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Divide</a:t>
            </a:r>
            <a:r>
              <a:rPr lang="en-US" baseline="0" dirty="0" smtClean="0"/>
              <a:t> findings in two categories</a:t>
            </a:r>
          </a:p>
          <a:p>
            <a:r>
              <a:rPr lang="en-US" baseline="0" dirty="0" smtClean="0"/>
              <a:t> -High Certain</a:t>
            </a:r>
          </a:p>
          <a:p>
            <a:r>
              <a:rPr lang="en-US" baseline="0" dirty="0" smtClean="0"/>
              <a:t> -need further work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avoid the term law – don’t have</a:t>
            </a:r>
            <a:r>
              <a:rPr lang="en-US" baseline="0" dirty="0" smtClean="0"/>
              <a:t> unshakable evidence of their existence</a:t>
            </a:r>
          </a:p>
          <a:p>
            <a:pPr>
              <a:buFontTx/>
              <a:buChar char="-"/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Example for syntactic</a:t>
            </a:r>
          </a:p>
          <a:p>
            <a:r>
              <a:rPr lang="en-US" dirty="0" smtClean="0"/>
              <a:t>	relation</a:t>
            </a:r>
            <a:r>
              <a:rPr lang="en-US" baseline="0" dirty="0" smtClean="0"/>
              <a:t> removed causes direct failure in apps</a:t>
            </a:r>
            <a:endParaRPr lang="en-US" dirty="0" smtClean="0"/>
          </a:p>
          <a:p>
            <a:r>
              <a:rPr lang="en-US" dirty="0" smtClean="0"/>
              <a:t>Example for</a:t>
            </a:r>
            <a:r>
              <a:rPr lang="en-US" baseline="0" dirty="0" smtClean="0"/>
              <a:t> semantic</a:t>
            </a:r>
          </a:p>
          <a:p>
            <a:r>
              <a:rPr lang="en-US" baseline="0" dirty="0" smtClean="0"/>
              <a:t>	attribute insertion might add information that is not known and ignored by apps</a:t>
            </a:r>
          </a:p>
          <a:p>
            <a:endParaRPr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FontTx/>
              <a:buChar char="-"/>
            </a:pPr>
            <a:endParaRPr lang="en-US" baseline="0" dirty="0" smtClean="0"/>
          </a:p>
          <a:p>
            <a:pPr>
              <a:buFontTx/>
              <a:buChar char="-"/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-</a:t>
            </a:r>
          </a:p>
          <a:p>
            <a:pPr>
              <a:buFontTx/>
              <a:buChar char="-"/>
            </a:pPr>
            <a:r>
              <a:rPr lang="en-US" dirty="0" smtClean="0"/>
              <a:t>And definition</a:t>
            </a:r>
          </a:p>
          <a:p>
            <a:pPr>
              <a:buFontTx/>
              <a:buNone/>
            </a:pPr>
            <a:r>
              <a:rPr lang="en-US" dirty="0" smtClean="0"/>
              <a:t>-we automate stuff so we speculate</a:t>
            </a:r>
          </a:p>
          <a:p>
            <a:pPr>
              <a:buFontTx/>
              <a:buNone/>
            </a:pPr>
            <a:r>
              <a:rPr lang="en-US" dirty="0" smtClean="0"/>
              <a:t>we</a:t>
            </a:r>
            <a:r>
              <a:rPr lang="en-US" baseline="0" dirty="0" smtClean="0"/>
              <a:t> only consider drops</a:t>
            </a:r>
          </a:p>
          <a:p>
            <a:pPr>
              <a:buFontTx/>
              <a:buNone/>
            </a:pPr>
            <a:r>
              <a:rPr lang="en-US" baseline="0" dirty="0" smtClean="0"/>
              <a:t> uncertainty but much better</a:t>
            </a:r>
          </a:p>
          <a:p>
            <a:pPr>
              <a:buFontTx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Don’t have data</a:t>
            </a:r>
          </a:p>
          <a:p>
            <a:r>
              <a:rPr lang="en-US" dirty="0" smtClean="0"/>
              <a:t>Cms’s target speed</a:t>
            </a:r>
            <a:endParaRPr lang="en-US" baseline="0" dirty="0" smtClean="0"/>
          </a:p>
          <a:p>
            <a:pPr>
              <a:buFontTx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FontTx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- open source, publicly available</a:t>
            </a:r>
          </a:p>
          <a:p>
            <a:pPr lvl="0" rtl="0">
              <a:buNone/>
            </a:pPr>
            <a:r>
              <a:rPr lang="en"/>
              <a:t>- also cleansed CMS Med Scientific</a:t>
            </a:r>
          </a:p>
          <a:p>
            <a:pPr lvl="0" rtl="0">
              <a:buNone/>
            </a:pPr>
            <a:r>
              <a:rPr lang="en"/>
              <a:t>- for both relations and attributes</a:t>
            </a:r>
          </a:p>
          <a:p>
            <a:pPr lvl="0" rtl="0">
              <a:buNone/>
            </a:pPr>
            <a:r>
              <a:rPr lang="en"/>
              <a:t>- laws are abstract, we present in tuition on wording of the laws</a:t>
            </a:r>
          </a:p>
          <a:p>
            <a:pPr lvl="0" rtl="0">
              <a:buNone/>
            </a:pPr>
            <a:r>
              <a:rPr lang="en"/>
              <a:t>  we also restructure them for better understanding</a:t>
            </a:r>
          </a:p>
          <a:p>
            <a:pPr lvl="0" rtl="0">
              <a:buNone/>
            </a:pPr>
            <a:r>
              <a:rPr lang="en"/>
              <a:t>- we avoid generalization</a:t>
            </a:r>
          </a:p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Shape 25"/>
          <p:cNvGrpSpPr/>
          <p:nvPr/>
        </p:nvGrpSpPr>
        <p:grpSpPr>
          <a:xfrm rot="10800000" flipH="1">
            <a:off x="0" y="-256"/>
            <a:ext cx="9162288" cy="4114897"/>
            <a:chOff x="-7937" y="4255637"/>
            <a:chExt cx="9144000" cy="2606675"/>
          </a:xfrm>
        </p:grpSpPr>
        <p:sp>
          <p:nvSpPr>
            <p:cNvPr id="26" name="Shape 26"/>
            <p:cNvSpPr/>
            <p:nvPr/>
          </p:nvSpPr>
          <p:spPr>
            <a:xfrm>
              <a:off x="1958975" y="4315962"/>
              <a:ext cx="79375" cy="12700"/>
            </a:xfrm>
            <a:custGeom>
              <a:avLst/>
              <a:gdLst/>
              <a:ahLst/>
              <a:cxnLst/>
              <a:rect l="0" t="0" r="0" b="0"/>
              <a:pathLst>
                <a:path w="50" h="8" extrusionOk="0">
                  <a:moveTo>
                    <a:pt x="50" y="8"/>
                  </a:moveTo>
                  <a:lnTo>
                    <a:pt x="50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16" y="6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27" name="Shape 27"/>
            <p:cNvSpPr/>
            <p:nvPr/>
          </p:nvSpPr>
          <p:spPr>
            <a:xfrm>
              <a:off x="8777288" y="4306437"/>
              <a:ext cx="347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28" name="Shape 28"/>
            <p:cNvSpPr/>
            <p:nvPr/>
          </p:nvSpPr>
          <p:spPr>
            <a:xfrm>
              <a:off x="8812213" y="4306437"/>
              <a:ext cx="323850" cy="25400"/>
            </a:xfrm>
            <a:custGeom>
              <a:avLst/>
              <a:gdLst/>
              <a:ahLst/>
              <a:cxnLst/>
              <a:rect l="0" t="0" r="0" b="0"/>
              <a:pathLst>
                <a:path w="204" h="16" extrusionOk="0">
                  <a:moveTo>
                    <a:pt x="198" y="4"/>
                  </a:moveTo>
                  <a:lnTo>
                    <a:pt x="198" y="4"/>
                  </a:lnTo>
                  <a:lnTo>
                    <a:pt x="200" y="6"/>
                  </a:lnTo>
                  <a:lnTo>
                    <a:pt x="198" y="6"/>
                  </a:lnTo>
                  <a:lnTo>
                    <a:pt x="188" y="6"/>
                  </a:lnTo>
                  <a:lnTo>
                    <a:pt x="154" y="6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4" y="8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06" y="6"/>
                  </a:lnTo>
                  <a:lnTo>
                    <a:pt x="7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4"/>
                  </a:lnTo>
                  <a:lnTo>
                    <a:pt x="42" y="8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90" y="6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90" y="16"/>
                  </a:lnTo>
                  <a:lnTo>
                    <a:pt x="112" y="14"/>
                  </a:lnTo>
                  <a:lnTo>
                    <a:pt x="134" y="12"/>
                  </a:lnTo>
                  <a:lnTo>
                    <a:pt x="166" y="14"/>
                  </a:lnTo>
                  <a:lnTo>
                    <a:pt x="164" y="8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200" y="8"/>
                  </a:lnTo>
                  <a:lnTo>
                    <a:pt x="204" y="6"/>
                  </a:lnTo>
                  <a:lnTo>
                    <a:pt x="202" y="6"/>
                  </a:lnTo>
                  <a:lnTo>
                    <a:pt x="198" y="4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29" name="Shape 29"/>
            <p:cNvSpPr/>
            <p:nvPr/>
          </p:nvSpPr>
          <p:spPr>
            <a:xfrm>
              <a:off x="4943476" y="4322312"/>
              <a:ext cx="92075" cy="15875"/>
            </a:xfrm>
            <a:custGeom>
              <a:avLst/>
              <a:gdLst/>
              <a:ahLst/>
              <a:cxnLst/>
              <a:rect l="0" t="0" r="0" b="0"/>
              <a:pathLst>
                <a:path w="58" h="10" extrusionOk="0">
                  <a:moveTo>
                    <a:pt x="0" y="0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26" y="6"/>
                  </a:lnTo>
                  <a:lnTo>
                    <a:pt x="34" y="8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38" y="6"/>
                  </a:lnTo>
                  <a:lnTo>
                    <a:pt x="2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30" name="Shape 30"/>
            <p:cNvSpPr/>
            <p:nvPr/>
          </p:nvSpPr>
          <p:spPr>
            <a:xfrm>
              <a:off x="4718051" y="4319137"/>
              <a:ext cx="104775" cy="9525"/>
            </a:xfrm>
            <a:custGeom>
              <a:avLst/>
              <a:gdLst/>
              <a:ahLst/>
              <a:cxnLst/>
              <a:rect l="0" t="0" r="0" b="0"/>
              <a:pathLst>
                <a:path w="66" h="6" extrusionOk="0">
                  <a:moveTo>
                    <a:pt x="4" y="0"/>
                  </a:moveTo>
                  <a:lnTo>
                    <a:pt x="0" y="0"/>
                  </a:lnTo>
                  <a:lnTo>
                    <a:pt x="66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31" name="Shape 31"/>
            <p:cNvSpPr/>
            <p:nvPr/>
          </p:nvSpPr>
          <p:spPr>
            <a:xfrm>
              <a:off x="3927476" y="4331837"/>
              <a:ext cx="12700" cy="3175"/>
            </a:xfrm>
            <a:custGeom>
              <a:avLst/>
              <a:gdLst/>
              <a:ahLst/>
              <a:cxnLst/>
              <a:rect l="0" t="0" r="0" b="0"/>
              <a:pathLst>
                <a:path w="8" h="2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32" name="Shape 32"/>
            <p:cNvSpPr/>
            <p:nvPr/>
          </p:nvSpPr>
          <p:spPr>
            <a:xfrm>
              <a:off x="3792537" y="4315962"/>
              <a:ext cx="65088" cy="12700"/>
            </a:xfrm>
            <a:custGeom>
              <a:avLst/>
              <a:gdLst/>
              <a:ahLst/>
              <a:cxnLst/>
              <a:rect l="0" t="0" r="0" b="0"/>
              <a:pathLst>
                <a:path w="41" h="8" extrusionOk="0">
                  <a:moveTo>
                    <a:pt x="41" y="8"/>
                  </a:moveTo>
                  <a:lnTo>
                    <a:pt x="41" y="8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41" y="8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33" name="Shape 33"/>
            <p:cNvSpPr/>
            <p:nvPr/>
          </p:nvSpPr>
          <p:spPr>
            <a:xfrm>
              <a:off x="2363788" y="4328662"/>
              <a:ext cx="225425" cy="15875"/>
            </a:xfrm>
            <a:custGeom>
              <a:avLst/>
              <a:gdLst/>
              <a:ahLst/>
              <a:cxnLst/>
              <a:rect l="0" t="0" r="0" b="0"/>
              <a:pathLst>
                <a:path w="142" h="10" extrusionOk="0">
                  <a:moveTo>
                    <a:pt x="54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4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6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92" y="8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88" y="4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82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34" name="Shape 34"/>
            <p:cNvSpPr/>
            <p:nvPr/>
          </p:nvSpPr>
          <p:spPr>
            <a:xfrm>
              <a:off x="2509838" y="4331837"/>
              <a:ext cx="44450" cy="3175"/>
            </a:xfrm>
            <a:custGeom>
              <a:avLst/>
              <a:gdLst/>
              <a:ahLst/>
              <a:cxnLst/>
              <a:rect l="0" t="0" r="0" b="0"/>
              <a:pathLst>
                <a:path w="28" h="2" extrusionOk="0">
                  <a:moveTo>
                    <a:pt x="0" y="0"/>
                  </a:moveTo>
                  <a:lnTo>
                    <a:pt x="0" y="0"/>
                  </a:lnTo>
                  <a:lnTo>
                    <a:pt x="28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35" name="Shape 35"/>
            <p:cNvSpPr/>
            <p:nvPr/>
          </p:nvSpPr>
          <p:spPr>
            <a:xfrm>
              <a:off x="3224213" y="4328662"/>
              <a:ext cx="15875" cy="3175"/>
            </a:xfrm>
            <a:custGeom>
              <a:avLst/>
              <a:gdLst/>
              <a:ahLst/>
              <a:cxnLst/>
              <a:rect l="0" t="0" r="0" b="0"/>
              <a:pathLst>
                <a:path w="10" h="2" extrusionOk="0">
                  <a:moveTo>
                    <a:pt x="10" y="2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36" name="Shape 36"/>
            <p:cNvSpPr/>
            <p:nvPr/>
          </p:nvSpPr>
          <p:spPr>
            <a:xfrm>
              <a:off x="2155825" y="4328662"/>
              <a:ext cx="246062" cy="15875"/>
            </a:xfrm>
            <a:custGeom>
              <a:avLst/>
              <a:gdLst/>
              <a:ahLst/>
              <a:cxnLst/>
              <a:rect l="0" t="0" r="0" b="0"/>
              <a:pathLst>
                <a:path w="155" h="10" extrusionOk="0">
                  <a:moveTo>
                    <a:pt x="58" y="0"/>
                  </a:move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4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0" y="8"/>
                  </a:lnTo>
                  <a:lnTo>
                    <a:pt x="62" y="10"/>
                  </a:lnTo>
                  <a:lnTo>
                    <a:pt x="101" y="10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03" y="4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37" name="Shape 37"/>
            <p:cNvSpPr/>
            <p:nvPr/>
          </p:nvSpPr>
          <p:spPr>
            <a:xfrm>
              <a:off x="2538413" y="4312787"/>
              <a:ext cx="85725" cy="6350"/>
            </a:xfrm>
            <a:custGeom>
              <a:avLst/>
              <a:gdLst/>
              <a:ahLst/>
              <a:cxnLst/>
              <a:rect l="0" t="0" r="0" b="0"/>
              <a:pathLst>
                <a:path w="54" h="4" extrusionOk="0">
                  <a:moveTo>
                    <a:pt x="54" y="2"/>
                  </a:moveTo>
                  <a:lnTo>
                    <a:pt x="54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" y="4"/>
                  </a:lnTo>
                  <a:lnTo>
                    <a:pt x="26" y="4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38" name="Shape 38"/>
            <p:cNvSpPr/>
            <p:nvPr/>
          </p:nvSpPr>
          <p:spPr>
            <a:xfrm>
              <a:off x="1860550" y="4341362"/>
              <a:ext cx="47700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39" name="Shape 39"/>
            <p:cNvSpPr/>
            <p:nvPr/>
          </p:nvSpPr>
          <p:spPr>
            <a:xfrm>
              <a:off x="8697913" y="4306437"/>
              <a:ext cx="380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40" name="Shape 40"/>
            <p:cNvSpPr/>
            <p:nvPr/>
          </p:nvSpPr>
          <p:spPr>
            <a:xfrm>
              <a:off x="7788275" y="4290562"/>
              <a:ext cx="19050" cy="3175"/>
            </a:xfrm>
            <a:custGeom>
              <a:avLst/>
              <a:gdLst/>
              <a:ahLst/>
              <a:cxnLst/>
              <a:rect l="0" t="0" r="0" b="0"/>
              <a:pathLst>
                <a:path w="12" h="2" extrusionOk="0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41" name="Shape 41"/>
            <p:cNvSpPr/>
            <p:nvPr/>
          </p:nvSpPr>
          <p:spPr>
            <a:xfrm>
              <a:off x="7581900" y="4287387"/>
              <a:ext cx="3175" cy="6350"/>
            </a:xfrm>
            <a:custGeom>
              <a:avLst/>
              <a:gdLst/>
              <a:ahLst/>
              <a:cxnLst/>
              <a:rect l="0" t="0" r="0" b="0"/>
              <a:pathLst>
                <a:path w="2" h="4" extrusionOk="0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42" name="Shape 42"/>
            <p:cNvSpPr/>
            <p:nvPr/>
          </p:nvSpPr>
          <p:spPr>
            <a:xfrm>
              <a:off x="4556126" y="433501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43" name="Shape 43"/>
            <p:cNvSpPr/>
            <p:nvPr/>
          </p:nvSpPr>
          <p:spPr>
            <a:xfrm>
              <a:off x="4530726" y="4338187"/>
              <a:ext cx="3175" cy="3175"/>
            </a:xfrm>
            <a:custGeom>
              <a:avLst/>
              <a:gdLst/>
              <a:ahLst/>
              <a:cxnLst/>
              <a:rect l="0" t="0" r="0" b="0"/>
              <a:pathLst>
                <a:path w="2" h="2" extrusionOk="0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44" name="Shape 44"/>
            <p:cNvSpPr/>
            <p:nvPr/>
          </p:nvSpPr>
          <p:spPr>
            <a:xfrm>
              <a:off x="4521201" y="4341362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0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45" name="Shape 45"/>
            <p:cNvSpPr/>
            <p:nvPr/>
          </p:nvSpPr>
          <p:spPr>
            <a:xfrm>
              <a:off x="4546601" y="4338187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2"/>
                  </a:move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46" name="Shape 46"/>
            <p:cNvSpPr/>
            <p:nvPr/>
          </p:nvSpPr>
          <p:spPr>
            <a:xfrm>
              <a:off x="-7937" y="4255637"/>
              <a:ext cx="9134475" cy="2606675"/>
            </a:xfrm>
            <a:custGeom>
              <a:avLst/>
              <a:gdLst/>
              <a:ahLst/>
              <a:cxnLst/>
              <a:rect l="0" t="0" r="0" b="0"/>
              <a:pathLst>
                <a:path w="5754" h="1642" extrusionOk="0">
                  <a:moveTo>
                    <a:pt x="5562" y="40"/>
                  </a:moveTo>
                  <a:lnTo>
                    <a:pt x="5562" y="40"/>
                  </a:lnTo>
                  <a:lnTo>
                    <a:pt x="5532" y="40"/>
                  </a:lnTo>
                  <a:lnTo>
                    <a:pt x="5520" y="36"/>
                  </a:lnTo>
                  <a:lnTo>
                    <a:pt x="5510" y="34"/>
                  </a:lnTo>
                  <a:lnTo>
                    <a:pt x="5484" y="32"/>
                  </a:lnTo>
                  <a:lnTo>
                    <a:pt x="5438" y="30"/>
                  </a:lnTo>
                  <a:lnTo>
                    <a:pt x="5498" y="42"/>
                  </a:lnTo>
                  <a:lnTo>
                    <a:pt x="5498" y="42"/>
                  </a:lnTo>
                  <a:lnTo>
                    <a:pt x="5442" y="40"/>
                  </a:lnTo>
                  <a:lnTo>
                    <a:pt x="5442" y="40"/>
                  </a:lnTo>
                  <a:lnTo>
                    <a:pt x="5448" y="38"/>
                  </a:lnTo>
                  <a:lnTo>
                    <a:pt x="5446" y="38"/>
                  </a:lnTo>
                  <a:lnTo>
                    <a:pt x="5444" y="36"/>
                  </a:lnTo>
                  <a:lnTo>
                    <a:pt x="5444" y="36"/>
                  </a:lnTo>
                  <a:lnTo>
                    <a:pt x="5444" y="38"/>
                  </a:lnTo>
                  <a:lnTo>
                    <a:pt x="5444" y="38"/>
                  </a:lnTo>
                  <a:lnTo>
                    <a:pt x="5438" y="38"/>
                  </a:lnTo>
                  <a:lnTo>
                    <a:pt x="5414" y="38"/>
                  </a:lnTo>
                  <a:lnTo>
                    <a:pt x="5414" y="38"/>
                  </a:lnTo>
                  <a:lnTo>
                    <a:pt x="5366" y="34"/>
                  </a:lnTo>
                  <a:lnTo>
                    <a:pt x="5338" y="34"/>
                  </a:lnTo>
                  <a:lnTo>
                    <a:pt x="5304" y="34"/>
                  </a:lnTo>
                  <a:lnTo>
                    <a:pt x="5302" y="34"/>
                  </a:lnTo>
                  <a:lnTo>
                    <a:pt x="5263" y="34"/>
                  </a:lnTo>
                  <a:lnTo>
                    <a:pt x="5263" y="34"/>
                  </a:lnTo>
                  <a:lnTo>
                    <a:pt x="5282" y="36"/>
                  </a:lnTo>
                  <a:lnTo>
                    <a:pt x="5300" y="40"/>
                  </a:lnTo>
                  <a:lnTo>
                    <a:pt x="5302" y="40"/>
                  </a:lnTo>
                  <a:lnTo>
                    <a:pt x="5302" y="40"/>
                  </a:lnTo>
                  <a:lnTo>
                    <a:pt x="5308" y="42"/>
                  </a:lnTo>
                  <a:lnTo>
                    <a:pt x="5308" y="44"/>
                  </a:lnTo>
                  <a:lnTo>
                    <a:pt x="5308" y="44"/>
                  </a:lnTo>
                  <a:lnTo>
                    <a:pt x="5302" y="46"/>
                  </a:lnTo>
                  <a:lnTo>
                    <a:pt x="5280" y="50"/>
                  </a:lnTo>
                  <a:lnTo>
                    <a:pt x="5280" y="50"/>
                  </a:lnTo>
                  <a:lnTo>
                    <a:pt x="5253" y="50"/>
                  </a:lnTo>
                  <a:lnTo>
                    <a:pt x="5237" y="48"/>
                  </a:lnTo>
                  <a:lnTo>
                    <a:pt x="5237" y="48"/>
                  </a:lnTo>
                  <a:lnTo>
                    <a:pt x="5255" y="44"/>
                  </a:lnTo>
                  <a:lnTo>
                    <a:pt x="5269" y="40"/>
                  </a:lnTo>
                  <a:lnTo>
                    <a:pt x="5255" y="40"/>
                  </a:lnTo>
                  <a:lnTo>
                    <a:pt x="5255" y="40"/>
                  </a:lnTo>
                  <a:lnTo>
                    <a:pt x="5245" y="36"/>
                  </a:lnTo>
                  <a:lnTo>
                    <a:pt x="5235" y="34"/>
                  </a:lnTo>
                  <a:lnTo>
                    <a:pt x="5189" y="24"/>
                  </a:lnTo>
                  <a:lnTo>
                    <a:pt x="5189" y="24"/>
                  </a:lnTo>
                  <a:lnTo>
                    <a:pt x="5183" y="26"/>
                  </a:lnTo>
                  <a:lnTo>
                    <a:pt x="5187" y="28"/>
                  </a:lnTo>
                  <a:lnTo>
                    <a:pt x="5213" y="32"/>
                  </a:lnTo>
                  <a:lnTo>
                    <a:pt x="5213" y="32"/>
                  </a:lnTo>
                  <a:lnTo>
                    <a:pt x="5197" y="32"/>
                  </a:lnTo>
                  <a:lnTo>
                    <a:pt x="5217" y="32"/>
                  </a:lnTo>
                  <a:lnTo>
                    <a:pt x="5217" y="32"/>
                  </a:lnTo>
                  <a:lnTo>
                    <a:pt x="5235" y="36"/>
                  </a:lnTo>
                  <a:lnTo>
                    <a:pt x="5241" y="38"/>
                  </a:lnTo>
                  <a:lnTo>
                    <a:pt x="5245" y="40"/>
                  </a:lnTo>
                  <a:lnTo>
                    <a:pt x="5245" y="40"/>
                  </a:lnTo>
                  <a:lnTo>
                    <a:pt x="5233" y="38"/>
                  </a:lnTo>
                  <a:lnTo>
                    <a:pt x="5225" y="36"/>
                  </a:lnTo>
                  <a:lnTo>
                    <a:pt x="5217" y="34"/>
                  </a:lnTo>
                  <a:lnTo>
                    <a:pt x="5197" y="32"/>
                  </a:lnTo>
                  <a:lnTo>
                    <a:pt x="5153" y="30"/>
                  </a:lnTo>
                  <a:lnTo>
                    <a:pt x="5165" y="32"/>
                  </a:lnTo>
                  <a:lnTo>
                    <a:pt x="5159" y="32"/>
                  </a:lnTo>
                  <a:lnTo>
                    <a:pt x="5183" y="38"/>
                  </a:lnTo>
                  <a:lnTo>
                    <a:pt x="5183" y="38"/>
                  </a:lnTo>
                  <a:lnTo>
                    <a:pt x="5149" y="36"/>
                  </a:lnTo>
                  <a:lnTo>
                    <a:pt x="5131" y="34"/>
                  </a:lnTo>
                  <a:lnTo>
                    <a:pt x="5127" y="32"/>
                  </a:lnTo>
                  <a:lnTo>
                    <a:pt x="5127" y="30"/>
                  </a:lnTo>
                  <a:lnTo>
                    <a:pt x="5135" y="28"/>
                  </a:lnTo>
                  <a:lnTo>
                    <a:pt x="5135" y="28"/>
                  </a:lnTo>
                  <a:lnTo>
                    <a:pt x="5087" y="26"/>
                  </a:lnTo>
                  <a:lnTo>
                    <a:pt x="5065" y="24"/>
                  </a:lnTo>
                  <a:lnTo>
                    <a:pt x="5047" y="22"/>
                  </a:lnTo>
                  <a:lnTo>
                    <a:pt x="5011" y="24"/>
                  </a:lnTo>
                  <a:lnTo>
                    <a:pt x="5011" y="24"/>
                  </a:lnTo>
                  <a:lnTo>
                    <a:pt x="5043" y="30"/>
                  </a:lnTo>
                  <a:lnTo>
                    <a:pt x="5057" y="32"/>
                  </a:lnTo>
                  <a:lnTo>
                    <a:pt x="5075" y="32"/>
                  </a:lnTo>
                  <a:lnTo>
                    <a:pt x="5043" y="32"/>
                  </a:lnTo>
                  <a:lnTo>
                    <a:pt x="5051" y="34"/>
                  </a:lnTo>
                  <a:lnTo>
                    <a:pt x="5051" y="34"/>
                  </a:lnTo>
                  <a:lnTo>
                    <a:pt x="5031" y="34"/>
                  </a:lnTo>
                  <a:lnTo>
                    <a:pt x="5031" y="34"/>
                  </a:lnTo>
                  <a:lnTo>
                    <a:pt x="5027" y="36"/>
                  </a:lnTo>
                  <a:lnTo>
                    <a:pt x="5027" y="36"/>
                  </a:lnTo>
                  <a:lnTo>
                    <a:pt x="5019" y="34"/>
                  </a:lnTo>
                  <a:lnTo>
                    <a:pt x="5017" y="32"/>
                  </a:lnTo>
                  <a:lnTo>
                    <a:pt x="5015" y="32"/>
                  </a:lnTo>
                  <a:lnTo>
                    <a:pt x="5015" y="30"/>
                  </a:lnTo>
                  <a:lnTo>
                    <a:pt x="5011" y="28"/>
                  </a:lnTo>
                  <a:lnTo>
                    <a:pt x="5001" y="26"/>
                  </a:lnTo>
                  <a:lnTo>
                    <a:pt x="4953" y="26"/>
                  </a:lnTo>
                  <a:lnTo>
                    <a:pt x="4953" y="26"/>
                  </a:lnTo>
                  <a:lnTo>
                    <a:pt x="4967" y="26"/>
                  </a:lnTo>
                  <a:lnTo>
                    <a:pt x="4969" y="28"/>
                  </a:lnTo>
                  <a:lnTo>
                    <a:pt x="4969" y="28"/>
                  </a:lnTo>
                  <a:lnTo>
                    <a:pt x="4955" y="32"/>
                  </a:lnTo>
                  <a:lnTo>
                    <a:pt x="4945" y="30"/>
                  </a:lnTo>
                  <a:lnTo>
                    <a:pt x="4945" y="30"/>
                  </a:lnTo>
                  <a:lnTo>
                    <a:pt x="4923" y="26"/>
                  </a:lnTo>
                  <a:lnTo>
                    <a:pt x="4923" y="26"/>
                  </a:lnTo>
                  <a:lnTo>
                    <a:pt x="4919" y="28"/>
                  </a:lnTo>
                  <a:lnTo>
                    <a:pt x="4919" y="28"/>
                  </a:lnTo>
                  <a:lnTo>
                    <a:pt x="4879" y="24"/>
                  </a:lnTo>
                  <a:lnTo>
                    <a:pt x="4869" y="22"/>
                  </a:lnTo>
                  <a:lnTo>
                    <a:pt x="4867" y="20"/>
                  </a:lnTo>
                  <a:lnTo>
                    <a:pt x="4867" y="18"/>
                  </a:lnTo>
                  <a:lnTo>
                    <a:pt x="4867" y="18"/>
                  </a:lnTo>
                  <a:lnTo>
                    <a:pt x="4895" y="18"/>
                  </a:lnTo>
                  <a:lnTo>
                    <a:pt x="4911" y="22"/>
                  </a:lnTo>
                  <a:lnTo>
                    <a:pt x="4911" y="22"/>
                  </a:lnTo>
                  <a:lnTo>
                    <a:pt x="4907" y="20"/>
                  </a:lnTo>
                  <a:lnTo>
                    <a:pt x="4907" y="18"/>
                  </a:lnTo>
                  <a:lnTo>
                    <a:pt x="4907" y="18"/>
                  </a:lnTo>
                  <a:lnTo>
                    <a:pt x="4865" y="18"/>
                  </a:lnTo>
                  <a:lnTo>
                    <a:pt x="4843" y="20"/>
                  </a:lnTo>
                  <a:lnTo>
                    <a:pt x="4827" y="24"/>
                  </a:lnTo>
                  <a:lnTo>
                    <a:pt x="4801" y="24"/>
                  </a:lnTo>
                  <a:lnTo>
                    <a:pt x="4801" y="24"/>
                  </a:lnTo>
                  <a:lnTo>
                    <a:pt x="4789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61" y="26"/>
                  </a:lnTo>
                  <a:lnTo>
                    <a:pt x="4761" y="26"/>
                  </a:lnTo>
                  <a:lnTo>
                    <a:pt x="4771" y="26"/>
                  </a:lnTo>
                  <a:lnTo>
                    <a:pt x="4771" y="26"/>
                  </a:lnTo>
                  <a:lnTo>
                    <a:pt x="4719" y="24"/>
                  </a:lnTo>
                  <a:lnTo>
                    <a:pt x="4671" y="24"/>
                  </a:lnTo>
                  <a:lnTo>
                    <a:pt x="4669" y="22"/>
                  </a:lnTo>
                  <a:lnTo>
                    <a:pt x="4669" y="22"/>
                  </a:lnTo>
                  <a:lnTo>
                    <a:pt x="4665" y="22"/>
                  </a:lnTo>
                  <a:lnTo>
                    <a:pt x="4665" y="20"/>
                  </a:lnTo>
                  <a:lnTo>
                    <a:pt x="4665" y="20"/>
                  </a:lnTo>
                  <a:lnTo>
                    <a:pt x="4629" y="20"/>
                  </a:lnTo>
                  <a:lnTo>
                    <a:pt x="4609" y="22"/>
                  </a:lnTo>
                  <a:lnTo>
                    <a:pt x="4609" y="22"/>
                  </a:lnTo>
                  <a:lnTo>
                    <a:pt x="4567" y="18"/>
                  </a:lnTo>
                  <a:lnTo>
                    <a:pt x="4553" y="26"/>
                  </a:lnTo>
                  <a:lnTo>
                    <a:pt x="4551" y="24"/>
                  </a:lnTo>
                  <a:lnTo>
                    <a:pt x="4551" y="26"/>
                  </a:lnTo>
                  <a:lnTo>
                    <a:pt x="4549" y="26"/>
                  </a:lnTo>
                  <a:lnTo>
                    <a:pt x="4549" y="26"/>
                  </a:lnTo>
                  <a:lnTo>
                    <a:pt x="4535" y="22"/>
                  </a:lnTo>
                  <a:lnTo>
                    <a:pt x="4515" y="20"/>
                  </a:lnTo>
                  <a:lnTo>
                    <a:pt x="4459" y="14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73" y="16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57" y="16"/>
                  </a:lnTo>
                  <a:lnTo>
                    <a:pt x="4357" y="14"/>
                  </a:lnTo>
                  <a:lnTo>
                    <a:pt x="4357" y="14"/>
                  </a:lnTo>
                  <a:lnTo>
                    <a:pt x="4367" y="12"/>
                  </a:lnTo>
                  <a:lnTo>
                    <a:pt x="4367" y="12"/>
                  </a:lnTo>
                  <a:lnTo>
                    <a:pt x="4345" y="14"/>
                  </a:lnTo>
                  <a:lnTo>
                    <a:pt x="4331" y="18"/>
                  </a:lnTo>
                  <a:lnTo>
                    <a:pt x="4331" y="18"/>
                  </a:lnTo>
                  <a:lnTo>
                    <a:pt x="4284" y="20"/>
                  </a:lnTo>
                  <a:lnTo>
                    <a:pt x="4256" y="18"/>
                  </a:lnTo>
                  <a:lnTo>
                    <a:pt x="4220" y="18"/>
                  </a:lnTo>
                  <a:lnTo>
                    <a:pt x="4220" y="18"/>
                  </a:lnTo>
                  <a:lnTo>
                    <a:pt x="4194" y="14"/>
                  </a:lnTo>
                  <a:lnTo>
                    <a:pt x="4178" y="8"/>
                  </a:lnTo>
                  <a:lnTo>
                    <a:pt x="4160" y="4"/>
                  </a:lnTo>
                  <a:lnTo>
                    <a:pt x="4132" y="2"/>
                  </a:lnTo>
                  <a:lnTo>
                    <a:pt x="4132" y="2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3992" y="0"/>
                  </a:lnTo>
                  <a:lnTo>
                    <a:pt x="3952" y="0"/>
                  </a:lnTo>
                  <a:lnTo>
                    <a:pt x="3952" y="0"/>
                  </a:lnTo>
                  <a:lnTo>
                    <a:pt x="3944" y="2"/>
                  </a:lnTo>
                  <a:lnTo>
                    <a:pt x="3940" y="2"/>
                  </a:lnTo>
                  <a:lnTo>
                    <a:pt x="3928" y="4"/>
                  </a:lnTo>
                  <a:lnTo>
                    <a:pt x="3906" y="6"/>
                  </a:lnTo>
                  <a:lnTo>
                    <a:pt x="3906" y="6"/>
                  </a:lnTo>
                  <a:lnTo>
                    <a:pt x="3850" y="10"/>
                  </a:lnTo>
                  <a:lnTo>
                    <a:pt x="3804" y="14"/>
                  </a:lnTo>
                  <a:lnTo>
                    <a:pt x="3722" y="26"/>
                  </a:lnTo>
                  <a:lnTo>
                    <a:pt x="3640" y="38"/>
                  </a:lnTo>
                  <a:lnTo>
                    <a:pt x="3592" y="44"/>
                  </a:lnTo>
                  <a:lnTo>
                    <a:pt x="3538" y="50"/>
                  </a:lnTo>
                  <a:lnTo>
                    <a:pt x="3538" y="50"/>
                  </a:lnTo>
                  <a:lnTo>
                    <a:pt x="3520" y="52"/>
                  </a:lnTo>
                  <a:lnTo>
                    <a:pt x="3498" y="52"/>
                  </a:lnTo>
                  <a:lnTo>
                    <a:pt x="3498" y="52"/>
                  </a:lnTo>
                  <a:lnTo>
                    <a:pt x="3472" y="54"/>
                  </a:lnTo>
                  <a:lnTo>
                    <a:pt x="3474" y="54"/>
                  </a:lnTo>
                  <a:lnTo>
                    <a:pt x="3474" y="54"/>
                  </a:lnTo>
                  <a:lnTo>
                    <a:pt x="3492" y="56"/>
                  </a:lnTo>
                  <a:lnTo>
                    <a:pt x="3492" y="56"/>
                  </a:lnTo>
                  <a:lnTo>
                    <a:pt x="3490" y="58"/>
                  </a:lnTo>
                  <a:lnTo>
                    <a:pt x="3388" y="58"/>
                  </a:lnTo>
                  <a:lnTo>
                    <a:pt x="3388" y="58"/>
                  </a:lnTo>
                  <a:lnTo>
                    <a:pt x="3386" y="56"/>
                  </a:lnTo>
                  <a:lnTo>
                    <a:pt x="3376" y="54"/>
                  </a:lnTo>
                  <a:lnTo>
                    <a:pt x="3376" y="54"/>
                  </a:lnTo>
                  <a:lnTo>
                    <a:pt x="3355" y="58"/>
                  </a:lnTo>
                  <a:lnTo>
                    <a:pt x="3347" y="58"/>
                  </a:lnTo>
                  <a:lnTo>
                    <a:pt x="3347" y="58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09" y="56"/>
                  </a:lnTo>
                  <a:lnTo>
                    <a:pt x="3313" y="58"/>
                  </a:lnTo>
                  <a:lnTo>
                    <a:pt x="3149" y="58"/>
                  </a:lnTo>
                  <a:lnTo>
                    <a:pt x="3149" y="58"/>
                  </a:lnTo>
                  <a:lnTo>
                    <a:pt x="3153" y="58"/>
                  </a:lnTo>
                  <a:lnTo>
                    <a:pt x="3153" y="56"/>
                  </a:lnTo>
                  <a:lnTo>
                    <a:pt x="3139" y="52"/>
                  </a:lnTo>
                  <a:lnTo>
                    <a:pt x="3081" y="54"/>
                  </a:lnTo>
                  <a:lnTo>
                    <a:pt x="3107" y="58"/>
                  </a:lnTo>
                  <a:lnTo>
                    <a:pt x="3061" y="58"/>
                  </a:lnTo>
                  <a:lnTo>
                    <a:pt x="3061" y="58"/>
                  </a:lnTo>
                  <a:lnTo>
                    <a:pt x="3045" y="56"/>
                  </a:lnTo>
                  <a:lnTo>
                    <a:pt x="3045" y="56"/>
                  </a:lnTo>
                  <a:lnTo>
                    <a:pt x="3051" y="56"/>
                  </a:lnTo>
                  <a:lnTo>
                    <a:pt x="3089" y="58"/>
                  </a:lnTo>
                  <a:lnTo>
                    <a:pt x="3057" y="54"/>
                  </a:lnTo>
                  <a:lnTo>
                    <a:pt x="3057" y="54"/>
                  </a:lnTo>
                  <a:lnTo>
                    <a:pt x="3057" y="52"/>
                  </a:lnTo>
                  <a:lnTo>
                    <a:pt x="3055" y="52"/>
                  </a:lnTo>
                  <a:lnTo>
                    <a:pt x="3059" y="52"/>
                  </a:lnTo>
                  <a:lnTo>
                    <a:pt x="3053" y="50"/>
                  </a:lnTo>
                  <a:lnTo>
                    <a:pt x="3053" y="50"/>
                  </a:lnTo>
                  <a:lnTo>
                    <a:pt x="3043" y="48"/>
                  </a:lnTo>
                  <a:lnTo>
                    <a:pt x="3037" y="50"/>
                  </a:lnTo>
                  <a:lnTo>
                    <a:pt x="2989" y="44"/>
                  </a:lnTo>
                  <a:lnTo>
                    <a:pt x="2975" y="50"/>
                  </a:lnTo>
                  <a:lnTo>
                    <a:pt x="2957" y="48"/>
                  </a:lnTo>
                  <a:lnTo>
                    <a:pt x="2955" y="48"/>
                  </a:lnTo>
                  <a:lnTo>
                    <a:pt x="2969" y="48"/>
                  </a:lnTo>
                  <a:lnTo>
                    <a:pt x="2905" y="42"/>
                  </a:lnTo>
                  <a:lnTo>
                    <a:pt x="2903" y="42"/>
                  </a:lnTo>
                  <a:lnTo>
                    <a:pt x="2903" y="42"/>
                  </a:lnTo>
                  <a:lnTo>
                    <a:pt x="2891" y="38"/>
                  </a:lnTo>
                  <a:lnTo>
                    <a:pt x="2891" y="38"/>
                  </a:lnTo>
                  <a:lnTo>
                    <a:pt x="2889" y="38"/>
                  </a:lnTo>
                  <a:lnTo>
                    <a:pt x="2889" y="38"/>
                  </a:lnTo>
                  <a:lnTo>
                    <a:pt x="2883" y="40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77" y="50"/>
                  </a:lnTo>
                  <a:lnTo>
                    <a:pt x="2885" y="50"/>
                  </a:lnTo>
                  <a:lnTo>
                    <a:pt x="2885" y="50"/>
                  </a:lnTo>
                  <a:lnTo>
                    <a:pt x="2885" y="58"/>
                  </a:lnTo>
                  <a:lnTo>
                    <a:pt x="2885" y="58"/>
                  </a:lnTo>
                  <a:lnTo>
                    <a:pt x="2883" y="58"/>
                  </a:lnTo>
                  <a:lnTo>
                    <a:pt x="2883" y="54"/>
                  </a:lnTo>
                  <a:lnTo>
                    <a:pt x="2873" y="54"/>
                  </a:lnTo>
                  <a:lnTo>
                    <a:pt x="2869" y="58"/>
                  </a:lnTo>
                  <a:lnTo>
                    <a:pt x="2873" y="58"/>
                  </a:lnTo>
                  <a:lnTo>
                    <a:pt x="2867" y="58"/>
                  </a:lnTo>
                  <a:lnTo>
                    <a:pt x="2869" y="58"/>
                  </a:lnTo>
                  <a:lnTo>
                    <a:pt x="2859" y="56"/>
                  </a:lnTo>
                  <a:lnTo>
                    <a:pt x="2859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1" y="58"/>
                  </a:lnTo>
                  <a:lnTo>
                    <a:pt x="2837" y="58"/>
                  </a:lnTo>
                  <a:lnTo>
                    <a:pt x="2837" y="58"/>
                  </a:lnTo>
                  <a:lnTo>
                    <a:pt x="2849" y="52"/>
                  </a:lnTo>
                  <a:lnTo>
                    <a:pt x="2861" y="48"/>
                  </a:lnTo>
                  <a:lnTo>
                    <a:pt x="2863" y="44"/>
                  </a:lnTo>
                  <a:lnTo>
                    <a:pt x="2863" y="44"/>
                  </a:lnTo>
                  <a:lnTo>
                    <a:pt x="2855" y="46"/>
                  </a:lnTo>
                  <a:lnTo>
                    <a:pt x="2847" y="48"/>
                  </a:lnTo>
                  <a:lnTo>
                    <a:pt x="2835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5" y="58"/>
                  </a:lnTo>
                  <a:lnTo>
                    <a:pt x="2825" y="58"/>
                  </a:lnTo>
                  <a:lnTo>
                    <a:pt x="2823" y="58"/>
                  </a:lnTo>
                  <a:lnTo>
                    <a:pt x="2823" y="58"/>
                  </a:lnTo>
                  <a:lnTo>
                    <a:pt x="2767" y="48"/>
                  </a:lnTo>
                  <a:lnTo>
                    <a:pt x="2767" y="48"/>
                  </a:lnTo>
                  <a:lnTo>
                    <a:pt x="2761" y="50"/>
                  </a:lnTo>
                  <a:lnTo>
                    <a:pt x="2751" y="50"/>
                  </a:lnTo>
                  <a:lnTo>
                    <a:pt x="2723" y="50"/>
                  </a:lnTo>
                  <a:lnTo>
                    <a:pt x="2703" y="46"/>
                  </a:lnTo>
                  <a:lnTo>
                    <a:pt x="2703" y="46"/>
                  </a:lnTo>
                  <a:lnTo>
                    <a:pt x="2699" y="48"/>
                  </a:lnTo>
                  <a:lnTo>
                    <a:pt x="2693" y="50"/>
                  </a:lnTo>
                  <a:lnTo>
                    <a:pt x="2675" y="50"/>
                  </a:lnTo>
                  <a:lnTo>
                    <a:pt x="2653" y="50"/>
                  </a:lnTo>
                  <a:lnTo>
                    <a:pt x="2633" y="50"/>
                  </a:lnTo>
                  <a:lnTo>
                    <a:pt x="2633" y="50"/>
                  </a:lnTo>
                  <a:lnTo>
                    <a:pt x="2689" y="58"/>
                  </a:lnTo>
                  <a:lnTo>
                    <a:pt x="2535" y="58"/>
                  </a:lnTo>
                  <a:lnTo>
                    <a:pt x="2535" y="58"/>
                  </a:lnTo>
                  <a:lnTo>
                    <a:pt x="2505" y="54"/>
                  </a:lnTo>
                  <a:lnTo>
                    <a:pt x="2485" y="50"/>
                  </a:lnTo>
                  <a:lnTo>
                    <a:pt x="2485" y="50"/>
                  </a:lnTo>
                  <a:lnTo>
                    <a:pt x="2469" y="52"/>
                  </a:lnTo>
                  <a:lnTo>
                    <a:pt x="2447" y="52"/>
                  </a:lnTo>
                  <a:lnTo>
                    <a:pt x="2447" y="52"/>
                  </a:lnTo>
                  <a:lnTo>
                    <a:pt x="2443" y="50"/>
                  </a:lnTo>
                  <a:lnTo>
                    <a:pt x="2443" y="50"/>
                  </a:lnTo>
                  <a:lnTo>
                    <a:pt x="2439" y="50"/>
                  </a:lnTo>
                  <a:lnTo>
                    <a:pt x="2439" y="50"/>
                  </a:lnTo>
                  <a:lnTo>
                    <a:pt x="2429" y="48"/>
                  </a:lnTo>
                  <a:lnTo>
                    <a:pt x="2423" y="46"/>
                  </a:lnTo>
                  <a:lnTo>
                    <a:pt x="2423" y="46"/>
                  </a:lnTo>
                  <a:lnTo>
                    <a:pt x="2398" y="46"/>
                  </a:lnTo>
                  <a:lnTo>
                    <a:pt x="2390" y="46"/>
                  </a:lnTo>
                  <a:lnTo>
                    <a:pt x="2390" y="46"/>
                  </a:lnTo>
                  <a:lnTo>
                    <a:pt x="2388" y="46"/>
                  </a:lnTo>
                  <a:lnTo>
                    <a:pt x="2388" y="46"/>
                  </a:lnTo>
                  <a:lnTo>
                    <a:pt x="2356" y="46"/>
                  </a:lnTo>
                  <a:lnTo>
                    <a:pt x="2356" y="46"/>
                  </a:lnTo>
                  <a:lnTo>
                    <a:pt x="2356" y="48"/>
                  </a:lnTo>
                  <a:lnTo>
                    <a:pt x="2360" y="48"/>
                  </a:lnTo>
                  <a:lnTo>
                    <a:pt x="2370" y="52"/>
                  </a:lnTo>
                  <a:lnTo>
                    <a:pt x="2370" y="52"/>
                  </a:lnTo>
                  <a:lnTo>
                    <a:pt x="2370" y="54"/>
                  </a:lnTo>
                  <a:lnTo>
                    <a:pt x="2360" y="54"/>
                  </a:lnTo>
                  <a:lnTo>
                    <a:pt x="2360" y="54"/>
                  </a:lnTo>
                  <a:lnTo>
                    <a:pt x="2386" y="56"/>
                  </a:lnTo>
                  <a:lnTo>
                    <a:pt x="2407" y="58"/>
                  </a:lnTo>
                  <a:lnTo>
                    <a:pt x="2210" y="58"/>
                  </a:lnTo>
                  <a:lnTo>
                    <a:pt x="2220" y="58"/>
                  </a:lnTo>
                  <a:lnTo>
                    <a:pt x="2220" y="58"/>
                  </a:lnTo>
                  <a:lnTo>
                    <a:pt x="2204" y="58"/>
                  </a:lnTo>
                  <a:lnTo>
                    <a:pt x="2204" y="58"/>
                  </a:lnTo>
                  <a:lnTo>
                    <a:pt x="2188" y="54"/>
                  </a:lnTo>
                  <a:lnTo>
                    <a:pt x="2184" y="54"/>
                  </a:lnTo>
                  <a:lnTo>
                    <a:pt x="2184" y="52"/>
                  </a:lnTo>
                  <a:lnTo>
                    <a:pt x="2178" y="56"/>
                  </a:lnTo>
                  <a:lnTo>
                    <a:pt x="2178" y="56"/>
                  </a:lnTo>
                  <a:lnTo>
                    <a:pt x="2168" y="54"/>
                  </a:lnTo>
                  <a:lnTo>
                    <a:pt x="2152" y="52"/>
                  </a:lnTo>
                  <a:lnTo>
                    <a:pt x="2116" y="48"/>
                  </a:lnTo>
                  <a:lnTo>
                    <a:pt x="2116" y="48"/>
                  </a:lnTo>
                  <a:lnTo>
                    <a:pt x="2114" y="48"/>
                  </a:lnTo>
                  <a:lnTo>
                    <a:pt x="2116" y="46"/>
                  </a:lnTo>
                  <a:lnTo>
                    <a:pt x="2112" y="48"/>
                  </a:lnTo>
                  <a:lnTo>
                    <a:pt x="2112" y="48"/>
                  </a:lnTo>
                  <a:lnTo>
                    <a:pt x="2080" y="44"/>
                  </a:lnTo>
                  <a:lnTo>
                    <a:pt x="2074" y="42"/>
                  </a:lnTo>
                  <a:lnTo>
                    <a:pt x="2072" y="42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66" y="42"/>
                  </a:lnTo>
                  <a:lnTo>
                    <a:pt x="2064" y="42"/>
                  </a:lnTo>
                  <a:lnTo>
                    <a:pt x="2072" y="44"/>
                  </a:lnTo>
                  <a:lnTo>
                    <a:pt x="2072" y="44"/>
                  </a:lnTo>
                  <a:lnTo>
                    <a:pt x="2014" y="40"/>
                  </a:lnTo>
                  <a:lnTo>
                    <a:pt x="1996" y="36"/>
                  </a:lnTo>
                  <a:lnTo>
                    <a:pt x="1994" y="36"/>
                  </a:lnTo>
                  <a:lnTo>
                    <a:pt x="1996" y="34"/>
                  </a:lnTo>
                  <a:lnTo>
                    <a:pt x="1996" y="34"/>
                  </a:lnTo>
                  <a:lnTo>
                    <a:pt x="1986" y="34"/>
                  </a:lnTo>
                  <a:lnTo>
                    <a:pt x="1984" y="36"/>
                  </a:lnTo>
                  <a:lnTo>
                    <a:pt x="1986" y="36"/>
                  </a:lnTo>
                  <a:lnTo>
                    <a:pt x="2002" y="40"/>
                  </a:lnTo>
                  <a:lnTo>
                    <a:pt x="2066" y="46"/>
                  </a:lnTo>
                  <a:lnTo>
                    <a:pt x="2066" y="46"/>
                  </a:lnTo>
                  <a:lnTo>
                    <a:pt x="2058" y="46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82" y="50"/>
                  </a:lnTo>
                  <a:lnTo>
                    <a:pt x="2096" y="52"/>
                  </a:lnTo>
                  <a:lnTo>
                    <a:pt x="2108" y="50"/>
                  </a:lnTo>
                  <a:lnTo>
                    <a:pt x="2108" y="50"/>
                  </a:lnTo>
                  <a:lnTo>
                    <a:pt x="2130" y="52"/>
                  </a:lnTo>
                  <a:lnTo>
                    <a:pt x="2130" y="52"/>
                  </a:lnTo>
                  <a:lnTo>
                    <a:pt x="2122" y="52"/>
                  </a:lnTo>
                  <a:lnTo>
                    <a:pt x="2122" y="52"/>
                  </a:lnTo>
                  <a:lnTo>
                    <a:pt x="2152" y="56"/>
                  </a:lnTo>
                  <a:lnTo>
                    <a:pt x="2152" y="56"/>
                  </a:lnTo>
                  <a:lnTo>
                    <a:pt x="2168" y="58"/>
                  </a:lnTo>
                  <a:lnTo>
                    <a:pt x="2124" y="58"/>
                  </a:lnTo>
                  <a:lnTo>
                    <a:pt x="2124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090" y="54"/>
                  </a:lnTo>
                  <a:lnTo>
                    <a:pt x="2066" y="54"/>
                  </a:lnTo>
                  <a:lnTo>
                    <a:pt x="2042" y="56"/>
                  </a:lnTo>
                  <a:lnTo>
                    <a:pt x="2008" y="56"/>
                  </a:lnTo>
                  <a:lnTo>
                    <a:pt x="2008" y="56"/>
                  </a:lnTo>
                  <a:lnTo>
                    <a:pt x="2012" y="52"/>
                  </a:lnTo>
                  <a:lnTo>
                    <a:pt x="2014" y="52"/>
                  </a:lnTo>
                  <a:lnTo>
                    <a:pt x="2012" y="52"/>
                  </a:lnTo>
                  <a:lnTo>
                    <a:pt x="2012" y="52"/>
                  </a:lnTo>
                  <a:lnTo>
                    <a:pt x="2012" y="50"/>
                  </a:lnTo>
                  <a:lnTo>
                    <a:pt x="2012" y="50"/>
                  </a:lnTo>
                  <a:lnTo>
                    <a:pt x="2048" y="52"/>
                  </a:lnTo>
                  <a:lnTo>
                    <a:pt x="2048" y="52"/>
                  </a:lnTo>
                  <a:lnTo>
                    <a:pt x="2020" y="50"/>
                  </a:lnTo>
                  <a:lnTo>
                    <a:pt x="2000" y="48"/>
                  </a:lnTo>
                  <a:lnTo>
                    <a:pt x="2000" y="48"/>
                  </a:lnTo>
                  <a:lnTo>
                    <a:pt x="1980" y="46"/>
                  </a:lnTo>
                  <a:lnTo>
                    <a:pt x="1974" y="44"/>
                  </a:lnTo>
                  <a:lnTo>
                    <a:pt x="1974" y="44"/>
                  </a:lnTo>
                  <a:lnTo>
                    <a:pt x="1976" y="42"/>
                  </a:lnTo>
                  <a:lnTo>
                    <a:pt x="1976" y="42"/>
                  </a:lnTo>
                  <a:lnTo>
                    <a:pt x="1954" y="44"/>
                  </a:lnTo>
                  <a:lnTo>
                    <a:pt x="1950" y="44"/>
                  </a:lnTo>
                  <a:lnTo>
                    <a:pt x="1954" y="44"/>
                  </a:lnTo>
                  <a:lnTo>
                    <a:pt x="1982" y="50"/>
                  </a:lnTo>
                  <a:lnTo>
                    <a:pt x="1982" y="50"/>
                  </a:lnTo>
                  <a:lnTo>
                    <a:pt x="1958" y="52"/>
                  </a:lnTo>
                  <a:lnTo>
                    <a:pt x="1924" y="50"/>
                  </a:lnTo>
                  <a:lnTo>
                    <a:pt x="1924" y="50"/>
                  </a:lnTo>
                  <a:lnTo>
                    <a:pt x="1906" y="48"/>
                  </a:lnTo>
                  <a:lnTo>
                    <a:pt x="1906" y="48"/>
                  </a:lnTo>
                  <a:lnTo>
                    <a:pt x="1924" y="46"/>
                  </a:lnTo>
                  <a:lnTo>
                    <a:pt x="1924" y="46"/>
                  </a:lnTo>
                  <a:lnTo>
                    <a:pt x="1942" y="48"/>
                  </a:lnTo>
                  <a:lnTo>
                    <a:pt x="1942" y="48"/>
                  </a:lnTo>
                  <a:lnTo>
                    <a:pt x="1942" y="46"/>
                  </a:lnTo>
                  <a:lnTo>
                    <a:pt x="1938" y="44"/>
                  </a:lnTo>
                  <a:lnTo>
                    <a:pt x="1926" y="42"/>
                  </a:lnTo>
                  <a:lnTo>
                    <a:pt x="1892" y="40"/>
                  </a:lnTo>
                  <a:lnTo>
                    <a:pt x="1892" y="40"/>
                  </a:lnTo>
                  <a:lnTo>
                    <a:pt x="1886" y="38"/>
                  </a:lnTo>
                  <a:lnTo>
                    <a:pt x="1886" y="36"/>
                  </a:lnTo>
                  <a:lnTo>
                    <a:pt x="1888" y="36"/>
                  </a:lnTo>
                  <a:lnTo>
                    <a:pt x="1888" y="36"/>
                  </a:lnTo>
                  <a:lnTo>
                    <a:pt x="1864" y="36"/>
                  </a:lnTo>
                  <a:lnTo>
                    <a:pt x="1860" y="38"/>
                  </a:lnTo>
                  <a:lnTo>
                    <a:pt x="1862" y="38"/>
                  </a:lnTo>
                  <a:lnTo>
                    <a:pt x="1862" y="38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0" y="36"/>
                  </a:lnTo>
                  <a:lnTo>
                    <a:pt x="1830" y="36"/>
                  </a:lnTo>
                  <a:lnTo>
                    <a:pt x="1822" y="34"/>
                  </a:lnTo>
                  <a:lnTo>
                    <a:pt x="1828" y="34"/>
                  </a:lnTo>
                  <a:lnTo>
                    <a:pt x="1800" y="30"/>
                  </a:lnTo>
                  <a:lnTo>
                    <a:pt x="1800" y="30"/>
                  </a:lnTo>
                  <a:lnTo>
                    <a:pt x="1794" y="32"/>
                  </a:lnTo>
                  <a:lnTo>
                    <a:pt x="1796" y="34"/>
                  </a:lnTo>
                  <a:lnTo>
                    <a:pt x="1814" y="36"/>
                  </a:lnTo>
                  <a:lnTo>
                    <a:pt x="1814" y="36"/>
                  </a:lnTo>
                  <a:lnTo>
                    <a:pt x="1758" y="36"/>
                  </a:lnTo>
                  <a:lnTo>
                    <a:pt x="1758" y="36"/>
                  </a:lnTo>
                  <a:lnTo>
                    <a:pt x="1744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28" y="36"/>
                  </a:lnTo>
                  <a:lnTo>
                    <a:pt x="1718" y="34"/>
                  </a:lnTo>
                  <a:lnTo>
                    <a:pt x="1726" y="32"/>
                  </a:lnTo>
                  <a:lnTo>
                    <a:pt x="1696" y="28"/>
                  </a:lnTo>
                  <a:lnTo>
                    <a:pt x="1696" y="28"/>
                  </a:lnTo>
                  <a:lnTo>
                    <a:pt x="1690" y="30"/>
                  </a:lnTo>
                  <a:lnTo>
                    <a:pt x="1690" y="32"/>
                  </a:lnTo>
                  <a:lnTo>
                    <a:pt x="1700" y="34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36" y="38"/>
                  </a:lnTo>
                  <a:lnTo>
                    <a:pt x="1716" y="40"/>
                  </a:lnTo>
                  <a:lnTo>
                    <a:pt x="1716" y="40"/>
                  </a:lnTo>
                  <a:lnTo>
                    <a:pt x="1726" y="40"/>
                  </a:lnTo>
                  <a:lnTo>
                    <a:pt x="1738" y="40"/>
                  </a:lnTo>
                  <a:lnTo>
                    <a:pt x="1764" y="38"/>
                  </a:lnTo>
                  <a:lnTo>
                    <a:pt x="1764" y="38"/>
                  </a:lnTo>
                  <a:lnTo>
                    <a:pt x="1800" y="40"/>
                  </a:lnTo>
                  <a:lnTo>
                    <a:pt x="1800" y="40"/>
                  </a:lnTo>
                  <a:lnTo>
                    <a:pt x="1746" y="44"/>
                  </a:lnTo>
                  <a:lnTo>
                    <a:pt x="1708" y="38"/>
                  </a:lnTo>
                  <a:lnTo>
                    <a:pt x="1708" y="38"/>
                  </a:lnTo>
                  <a:lnTo>
                    <a:pt x="1656" y="42"/>
                  </a:lnTo>
                  <a:lnTo>
                    <a:pt x="1632" y="44"/>
                  </a:lnTo>
                  <a:lnTo>
                    <a:pt x="1628" y="46"/>
                  </a:lnTo>
                  <a:lnTo>
                    <a:pt x="1626" y="46"/>
                  </a:lnTo>
                  <a:lnTo>
                    <a:pt x="1628" y="48"/>
                  </a:lnTo>
                  <a:lnTo>
                    <a:pt x="1628" y="48"/>
                  </a:lnTo>
                  <a:lnTo>
                    <a:pt x="1626" y="48"/>
                  </a:lnTo>
                  <a:lnTo>
                    <a:pt x="1626" y="48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14" y="50"/>
                  </a:lnTo>
                  <a:lnTo>
                    <a:pt x="1614" y="50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58" y="54"/>
                  </a:lnTo>
                  <a:lnTo>
                    <a:pt x="1674" y="52"/>
                  </a:lnTo>
                  <a:lnTo>
                    <a:pt x="1694" y="52"/>
                  </a:lnTo>
                  <a:lnTo>
                    <a:pt x="1694" y="52"/>
                  </a:lnTo>
                  <a:lnTo>
                    <a:pt x="1694" y="54"/>
                  </a:lnTo>
                  <a:lnTo>
                    <a:pt x="1690" y="56"/>
                  </a:lnTo>
                  <a:lnTo>
                    <a:pt x="1674" y="58"/>
                  </a:lnTo>
                  <a:lnTo>
                    <a:pt x="1650" y="58"/>
                  </a:lnTo>
                  <a:lnTo>
                    <a:pt x="1630" y="56"/>
                  </a:lnTo>
                  <a:lnTo>
                    <a:pt x="1630" y="56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490" y="58"/>
                  </a:lnTo>
                  <a:lnTo>
                    <a:pt x="1490" y="58"/>
                  </a:lnTo>
                  <a:lnTo>
                    <a:pt x="1498" y="58"/>
                  </a:lnTo>
                  <a:lnTo>
                    <a:pt x="1498" y="56"/>
                  </a:lnTo>
                  <a:lnTo>
                    <a:pt x="1496" y="56"/>
                  </a:lnTo>
                  <a:lnTo>
                    <a:pt x="1496" y="56"/>
                  </a:lnTo>
                  <a:lnTo>
                    <a:pt x="1482" y="58"/>
                  </a:lnTo>
                  <a:lnTo>
                    <a:pt x="1462" y="58"/>
                  </a:lnTo>
                  <a:lnTo>
                    <a:pt x="1448" y="58"/>
                  </a:lnTo>
                  <a:lnTo>
                    <a:pt x="1442" y="58"/>
                  </a:lnTo>
                  <a:lnTo>
                    <a:pt x="1442" y="58"/>
                  </a:lnTo>
                  <a:lnTo>
                    <a:pt x="1367" y="58"/>
                  </a:lnTo>
                  <a:lnTo>
                    <a:pt x="1367" y="58"/>
                  </a:lnTo>
                  <a:lnTo>
                    <a:pt x="1365" y="58"/>
                  </a:lnTo>
                  <a:lnTo>
                    <a:pt x="1365" y="58"/>
                  </a:lnTo>
                  <a:lnTo>
                    <a:pt x="1353" y="58"/>
                  </a:lnTo>
                  <a:lnTo>
                    <a:pt x="1281" y="58"/>
                  </a:lnTo>
                  <a:lnTo>
                    <a:pt x="1263" y="58"/>
                  </a:lnTo>
                  <a:lnTo>
                    <a:pt x="1263" y="58"/>
                  </a:lnTo>
                  <a:lnTo>
                    <a:pt x="1265" y="58"/>
                  </a:lnTo>
                  <a:lnTo>
                    <a:pt x="1211" y="58"/>
                  </a:lnTo>
                  <a:lnTo>
                    <a:pt x="1211" y="58"/>
                  </a:lnTo>
                  <a:lnTo>
                    <a:pt x="1207" y="58"/>
                  </a:lnTo>
                  <a:lnTo>
                    <a:pt x="1185" y="56"/>
                  </a:lnTo>
                  <a:lnTo>
                    <a:pt x="1185" y="56"/>
                  </a:lnTo>
                  <a:lnTo>
                    <a:pt x="1155" y="52"/>
                  </a:lnTo>
                  <a:lnTo>
                    <a:pt x="1127" y="48"/>
                  </a:lnTo>
                  <a:lnTo>
                    <a:pt x="1127" y="48"/>
                  </a:lnTo>
                  <a:lnTo>
                    <a:pt x="1131" y="48"/>
                  </a:lnTo>
                  <a:lnTo>
                    <a:pt x="1111" y="44"/>
                  </a:lnTo>
                  <a:lnTo>
                    <a:pt x="1111" y="44"/>
                  </a:lnTo>
                  <a:lnTo>
                    <a:pt x="1113" y="46"/>
                  </a:lnTo>
                  <a:lnTo>
                    <a:pt x="1113" y="46"/>
                  </a:lnTo>
                  <a:lnTo>
                    <a:pt x="1065" y="40"/>
                  </a:lnTo>
                  <a:lnTo>
                    <a:pt x="1021" y="36"/>
                  </a:lnTo>
                  <a:lnTo>
                    <a:pt x="973" y="32"/>
                  </a:lnTo>
                  <a:lnTo>
                    <a:pt x="947" y="30"/>
                  </a:lnTo>
                  <a:lnTo>
                    <a:pt x="921" y="32"/>
                  </a:lnTo>
                  <a:lnTo>
                    <a:pt x="921" y="32"/>
                  </a:lnTo>
                  <a:lnTo>
                    <a:pt x="827" y="34"/>
                  </a:lnTo>
                  <a:lnTo>
                    <a:pt x="827" y="34"/>
                  </a:lnTo>
                  <a:lnTo>
                    <a:pt x="785" y="32"/>
                  </a:lnTo>
                  <a:lnTo>
                    <a:pt x="737" y="32"/>
                  </a:lnTo>
                  <a:lnTo>
                    <a:pt x="737" y="32"/>
                  </a:lnTo>
                  <a:lnTo>
                    <a:pt x="661" y="32"/>
                  </a:lnTo>
                  <a:lnTo>
                    <a:pt x="581" y="28"/>
                  </a:lnTo>
                  <a:lnTo>
                    <a:pt x="505" y="26"/>
                  </a:lnTo>
                  <a:lnTo>
                    <a:pt x="442" y="24"/>
                  </a:lnTo>
                  <a:lnTo>
                    <a:pt x="446" y="24"/>
                  </a:lnTo>
                  <a:lnTo>
                    <a:pt x="446" y="24"/>
                  </a:lnTo>
                  <a:lnTo>
                    <a:pt x="380" y="26"/>
                  </a:lnTo>
                  <a:lnTo>
                    <a:pt x="378" y="26"/>
                  </a:lnTo>
                  <a:lnTo>
                    <a:pt x="378" y="26"/>
                  </a:lnTo>
                  <a:lnTo>
                    <a:pt x="306" y="24"/>
                  </a:lnTo>
                  <a:lnTo>
                    <a:pt x="244" y="24"/>
                  </a:lnTo>
                  <a:lnTo>
                    <a:pt x="244" y="24"/>
                  </a:lnTo>
                  <a:lnTo>
                    <a:pt x="240" y="28"/>
                  </a:lnTo>
                  <a:lnTo>
                    <a:pt x="240" y="28"/>
                  </a:lnTo>
                  <a:lnTo>
                    <a:pt x="200" y="30"/>
                  </a:lnTo>
                  <a:lnTo>
                    <a:pt x="158" y="32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6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1642"/>
                  </a:lnTo>
                  <a:lnTo>
                    <a:pt x="5754" y="1642"/>
                  </a:lnTo>
                  <a:lnTo>
                    <a:pt x="5754" y="58"/>
                  </a:lnTo>
                  <a:lnTo>
                    <a:pt x="5450" y="58"/>
                  </a:lnTo>
                  <a:lnTo>
                    <a:pt x="5450" y="58"/>
                  </a:lnTo>
                  <a:lnTo>
                    <a:pt x="5512" y="50"/>
                  </a:lnTo>
                  <a:lnTo>
                    <a:pt x="5540" y="46"/>
                  </a:lnTo>
                  <a:lnTo>
                    <a:pt x="5562" y="40"/>
                  </a:lnTo>
                  <a:lnTo>
                    <a:pt x="5562" y="40"/>
                  </a:lnTo>
                  <a:close/>
                  <a:moveTo>
                    <a:pt x="4182" y="18"/>
                  </a:moveTo>
                  <a:lnTo>
                    <a:pt x="4182" y="18"/>
                  </a:lnTo>
                  <a:lnTo>
                    <a:pt x="4178" y="18"/>
                  </a:lnTo>
                  <a:lnTo>
                    <a:pt x="4182" y="18"/>
                  </a:lnTo>
                  <a:close/>
                  <a:moveTo>
                    <a:pt x="2891" y="50"/>
                  </a:moveTo>
                  <a:lnTo>
                    <a:pt x="2905" y="50"/>
                  </a:lnTo>
                  <a:lnTo>
                    <a:pt x="2917" y="52"/>
                  </a:lnTo>
                  <a:lnTo>
                    <a:pt x="2917" y="52"/>
                  </a:lnTo>
                  <a:lnTo>
                    <a:pt x="2917" y="54"/>
                  </a:lnTo>
                  <a:lnTo>
                    <a:pt x="2919" y="56"/>
                  </a:lnTo>
                  <a:lnTo>
                    <a:pt x="2933" y="58"/>
                  </a:lnTo>
                  <a:lnTo>
                    <a:pt x="2897" y="58"/>
                  </a:lnTo>
                  <a:lnTo>
                    <a:pt x="2897" y="58"/>
                  </a:lnTo>
                  <a:lnTo>
                    <a:pt x="2889" y="58"/>
                  </a:lnTo>
                  <a:lnTo>
                    <a:pt x="2889" y="58"/>
                  </a:lnTo>
                  <a:lnTo>
                    <a:pt x="2891" y="50"/>
                  </a:lnTo>
                  <a:lnTo>
                    <a:pt x="2891" y="50"/>
                  </a:lnTo>
                  <a:close/>
                  <a:moveTo>
                    <a:pt x="2453" y="54"/>
                  </a:moveTo>
                  <a:lnTo>
                    <a:pt x="2453" y="54"/>
                  </a:lnTo>
                  <a:lnTo>
                    <a:pt x="2453" y="54"/>
                  </a:lnTo>
                  <a:lnTo>
                    <a:pt x="2453" y="54"/>
                  </a:lnTo>
                  <a:lnTo>
                    <a:pt x="2457" y="56"/>
                  </a:lnTo>
                  <a:lnTo>
                    <a:pt x="2477" y="58"/>
                  </a:lnTo>
                  <a:lnTo>
                    <a:pt x="2441" y="58"/>
                  </a:lnTo>
                  <a:lnTo>
                    <a:pt x="2425" y="52"/>
                  </a:lnTo>
                  <a:lnTo>
                    <a:pt x="2453" y="54"/>
                  </a:lnTo>
                  <a:close/>
                  <a:moveTo>
                    <a:pt x="2398" y="56"/>
                  </a:moveTo>
                  <a:lnTo>
                    <a:pt x="2398" y="56"/>
                  </a:lnTo>
                  <a:lnTo>
                    <a:pt x="2437" y="58"/>
                  </a:lnTo>
                  <a:lnTo>
                    <a:pt x="2407" y="58"/>
                  </a:lnTo>
                  <a:lnTo>
                    <a:pt x="2398" y="56"/>
                  </a:lnTo>
                  <a:close/>
                  <a:moveTo>
                    <a:pt x="2108" y="58"/>
                  </a:moveTo>
                  <a:lnTo>
                    <a:pt x="2108" y="58"/>
                  </a:lnTo>
                  <a:lnTo>
                    <a:pt x="2112" y="58"/>
                  </a:lnTo>
                  <a:lnTo>
                    <a:pt x="2090" y="58"/>
                  </a:lnTo>
                  <a:lnTo>
                    <a:pt x="2090" y="58"/>
                  </a:lnTo>
                  <a:lnTo>
                    <a:pt x="2092" y="58"/>
                  </a:lnTo>
                  <a:lnTo>
                    <a:pt x="2088" y="56"/>
                  </a:lnTo>
                  <a:lnTo>
                    <a:pt x="2088" y="56"/>
                  </a:lnTo>
                  <a:lnTo>
                    <a:pt x="2108" y="58"/>
                  </a:lnTo>
                  <a:lnTo>
                    <a:pt x="2108" y="58"/>
                  </a:lnTo>
                  <a:close/>
                  <a:moveTo>
                    <a:pt x="1922" y="52"/>
                  </a:moveTo>
                  <a:lnTo>
                    <a:pt x="1922" y="52"/>
                  </a:lnTo>
                  <a:lnTo>
                    <a:pt x="1920" y="52"/>
                  </a:lnTo>
                  <a:lnTo>
                    <a:pt x="1922" y="52"/>
                  </a:lnTo>
                  <a:close/>
                  <a:moveTo>
                    <a:pt x="1794" y="56"/>
                  </a:moveTo>
                  <a:lnTo>
                    <a:pt x="1794" y="56"/>
                  </a:lnTo>
                  <a:lnTo>
                    <a:pt x="1806" y="54"/>
                  </a:lnTo>
                  <a:lnTo>
                    <a:pt x="1806" y="54"/>
                  </a:lnTo>
                  <a:lnTo>
                    <a:pt x="1816" y="54"/>
                  </a:lnTo>
                  <a:lnTo>
                    <a:pt x="1816" y="54"/>
                  </a:lnTo>
                  <a:lnTo>
                    <a:pt x="1830" y="54"/>
                  </a:lnTo>
                  <a:lnTo>
                    <a:pt x="1844" y="54"/>
                  </a:lnTo>
                  <a:lnTo>
                    <a:pt x="1844" y="54"/>
                  </a:lnTo>
                  <a:lnTo>
                    <a:pt x="1858" y="54"/>
                  </a:lnTo>
                  <a:lnTo>
                    <a:pt x="1868" y="56"/>
                  </a:lnTo>
                  <a:lnTo>
                    <a:pt x="1868" y="56"/>
                  </a:lnTo>
                  <a:lnTo>
                    <a:pt x="1858" y="56"/>
                  </a:lnTo>
                  <a:lnTo>
                    <a:pt x="1872" y="58"/>
                  </a:lnTo>
                  <a:lnTo>
                    <a:pt x="1872" y="58"/>
                  </a:lnTo>
                  <a:lnTo>
                    <a:pt x="1870" y="58"/>
                  </a:lnTo>
                  <a:lnTo>
                    <a:pt x="1794" y="58"/>
                  </a:lnTo>
                  <a:lnTo>
                    <a:pt x="1794" y="58"/>
                  </a:lnTo>
                  <a:lnTo>
                    <a:pt x="1794" y="56"/>
                  </a:lnTo>
                  <a:lnTo>
                    <a:pt x="1794" y="56"/>
                  </a:lnTo>
                  <a:close/>
                  <a:moveTo>
                    <a:pt x="1760" y="52"/>
                  </a:moveTo>
                  <a:lnTo>
                    <a:pt x="1760" y="52"/>
                  </a:lnTo>
                  <a:lnTo>
                    <a:pt x="1770" y="54"/>
                  </a:lnTo>
                  <a:lnTo>
                    <a:pt x="1772" y="54"/>
                  </a:lnTo>
                  <a:lnTo>
                    <a:pt x="1760" y="56"/>
                  </a:lnTo>
                  <a:lnTo>
                    <a:pt x="1760" y="56"/>
                  </a:lnTo>
                  <a:lnTo>
                    <a:pt x="1740" y="54"/>
                  </a:lnTo>
                  <a:lnTo>
                    <a:pt x="1740" y="54"/>
                  </a:lnTo>
                  <a:lnTo>
                    <a:pt x="1728" y="56"/>
                  </a:lnTo>
                  <a:lnTo>
                    <a:pt x="1736" y="58"/>
                  </a:lnTo>
                  <a:lnTo>
                    <a:pt x="1726" y="58"/>
                  </a:lnTo>
                  <a:lnTo>
                    <a:pt x="1690" y="58"/>
                  </a:lnTo>
                  <a:lnTo>
                    <a:pt x="1690" y="58"/>
                  </a:lnTo>
                  <a:lnTo>
                    <a:pt x="1694" y="56"/>
                  </a:lnTo>
                  <a:lnTo>
                    <a:pt x="1704" y="56"/>
                  </a:lnTo>
                  <a:lnTo>
                    <a:pt x="1760" y="52"/>
                  </a:lnTo>
                  <a:lnTo>
                    <a:pt x="1760" y="52"/>
                  </a:lnTo>
                  <a:close/>
                  <a:moveTo>
                    <a:pt x="1760" y="58"/>
                  </a:moveTo>
                  <a:lnTo>
                    <a:pt x="1726" y="58"/>
                  </a:lnTo>
                  <a:lnTo>
                    <a:pt x="1742" y="58"/>
                  </a:lnTo>
                  <a:lnTo>
                    <a:pt x="1742" y="58"/>
                  </a:lnTo>
                  <a:lnTo>
                    <a:pt x="1760" y="58"/>
                  </a:lnTo>
                  <a:lnTo>
                    <a:pt x="1760" y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47" name="Shape 47"/>
            <p:cNvSpPr/>
            <p:nvPr/>
          </p:nvSpPr>
          <p:spPr>
            <a:xfrm>
              <a:off x="4533901" y="4328662"/>
              <a:ext cx="25400" cy="9525"/>
            </a:xfrm>
            <a:custGeom>
              <a:avLst/>
              <a:gdLst/>
              <a:ahLst/>
              <a:cxnLst/>
              <a:rect l="0" t="0" r="0" b="0"/>
              <a:pathLst>
                <a:path w="16" h="6" extrusionOk="0">
                  <a:moveTo>
                    <a:pt x="16" y="4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48" name="Shape 48"/>
            <p:cNvSpPr/>
            <p:nvPr/>
          </p:nvSpPr>
          <p:spPr>
            <a:xfrm>
              <a:off x="8315325" y="4306437"/>
              <a:ext cx="31750" cy="3175"/>
            </a:xfrm>
            <a:custGeom>
              <a:avLst/>
              <a:gdLst/>
              <a:ahLst/>
              <a:cxnLst/>
              <a:rect l="0" t="0" r="0" b="0"/>
              <a:pathLst>
                <a:path w="20" h="2" extrusionOk="0">
                  <a:moveTo>
                    <a:pt x="0" y="0"/>
                  </a:moveTo>
                  <a:lnTo>
                    <a:pt x="20" y="2"/>
                  </a:lnTo>
                  <a:lnTo>
                    <a:pt x="2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49" name="Shape 49"/>
            <p:cNvSpPr/>
            <p:nvPr/>
          </p:nvSpPr>
          <p:spPr>
            <a:xfrm>
              <a:off x="4794251" y="4319137"/>
              <a:ext cx="85725" cy="12700"/>
            </a:xfrm>
            <a:custGeom>
              <a:avLst/>
              <a:gdLst/>
              <a:ahLst/>
              <a:cxnLst/>
              <a:rect l="0" t="0" r="0" b="0"/>
              <a:pathLst>
                <a:path w="54" h="8" extrusionOk="0">
                  <a:moveTo>
                    <a:pt x="0" y="0"/>
                  </a:moveTo>
                  <a:lnTo>
                    <a:pt x="0" y="0"/>
                  </a:lnTo>
                  <a:lnTo>
                    <a:pt x="18" y="4"/>
                  </a:lnTo>
                  <a:lnTo>
                    <a:pt x="24" y="6"/>
                  </a:lnTo>
                  <a:lnTo>
                    <a:pt x="32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36" y="4"/>
                  </a:lnTo>
                  <a:lnTo>
                    <a:pt x="2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50" name="Shape 50"/>
            <p:cNvSpPr/>
            <p:nvPr/>
          </p:nvSpPr>
          <p:spPr>
            <a:xfrm>
              <a:off x="4587876" y="4315962"/>
              <a:ext cx="95250" cy="6350"/>
            </a:xfrm>
            <a:custGeom>
              <a:avLst/>
              <a:gdLst/>
              <a:ahLst/>
              <a:cxnLst/>
              <a:rect l="0" t="0" r="0" b="0"/>
              <a:pathLst>
                <a:path w="60" h="4" extrusionOk="0">
                  <a:moveTo>
                    <a:pt x="4" y="0"/>
                  </a:moveTo>
                  <a:lnTo>
                    <a:pt x="0" y="0"/>
                  </a:lnTo>
                  <a:lnTo>
                    <a:pt x="6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51" name="Shape 51"/>
            <p:cNvSpPr/>
            <p:nvPr/>
          </p:nvSpPr>
          <p:spPr>
            <a:xfrm>
              <a:off x="3863976" y="4328662"/>
              <a:ext cx="12700" cy="6350"/>
            </a:xfrm>
            <a:custGeom>
              <a:avLst/>
              <a:gdLst/>
              <a:ahLst/>
              <a:cxnLst/>
              <a:rect l="0" t="0" r="0" b="0"/>
              <a:pathLst>
                <a:path w="8" h="4" extrusionOk="0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52" name="Shape 52"/>
            <p:cNvSpPr/>
            <p:nvPr/>
          </p:nvSpPr>
          <p:spPr>
            <a:xfrm>
              <a:off x="3738562" y="4315962"/>
              <a:ext cx="60325" cy="12700"/>
            </a:xfrm>
            <a:custGeom>
              <a:avLst/>
              <a:gdLst/>
              <a:ahLst/>
              <a:cxnLst/>
              <a:rect l="0" t="0" r="0" b="0"/>
              <a:pathLst>
                <a:path w="38" h="8" extrusionOk="0">
                  <a:moveTo>
                    <a:pt x="38" y="8"/>
                  </a:moveTo>
                  <a:lnTo>
                    <a:pt x="38" y="8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38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53" name="Shape 53"/>
            <p:cNvSpPr/>
            <p:nvPr/>
          </p:nvSpPr>
          <p:spPr>
            <a:xfrm>
              <a:off x="2894013" y="4344537"/>
              <a:ext cx="47625" cy="3175"/>
            </a:xfrm>
            <a:custGeom>
              <a:avLst/>
              <a:gdLst/>
              <a:ahLst/>
              <a:cxnLst/>
              <a:rect l="0" t="0" r="0" b="0"/>
              <a:pathLst>
                <a:path w="30" h="2" extrusionOk="0">
                  <a:moveTo>
                    <a:pt x="0" y="2"/>
                  </a:moveTo>
                  <a:lnTo>
                    <a:pt x="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54" name="Shape 54"/>
            <p:cNvSpPr/>
            <p:nvPr/>
          </p:nvSpPr>
          <p:spPr>
            <a:xfrm>
              <a:off x="7213600" y="429056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55" name="Shape 55"/>
            <p:cNvSpPr/>
            <p:nvPr/>
          </p:nvSpPr>
          <p:spPr>
            <a:xfrm>
              <a:off x="1787525" y="4331837"/>
              <a:ext cx="28575" cy="3175"/>
            </a:xfrm>
            <a:custGeom>
              <a:avLst/>
              <a:gdLst/>
              <a:ahLst/>
              <a:cxnLst/>
              <a:rect l="0" t="0" r="0" b="0"/>
              <a:pathLst>
                <a:path w="18" h="2" extrusionOk="0">
                  <a:moveTo>
                    <a:pt x="0" y="0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56" name="Shape 56"/>
            <p:cNvSpPr/>
            <p:nvPr/>
          </p:nvSpPr>
          <p:spPr>
            <a:xfrm>
              <a:off x="1816100" y="4335012"/>
              <a:ext cx="44450" cy="6350"/>
            </a:xfrm>
            <a:custGeom>
              <a:avLst/>
              <a:gdLst/>
              <a:ahLst/>
              <a:cxnLst/>
              <a:rect l="0" t="0" r="0" b="0"/>
              <a:pathLst>
                <a:path w="28" h="4" extrusionOk="0">
                  <a:moveTo>
                    <a:pt x="0" y="0"/>
                  </a:moveTo>
                  <a:lnTo>
                    <a:pt x="0" y="0"/>
                  </a:lnTo>
                  <a:lnTo>
                    <a:pt x="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</p:grpSp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685800" y="2319514"/>
            <a:ext cx="7772400" cy="165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685800" y="4114800"/>
            <a:ext cx="7772400" cy="88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ITLE_AND_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07504"/>
            <a:ext cx="8229600" cy="139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8229600" cy="483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07504"/>
            <a:ext cx="8229600" cy="139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 sz="4800"/>
            </a:lvl1pPr>
            <a:lvl2pPr rtl="0">
              <a:defRPr sz="4800"/>
            </a:lvl2pPr>
            <a:lvl3pPr rtl="0">
              <a:defRPr sz="4800"/>
            </a:lvl3pPr>
            <a:lvl4pPr rtl="0">
              <a:defRPr sz="4800"/>
            </a:lvl4pPr>
            <a:lvl5pPr rtl="0">
              <a:defRPr sz="4800"/>
            </a:lvl5pPr>
            <a:lvl6pPr rtl="0">
              <a:defRPr sz="4800"/>
            </a:lvl6pPr>
            <a:lvl7pPr rtl="0">
              <a:defRPr sz="4800"/>
            </a:lvl7pPr>
            <a:lvl8pPr rtl="0">
              <a:defRPr sz="4800"/>
            </a:lvl8pPr>
            <a:lvl9pPr rtl="0">
              <a:defRPr sz="4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4041600" cy="483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645148" y="1730374"/>
            <a:ext cx="4041600" cy="483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07504"/>
            <a:ext cx="8229600" cy="139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Shape 69"/>
          <p:cNvGrpSpPr/>
          <p:nvPr/>
        </p:nvGrpSpPr>
        <p:grpSpPr>
          <a:xfrm>
            <a:off x="0" y="5442546"/>
            <a:ext cx="9162288" cy="1430803"/>
            <a:chOff x="-7937" y="4255637"/>
            <a:chExt cx="9144000" cy="2606675"/>
          </a:xfrm>
        </p:grpSpPr>
        <p:sp>
          <p:nvSpPr>
            <p:cNvPr id="70" name="Shape 70"/>
            <p:cNvSpPr/>
            <p:nvPr/>
          </p:nvSpPr>
          <p:spPr>
            <a:xfrm>
              <a:off x="1958975" y="4315962"/>
              <a:ext cx="79375" cy="12700"/>
            </a:xfrm>
            <a:custGeom>
              <a:avLst/>
              <a:gdLst/>
              <a:ahLst/>
              <a:cxnLst/>
              <a:rect l="0" t="0" r="0" b="0"/>
              <a:pathLst>
                <a:path w="50" h="8" extrusionOk="0">
                  <a:moveTo>
                    <a:pt x="50" y="8"/>
                  </a:moveTo>
                  <a:lnTo>
                    <a:pt x="50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16" y="6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71" name="Shape 71"/>
            <p:cNvSpPr/>
            <p:nvPr/>
          </p:nvSpPr>
          <p:spPr>
            <a:xfrm>
              <a:off x="8777288" y="4306437"/>
              <a:ext cx="347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72" name="Shape 72"/>
            <p:cNvSpPr/>
            <p:nvPr/>
          </p:nvSpPr>
          <p:spPr>
            <a:xfrm>
              <a:off x="8812213" y="4306437"/>
              <a:ext cx="323850" cy="25400"/>
            </a:xfrm>
            <a:custGeom>
              <a:avLst/>
              <a:gdLst/>
              <a:ahLst/>
              <a:cxnLst/>
              <a:rect l="0" t="0" r="0" b="0"/>
              <a:pathLst>
                <a:path w="204" h="16" extrusionOk="0">
                  <a:moveTo>
                    <a:pt x="198" y="4"/>
                  </a:moveTo>
                  <a:lnTo>
                    <a:pt x="198" y="4"/>
                  </a:lnTo>
                  <a:lnTo>
                    <a:pt x="200" y="6"/>
                  </a:lnTo>
                  <a:lnTo>
                    <a:pt x="198" y="6"/>
                  </a:lnTo>
                  <a:lnTo>
                    <a:pt x="188" y="6"/>
                  </a:lnTo>
                  <a:lnTo>
                    <a:pt x="154" y="6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4" y="8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06" y="6"/>
                  </a:lnTo>
                  <a:lnTo>
                    <a:pt x="7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4"/>
                  </a:lnTo>
                  <a:lnTo>
                    <a:pt x="42" y="8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90" y="6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90" y="16"/>
                  </a:lnTo>
                  <a:lnTo>
                    <a:pt x="112" y="14"/>
                  </a:lnTo>
                  <a:lnTo>
                    <a:pt x="134" y="12"/>
                  </a:lnTo>
                  <a:lnTo>
                    <a:pt x="166" y="14"/>
                  </a:lnTo>
                  <a:lnTo>
                    <a:pt x="164" y="8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200" y="8"/>
                  </a:lnTo>
                  <a:lnTo>
                    <a:pt x="204" y="6"/>
                  </a:lnTo>
                  <a:lnTo>
                    <a:pt x="202" y="6"/>
                  </a:lnTo>
                  <a:lnTo>
                    <a:pt x="198" y="4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73" name="Shape 73"/>
            <p:cNvSpPr/>
            <p:nvPr/>
          </p:nvSpPr>
          <p:spPr>
            <a:xfrm>
              <a:off x="4943476" y="4322312"/>
              <a:ext cx="92075" cy="15875"/>
            </a:xfrm>
            <a:custGeom>
              <a:avLst/>
              <a:gdLst/>
              <a:ahLst/>
              <a:cxnLst/>
              <a:rect l="0" t="0" r="0" b="0"/>
              <a:pathLst>
                <a:path w="58" h="10" extrusionOk="0">
                  <a:moveTo>
                    <a:pt x="0" y="0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26" y="6"/>
                  </a:lnTo>
                  <a:lnTo>
                    <a:pt x="34" y="8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38" y="6"/>
                  </a:lnTo>
                  <a:lnTo>
                    <a:pt x="2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74" name="Shape 74"/>
            <p:cNvSpPr/>
            <p:nvPr/>
          </p:nvSpPr>
          <p:spPr>
            <a:xfrm>
              <a:off x="4718051" y="4319137"/>
              <a:ext cx="104775" cy="9525"/>
            </a:xfrm>
            <a:custGeom>
              <a:avLst/>
              <a:gdLst/>
              <a:ahLst/>
              <a:cxnLst/>
              <a:rect l="0" t="0" r="0" b="0"/>
              <a:pathLst>
                <a:path w="66" h="6" extrusionOk="0">
                  <a:moveTo>
                    <a:pt x="4" y="0"/>
                  </a:moveTo>
                  <a:lnTo>
                    <a:pt x="0" y="0"/>
                  </a:lnTo>
                  <a:lnTo>
                    <a:pt x="66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75" name="Shape 75"/>
            <p:cNvSpPr/>
            <p:nvPr/>
          </p:nvSpPr>
          <p:spPr>
            <a:xfrm>
              <a:off x="3927476" y="4331837"/>
              <a:ext cx="12700" cy="3175"/>
            </a:xfrm>
            <a:custGeom>
              <a:avLst/>
              <a:gdLst/>
              <a:ahLst/>
              <a:cxnLst/>
              <a:rect l="0" t="0" r="0" b="0"/>
              <a:pathLst>
                <a:path w="8" h="2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76" name="Shape 76"/>
            <p:cNvSpPr/>
            <p:nvPr/>
          </p:nvSpPr>
          <p:spPr>
            <a:xfrm>
              <a:off x="3792537" y="4315962"/>
              <a:ext cx="65088" cy="12700"/>
            </a:xfrm>
            <a:custGeom>
              <a:avLst/>
              <a:gdLst/>
              <a:ahLst/>
              <a:cxnLst/>
              <a:rect l="0" t="0" r="0" b="0"/>
              <a:pathLst>
                <a:path w="41" h="8" extrusionOk="0">
                  <a:moveTo>
                    <a:pt x="41" y="8"/>
                  </a:moveTo>
                  <a:lnTo>
                    <a:pt x="41" y="8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41" y="8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77" name="Shape 77"/>
            <p:cNvSpPr/>
            <p:nvPr/>
          </p:nvSpPr>
          <p:spPr>
            <a:xfrm>
              <a:off x="2363788" y="4328662"/>
              <a:ext cx="225425" cy="15875"/>
            </a:xfrm>
            <a:custGeom>
              <a:avLst/>
              <a:gdLst/>
              <a:ahLst/>
              <a:cxnLst/>
              <a:rect l="0" t="0" r="0" b="0"/>
              <a:pathLst>
                <a:path w="142" h="10" extrusionOk="0">
                  <a:moveTo>
                    <a:pt x="54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4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6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92" y="8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88" y="4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82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78" name="Shape 78"/>
            <p:cNvSpPr/>
            <p:nvPr/>
          </p:nvSpPr>
          <p:spPr>
            <a:xfrm>
              <a:off x="2509838" y="4331837"/>
              <a:ext cx="44450" cy="3175"/>
            </a:xfrm>
            <a:custGeom>
              <a:avLst/>
              <a:gdLst/>
              <a:ahLst/>
              <a:cxnLst/>
              <a:rect l="0" t="0" r="0" b="0"/>
              <a:pathLst>
                <a:path w="28" h="2" extrusionOk="0">
                  <a:moveTo>
                    <a:pt x="0" y="0"/>
                  </a:moveTo>
                  <a:lnTo>
                    <a:pt x="0" y="0"/>
                  </a:lnTo>
                  <a:lnTo>
                    <a:pt x="28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79" name="Shape 79"/>
            <p:cNvSpPr/>
            <p:nvPr/>
          </p:nvSpPr>
          <p:spPr>
            <a:xfrm>
              <a:off x="3224213" y="4328662"/>
              <a:ext cx="15875" cy="3175"/>
            </a:xfrm>
            <a:custGeom>
              <a:avLst/>
              <a:gdLst/>
              <a:ahLst/>
              <a:cxnLst/>
              <a:rect l="0" t="0" r="0" b="0"/>
              <a:pathLst>
                <a:path w="10" h="2" extrusionOk="0">
                  <a:moveTo>
                    <a:pt x="10" y="2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80" name="Shape 80"/>
            <p:cNvSpPr/>
            <p:nvPr/>
          </p:nvSpPr>
          <p:spPr>
            <a:xfrm>
              <a:off x="2155825" y="4328662"/>
              <a:ext cx="246062" cy="15875"/>
            </a:xfrm>
            <a:custGeom>
              <a:avLst/>
              <a:gdLst/>
              <a:ahLst/>
              <a:cxnLst/>
              <a:rect l="0" t="0" r="0" b="0"/>
              <a:pathLst>
                <a:path w="155" h="10" extrusionOk="0">
                  <a:moveTo>
                    <a:pt x="58" y="0"/>
                  </a:move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4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0" y="8"/>
                  </a:lnTo>
                  <a:lnTo>
                    <a:pt x="62" y="10"/>
                  </a:lnTo>
                  <a:lnTo>
                    <a:pt x="101" y="10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03" y="4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81" name="Shape 81"/>
            <p:cNvSpPr/>
            <p:nvPr/>
          </p:nvSpPr>
          <p:spPr>
            <a:xfrm>
              <a:off x="2538413" y="4312787"/>
              <a:ext cx="85725" cy="6350"/>
            </a:xfrm>
            <a:custGeom>
              <a:avLst/>
              <a:gdLst/>
              <a:ahLst/>
              <a:cxnLst/>
              <a:rect l="0" t="0" r="0" b="0"/>
              <a:pathLst>
                <a:path w="54" h="4" extrusionOk="0">
                  <a:moveTo>
                    <a:pt x="54" y="2"/>
                  </a:moveTo>
                  <a:lnTo>
                    <a:pt x="54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" y="4"/>
                  </a:lnTo>
                  <a:lnTo>
                    <a:pt x="26" y="4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82" name="Shape 82"/>
            <p:cNvSpPr/>
            <p:nvPr/>
          </p:nvSpPr>
          <p:spPr>
            <a:xfrm>
              <a:off x="1860550" y="4341362"/>
              <a:ext cx="47700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83" name="Shape 83"/>
            <p:cNvSpPr/>
            <p:nvPr/>
          </p:nvSpPr>
          <p:spPr>
            <a:xfrm>
              <a:off x="8697913" y="4306437"/>
              <a:ext cx="380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84" name="Shape 84"/>
            <p:cNvSpPr/>
            <p:nvPr/>
          </p:nvSpPr>
          <p:spPr>
            <a:xfrm>
              <a:off x="7788275" y="4290562"/>
              <a:ext cx="19050" cy="3175"/>
            </a:xfrm>
            <a:custGeom>
              <a:avLst/>
              <a:gdLst/>
              <a:ahLst/>
              <a:cxnLst/>
              <a:rect l="0" t="0" r="0" b="0"/>
              <a:pathLst>
                <a:path w="12" h="2" extrusionOk="0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85" name="Shape 85"/>
            <p:cNvSpPr/>
            <p:nvPr/>
          </p:nvSpPr>
          <p:spPr>
            <a:xfrm>
              <a:off x="7581900" y="4287387"/>
              <a:ext cx="3175" cy="6350"/>
            </a:xfrm>
            <a:custGeom>
              <a:avLst/>
              <a:gdLst/>
              <a:ahLst/>
              <a:cxnLst/>
              <a:rect l="0" t="0" r="0" b="0"/>
              <a:pathLst>
                <a:path w="2" h="4" extrusionOk="0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86" name="Shape 86"/>
            <p:cNvSpPr/>
            <p:nvPr/>
          </p:nvSpPr>
          <p:spPr>
            <a:xfrm>
              <a:off x="4556126" y="433501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87" name="Shape 87"/>
            <p:cNvSpPr/>
            <p:nvPr/>
          </p:nvSpPr>
          <p:spPr>
            <a:xfrm>
              <a:off x="4530726" y="4338187"/>
              <a:ext cx="3175" cy="3175"/>
            </a:xfrm>
            <a:custGeom>
              <a:avLst/>
              <a:gdLst/>
              <a:ahLst/>
              <a:cxnLst/>
              <a:rect l="0" t="0" r="0" b="0"/>
              <a:pathLst>
                <a:path w="2" h="2" extrusionOk="0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88" name="Shape 88"/>
            <p:cNvSpPr/>
            <p:nvPr/>
          </p:nvSpPr>
          <p:spPr>
            <a:xfrm>
              <a:off x="4521201" y="4341362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0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89" name="Shape 89"/>
            <p:cNvSpPr/>
            <p:nvPr/>
          </p:nvSpPr>
          <p:spPr>
            <a:xfrm>
              <a:off x="4546601" y="4338187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2"/>
                  </a:move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90" name="Shape 90"/>
            <p:cNvSpPr/>
            <p:nvPr/>
          </p:nvSpPr>
          <p:spPr>
            <a:xfrm>
              <a:off x="-7937" y="4255637"/>
              <a:ext cx="9134475" cy="2606675"/>
            </a:xfrm>
            <a:custGeom>
              <a:avLst/>
              <a:gdLst/>
              <a:ahLst/>
              <a:cxnLst/>
              <a:rect l="0" t="0" r="0" b="0"/>
              <a:pathLst>
                <a:path w="5754" h="1642" extrusionOk="0">
                  <a:moveTo>
                    <a:pt x="5562" y="40"/>
                  </a:moveTo>
                  <a:lnTo>
                    <a:pt x="5562" y="40"/>
                  </a:lnTo>
                  <a:lnTo>
                    <a:pt x="5532" y="40"/>
                  </a:lnTo>
                  <a:lnTo>
                    <a:pt x="5520" y="36"/>
                  </a:lnTo>
                  <a:lnTo>
                    <a:pt x="5510" y="34"/>
                  </a:lnTo>
                  <a:lnTo>
                    <a:pt x="5484" y="32"/>
                  </a:lnTo>
                  <a:lnTo>
                    <a:pt x="5438" y="30"/>
                  </a:lnTo>
                  <a:lnTo>
                    <a:pt x="5498" y="42"/>
                  </a:lnTo>
                  <a:lnTo>
                    <a:pt x="5498" y="42"/>
                  </a:lnTo>
                  <a:lnTo>
                    <a:pt x="5442" y="40"/>
                  </a:lnTo>
                  <a:lnTo>
                    <a:pt x="5442" y="40"/>
                  </a:lnTo>
                  <a:lnTo>
                    <a:pt x="5448" y="38"/>
                  </a:lnTo>
                  <a:lnTo>
                    <a:pt x="5446" y="38"/>
                  </a:lnTo>
                  <a:lnTo>
                    <a:pt x="5444" y="36"/>
                  </a:lnTo>
                  <a:lnTo>
                    <a:pt x="5444" y="36"/>
                  </a:lnTo>
                  <a:lnTo>
                    <a:pt x="5444" y="38"/>
                  </a:lnTo>
                  <a:lnTo>
                    <a:pt x="5444" y="38"/>
                  </a:lnTo>
                  <a:lnTo>
                    <a:pt x="5438" y="38"/>
                  </a:lnTo>
                  <a:lnTo>
                    <a:pt x="5414" y="38"/>
                  </a:lnTo>
                  <a:lnTo>
                    <a:pt x="5414" y="38"/>
                  </a:lnTo>
                  <a:lnTo>
                    <a:pt x="5366" y="34"/>
                  </a:lnTo>
                  <a:lnTo>
                    <a:pt x="5338" y="34"/>
                  </a:lnTo>
                  <a:lnTo>
                    <a:pt x="5304" y="34"/>
                  </a:lnTo>
                  <a:lnTo>
                    <a:pt x="5302" y="34"/>
                  </a:lnTo>
                  <a:lnTo>
                    <a:pt x="5263" y="34"/>
                  </a:lnTo>
                  <a:lnTo>
                    <a:pt x="5263" y="34"/>
                  </a:lnTo>
                  <a:lnTo>
                    <a:pt x="5282" y="36"/>
                  </a:lnTo>
                  <a:lnTo>
                    <a:pt x="5300" y="40"/>
                  </a:lnTo>
                  <a:lnTo>
                    <a:pt x="5302" y="40"/>
                  </a:lnTo>
                  <a:lnTo>
                    <a:pt x="5302" y="40"/>
                  </a:lnTo>
                  <a:lnTo>
                    <a:pt x="5308" y="42"/>
                  </a:lnTo>
                  <a:lnTo>
                    <a:pt x="5308" y="44"/>
                  </a:lnTo>
                  <a:lnTo>
                    <a:pt x="5308" y="44"/>
                  </a:lnTo>
                  <a:lnTo>
                    <a:pt x="5302" y="46"/>
                  </a:lnTo>
                  <a:lnTo>
                    <a:pt x="5280" y="50"/>
                  </a:lnTo>
                  <a:lnTo>
                    <a:pt x="5280" y="50"/>
                  </a:lnTo>
                  <a:lnTo>
                    <a:pt x="5253" y="50"/>
                  </a:lnTo>
                  <a:lnTo>
                    <a:pt x="5237" y="48"/>
                  </a:lnTo>
                  <a:lnTo>
                    <a:pt x="5237" y="48"/>
                  </a:lnTo>
                  <a:lnTo>
                    <a:pt x="5255" y="44"/>
                  </a:lnTo>
                  <a:lnTo>
                    <a:pt x="5269" y="40"/>
                  </a:lnTo>
                  <a:lnTo>
                    <a:pt x="5255" y="40"/>
                  </a:lnTo>
                  <a:lnTo>
                    <a:pt x="5255" y="40"/>
                  </a:lnTo>
                  <a:lnTo>
                    <a:pt x="5245" y="36"/>
                  </a:lnTo>
                  <a:lnTo>
                    <a:pt x="5235" y="34"/>
                  </a:lnTo>
                  <a:lnTo>
                    <a:pt x="5189" y="24"/>
                  </a:lnTo>
                  <a:lnTo>
                    <a:pt x="5189" y="24"/>
                  </a:lnTo>
                  <a:lnTo>
                    <a:pt x="5183" y="26"/>
                  </a:lnTo>
                  <a:lnTo>
                    <a:pt x="5187" y="28"/>
                  </a:lnTo>
                  <a:lnTo>
                    <a:pt x="5213" y="32"/>
                  </a:lnTo>
                  <a:lnTo>
                    <a:pt x="5213" y="32"/>
                  </a:lnTo>
                  <a:lnTo>
                    <a:pt x="5197" y="32"/>
                  </a:lnTo>
                  <a:lnTo>
                    <a:pt x="5217" y="32"/>
                  </a:lnTo>
                  <a:lnTo>
                    <a:pt x="5217" y="32"/>
                  </a:lnTo>
                  <a:lnTo>
                    <a:pt x="5235" y="36"/>
                  </a:lnTo>
                  <a:lnTo>
                    <a:pt x="5241" y="38"/>
                  </a:lnTo>
                  <a:lnTo>
                    <a:pt x="5245" y="40"/>
                  </a:lnTo>
                  <a:lnTo>
                    <a:pt x="5245" y="40"/>
                  </a:lnTo>
                  <a:lnTo>
                    <a:pt x="5233" y="38"/>
                  </a:lnTo>
                  <a:lnTo>
                    <a:pt x="5225" y="36"/>
                  </a:lnTo>
                  <a:lnTo>
                    <a:pt x="5217" y="34"/>
                  </a:lnTo>
                  <a:lnTo>
                    <a:pt x="5197" y="32"/>
                  </a:lnTo>
                  <a:lnTo>
                    <a:pt x="5153" y="30"/>
                  </a:lnTo>
                  <a:lnTo>
                    <a:pt x="5165" y="32"/>
                  </a:lnTo>
                  <a:lnTo>
                    <a:pt x="5159" y="32"/>
                  </a:lnTo>
                  <a:lnTo>
                    <a:pt x="5183" y="38"/>
                  </a:lnTo>
                  <a:lnTo>
                    <a:pt x="5183" y="38"/>
                  </a:lnTo>
                  <a:lnTo>
                    <a:pt x="5149" y="36"/>
                  </a:lnTo>
                  <a:lnTo>
                    <a:pt x="5131" y="34"/>
                  </a:lnTo>
                  <a:lnTo>
                    <a:pt x="5127" y="32"/>
                  </a:lnTo>
                  <a:lnTo>
                    <a:pt x="5127" y="30"/>
                  </a:lnTo>
                  <a:lnTo>
                    <a:pt x="5135" y="28"/>
                  </a:lnTo>
                  <a:lnTo>
                    <a:pt x="5135" y="28"/>
                  </a:lnTo>
                  <a:lnTo>
                    <a:pt x="5087" y="26"/>
                  </a:lnTo>
                  <a:lnTo>
                    <a:pt x="5065" y="24"/>
                  </a:lnTo>
                  <a:lnTo>
                    <a:pt x="5047" y="22"/>
                  </a:lnTo>
                  <a:lnTo>
                    <a:pt x="5011" y="24"/>
                  </a:lnTo>
                  <a:lnTo>
                    <a:pt x="5011" y="24"/>
                  </a:lnTo>
                  <a:lnTo>
                    <a:pt x="5043" y="30"/>
                  </a:lnTo>
                  <a:lnTo>
                    <a:pt x="5057" y="32"/>
                  </a:lnTo>
                  <a:lnTo>
                    <a:pt x="5075" y="32"/>
                  </a:lnTo>
                  <a:lnTo>
                    <a:pt x="5043" y="32"/>
                  </a:lnTo>
                  <a:lnTo>
                    <a:pt x="5051" y="34"/>
                  </a:lnTo>
                  <a:lnTo>
                    <a:pt x="5051" y="34"/>
                  </a:lnTo>
                  <a:lnTo>
                    <a:pt x="5031" y="34"/>
                  </a:lnTo>
                  <a:lnTo>
                    <a:pt x="5031" y="34"/>
                  </a:lnTo>
                  <a:lnTo>
                    <a:pt x="5027" y="36"/>
                  </a:lnTo>
                  <a:lnTo>
                    <a:pt x="5027" y="36"/>
                  </a:lnTo>
                  <a:lnTo>
                    <a:pt x="5019" y="34"/>
                  </a:lnTo>
                  <a:lnTo>
                    <a:pt x="5017" y="32"/>
                  </a:lnTo>
                  <a:lnTo>
                    <a:pt x="5015" y="32"/>
                  </a:lnTo>
                  <a:lnTo>
                    <a:pt x="5015" y="30"/>
                  </a:lnTo>
                  <a:lnTo>
                    <a:pt x="5011" y="28"/>
                  </a:lnTo>
                  <a:lnTo>
                    <a:pt x="5001" y="26"/>
                  </a:lnTo>
                  <a:lnTo>
                    <a:pt x="4953" y="26"/>
                  </a:lnTo>
                  <a:lnTo>
                    <a:pt x="4953" y="26"/>
                  </a:lnTo>
                  <a:lnTo>
                    <a:pt x="4967" y="26"/>
                  </a:lnTo>
                  <a:lnTo>
                    <a:pt x="4969" y="28"/>
                  </a:lnTo>
                  <a:lnTo>
                    <a:pt x="4969" y="28"/>
                  </a:lnTo>
                  <a:lnTo>
                    <a:pt x="4955" y="32"/>
                  </a:lnTo>
                  <a:lnTo>
                    <a:pt x="4945" y="30"/>
                  </a:lnTo>
                  <a:lnTo>
                    <a:pt x="4945" y="30"/>
                  </a:lnTo>
                  <a:lnTo>
                    <a:pt x="4923" y="26"/>
                  </a:lnTo>
                  <a:lnTo>
                    <a:pt x="4923" y="26"/>
                  </a:lnTo>
                  <a:lnTo>
                    <a:pt x="4919" y="28"/>
                  </a:lnTo>
                  <a:lnTo>
                    <a:pt x="4919" y="28"/>
                  </a:lnTo>
                  <a:lnTo>
                    <a:pt x="4879" y="24"/>
                  </a:lnTo>
                  <a:lnTo>
                    <a:pt x="4869" y="22"/>
                  </a:lnTo>
                  <a:lnTo>
                    <a:pt x="4867" y="20"/>
                  </a:lnTo>
                  <a:lnTo>
                    <a:pt x="4867" y="18"/>
                  </a:lnTo>
                  <a:lnTo>
                    <a:pt x="4867" y="18"/>
                  </a:lnTo>
                  <a:lnTo>
                    <a:pt x="4895" y="18"/>
                  </a:lnTo>
                  <a:lnTo>
                    <a:pt x="4911" y="22"/>
                  </a:lnTo>
                  <a:lnTo>
                    <a:pt x="4911" y="22"/>
                  </a:lnTo>
                  <a:lnTo>
                    <a:pt x="4907" y="20"/>
                  </a:lnTo>
                  <a:lnTo>
                    <a:pt x="4907" y="18"/>
                  </a:lnTo>
                  <a:lnTo>
                    <a:pt x="4907" y="18"/>
                  </a:lnTo>
                  <a:lnTo>
                    <a:pt x="4865" y="18"/>
                  </a:lnTo>
                  <a:lnTo>
                    <a:pt x="4843" y="20"/>
                  </a:lnTo>
                  <a:lnTo>
                    <a:pt x="4827" y="24"/>
                  </a:lnTo>
                  <a:lnTo>
                    <a:pt x="4801" y="24"/>
                  </a:lnTo>
                  <a:lnTo>
                    <a:pt x="4801" y="24"/>
                  </a:lnTo>
                  <a:lnTo>
                    <a:pt x="4789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61" y="26"/>
                  </a:lnTo>
                  <a:lnTo>
                    <a:pt x="4761" y="26"/>
                  </a:lnTo>
                  <a:lnTo>
                    <a:pt x="4771" y="26"/>
                  </a:lnTo>
                  <a:lnTo>
                    <a:pt x="4771" y="26"/>
                  </a:lnTo>
                  <a:lnTo>
                    <a:pt x="4719" y="24"/>
                  </a:lnTo>
                  <a:lnTo>
                    <a:pt x="4671" y="24"/>
                  </a:lnTo>
                  <a:lnTo>
                    <a:pt x="4669" y="22"/>
                  </a:lnTo>
                  <a:lnTo>
                    <a:pt x="4669" y="22"/>
                  </a:lnTo>
                  <a:lnTo>
                    <a:pt x="4665" y="22"/>
                  </a:lnTo>
                  <a:lnTo>
                    <a:pt x="4665" y="20"/>
                  </a:lnTo>
                  <a:lnTo>
                    <a:pt x="4665" y="20"/>
                  </a:lnTo>
                  <a:lnTo>
                    <a:pt x="4629" y="20"/>
                  </a:lnTo>
                  <a:lnTo>
                    <a:pt x="4609" y="22"/>
                  </a:lnTo>
                  <a:lnTo>
                    <a:pt x="4609" y="22"/>
                  </a:lnTo>
                  <a:lnTo>
                    <a:pt x="4567" y="18"/>
                  </a:lnTo>
                  <a:lnTo>
                    <a:pt x="4553" y="26"/>
                  </a:lnTo>
                  <a:lnTo>
                    <a:pt x="4551" y="24"/>
                  </a:lnTo>
                  <a:lnTo>
                    <a:pt x="4551" y="26"/>
                  </a:lnTo>
                  <a:lnTo>
                    <a:pt x="4549" y="26"/>
                  </a:lnTo>
                  <a:lnTo>
                    <a:pt x="4549" y="26"/>
                  </a:lnTo>
                  <a:lnTo>
                    <a:pt x="4535" y="22"/>
                  </a:lnTo>
                  <a:lnTo>
                    <a:pt x="4515" y="20"/>
                  </a:lnTo>
                  <a:lnTo>
                    <a:pt x="4459" y="14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73" y="16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57" y="16"/>
                  </a:lnTo>
                  <a:lnTo>
                    <a:pt x="4357" y="14"/>
                  </a:lnTo>
                  <a:lnTo>
                    <a:pt x="4357" y="14"/>
                  </a:lnTo>
                  <a:lnTo>
                    <a:pt x="4367" y="12"/>
                  </a:lnTo>
                  <a:lnTo>
                    <a:pt x="4367" y="12"/>
                  </a:lnTo>
                  <a:lnTo>
                    <a:pt x="4345" y="14"/>
                  </a:lnTo>
                  <a:lnTo>
                    <a:pt x="4331" y="18"/>
                  </a:lnTo>
                  <a:lnTo>
                    <a:pt x="4331" y="18"/>
                  </a:lnTo>
                  <a:lnTo>
                    <a:pt x="4284" y="20"/>
                  </a:lnTo>
                  <a:lnTo>
                    <a:pt x="4256" y="18"/>
                  </a:lnTo>
                  <a:lnTo>
                    <a:pt x="4220" y="18"/>
                  </a:lnTo>
                  <a:lnTo>
                    <a:pt x="4220" y="18"/>
                  </a:lnTo>
                  <a:lnTo>
                    <a:pt x="4194" y="14"/>
                  </a:lnTo>
                  <a:lnTo>
                    <a:pt x="4178" y="8"/>
                  </a:lnTo>
                  <a:lnTo>
                    <a:pt x="4160" y="4"/>
                  </a:lnTo>
                  <a:lnTo>
                    <a:pt x="4132" y="2"/>
                  </a:lnTo>
                  <a:lnTo>
                    <a:pt x="4132" y="2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3992" y="0"/>
                  </a:lnTo>
                  <a:lnTo>
                    <a:pt x="3952" y="0"/>
                  </a:lnTo>
                  <a:lnTo>
                    <a:pt x="3952" y="0"/>
                  </a:lnTo>
                  <a:lnTo>
                    <a:pt x="3944" y="2"/>
                  </a:lnTo>
                  <a:lnTo>
                    <a:pt x="3940" y="2"/>
                  </a:lnTo>
                  <a:lnTo>
                    <a:pt x="3928" y="4"/>
                  </a:lnTo>
                  <a:lnTo>
                    <a:pt x="3906" y="6"/>
                  </a:lnTo>
                  <a:lnTo>
                    <a:pt x="3906" y="6"/>
                  </a:lnTo>
                  <a:lnTo>
                    <a:pt x="3850" y="10"/>
                  </a:lnTo>
                  <a:lnTo>
                    <a:pt x="3804" y="14"/>
                  </a:lnTo>
                  <a:lnTo>
                    <a:pt x="3722" y="26"/>
                  </a:lnTo>
                  <a:lnTo>
                    <a:pt x="3640" y="38"/>
                  </a:lnTo>
                  <a:lnTo>
                    <a:pt x="3592" y="44"/>
                  </a:lnTo>
                  <a:lnTo>
                    <a:pt x="3538" y="50"/>
                  </a:lnTo>
                  <a:lnTo>
                    <a:pt x="3538" y="50"/>
                  </a:lnTo>
                  <a:lnTo>
                    <a:pt x="3520" y="52"/>
                  </a:lnTo>
                  <a:lnTo>
                    <a:pt x="3498" y="52"/>
                  </a:lnTo>
                  <a:lnTo>
                    <a:pt x="3498" y="52"/>
                  </a:lnTo>
                  <a:lnTo>
                    <a:pt x="3472" y="54"/>
                  </a:lnTo>
                  <a:lnTo>
                    <a:pt x="3474" y="54"/>
                  </a:lnTo>
                  <a:lnTo>
                    <a:pt x="3474" y="54"/>
                  </a:lnTo>
                  <a:lnTo>
                    <a:pt x="3492" y="56"/>
                  </a:lnTo>
                  <a:lnTo>
                    <a:pt x="3492" y="56"/>
                  </a:lnTo>
                  <a:lnTo>
                    <a:pt x="3490" y="58"/>
                  </a:lnTo>
                  <a:lnTo>
                    <a:pt x="3388" y="58"/>
                  </a:lnTo>
                  <a:lnTo>
                    <a:pt x="3388" y="58"/>
                  </a:lnTo>
                  <a:lnTo>
                    <a:pt x="3386" y="56"/>
                  </a:lnTo>
                  <a:lnTo>
                    <a:pt x="3376" y="54"/>
                  </a:lnTo>
                  <a:lnTo>
                    <a:pt x="3376" y="54"/>
                  </a:lnTo>
                  <a:lnTo>
                    <a:pt x="3355" y="58"/>
                  </a:lnTo>
                  <a:lnTo>
                    <a:pt x="3347" y="58"/>
                  </a:lnTo>
                  <a:lnTo>
                    <a:pt x="3347" y="58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09" y="56"/>
                  </a:lnTo>
                  <a:lnTo>
                    <a:pt x="3313" y="58"/>
                  </a:lnTo>
                  <a:lnTo>
                    <a:pt x="3149" y="58"/>
                  </a:lnTo>
                  <a:lnTo>
                    <a:pt x="3149" y="58"/>
                  </a:lnTo>
                  <a:lnTo>
                    <a:pt x="3153" y="58"/>
                  </a:lnTo>
                  <a:lnTo>
                    <a:pt x="3153" y="56"/>
                  </a:lnTo>
                  <a:lnTo>
                    <a:pt x="3139" y="52"/>
                  </a:lnTo>
                  <a:lnTo>
                    <a:pt x="3081" y="54"/>
                  </a:lnTo>
                  <a:lnTo>
                    <a:pt x="3107" y="58"/>
                  </a:lnTo>
                  <a:lnTo>
                    <a:pt x="3061" y="58"/>
                  </a:lnTo>
                  <a:lnTo>
                    <a:pt x="3061" y="58"/>
                  </a:lnTo>
                  <a:lnTo>
                    <a:pt x="3045" y="56"/>
                  </a:lnTo>
                  <a:lnTo>
                    <a:pt x="3045" y="56"/>
                  </a:lnTo>
                  <a:lnTo>
                    <a:pt x="3051" y="56"/>
                  </a:lnTo>
                  <a:lnTo>
                    <a:pt x="3089" y="58"/>
                  </a:lnTo>
                  <a:lnTo>
                    <a:pt x="3057" y="54"/>
                  </a:lnTo>
                  <a:lnTo>
                    <a:pt x="3057" y="54"/>
                  </a:lnTo>
                  <a:lnTo>
                    <a:pt x="3057" y="52"/>
                  </a:lnTo>
                  <a:lnTo>
                    <a:pt x="3055" y="52"/>
                  </a:lnTo>
                  <a:lnTo>
                    <a:pt x="3059" y="52"/>
                  </a:lnTo>
                  <a:lnTo>
                    <a:pt x="3053" y="50"/>
                  </a:lnTo>
                  <a:lnTo>
                    <a:pt x="3053" y="50"/>
                  </a:lnTo>
                  <a:lnTo>
                    <a:pt x="3043" y="48"/>
                  </a:lnTo>
                  <a:lnTo>
                    <a:pt x="3037" y="50"/>
                  </a:lnTo>
                  <a:lnTo>
                    <a:pt x="2989" y="44"/>
                  </a:lnTo>
                  <a:lnTo>
                    <a:pt x="2975" y="50"/>
                  </a:lnTo>
                  <a:lnTo>
                    <a:pt x="2957" y="48"/>
                  </a:lnTo>
                  <a:lnTo>
                    <a:pt x="2955" y="48"/>
                  </a:lnTo>
                  <a:lnTo>
                    <a:pt x="2969" y="48"/>
                  </a:lnTo>
                  <a:lnTo>
                    <a:pt x="2905" y="42"/>
                  </a:lnTo>
                  <a:lnTo>
                    <a:pt x="2903" y="42"/>
                  </a:lnTo>
                  <a:lnTo>
                    <a:pt x="2903" y="42"/>
                  </a:lnTo>
                  <a:lnTo>
                    <a:pt x="2891" y="38"/>
                  </a:lnTo>
                  <a:lnTo>
                    <a:pt x="2891" y="38"/>
                  </a:lnTo>
                  <a:lnTo>
                    <a:pt x="2889" y="38"/>
                  </a:lnTo>
                  <a:lnTo>
                    <a:pt x="2889" y="38"/>
                  </a:lnTo>
                  <a:lnTo>
                    <a:pt x="2883" y="40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77" y="50"/>
                  </a:lnTo>
                  <a:lnTo>
                    <a:pt x="2885" y="50"/>
                  </a:lnTo>
                  <a:lnTo>
                    <a:pt x="2885" y="50"/>
                  </a:lnTo>
                  <a:lnTo>
                    <a:pt x="2885" y="58"/>
                  </a:lnTo>
                  <a:lnTo>
                    <a:pt x="2885" y="58"/>
                  </a:lnTo>
                  <a:lnTo>
                    <a:pt x="2883" y="58"/>
                  </a:lnTo>
                  <a:lnTo>
                    <a:pt x="2883" y="54"/>
                  </a:lnTo>
                  <a:lnTo>
                    <a:pt x="2873" y="54"/>
                  </a:lnTo>
                  <a:lnTo>
                    <a:pt x="2869" y="58"/>
                  </a:lnTo>
                  <a:lnTo>
                    <a:pt x="2873" y="58"/>
                  </a:lnTo>
                  <a:lnTo>
                    <a:pt x="2867" y="58"/>
                  </a:lnTo>
                  <a:lnTo>
                    <a:pt x="2869" y="58"/>
                  </a:lnTo>
                  <a:lnTo>
                    <a:pt x="2859" y="56"/>
                  </a:lnTo>
                  <a:lnTo>
                    <a:pt x="2859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1" y="58"/>
                  </a:lnTo>
                  <a:lnTo>
                    <a:pt x="2837" y="58"/>
                  </a:lnTo>
                  <a:lnTo>
                    <a:pt x="2837" y="58"/>
                  </a:lnTo>
                  <a:lnTo>
                    <a:pt x="2849" y="52"/>
                  </a:lnTo>
                  <a:lnTo>
                    <a:pt x="2861" y="48"/>
                  </a:lnTo>
                  <a:lnTo>
                    <a:pt x="2863" y="44"/>
                  </a:lnTo>
                  <a:lnTo>
                    <a:pt x="2863" y="44"/>
                  </a:lnTo>
                  <a:lnTo>
                    <a:pt x="2855" y="46"/>
                  </a:lnTo>
                  <a:lnTo>
                    <a:pt x="2847" y="48"/>
                  </a:lnTo>
                  <a:lnTo>
                    <a:pt x="2835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5" y="58"/>
                  </a:lnTo>
                  <a:lnTo>
                    <a:pt x="2825" y="58"/>
                  </a:lnTo>
                  <a:lnTo>
                    <a:pt x="2823" y="58"/>
                  </a:lnTo>
                  <a:lnTo>
                    <a:pt x="2823" y="58"/>
                  </a:lnTo>
                  <a:lnTo>
                    <a:pt x="2767" y="48"/>
                  </a:lnTo>
                  <a:lnTo>
                    <a:pt x="2767" y="48"/>
                  </a:lnTo>
                  <a:lnTo>
                    <a:pt x="2761" y="50"/>
                  </a:lnTo>
                  <a:lnTo>
                    <a:pt x="2751" y="50"/>
                  </a:lnTo>
                  <a:lnTo>
                    <a:pt x="2723" y="50"/>
                  </a:lnTo>
                  <a:lnTo>
                    <a:pt x="2703" y="46"/>
                  </a:lnTo>
                  <a:lnTo>
                    <a:pt x="2703" y="46"/>
                  </a:lnTo>
                  <a:lnTo>
                    <a:pt x="2699" y="48"/>
                  </a:lnTo>
                  <a:lnTo>
                    <a:pt x="2693" y="50"/>
                  </a:lnTo>
                  <a:lnTo>
                    <a:pt x="2675" y="50"/>
                  </a:lnTo>
                  <a:lnTo>
                    <a:pt x="2653" y="50"/>
                  </a:lnTo>
                  <a:lnTo>
                    <a:pt x="2633" y="50"/>
                  </a:lnTo>
                  <a:lnTo>
                    <a:pt x="2633" y="50"/>
                  </a:lnTo>
                  <a:lnTo>
                    <a:pt x="2689" y="58"/>
                  </a:lnTo>
                  <a:lnTo>
                    <a:pt x="2535" y="58"/>
                  </a:lnTo>
                  <a:lnTo>
                    <a:pt x="2535" y="58"/>
                  </a:lnTo>
                  <a:lnTo>
                    <a:pt x="2505" y="54"/>
                  </a:lnTo>
                  <a:lnTo>
                    <a:pt x="2485" y="50"/>
                  </a:lnTo>
                  <a:lnTo>
                    <a:pt x="2485" y="50"/>
                  </a:lnTo>
                  <a:lnTo>
                    <a:pt x="2469" y="52"/>
                  </a:lnTo>
                  <a:lnTo>
                    <a:pt x="2447" y="52"/>
                  </a:lnTo>
                  <a:lnTo>
                    <a:pt x="2447" y="52"/>
                  </a:lnTo>
                  <a:lnTo>
                    <a:pt x="2443" y="50"/>
                  </a:lnTo>
                  <a:lnTo>
                    <a:pt x="2443" y="50"/>
                  </a:lnTo>
                  <a:lnTo>
                    <a:pt x="2439" y="50"/>
                  </a:lnTo>
                  <a:lnTo>
                    <a:pt x="2439" y="50"/>
                  </a:lnTo>
                  <a:lnTo>
                    <a:pt x="2429" y="48"/>
                  </a:lnTo>
                  <a:lnTo>
                    <a:pt x="2423" y="46"/>
                  </a:lnTo>
                  <a:lnTo>
                    <a:pt x="2423" y="46"/>
                  </a:lnTo>
                  <a:lnTo>
                    <a:pt x="2398" y="46"/>
                  </a:lnTo>
                  <a:lnTo>
                    <a:pt x="2390" y="46"/>
                  </a:lnTo>
                  <a:lnTo>
                    <a:pt x="2390" y="46"/>
                  </a:lnTo>
                  <a:lnTo>
                    <a:pt x="2388" y="46"/>
                  </a:lnTo>
                  <a:lnTo>
                    <a:pt x="2388" y="46"/>
                  </a:lnTo>
                  <a:lnTo>
                    <a:pt x="2356" y="46"/>
                  </a:lnTo>
                  <a:lnTo>
                    <a:pt x="2356" y="46"/>
                  </a:lnTo>
                  <a:lnTo>
                    <a:pt x="2356" y="48"/>
                  </a:lnTo>
                  <a:lnTo>
                    <a:pt x="2360" y="48"/>
                  </a:lnTo>
                  <a:lnTo>
                    <a:pt x="2370" y="52"/>
                  </a:lnTo>
                  <a:lnTo>
                    <a:pt x="2370" y="52"/>
                  </a:lnTo>
                  <a:lnTo>
                    <a:pt x="2370" y="54"/>
                  </a:lnTo>
                  <a:lnTo>
                    <a:pt x="2360" y="54"/>
                  </a:lnTo>
                  <a:lnTo>
                    <a:pt x="2360" y="54"/>
                  </a:lnTo>
                  <a:lnTo>
                    <a:pt x="2386" y="56"/>
                  </a:lnTo>
                  <a:lnTo>
                    <a:pt x="2407" y="58"/>
                  </a:lnTo>
                  <a:lnTo>
                    <a:pt x="2210" y="58"/>
                  </a:lnTo>
                  <a:lnTo>
                    <a:pt x="2220" y="58"/>
                  </a:lnTo>
                  <a:lnTo>
                    <a:pt x="2220" y="58"/>
                  </a:lnTo>
                  <a:lnTo>
                    <a:pt x="2204" y="58"/>
                  </a:lnTo>
                  <a:lnTo>
                    <a:pt x="2204" y="58"/>
                  </a:lnTo>
                  <a:lnTo>
                    <a:pt x="2188" y="54"/>
                  </a:lnTo>
                  <a:lnTo>
                    <a:pt x="2184" y="54"/>
                  </a:lnTo>
                  <a:lnTo>
                    <a:pt x="2184" y="52"/>
                  </a:lnTo>
                  <a:lnTo>
                    <a:pt x="2178" y="56"/>
                  </a:lnTo>
                  <a:lnTo>
                    <a:pt x="2178" y="56"/>
                  </a:lnTo>
                  <a:lnTo>
                    <a:pt x="2168" y="54"/>
                  </a:lnTo>
                  <a:lnTo>
                    <a:pt x="2152" y="52"/>
                  </a:lnTo>
                  <a:lnTo>
                    <a:pt x="2116" y="48"/>
                  </a:lnTo>
                  <a:lnTo>
                    <a:pt x="2116" y="48"/>
                  </a:lnTo>
                  <a:lnTo>
                    <a:pt x="2114" y="48"/>
                  </a:lnTo>
                  <a:lnTo>
                    <a:pt x="2116" y="46"/>
                  </a:lnTo>
                  <a:lnTo>
                    <a:pt x="2112" y="48"/>
                  </a:lnTo>
                  <a:lnTo>
                    <a:pt x="2112" y="48"/>
                  </a:lnTo>
                  <a:lnTo>
                    <a:pt x="2080" y="44"/>
                  </a:lnTo>
                  <a:lnTo>
                    <a:pt x="2074" y="42"/>
                  </a:lnTo>
                  <a:lnTo>
                    <a:pt x="2072" y="42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66" y="42"/>
                  </a:lnTo>
                  <a:lnTo>
                    <a:pt x="2064" y="42"/>
                  </a:lnTo>
                  <a:lnTo>
                    <a:pt x="2072" y="44"/>
                  </a:lnTo>
                  <a:lnTo>
                    <a:pt x="2072" y="44"/>
                  </a:lnTo>
                  <a:lnTo>
                    <a:pt x="2014" y="40"/>
                  </a:lnTo>
                  <a:lnTo>
                    <a:pt x="1996" y="36"/>
                  </a:lnTo>
                  <a:lnTo>
                    <a:pt x="1994" y="36"/>
                  </a:lnTo>
                  <a:lnTo>
                    <a:pt x="1996" y="34"/>
                  </a:lnTo>
                  <a:lnTo>
                    <a:pt x="1996" y="34"/>
                  </a:lnTo>
                  <a:lnTo>
                    <a:pt x="1986" y="34"/>
                  </a:lnTo>
                  <a:lnTo>
                    <a:pt x="1984" y="36"/>
                  </a:lnTo>
                  <a:lnTo>
                    <a:pt x="1986" y="36"/>
                  </a:lnTo>
                  <a:lnTo>
                    <a:pt x="2002" y="40"/>
                  </a:lnTo>
                  <a:lnTo>
                    <a:pt x="2066" y="46"/>
                  </a:lnTo>
                  <a:lnTo>
                    <a:pt x="2066" y="46"/>
                  </a:lnTo>
                  <a:lnTo>
                    <a:pt x="2058" y="46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82" y="50"/>
                  </a:lnTo>
                  <a:lnTo>
                    <a:pt x="2096" y="52"/>
                  </a:lnTo>
                  <a:lnTo>
                    <a:pt x="2108" y="50"/>
                  </a:lnTo>
                  <a:lnTo>
                    <a:pt x="2108" y="50"/>
                  </a:lnTo>
                  <a:lnTo>
                    <a:pt x="2130" y="52"/>
                  </a:lnTo>
                  <a:lnTo>
                    <a:pt x="2130" y="52"/>
                  </a:lnTo>
                  <a:lnTo>
                    <a:pt x="2122" y="52"/>
                  </a:lnTo>
                  <a:lnTo>
                    <a:pt x="2122" y="52"/>
                  </a:lnTo>
                  <a:lnTo>
                    <a:pt x="2152" y="56"/>
                  </a:lnTo>
                  <a:lnTo>
                    <a:pt x="2152" y="56"/>
                  </a:lnTo>
                  <a:lnTo>
                    <a:pt x="2168" y="58"/>
                  </a:lnTo>
                  <a:lnTo>
                    <a:pt x="2124" y="58"/>
                  </a:lnTo>
                  <a:lnTo>
                    <a:pt x="2124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090" y="54"/>
                  </a:lnTo>
                  <a:lnTo>
                    <a:pt x="2066" y="54"/>
                  </a:lnTo>
                  <a:lnTo>
                    <a:pt x="2042" y="56"/>
                  </a:lnTo>
                  <a:lnTo>
                    <a:pt x="2008" y="56"/>
                  </a:lnTo>
                  <a:lnTo>
                    <a:pt x="2008" y="56"/>
                  </a:lnTo>
                  <a:lnTo>
                    <a:pt x="2012" y="52"/>
                  </a:lnTo>
                  <a:lnTo>
                    <a:pt x="2014" y="52"/>
                  </a:lnTo>
                  <a:lnTo>
                    <a:pt x="2012" y="52"/>
                  </a:lnTo>
                  <a:lnTo>
                    <a:pt x="2012" y="52"/>
                  </a:lnTo>
                  <a:lnTo>
                    <a:pt x="2012" y="50"/>
                  </a:lnTo>
                  <a:lnTo>
                    <a:pt x="2012" y="50"/>
                  </a:lnTo>
                  <a:lnTo>
                    <a:pt x="2048" y="52"/>
                  </a:lnTo>
                  <a:lnTo>
                    <a:pt x="2048" y="52"/>
                  </a:lnTo>
                  <a:lnTo>
                    <a:pt x="2020" y="50"/>
                  </a:lnTo>
                  <a:lnTo>
                    <a:pt x="2000" y="48"/>
                  </a:lnTo>
                  <a:lnTo>
                    <a:pt x="2000" y="48"/>
                  </a:lnTo>
                  <a:lnTo>
                    <a:pt x="1980" y="46"/>
                  </a:lnTo>
                  <a:lnTo>
                    <a:pt x="1974" y="44"/>
                  </a:lnTo>
                  <a:lnTo>
                    <a:pt x="1974" y="44"/>
                  </a:lnTo>
                  <a:lnTo>
                    <a:pt x="1976" y="42"/>
                  </a:lnTo>
                  <a:lnTo>
                    <a:pt x="1976" y="42"/>
                  </a:lnTo>
                  <a:lnTo>
                    <a:pt x="1954" y="44"/>
                  </a:lnTo>
                  <a:lnTo>
                    <a:pt x="1950" y="44"/>
                  </a:lnTo>
                  <a:lnTo>
                    <a:pt x="1954" y="44"/>
                  </a:lnTo>
                  <a:lnTo>
                    <a:pt x="1982" y="50"/>
                  </a:lnTo>
                  <a:lnTo>
                    <a:pt x="1982" y="50"/>
                  </a:lnTo>
                  <a:lnTo>
                    <a:pt x="1958" y="52"/>
                  </a:lnTo>
                  <a:lnTo>
                    <a:pt x="1924" y="50"/>
                  </a:lnTo>
                  <a:lnTo>
                    <a:pt x="1924" y="50"/>
                  </a:lnTo>
                  <a:lnTo>
                    <a:pt x="1906" y="48"/>
                  </a:lnTo>
                  <a:lnTo>
                    <a:pt x="1906" y="48"/>
                  </a:lnTo>
                  <a:lnTo>
                    <a:pt x="1924" y="46"/>
                  </a:lnTo>
                  <a:lnTo>
                    <a:pt x="1924" y="46"/>
                  </a:lnTo>
                  <a:lnTo>
                    <a:pt x="1942" y="48"/>
                  </a:lnTo>
                  <a:lnTo>
                    <a:pt x="1942" y="48"/>
                  </a:lnTo>
                  <a:lnTo>
                    <a:pt x="1942" y="46"/>
                  </a:lnTo>
                  <a:lnTo>
                    <a:pt x="1938" y="44"/>
                  </a:lnTo>
                  <a:lnTo>
                    <a:pt x="1926" y="42"/>
                  </a:lnTo>
                  <a:lnTo>
                    <a:pt x="1892" y="40"/>
                  </a:lnTo>
                  <a:lnTo>
                    <a:pt x="1892" y="40"/>
                  </a:lnTo>
                  <a:lnTo>
                    <a:pt x="1886" y="38"/>
                  </a:lnTo>
                  <a:lnTo>
                    <a:pt x="1886" y="36"/>
                  </a:lnTo>
                  <a:lnTo>
                    <a:pt x="1888" y="36"/>
                  </a:lnTo>
                  <a:lnTo>
                    <a:pt x="1888" y="36"/>
                  </a:lnTo>
                  <a:lnTo>
                    <a:pt x="1864" y="36"/>
                  </a:lnTo>
                  <a:lnTo>
                    <a:pt x="1860" y="38"/>
                  </a:lnTo>
                  <a:lnTo>
                    <a:pt x="1862" y="38"/>
                  </a:lnTo>
                  <a:lnTo>
                    <a:pt x="1862" y="38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0" y="36"/>
                  </a:lnTo>
                  <a:lnTo>
                    <a:pt x="1830" y="36"/>
                  </a:lnTo>
                  <a:lnTo>
                    <a:pt x="1822" y="34"/>
                  </a:lnTo>
                  <a:lnTo>
                    <a:pt x="1828" y="34"/>
                  </a:lnTo>
                  <a:lnTo>
                    <a:pt x="1800" y="30"/>
                  </a:lnTo>
                  <a:lnTo>
                    <a:pt x="1800" y="30"/>
                  </a:lnTo>
                  <a:lnTo>
                    <a:pt x="1794" y="32"/>
                  </a:lnTo>
                  <a:lnTo>
                    <a:pt x="1796" y="34"/>
                  </a:lnTo>
                  <a:lnTo>
                    <a:pt x="1814" y="36"/>
                  </a:lnTo>
                  <a:lnTo>
                    <a:pt x="1814" y="36"/>
                  </a:lnTo>
                  <a:lnTo>
                    <a:pt x="1758" y="36"/>
                  </a:lnTo>
                  <a:lnTo>
                    <a:pt x="1758" y="36"/>
                  </a:lnTo>
                  <a:lnTo>
                    <a:pt x="1744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28" y="36"/>
                  </a:lnTo>
                  <a:lnTo>
                    <a:pt x="1718" y="34"/>
                  </a:lnTo>
                  <a:lnTo>
                    <a:pt x="1726" y="32"/>
                  </a:lnTo>
                  <a:lnTo>
                    <a:pt x="1696" y="28"/>
                  </a:lnTo>
                  <a:lnTo>
                    <a:pt x="1696" y="28"/>
                  </a:lnTo>
                  <a:lnTo>
                    <a:pt x="1690" y="30"/>
                  </a:lnTo>
                  <a:lnTo>
                    <a:pt x="1690" y="32"/>
                  </a:lnTo>
                  <a:lnTo>
                    <a:pt x="1700" y="34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36" y="38"/>
                  </a:lnTo>
                  <a:lnTo>
                    <a:pt x="1716" y="40"/>
                  </a:lnTo>
                  <a:lnTo>
                    <a:pt x="1716" y="40"/>
                  </a:lnTo>
                  <a:lnTo>
                    <a:pt x="1726" y="40"/>
                  </a:lnTo>
                  <a:lnTo>
                    <a:pt x="1738" y="40"/>
                  </a:lnTo>
                  <a:lnTo>
                    <a:pt x="1764" y="38"/>
                  </a:lnTo>
                  <a:lnTo>
                    <a:pt x="1764" y="38"/>
                  </a:lnTo>
                  <a:lnTo>
                    <a:pt x="1800" y="40"/>
                  </a:lnTo>
                  <a:lnTo>
                    <a:pt x="1800" y="40"/>
                  </a:lnTo>
                  <a:lnTo>
                    <a:pt x="1746" y="44"/>
                  </a:lnTo>
                  <a:lnTo>
                    <a:pt x="1708" y="38"/>
                  </a:lnTo>
                  <a:lnTo>
                    <a:pt x="1708" y="38"/>
                  </a:lnTo>
                  <a:lnTo>
                    <a:pt x="1656" y="42"/>
                  </a:lnTo>
                  <a:lnTo>
                    <a:pt x="1632" y="44"/>
                  </a:lnTo>
                  <a:lnTo>
                    <a:pt x="1628" y="46"/>
                  </a:lnTo>
                  <a:lnTo>
                    <a:pt x="1626" y="46"/>
                  </a:lnTo>
                  <a:lnTo>
                    <a:pt x="1628" y="48"/>
                  </a:lnTo>
                  <a:lnTo>
                    <a:pt x="1628" y="48"/>
                  </a:lnTo>
                  <a:lnTo>
                    <a:pt x="1626" y="48"/>
                  </a:lnTo>
                  <a:lnTo>
                    <a:pt x="1626" y="48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14" y="50"/>
                  </a:lnTo>
                  <a:lnTo>
                    <a:pt x="1614" y="50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58" y="54"/>
                  </a:lnTo>
                  <a:lnTo>
                    <a:pt x="1674" y="52"/>
                  </a:lnTo>
                  <a:lnTo>
                    <a:pt x="1694" y="52"/>
                  </a:lnTo>
                  <a:lnTo>
                    <a:pt x="1694" y="52"/>
                  </a:lnTo>
                  <a:lnTo>
                    <a:pt x="1694" y="54"/>
                  </a:lnTo>
                  <a:lnTo>
                    <a:pt x="1690" y="56"/>
                  </a:lnTo>
                  <a:lnTo>
                    <a:pt x="1674" y="58"/>
                  </a:lnTo>
                  <a:lnTo>
                    <a:pt x="1650" y="58"/>
                  </a:lnTo>
                  <a:lnTo>
                    <a:pt x="1630" y="56"/>
                  </a:lnTo>
                  <a:lnTo>
                    <a:pt x="1630" y="56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490" y="58"/>
                  </a:lnTo>
                  <a:lnTo>
                    <a:pt x="1490" y="58"/>
                  </a:lnTo>
                  <a:lnTo>
                    <a:pt x="1498" y="58"/>
                  </a:lnTo>
                  <a:lnTo>
                    <a:pt x="1498" y="56"/>
                  </a:lnTo>
                  <a:lnTo>
                    <a:pt x="1496" y="56"/>
                  </a:lnTo>
                  <a:lnTo>
                    <a:pt x="1496" y="56"/>
                  </a:lnTo>
                  <a:lnTo>
                    <a:pt x="1482" y="58"/>
                  </a:lnTo>
                  <a:lnTo>
                    <a:pt x="1462" y="58"/>
                  </a:lnTo>
                  <a:lnTo>
                    <a:pt x="1448" y="58"/>
                  </a:lnTo>
                  <a:lnTo>
                    <a:pt x="1442" y="58"/>
                  </a:lnTo>
                  <a:lnTo>
                    <a:pt x="1442" y="58"/>
                  </a:lnTo>
                  <a:lnTo>
                    <a:pt x="1367" y="58"/>
                  </a:lnTo>
                  <a:lnTo>
                    <a:pt x="1367" y="58"/>
                  </a:lnTo>
                  <a:lnTo>
                    <a:pt x="1365" y="58"/>
                  </a:lnTo>
                  <a:lnTo>
                    <a:pt x="1365" y="58"/>
                  </a:lnTo>
                  <a:lnTo>
                    <a:pt x="1353" y="58"/>
                  </a:lnTo>
                  <a:lnTo>
                    <a:pt x="1281" y="58"/>
                  </a:lnTo>
                  <a:lnTo>
                    <a:pt x="1263" y="58"/>
                  </a:lnTo>
                  <a:lnTo>
                    <a:pt x="1263" y="58"/>
                  </a:lnTo>
                  <a:lnTo>
                    <a:pt x="1265" y="58"/>
                  </a:lnTo>
                  <a:lnTo>
                    <a:pt x="1211" y="58"/>
                  </a:lnTo>
                  <a:lnTo>
                    <a:pt x="1211" y="58"/>
                  </a:lnTo>
                  <a:lnTo>
                    <a:pt x="1207" y="58"/>
                  </a:lnTo>
                  <a:lnTo>
                    <a:pt x="1185" y="56"/>
                  </a:lnTo>
                  <a:lnTo>
                    <a:pt x="1185" y="56"/>
                  </a:lnTo>
                  <a:lnTo>
                    <a:pt x="1155" y="52"/>
                  </a:lnTo>
                  <a:lnTo>
                    <a:pt x="1127" y="48"/>
                  </a:lnTo>
                  <a:lnTo>
                    <a:pt x="1127" y="48"/>
                  </a:lnTo>
                  <a:lnTo>
                    <a:pt x="1131" y="48"/>
                  </a:lnTo>
                  <a:lnTo>
                    <a:pt x="1111" y="44"/>
                  </a:lnTo>
                  <a:lnTo>
                    <a:pt x="1111" y="44"/>
                  </a:lnTo>
                  <a:lnTo>
                    <a:pt x="1113" y="46"/>
                  </a:lnTo>
                  <a:lnTo>
                    <a:pt x="1113" y="46"/>
                  </a:lnTo>
                  <a:lnTo>
                    <a:pt x="1065" y="40"/>
                  </a:lnTo>
                  <a:lnTo>
                    <a:pt x="1021" y="36"/>
                  </a:lnTo>
                  <a:lnTo>
                    <a:pt x="973" y="32"/>
                  </a:lnTo>
                  <a:lnTo>
                    <a:pt x="947" y="30"/>
                  </a:lnTo>
                  <a:lnTo>
                    <a:pt x="921" y="32"/>
                  </a:lnTo>
                  <a:lnTo>
                    <a:pt x="921" y="32"/>
                  </a:lnTo>
                  <a:lnTo>
                    <a:pt x="827" y="34"/>
                  </a:lnTo>
                  <a:lnTo>
                    <a:pt x="827" y="34"/>
                  </a:lnTo>
                  <a:lnTo>
                    <a:pt x="785" y="32"/>
                  </a:lnTo>
                  <a:lnTo>
                    <a:pt x="737" y="32"/>
                  </a:lnTo>
                  <a:lnTo>
                    <a:pt x="737" y="32"/>
                  </a:lnTo>
                  <a:lnTo>
                    <a:pt x="661" y="32"/>
                  </a:lnTo>
                  <a:lnTo>
                    <a:pt x="581" y="28"/>
                  </a:lnTo>
                  <a:lnTo>
                    <a:pt x="505" y="26"/>
                  </a:lnTo>
                  <a:lnTo>
                    <a:pt x="442" y="24"/>
                  </a:lnTo>
                  <a:lnTo>
                    <a:pt x="446" y="24"/>
                  </a:lnTo>
                  <a:lnTo>
                    <a:pt x="446" y="24"/>
                  </a:lnTo>
                  <a:lnTo>
                    <a:pt x="380" y="26"/>
                  </a:lnTo>
                  <a:lnTo>
                    <a:pt x="378" y="26"/>
                  </a:lnTo>
                  <a:lnTo>
                    <a:pt x="378" y="26"/>
                  </a:lnTo>
                  <a:lnTo>
                    <a:pt x="306" y="24"/>
                  </a:lnTo>
                  <a:lnTo>
                    <a:pt x="244" y="24"/>
                  </a:lnTo>
                  <a:lnTo>
                    <a:pt x="244" y="24"/>
                  </a:lnTo>
                  <a:lnTo>
                    <a:pt x="240" y="28"/>
                  </a:lnTo>
                  <a:lnTo>
                    <a:pt x="240" y="28"/>
                  </a:lnTo>
                  <a:lnTo>
                    <a:pt x="200" y="30"/>
                  </a:lnTo>
                  <a:lnTo>
                    <a:pt x="158" y="32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6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1642"/>
                  </a:lnTo>
                  <a:lnTo>
                    <a:pt x="5754" y="1642"/>
                  </a:lnTo>
                  <a:lnTo>
                    <a:pt x="5754" y="58"/>
                  </a:lnTo>
                  <a:lnTo>
                    <a:pt x="5450" y="58"/>
                  </a:lnTo>
                  <a:lnTo>
                    <a:pt x="5450" y="58"/>
                  </a:lnTo>
                  <a:lnTo>
                    <a:pt x="5512" y="50"/>
                  </a:lnTo>
                  <a:lnTo>
                    <a:pt x="5540" y="46"/>
                  </a:lnTo>
                  <a:lnTo>
                    <a:pt x="5562" y="40"/>
                  </a:lnTo>
                  <a:lnTo>
                    <a:pt x="5562" y="40"/>
                  </a:lnTo>
                  <a:close/>
                  <a:moveTo>
                    <a:pt x="4182" y="18"/>
                  </a:moveTo>
                  <a:lnTo>
                    <a:pt x="4182" y="18"/>
                  </a:lnTo>
                  <a:lnTo>
                    <a:pt x="4178" y="18"/>
                  </a:lnTo>
                  <a:lnTo>
                    <a:pt x="4182" y="18"/>
                  </a:lnTo>
                  <a:close/>
                  <a:moveTo>
                    <a:pt x="2891" y="50"/>
                  </a:moveTo>
                  <a:lnTo>
                    <a:pt x="2905" y="50"/>
                  </a:lnTo>
                  <a:lnTo>
                    <a:pt x="2917" y="52"/>
                  </a:lnTo>
                  <a:lnTo>
                    <a:pt x="2917" y="52"/>
                  </a:lnTo>
                  <a:lnTo>
                    <a:pt x="2917" y="54"/>
                  </a:lnTo>
                  <a:lnTo>
                    <a:pt x="2919" y="56"/>
                  </a:lnTo>
                  <a:lnTo>
                    <a:pt x="2933" y="58"/>
                  </a:lnTo>
                  <a:lnTo>
                    <a:pt x="2897" y="58"/>
                  </a:lnTo>
                  <a:lnTo>
                    <a:pt x="2897" y="58"/>
                  </a:lnTo>
                  <a:lnTo>
                    <a:pt x="2889" y="58"/>
                  </a:lnTo>
                  <a:lnTo>
                    <a:pt x="2889" y="58"/>
                  </a:lnTo>
                  <a:lnTo>
                    <a:pt x="2891" y="50"/>
                  </a:lnTo>
                  <a:lnTo>
                    <a:pt x="2891" y="50"/>
                  </a:lnTo>
                  <a:close/>
                  <a:moveTo>
                    <a:pt x="2453" y="54"/>
                  </a:moveTo>
                  <a:lnTo>
                    <a:pt x="2453" y="54"/>
                  </a:lnTo>
                  <a:lnTo>
                    <a:pt x="2453" y="54"/>
                  </a:lnTo>
                  <a:lnTo>
                    <a:pt x="2453" y="54"/>
                  </a:lnTo>
                  <a:lnTo>
                    <a:pt x="2457" y="56"/>
                  </a:lnTo>
                  <a:lnTo>
                    <a:pt x="2477" y="58"/>
                  </a:lnTo>
                  <a:lnTo>
                    <a:pt x="2441" y="58"/>
                  </a:lnTo>
                  <a:lnTo>
                    <a:pt x="2425" y="52"/>
                  </a:lnTo>
                  <a:lnTo>
                    <a:pt x="2453" y="54"/>
                  </a:lnTo>
                  <a:close/>
                  <a:moveTo>
                    <a:pt x="2398" y="56"/>
                  </a:moveTo>
                  <a:lnTo>
                    <a:pt x="2398" y="56"/>
                  </a:lnTo>
                  <a:lnTo>
                    <a:pt x="2437" y="58"/>
                  </a:lnTo>
                  <a:lnTo>
                    <a:pt x="2407" y="58"/>
                  </a:lnTo>
                  <a:lnTo>
                    <a:pt x="2398" y="56"/>
                  </a:lnTo>
                  <a:close/>
                  <a:moveTo>
                    <a:pt x="2108" y="58"/>
                  </a:moveTo>
                  <a:lnTo>
                    <a:pt x="2108" y="58"/>
                  </a:lnTo>
                  <a:lnTo>
                    <a:pt x="2112" y="58"/>
                  </a:lnTo>
                  <a:lnTo>
                    <a:pt x="2090" y="58"/>
                  </a:lnTo>
                  <a:lnTo>
                    <a:pt x="2090" y="58"/>
                  </a:lnTo>
                  <a:lnTo>
                    <a:pt x="2092" y="58"/>
                  </a:lnTo>
                  <a:lnTo>
                    <a:pt x="2088" y="56"/>
                  </a:lnTo>
                  <a:lnTo>
                    <a:pt x="2088" y="56"/>
                  </a:lnTo>
                  <a:lnTo>
                    <a:pt x="2108" y="58"/>
                  </a:lnTo>
                  <a:lnTo>
                    <a:pt x="2108" y="58"/>
                  </a:lnTo>
                  <a:close/>
                  <a:moveTo>
                    <a:pt x="1922" y="52"/>
                  </a:moveTo>
                  <a:lnTo>
                    <a:pt x="1922" y="52"/>
                  </a:lnTo>
                  <a:lnTo>
                    <a:pt x="1920" y="52"/>
                  </a:lnTo>
                  <a:lnTo>
                    <a:pt x="1922" y="52"/>
                  </a:lnTo>
                  <a:close/>
                  <a:moveTo>
                    <a:pt x="1794" y="56"/>
                  </a:moveTo>
                  <a:lnTo>
                    <a:pt x="1794" y="56"/>
                  </a:lnTo>
                  <a:lnTo>
                    <a:pt x="1806" y="54"/>
                  </a:lnTo>
                  <a:lnTo>
                    <a:pt x="1806" y="54"/>
                  </a:lnTo>
                  <a:lnTo>
                    <a:pt x="1816" y="54"/>
                  </a:lnTo>
                  <a:lnTo>
                    <a:pt x="1816" y="54"/>
                  </a:lnTo>
                  <a:lnTo>
                    <a:pt x="1830" y="54"/>
                  </a:lnTo>
                  <a:lnTo>
                    <a:pt x="1844" y="54"/>
                  </a:lnTo>
                  <a:lnTo>
                    <a:pt x="1844" y="54"/>
                  </a:lnTo>
                  <a:lnTo>
                    <a:pt x="1858" y="54"/>
                  </a:lnTo>
                  <a:lnTo>
                    <a:pt x="1868" y="56"/>
                  </a:lnTo>
                  <a:lnTo>
                    <a:pt x="1868" y="56"/>
                  </a:lnTo>
                  <a:lnTo>
                    <a:pt x="1858" y="56"/>
                  </a:lnTo>
                  <a:lnTo>
                    <a:pt x="1872" y="58"/>
                  </a:lnTo>
                  <a:lnTo>
                    <a:pt x="1872" y="58"/>
                  </a:lnTo>
                  <a:lnTo>
                    <a:pt x="1870" y="58"/>
                  </a:lnTo>
                  <a:lnTo>
                    <a:pt x="1794" y="58"/>
                  </a:lnTo>
                  <a:lnTo>
                    <a:pt x="1794" y="58"/>
                  </a:lnTo>
                  <a:lnTo>
                    <a:pt x="1794" y="56"/>
                  </a:lnTo>
                  <a:lnTo>
                    <a:pt x="1794" y="56"/>
                  </a:lnTo>
                  <a:close/>
                  <a:moveTo>
                    <a:pt x="1760" y="52"/>
                  </a:moveTo>
                  <a:lnTo>
                    <a:pt x="1760" y="52"/>
                  </a:lnTo>
                  <a:lnTo>
                    <a:pt x="1770" y="54"/>
                  </a:lnTo>
                  <a:lnTo>
                    <a:pt x="1772" y="54"/>
                  </a:lnTo>
                  <a:lnTo>
                    <a:pt x="1760" y="56"/>
                  </a:lnTo>
                  <a:lnTo>
                    <a:pt x="1760" y="56"/>
                  </a:lnTo>
                  <a:lnTo>
                    <a:pt x="1740" y="54"/>
                  </a:lnTo>
                  <a:lnTo>
                    <a:pt x="1740" y="54"/>
                  </a:lnTo>
                  <a:lnTo>
                    <a:pt x="1728" y="56"/>
                  </a:lnTo>
                  <a:lnTo>
                    <a:pt x="1736" y="58"/>
                  </a:lnTo>
                  <a:lnTo>
                    <a:pt x="1726" y="58"/>
                  </a:lnTo>
                  <a:lnTo>
                    <a:pt x="1690" y="58"/>
                  </a:lnTo>
                  <a:lnTo>
                    <a:pt x="1690" y="58"/>
                  </a:lnTo>
                  <a:lnTo>
                    <a:pt x="1694" y="56"/>
                  </a:lnTo>
                  <a:lnTo>
                    <a:pt x="1704" y="56"/>
                  </a:lnTo>
                  <a:lnTo>
                    <a:pt x="1760" y="52"/>
                  </a:lnTo>
                  <a:lnTo>
                    <a:pt x="1760" y="52"/>
                  </a:lnTo>
                  <a:close/>
                  <a:moveTo>
                    <a:pt x="1760" y="58"/>
                  </a:moveTo>
                  <a:lnTo>
                    <a:pt x="1726" y="58"/>
                  </a:lnTo>
                  <a:lnTo>
                    <a:pt x="1742" y="58"/>
                  </a:lnTo>
                  <a:lnTo>
                    <a:pt x="1742" y="58"/>
                  </a:lnTo>
                  <a:lnTo>
                    <a:pt x="1760" y="58"/>
                  </a:lnTo>
                  <a:lnTo>
                    <a:pt x="1760" y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91" name="Shape 91"/>
            <p:cNvSpPr/>
            <p:nvPr/>
          </p:nvSpPr>
          <p:spPr>
            <a:xfrm>
              <a:off x="4533901" y="4328662"/>
              <a:ext cx="25400" cy="9525"/>
            </a:xfrm>
            <a:custGeom>
              <a:avLst/>
              <a:gdLst/>
              <a:ahLst/>
              <a:cxnLst/>
              <a:rect l="0" t="0" r="0" b="0"/>
              <a:pathLst>
                <a:path w="16" h="6" extrusionOk="0">
                  <a:moveTo>
                    <a:pt x="16" y="4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92" name="Shape 92"/>
            <p:cNvSpPr/>
            <p:nvPr/>
          </p:nvSpPr>
          <p:spPr>
            <a:xfrm>
              <a:off x="8315325" y="4306437"/>
              <a:ext cx="31750" cy="3175"/>
            </a:xfrm>
            <a:custGeom>
              <a:avLst/>
              <a:gdLst/>
              <a:ahLst/>
              <a:cxnLst/>
              <a:rect l="0" t="0" r="0" b="0"/>
              <a:pathLst>
                <a:path w="20" h="2" extrusionOk="0">
                  <a:moveTo>
                    <a:pt x="0" y="0"/>
                  </a:moveTo>
                  <a:lnTo>
                    <a:pt x="20" y="2"/>
                  </a:lnTo>
                  <a:lnTo>
                    <a:pt x="2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93" name="Shape 93"/>
            <p:cNvSpPr/>
            <p:nvPr/>
          </p:nvSpPr>
          <p:spPr>
            <a:xfrm>
              <a:off x="4794251" y="4319137"/>
              <a:ext cx="85725" cy="12700"/>
            </a:xfrm>
            <a:custGeom>
              <a:avLst/>
              <a:gdLst/>
              <a:ahLst/>
              <a:cxnLst/>
              <a:rect l="0" t="0" r="0" b="0"/>
              <a:pathLst>
                <a:path w="54" h="8" extrusionOk="0">
                  <a:moveTo>
                    <a:pt x="0" y="0"/>
                  </a:moveTo>
                  <a:lnTo>
                    <a:pt x="0" y="0"/>
                  </a:lnTo>
                  <a:lnTo>
                    <a:pt x="18" y="4"/>
                  </a:lnTo>
                  <a:lnTo>
                    <a:pt x="24" y="6"/>
                  </a:lnTo>
                  <a:lnTo>
                    <a:pt x="32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36" y="4"/>
                  </a:lnTo>
                  <a:lnTo>
                    <a:pt x="2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94" name="Shape 94"/>
            <p:cNvSpPr/>
            <p:nvPr/>
          </p:nvSpPr>
          <p:spPr>
            <a:xfrm>
              <a:off x="4587876" y="4315962"/>
              <a:ext cx="95250" cy="6350"/>
            </a:xfrm>
            <a:custGeom>
              <a:avLst/>
              <a:gdLst/>
              <a:ahLst/>
              <a:cxnLst/>
              <a:rect l="0" t="0" r="0" b="0"/>
              <a:pathLst>
                <a:path w="60" h="4" extrusionOk="0">
                  <a:moveTo>
                    <a:pt x="4" y="0"/>
                  </a:moveTo>
                  <a:lnTo>
                    <a:pt x="0" y="0"/>
                  </a:lnTo>
                  <a:lnTo>
                    <a:pt x="6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95" name="Shape 95"/>
            <p:cNvSpPr/>
            <p:nvPr/>
          </p:nvSpPr>
          <p:spPr>
            <a:xfrm>
              <a:off x="3863976" y="4328662"/>
              <a:ext cx="12700" cy="6350"/>
            </a:xfrm>
            <a:custGeom>
              <a:avLst/>
              <a:gdLst/>
              <a:ahLst/>
              <a:cxnLst/>
              <a:rect l="0" t="0" r="0" b="0"/>
              <a:pathLst>
                <a:path w="8" h="4" extrusionOk="0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96" name="Shape 96"/>
            <p:cNvSpPr/>
            <p:nvPr/>
          </p:nvSpPr>
          <p:spPr>
            <a:xfrm>
              <a:off x="3738562" y="4315962"/>
              <a:ext cx="60325" cy="12700"/>
            </a:xfrm>
            <a:custGeom>
              <a:avLst/>
              <a:gdLst/>
              <a:ahLst/>
              <a:cxnLst/>
              <a:rect l="0" t="0" r="0" b="0"/>
              <a:pathLst>
                <a:path w="38" h="8" extrusionOk="0">
                  <a:moveTo>
                    <a:pt x="38" y="8"/>
                  </a:moveTo>
                  <a:lnTo>
                    <a:pt x="38" y="8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38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97" name="Shape 97"/>
            <p:cNvSpPr/>
            <p:nvPr/>
          </p:nvSpPr>
          <p:spPr>
            <a:xfrm>
              <a:off x="2894013" y="4344537"/>
              <a:ext cx="47625" cy="3175"/>
            </a:xfrm>
            <a:custGeom>
              <a:avLst/>
              <a:gdLst/>
              <a:ahLst/>
              <a:cxnLst/>
              <a:rect l="0" t="0" r="0" b="0"/>
              <a:pathLst>
                <a:path w="30" h="2" extrusionOk="0">
                  <a:moveTo>
                    <a:pt x="0" y="2"/>
                  </a:moveTo>
                  <a:lnTo>
                    <a:pt x="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98" name="Shape 98"/>
            <p:cNvSpPr/>
            <p:nvPr/>
          </p:nvSpPr>
          <p:spPr>
            <a:xfrm>
              <a:off x="7213600" y="429056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99" name="Shape 99"/>
            <p:cNvSpPr/>
            <p:nvPr/>
          </p:nvSpPr>
          <p:spPr>
            <a:xfrm>
              <a:off x="1787525" y="4331837"/>
              <a:ext cx="28575" cy="3175"/>
            </a:xfrm>
            <a:custGeom>
              <a:avLst/>
              <a:gdLst/>
              <a:ahLst/>
              <a:cxnLst/>
              <a:rect l="0" t="0" r="0" b="0"/>
              <a:pathLst>
                <a:path w="18" h="2" extrusionOk="0">
                  <a:moveTo>
                    <a:pt x="0" y="0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100" name="Shape 100"/>
            <p:cNvSpPr/>
            <p:nvPr/>
          </p:nvSpPr>
          <p:spPr>
            <a:xfrm>
              <a:off x="1816100" y="4335012"/>
              <a:ext cx="44450" cy="6350"/>
            </a:xfrm>
            <a:custGeom>
              <a:avLst/>
              <a:gdLst/>
              <a:ahLst/>
              <a:cxnLst/>
              <a:rect l="0" t="0" r="0" b="0"/>
              <a:pathLst>
                <a:path w="28" h="4" extrusionOk="0">
                  <a:moveTo>
                    <a:pt x="0" y="0"/>
                  </a:moveTo>
                  <a:lnTo>
                    <a:pt x="0" y="0"/>
                  </a:lnTo>
                  <a:lnTo>
                    <a:pt x="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</p:grp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5662087"/>
            <a:ext cx="8229600" cy="90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2400" i="1">
                <a:solidFill>
                  <a:schemeClr val="lt2"/>
                </a:solidFill>
              </a:defRPr>
            </a:lvl1pPr>
            <a:lvl2pPr marL="34290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2400" i="1">
                <a:solidFill>
                  <a:schemeClr val="lt2"/>
                </a:solidFill>
              </a:defRPr>
            </a:lvl2pPr>
            <a:lvl3pPr marL="34290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2400" i="1">
                <a:solidFill>
                  <a:schemeClr val="lt2"/>
                </a:solidFill>
              </a:defRPr>
            </a:lvl3pPr>
            <a:lvl4pPr marL="34290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2400" i="1">
                <a:solidFill>
                  <a:schemeClr val="lt2"/>
                </a:solidFill>
              </a:defRPr>
            </a:lvl4pPr>
            <a:lvl5pPr marL="34290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2400" i="1">
                <a:solidFill>
                  <a:schemeClr val="lt2"/>
                </a:solidFill>
              </a:defRPr>
            </a:lvl5pPr>
            <a:lvl6pPr marL="34290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2400" i="1">
                <a:solidFill>
                  <a:schemeClr val="lt2"/>
                </a:solidFill>
              </a:defRPr>
            </a:lvl6pPr>
            <a:lvl7pPr marL="34290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2400" i="1">
                <a:solidFill>
                  <a:schemeClr val="lt2"/>
                </a:solidFill>
              </a:defRPr>
            </a:lvl7pPr>
            <a:lvl8pPr marL="34290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2400" i="1">
                <a:solidFill>
                  <a:schemeClr val="lt2"/>
                </a:solidFill>
              </a:defRPr>
            </a:lvl8pPr>
            <a:lvl9pPr marL="34290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2400" i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0" y="0"/>
            <a:ext cx="9159875" cy="6864683"/>
            <a:chOff x="0" y="0"/>
            <a:chExt cx="5770" cy="4324"/>
          </a:xfrm>
        </p:grpSpPr>
        <p:sp>
          <p:nvSpPr>
            <p:cNvPr id="6" name="Shape 6"/>
            <p:cNvSpPr/>
            <p:nvPr/>
          </p:nvSpPr>
          <p:spPr>
            <a:xfrm>
              <a:off x="69" y="91"/>
              <a:ext cx="5700" cy="4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7" name="Shape 7"/>
            <p:cNvSpPr/>
            <p:nvPr/>
          </p:nvSpPr>
          <p:spPr>
            <a:xfrm>
              <a:off x="0" y="0"/>
              <a:ext cx="5760" cy="4324"/>
            </a:xfrm>
            <a:custGeom>
              <a:avLst/>
              <a:gdLst/>
              <a:ahLst/>
              <a:cxnLst/>
              <a:rect l="0" t="0" r="0" b="0"/>
              <a:pathLst>
                <a:path w="5620" h="4138" extrusionOk="0">
                  <a:moveTo>
                    <a:pt x="5602" y="1282"/>
                  </a:moveTo>
                  <a:lnTo>
                    <a:pt x="5602" y="1282"/>
                  </a:lnTo>
                  <a:lnTo>
                    <a:pt x="5604" y="268"/>
                  </a:lnTo>
                  <a:lnTo>
                    <a:pt x="5604" y="268"/>
                  </a:lnTo>
                  <a:lnTo>
                    <a:pt x="5608" y="220"/>
                  </a:lnTo>
                  <a:lnTo>
                    <a:pt x="5612" y="146"/>
                  </a:lnTo>
                  <a:lnTo>
                    <a:pt x="5614" y="110"/>
                  </a:lnTo>
                  <a:lnTo>
                    <a:pt x="5610" y="80"/>
                  </a:lnTo>
                  <a:lnTo>
                    <a:pt x="5608" y="66"/>
                  </a:lnTo>
                  <a:lnTo>
                    <a:pt x="5604" y="58"/>
                  </a:lnTo>
                  <a:lnTo>
                    <a:pt x="5598" y="52"/>
                  </a:lnTo>
                  <a:lnTo>
                    <a:pt x="5592" y="50"/>
                  </a:lnTo>
                  <a:lnTo>
                    <a:pt x="5592" y="50"/>
                  </a:lnTo>
                  <a:lnTo>
                    <a:pt x="5188" y="46"/>
                  </a:lnTo>
                  <a:lnTo>
                    <a:pt x="5188" y="46"/>
                  </a:lnTo>
                  <a:lnTo>
                    <a:pt x="5232" y="50"/>
                  </a:lnTo>
                  <a:lnTo>
                    <a:pt x="5232" y="50"/>
                  </a:lnTo>
                  <a:lnTo>
                    <a:pt x="5204" y="50"/>
                  </a:lnTo>
                  <a:lnTo>
                    <a:pt x="5188" y="48"/>
                  </a:lnTo>
                  <a:lnTo>
                    <a:pt x="5154" y="44"/>
                  </a:lnTo>
                  <a:lnTo>
                    <a:pt x="5154" y="44"/>
                  </a:lnTo>
                  <a:lnTo>
                    <a:pt x="5182" y="40"/>
                  </a:lnTo>
                  <a:lnTo>
                    <a:pt x="5210" y="34"/>
                  </a:lnTo>
                  <a:lnTo>
                    <a:pt x="5210" y="34"/>
                  </a:lnTo>
                  <a:lnTo>
                    <a:pt x="5146" y="24"/>
                  </a:lnTo>
                  <a:lnTo>
                    <a:pt x="5128" y="22"/>
                  </a:lnTo>
                  <a:lnTo>
                    <a:pt x="5154" y="26"/>
                  </a:lnTo>
                  <a:lnTo>
                    <a:pt x="5154" y="26"/>
                  </a:lnTo>
                  <a:lnTo>
                    <a:pt x="5140" y="26"/>
                  </a:lnTo>
                  <a:lnTo>
                    <a:pt x="5152" y="26"/>
                  </a:lnTo>
                  <a:lnTo>
                    <a:pt x="5174" y="30"/>
                  </a:lnTo>
                  <a:lnTo>
                    <a:pt x="5182" y="32"/>
                  </a:lnTo>
                  <a:lnTo>
                    <a:pt x="5186" y="34"/>
                  </a:lnTo>
                  <a:lnTo>
                    <a:pt x="5186" y="34"/>
                  </a:lnTo>
                  <a:lnTo>
                    <a:pt x="5140" y="30"/>
                  </a:lnTo>
                  <a:lnTo>
                    <a:pt x="5094" y="24"/>
                  </a:lnTo>
                  <a:lnTo>
                    <a:pt x="5094" y="24"/>
                  </a:lnTo>
                  <a:lnTo>
                    <a:pt x="5106" y="26"/>
                  </a:lnTo>
                  <a:lnTo>
                    <a:pt x="5100" y="26"/>
                  </a:lnTo>
                  <a:lnTo>
                    <a:pt x="5100" y="26"/>
                  </a:lnTo>
                  <a:lnTo>
                    <a:pt x="5124" y="32"/>
                  </a:lnTo>
                  <a:lnTo>
                    <a:pt x="5124" y="32"/>
                  </a:lnTo>
                  <a:lnTo>
                    <a:pt x="5002" y="28"/>
                  </a:lnTo>
                  <a:lnTo>
                    <a:pt x="4966" y="26"/>
                  </a:lnTo>
                  <a:lnTo>
                    <a:pt x="5016" y="26"/>
                  </a:lnTo>
                  <a:lnTo>
                    <a:pt x="5016" y="26"/>
                  </a:lnTo>
                  <a:lnTo>
                    <a:pt x="4988" y="26"/>
                  </a:lnTo>
                  <a:lnTo>
                    <a:pt x="4962" y="24"/>
                  </a:lnTo>
                  <a:lnTo>
                    <a:pt x="4934" y="22"/>
                  </a:lnTo>
                  <a:lnTo>
                    <a:pt x="4896" y="20"/>
                  </a:lnTo>
                  <a:lnTo>
                    <a:pt x="4896" y="20"/>
                  </a:lnTo>
                  <a:lnTo>
                    <a:pt x="4866" y="20"/>
                  </a:lnTo>
                  <a:lnTo>
                    <a:pt x="4824" y="18"/>
                  </a:lnTo>
                  <a:lnTo>
                    <a:pt x="4812" y="16"/>
                  </a:lnTo>
                  <a:lnTo>
                    <a:pt x="4810" y="14"/>
                  </a:lnTo>
                  <a:lnTo>
                    <a:pt x="4810" y="12"/>
                  </a:lnTo>
                  <a:lnTo>
                    <a:pt x="4810" y="12"/>
                  </a:lnTo>
                  <a:lnTo>
                    <a:pt x="4832" y="12"/>
                  </a:lnTo>
                  <a:lnTo>
                    <a:pt x="4852" y="16"/>
                  </a:lnTo>
                  <a:lnTo>
                    <a:pt x="4852" y="16"/>
                  </a:lnTo>
                  <a:lnTo>
                    <a:pt x="4826" y="10"/>
                  </a:lnTo>
                  <a:lnTo>
                    <a:pt x="4800" y="6"/>
                  </a:lnTo>
                  <a:lnTo>
                    <a:pt x="4772" y="2"/>
                  </a:lnTo>
                  <a:lnTo>
                    <a:pt x="4744" y="0"/>
                  </a:lnTo>
                  <a:lnTo>
                    <a:pt x="4684" y="2"/>
                  </a:lnTo>
                  <a:lnTo>
                    <a:pt x="4620" y="4"/>
                  </a:lnTo>
                  <a:lnTo>
                    <a:pt x="4496" y="16"/>
                  </a:lnTo>
                  <a:lnTo>
                    <a:pt x="4438" y="22"/>
                  </a:lnTo>
                  <a:lnTo>
                    <a:pt x="4382" y="24"/>
                  </a:lnTo>
                  <a:lnTo>
                    <a:pt x="4382" y="24"/>
                  </a:lnTo>
                  <a:lnTo>
                    <a:pt x="4278" y="26"/>
                  </a:lnTo>
                  <a:lnTo>
                    <a:pt x="4166" y="32"/>
                  </a:lnTo>
                  <a:lnTo>
                    <a:pt x="3932" y="46"/>
                  </a:lnTo>
                  <a:lnTo>
                    <a:pt x="3814" y="52"/>
                  </a:lnTo>
                  <a:lnTo>
                    <a:pt x="3758" y="52"/>
                  </a:lnTo>
                  <a:lnTo>
                    <a:pt x="3704" y="52"/>
                  </a:lnTo>
                  <a:lnTo>
                    <a:pt x="3650" y="50"/>
                  </a:lnTo>
                  <a:lnTo>
                    <a:pt x="3600" y="46"/>
                  </a:lnTo>
                  <a:lnTo>
                    <a:pt x="3554" y="40"/>
                  </a:lnTo>
                  <a:lnTo>
                    <a:pt x="3510" y="34"/>
                  </a:lnTo>
                  <a:lnTo>
                    <a:pt x="3510" y="34"/>
                  </a:lnTo>
                  <a:lnTo>
                    <a:pt x="3438" y="38"/>
                  </a:lnTo>
                  <a:lnTo>
                    <a:pt x="3362" y="44"/>
                  </a:lnTo>
                  <a:lnTo>
                    <a:pt x="3324" y="44"/>
                  </a:lnTo>
                  <a:lnTo>
                    <a:pt x="3288" y="42"/>
                  </a:lnTo>
                  <a:lnTo>
                    <a:pt x="3254" y="40"/>
                  </a:lnTo>
                  <a:lnTo>
                    <a:pt x="3222" y="34"/>
                  </a:lnTo>
                  <a:lnTo>
                    <a:pt x="3222" y="34"/>
                  </a:lnTo>
                  <a:lnTo>
                    <a:pt x="3154" y="36"/>
                  </a:lnTo>
                  <a:lnTo>
                    <a:pt x="3098" y="36"/>
                  </a:lnTo>
                  <a:lnTo>
                    <a:pt x="3052" y="36"/>
                  </a:lnTo>
                  <a:lnTo>
                    <a:pt x="3052" y="36"/>
                  </a:lnTo>
                  <a:lnTo>
                    <a:pt x="3074" y="40"/>
                  </a:lnTo>
                  <a:lnTo>
                    <a:pt x="3074" y="40"/>
                  </a:lnTo>
                  <a:lnTo>
                    <a:pt x="2964" y="38"/>
                  </a:lnTo>
                  <a:lnTo>
                    <a:pt x="2854" y="38"/>
                  </a:lnTo>
                  <a:lnTo>
                    <a:pt x="2854" y="38"/>
                  </a:lnTo>
                  <a:lnTo>
                    <a:pt x="2876" y="42"/>
                  </a:lnTo>
                  <a:lnTo>
                    <a:pt x="2890" y="44"/>
                  </a:lnTo>
                  <a:lnTo>
                    <a:pt x="2900" y="48"/>
                  </a:lnTo>
                  <a:lnTo>
                    <a:pt x="2900" y="48"/>
                  </a:lnTo>
                  <a:lnTo>
                    <a:pt x="2892" y="44"/>
                  </a:lnTo>
                  <a:lnTo>
                    <a:pt x="2878" y="42"/>
                  </a:lnTo>
                  <a:lnTo>
                    <a:pt x="2842" y="42"/>
                  </a:lnTo>
                  <a:lnTo>
                    <a:pt x="2810" y="42"/>
                  </a:lnTo>
                  <a:lnTo>
                    <a:pt x="2800" y="42"/>
                  </a:lnTo>
                  <a:lnTo>
                    <a:pt x="2800" y="42"/>
                  </a:lnTo>
                  <a:lnTo>
                    <a:pt x="2802" y="44"/>
                  </a:lnTo>
                  <a:lnTo>
                    <a:pt x="2800" y="46"/>
                  </a:lnTo>
                  <a:lnTo>
                    <a:pt x="2792" y="44"/>
                  </a:lnTo>
                  <a:lnTo>
                    <a:pt x="2792" y="44"/>
                  </a:lnTo>
                  <a:lnTo>
                    <a:pt x="2820" y="48"/>
                  </a:lnTo>
                  <a:lnTo>
                    <a:pt x="2820" y="48"/>
                  </a:lnTo>
                  <a:lnTo>
                    <a:pt x="2808" y="44"/>
                  </a:lnTo>
                  <a:lnTo>
                    <a:pt x="2796" y="40"/>
                  </a:lnTo>
                  <a:lnTo>
                    <a:pt x="2764" y="38"/>
                  </a:lnTo>
                  <a:lnTo>
                    <a:pt x="2726" y="38"/>
                  </a:lnTo>
                  <a:lnTo>
                    <a:pt x="2686" y="40"/>
                  </a:lnTo>
                  <a:lnTo>
                    <a:pt x="2608" y="46"/>
                  </a:lnTo>
                  <a:lnTo>
                    <a:pt x="2576" y="48"/>
                  </a:lnTo>
                  <a:lnTo>
                    <a:pt x="2552" y="50"/>
                  </a:lnTo>
                  <a:lnTo>
                    <a:pt x="2552" y="50"/>
                  </a:lnTo>
                  <a:lnTo>
                    <a:pt x="2498" y="48"/>
                  </a:lnTo>
                  <a:lnTo>
                    <a:pt x="2428" y="40"/>
                  </a:lnTo>
                  <a:lnTo>
                    <a:pt x="2346" y="32"/>
                  </a:lnTo>
                  <a:lnTo>
                    <a:pt x="2258" y="26"/>
                  </a:lnTo>
                  <a:lnTo>
                    <a:pt x="2172" y="22"/>
                  </a:lnTo>
                  <a:lnTo>
                    <a:pt x="2130" y="20"/>
                  </a:lnTo>
                  <a:lnTo>
                    <a:pt x="2092" y="22"/>
                  </a:lnTo>
                  <a:lnTo>
                    <a:pt x="2058" y="24"/>
                  </a:lnTo>
                  <a:lnTo>
                    <a:pt x="2028" y="30"/>
                  </a:lnTo>
                  <a:lnTo>
                    <a:pt x="2002" y="38"/>
                  </a:lnTo>
                  <a:lnTo>
                    <a:pt x="1992" y="42"/>
                  </a:lnTo>
                  <a:lnTo>
                    <a:pt x="1984" y="48"/>
                  </a:lnTo>
                  <a:lnTo>
                    <a:pt x="1984" y="48"/>
                  </a:lnTo>
                  <a:lnTo>
                    <a:pt x="1990" y="46"/>
                  </a:lnTo>
                  <a:lnTo>
                    <a:pt x="1986" y="46"/>
                  </a:lnTo>
                  <a:lnTo>
                    <a:pt x="1990" y="46"/>
                  </a:lnTo>
                  <a:lnTo>
                    <a:pt x="1990" y="46"/>
                  </a:lnTo>
                  <a:lnTo>
                    <a:pt x="1898" y="46"/>
                  </a:lnTo>
                  <a:lnTo>
                    <a:pt x="1800" y="46"/>
                  </a:lnTo>
                  <a:lnTo>
                    <a:pt x="1642" y="50"/>
                  </a:lnTo>
                  <a:lnTo>
                    <a:pt x="1642" y="50"/>
                  </a:lnTo>
                  <a:lnTo>
                    <a:pt x="1584" y="52"/>
                  </a:lnTo>
                  <a:lnTo>
                    <a:pt x="1516" y="56"/>
                  </a:lnTo>
                  <a:lnTo>
                    <a:pt x="1372" y="64"/>
                  </a:lnTo>
                  <a:lnTo>
                    <a:pt x="1300" y="66"/>
                  </a:lnTo>
                  <a:lnTo>
                    <a:pt x="1232" y="66"/>
                  </a:lnTo>
                  <a:lnTo>
                    <a:pt x="1202" y="62"/>
                  </a:lnTo>
                  <a:lnTo>
                    <a:pt x="1174" y="60"/>
                  </a:lnTo>
                  <a:lnTo>
                    <a:pt x="1148" y="54"/>
                  </a:lnTo>
                  <a:lnTo>
                    <a:pt x="1126" y="48"/>
                  </a:lnTo>
                  <a:lnTo>
                    <a:pt x="1126" y="48"/>
                  </a:lnTo>
                  <a:lnTo>
                    <a:pt x="1096" y="44"/>
                  </a:lnTo>
                  <a:lnTo>
                    <a:pt x="1068" y="42"/>
                  </a:lnTo>
                  <a:lnTo>
                    <a:pt x="1068" y="42"/>
                  </a:lnTo>
                  <a:lnTo>
                    <a:pt x="1080" y="40"/>
                  </a:lnTo>
                  <a:lnTo>
                    <a:pt x="1082" y="40"/>
                  </a:lnTo>
                  <a:lnTo>
                    <a:pt x="1080" y="38"/>
                  </a:lnTo>
                  <a:lnTo>
                    <a:pt x="1050" y="36"/>
                  </a:lnTo>
                  <a:lnTo>
                    <a:pt x="990" y="32"/>
                  </a:lnTo>
                  <a:lnTo>
                    <a:pt x="990" y="32"/>
                  </a:lnTo>
                  <a:lnTo>
                    <a:pt x="934" y="26"/>
                  </a:lnTo>
                  <a:lnTo>
                    <a:pt x="844" y="20"/>
                  </a:lnTo>
                  <a:lnTo>
                    <a:pt x="760" y="18"/>
                  </a:lnTo>
                  <a:lnTo>
                    <a:pt x="734" y="18"/>
                  </a:lnTo>
                  <a:lnTo>
                    <a:pt x="726" y="18"/>
                  </a:lnTo>
                  <a:lnTo>
                    <a:pt x="722" y="20"/>
                  </a:lnTo>
                  <a:lnTo>
                    <a:pt x="722" y="20"/>
                  </a:lnTo>
                  <a:lnTo>
                    <a:pt x="656" y="20"/>
                  </a:lnTo>
                  <a:lnTo>
                    <a:pt x="588" y="22"/>
                  </a:lnTo>
                  <a:lnTo>
                    <a:pt x="520" y="28"/>
                  </a:lnTo>
                  <a:lnTo>
                    <a:pt x="454" y="34"/>
                  </a:lnTo>
                  <a:lnTo>
                    <a:pt x="388" y="42"/>
                  </a:lnTo>
                  <a:lnTo>
                    <a:pt x="322" y="46"/>
                  </a:lnTo>
                  <a:lnTo>
                    <a:pt x="260" y="48"/>
                  </a:lnTo>
                  <a:lnTo>
                    <a:pt x="202" y="48"/>
                  </a:lnTo>
                  <a:lnTo>
                    <a:pt x="202" y="48"/>
                  </a:lnTo>
                  <a:lnTo>
                    <a:pt x="160" y="46"/>
                  </a:lnTo>
                  <a:lnTo>
                    <a:pt x="94" y="46"/>
                  </a:lnTo>
                  <a:lnTo>
                    <a:pt x="60" y="46"/>
                  </a:lnTo>
                  <a:lnTo>
                    <a:pt x="30" y="50"/>
                  </a:lnTo>
                  <a:lnTo>
                    <a:pt x="20" y="52"/>
                  </a:lnTo>
                  <a:lnTo>
                    <a:pt x="10" y="54"/>
                  </a:lnTo>
                  <a:lnTo>
                    <a:pt x="6" y="58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390"/>
                  </a:lnTo>
                  <a:lnTo>
                    <a:pt x="4" y="390"/>
                  </a:lnTo>
                  <a:lnTo>
                    <a:pt x="4" y="710"/>
                  </a:lnTo>
                  <a:lnTo>
                    <a:pt x="8" y="1030"/>
                  </a:lnTo>
                  <a:lnTo>
                    <a:pt x="8" y="1030"/>
                  </a:lnTo>
                  <a:lnTo>
                    <a:pt x="10" y="1296"/>
                  </a:lnTo>
                  <a:lnTo>
                    <a:pt x="10" y="1564"/>
                  </a:lnTo>
                  <a:lnTo>
                    <a:pt x="6" y="2098"/>
                  </a:lnTo>
                  <a:lnTo>
                    <a:pt x="6" y="2098"/>
                  </a:lnTo>
                  <a:lnTo>
                    <a:pt x="2" y="2726"/>
                  </a:lnTo>
                  <a:lnTo>
                    <a:pt x="0" y="3354"/>
                  </a:lnTo>
                  <a:lnTo>
                    <a:pt x="0" y="3354"/>
                  </a:lnTo>
                  <a:lnTo>
                    <a:pt x="0" y="4080"/>
                  </a:lnTo>
                  <a:lnTo>
                    <a:pt x="0" y="4080"/>
                  </a:lnTo>
                  <a:lnTo>
                    <a:pt x="2" y="4088"/>
                  </a:lnTo>
                  <a:lnTo>
                    <a:pt x="6" y="4094"/>
                  </a:lnTo>
                  <a:lnTo>
                    <a:pt x="10" y="4100"/>
                  </a:lnTo>
                  <a:lnTo>
                    <a:pt x="18" y="4104"/>
                  </a:lnTo>
                  <a:lnTo>
                    <a:pt x="36" y="4114"/>
                  </a:lnTo>
                  <a:lnTo>
                    <a:pt x="62" y="4120"/>
                  </a:lnTo>
                  <a:lnTo>
                    <a:pt x="92" y="4124"/>
                  </a:lnTo>
                  <a:lnTo>
                    <a:pt x="126" y="4128"/>
                  </a:lnTo>
                  <a:lnTo>
                    <a:pt x="162" y="4130"/>
                  </a:lnTo>
                  <a:lnTo>
                    <a:pt x="200" y="4132"/>
                  </a:lnTo>
                  <a:lnTo>
                    <a:pt x="278" y="4130"/>
                  </a:lnTo>
                  <a:lnTo>
                    <a:pt x="352" y="4126"/>
                  </a:lnTo>
                  <a:lnTo>
                    <a:pt x="414" y="4120"/>
                  </a:lnTo>
                  <a:lnTo>
                    <a:pt x="454" y="4114"/>
                  </a:lnTo>
                  <a:lnTo>
                    <a:pt x="454" y="4114"/>
                  </a:lnTo>
                  <a:lnTo>
                    <a:pt x="444" y="4118"/>
                  </a:lnTo>
                  <a:lnTo>
                    <a:pt x="442" y="4118"/>
                  </a:lnTo>
                  <a:lnTo>
                    <a:pt x="444" y="4120"/>
                  </a:lnTo>
                  <a:lnTo>
                    <a:pt x="456" y="4120"/>
                  </a:lnTo>
                  <a:lnTo>
                    <a:pt x="478" y="4118"/>
                  </a:lnTo>
                  <a:lnTo>
                    <a:pt x="478" y="4118"/>
                  </a:lnTo>
                  <a:lnTo>
                    <a:pt x="450" y="4124"/>
                  </a:lnTo>
                  <a:lnTo>
                    <a:pt x="422" y="4130"/>
                  </a:lnTo>
                  <a:lnTo>
                    <a:pt x="422" y="4130"/>
                  </a:lnTo>
                  <a:lnTo>
                    <a:pt x="2136" y="4120"/>
                  </a:lnTo>
                  <a:lnTo>
                    <a:pt x="2136" y="4120"/>
                  </a:lnTo>
                  <a:lnTo>
                    <a:pt x="2130" y="4120"/>
                  </a:lnTo>
                  <a:lnTo>
                    <a:pt x="2124" y="4120"/>
                  </a:lnTo>
                  <a:lnTo>
                    <a:pt x="2118" y="4118"/>
                  </a:lnTo>
                  <a:lnTo>
                    <a:pt x="2114" y="4114"/>
                  </a:lnTo>
                  <a:lnTo>
                    <a:pt x="2114" y="4114"/>
                  </a:lnTo>
                  <a:lnTo>
                    <a:pt x="2158" y="4114"/>
                  </a:lnTo>
                  <a:lnTo>
                    <a:pt x="2158" y="4114"/>
                  </a:lnTo>
                  <a:lnTo>
                    <a:pt x="2150" y="4116"/>
                  </a:lnTo>
                  <a:lnTo>
                    <a:pt x="2146" y="4118"/>
                  </a:lnTo>
                  <a:lnTo>
                    <a:pt x="2144" y="4120"/>
                  </a:lnTo>
                  <a:lnTo>
                    <a:pt x="2144" y="4120"/>
                  </a:lnTo>
                  <a:lnTo>
                    <a:pt x="2202" y="4120"/>
                  </a:lnTo>
                  <a:lnTo>
                    <a:pt x="2202" y="4120"/>
                  </a:lnTo>
                  <a:lnTo>
                    <a:pt x="2198" y="4120"/>
                  </a:lnTo>
                  <a:lnTo>
                    <a:pt x="2204" y="4118"/>
                  </a:lnTo>
                  <a:lnTo>
                    <a:pt x="2204" y="4118"/>
                  </a:lnTo>
                  <a:lnTo>
                    <a:pt x="2194" y="4122"/>
                  </a:lnTo>
                  <a:lnTo>
                    <a:pt x="2184" y="4124"/>
                  </a:lnTo>
                  <a:lnTo>
                    <a:pt x="2178" y="4120"/>
                  </a:lnTo>
                  <a:lnTo>
                    <a:pt x="2174" y="4114"/>
                  </a:lnTo>
                  <a:lnTo>
                    <a:pt x="2174" y="4114"/>
                  </a:lnTo>
                  <a:lnTo>
                    <a:pt x="2228" y="4114"/>
                  </a:lnTo>
                  <a:lnTo>
                    <a:pt x="2282" y="4114"/>
                  </a:lnTo>
                  <a:lnTo>
                    <a:pt x="2282" y="4114"/>
                  </a:lnTo>
                  <a:lnTo>
                    <a:pt x="2266" y="4116"/>
                  </a:lnTo>
                  <a:lnTo>
                    <a:pt x="2252" y="4116"/>
                  </a:lnTo>
                  <a:lnTo>
                    <a:pt x="2222" y="4116"/>
                  </a:lnTo>
                  <a:lnTo>
                    <a:pt x="2222" y="4116"/>
                  </a:lnTo>
                  <a:lnTo>
                    <a:pt x="2302" y="4120"/>
                  </a:lnTo>
                  <a:lnTo>
                    <a:pt x="2382" y="4122"/>
                  </a:lnTo>
                  <a:lnTo>
                    <a:pt x="2462" y="4122"/>
                  </a:lnTo>
                  <a:lnTo>
                    <a:pt x="2542" y="4122"/>
                  </a:lnTo>
                  <a:lnTo>
                    <a:pt x="2702" y="4116"/>
                  </a:lnTo>
                  <a:lnTo>
                    <a:pt x="2862" y="4114"/>
                  </a:lnTo>
                  <a:lnTo>
                    <a:pt x="2862" y="4114"/>
                  </a:lnTo>
                  <a:lnTo>
                    <a:pt x="3170" y="4114"/>
                  </a:lnTo>
                  <a:lnTo>
                    <a:pt x="3170" y="4114"/>
                  </a:lnTo>
                  <a:lnTo>
                    <a:pt x="3214" y="4116"/>
                  </a:lnTo>
                  <a:lnTo>
                    <a:pt x="3274" y="4122"/>
                  </a:lnTo>
                  <a:lnTo>
                    <a:pt x="3344" y="4128"/>
                  </a:lnTo>
                  <a:lnTo>
                    <a:pt x="3418" y="4134"/>
                  </a:lnTo>
                  <a:lnTo>
                    <a:pt x="3490" y="4138"/>
                  </a:lnTo>
                  <a:lnTo>
                    <a:pt x="3524" y="4138"/>
                  </a:lnTo>
                  <a:lnTo>
                    <a:pt x="3556" y="4138"/>
                  </a:lnTo>
                  <a:lnTo>
                    <a:pt x="3586" y="4136"/>
                  </a:lnTo>
                  <a:lnTo>
                    <a:pt x="3612" y="4132"/>
                  </a:lnTo>
                  <a:lnTo>
                    <a:pt x="3632" y="4126"/>
                  </a:lnTo>
                  <a:lnTo>
                    <a:pt x="3648" y="4116"/>
                  </a:lnTo>
                  <a:lnTo>
                    <a:pt x="3648" y="4116"/>
                  </a:lnTo>
                  <a:lnTo>
                    <a:pt x="3642" y="4118"/>
                  </a:lnTo>
                  <a:lnTo>
                    <a:pt x="3646" y="4118"/>
                  </a:lnTo>
                  <a:lnTo>
                    <a:pt x="3642" y="4118"/>
                  </a:lnTo>
                  <a:lnTo>
                    <a:pt x="3642" y="4118"/>
                  </a:lnTo>
                  <a:lnTo>
                    <a:pt x="3734" y="4118"/>
                  </a:lnTo>
                  <a:lnTo>
                    <a:pt x="3832" y="4118"/>
                  </a:lnTo>
                  <a:lnTo>
                    <a:pt x="3990" y="4114"/>
                  </a:lnTo>
                  <a:lnTo>
                    <a:pt x="3990" y="4114"/>
                  </a:lnTo>
                  <a:lnTo>
                    <a:pt x="4130" y="4112"/>
                  </a:lnTo>
                  <a:lnTo>
                    <a:pt x="4274" y="4108"/>
                  </a:lnTo>
                  <a:lnTo>
                    <a:pt x="4348" y="4108"/>
                  </a:lnTo>
                  <a:lnTo>
                    <a:pt x="4422" y="4108"/>
                  </a:lnTo>
                  <a:lnTo>
                    <a:pt x="4494" y="4110"/>
                  </a:lnTo>
                  <a:lnTo>
                    <a:pt x="4564" y="4116"/>
                  </a:lnTo>
                  <a:lnTo>
                    <a:pt x="4564" y="4116"/>
                  </a:lnTo>
                  <a:lnTo>
                    <a:pt x="4558" y="4116"/>
                  </a:lnTo>
                  <a:lnTo>
                    <a:pt x="4564" y="4116"/>
                  </a:lnTo>
                  <a:lnTo>
                    <a:pt x="4606" y="4118"/>
                  </a:lnTo>
                  <a:lnTo>
                    <a:pt x="4662" y="4118"/>
                  </a:lnTo>
                  <a:lnTo>
                    <a:pt x="4702" y="4116"/>
                  </a:lnTo>
                  <a:lnTo>
                    <a:pt x="4702" y="4116"/>
                  </a:lnTo>
                  <a:lnTo>
                    <a:pt x="4756" y="4114"/>
                  </a:lnTo>
                  <a:lnTo>
                    <a:pt x="4812" y="4116"/>
                  </a:lnTo>
                  <a:lnTo>
                    <a:pt x="4912" y="4122"/>
                  </a:lnTo>
                  <a:lnTo>
                    <a:pt x="4912" y="4122"/>
                  </a:lnTo>
                  <a:lnTo>
                    <a:pt x="4944" y="4116"/>
                  </a:lnTo>
                  <a:lnTo>
                    <a:pt x="4978" y="4112"/>
                  </a:lnTo>
                  <a:lnTo>
                    <a:pt x="5010" y="4110"/>
                  </a:lnTo>
                  <a:lnTo>
                    <a:pt x="5044" y="4110"/>
                  </a:lnTo>
                  <a:lnTo>
                    <a:pt x="5110" y="4114"/>
                  </a:lnTo>
                  <a:lnTo>
                    <a:pt x="5174" y="4118"/>
                  </a:lnTo>
                  <a:lnTo>
                    <a:pt x="5240" y="4124"/>
                  </a:lnTo>
                  <a:lnTo>
                    <a:pt x="5306" y="4128"/>
                  </a:lnTo>
                  <a:lnTo>
                    <a:pt x="5338" y="4128"/>
                  </a:lnTo>
                  <a:lnTo>
                    <a:pt x="5370" y="4126"/>
                  </a:lnTo>
                  <a:lnTo>
                    <a:pt x="5402" y="4122"/>
                  </a:lnTo>
                  <a:lnTo>
                    <a:pt x="5434" y="4116"/>
                  </a:lnTo>
                  <a:lnTo>
                    <a:pt x="5434" y="4116"/>
                  </a:lnTo>
                  <a:lnTo>
                    <a:pt x="5488" y="4114"/>
                  </a:lnTo>
                  <a:lnTo>
                    <a:pt x="5534" y="4112"/>
                  </a:lnTo>
                  <a:lnTo>
                    <a:pt x="5548" y="4112"/>
                  </a:lnTo>
                  <a:lnTo>
                    <a:pt x="5552" y="4114"/>
                  </a:lnTo>
                  <a:lnTo>
                    <a:pt x="5552" y="4114"/>
                  </a:lnTo>
                  <a:lnTo>
                    <a:pt x="5572" y="4106"/>
                  </a:lnTo>
                  <a:lnTo>
                    <a:pt x="5586" y="4100"/>
                  </a:lnTo>
                  <a:lnTo>
                    <a:pt x="5594" y="4098"/>
                  </a:lnTo>
                  <a:lnTo>
                    <a:pt x="5600" y="4096"/>
                  </a:lnTo>
                  <a:lnTo>
                    <a:pt x="5602" y="4088"/>
                  </a:lnTo>
                  <a:lnTo>
                    <a:pt x="5604" y="4078"/>
                  </a:lnTo>
                  <a:lnTo>
                    <a:pt x="5604" y="4028"/>
                  </a:lnTo>
                  <a:lnTo>
                    <a:pt x="5604" y="4028"/>
                  </a:lnTo>
                  <a:lnTo>
                    <a:pt x="5610" y="3756"/>
                  </a:lnTo>
                  <a:lnTo>
                    <a:pt x="5610" y="3756"/>
                  </a:lnTo>
                  <a:lnTo>
                    <a:pt x="5614" y="3536"/>
                  </a:lnTo>
                  <a:lnTo>
                    <a:pt x="5616" y="3316"/>
                  </a:lnTo>
                  <a:lnTo>
                    <a:pt x="5620" y="2876"/>
                  </a:lnTo>
                  <a:lnTo>
                    <a:pt x="5620" y="2876"/>
                  </a:lnTo>
                  <a:lnTo>
                    <a:pt x="5620" y="2676"/>
                  </a:lnTo>
                  <a:lnTo>
                    <a:pt x="5620" y="2478"/>
                  </a:lnTo>
                  <a:lnTo>
                    <a:pt x="5614" y="2080"/>
                  </a:lnTo>
                  <a:lnTo>
                    <a:pt x="5608" y="1680"/>
                  </a:lnTo>
                  <a:lnTo>
                    <a:pt x="5602" y="1282"/>
                  </a:lnTo>
                  <a:lnTo>
                    <a:pt x="5602" y="1282"/>
                  </a:lnTo>
                  <a:close/>
                  <a:moveTo>
                    <a:pt x="42" y="3306"/>
                  </a:moveTo>
                  <a:lnTo>
                    <a:pt x="42" y="3306"/>
                  </a:lnTo>
                  <a:lnTo>
                    <a:pt x="40" y="3306"/>
                  </a:lnTo>
                  <a:lnTo>
                    <a:pt x="40" y="3306"/>
                  </a:lnTo>
                  <a:lnTo>
                    <a:pt x="42" y="3306"/>
                  </a:lnTo>
                  <a:lnTo>
                    <a:pt x="42" y="3306"/>
                  </a:lnTo>
                  <a:close/>
                  <a:moveTo>
                    <a:pt x="8" y="4106"/>
                  </a:moveTo>
                  <a:lnTo>
                    <a:pt x="8" y="4106"/>
                  </a:lnTo>
                  <a:lnTo>
                    <a:pt x="8" y="4094"/>
                  </a:lnTo>
                  <a:lnTo>
                    <a:pt x="8" y="4106"/>
                  </a:lnTo>
                  <a:lnTo>
                    <a:pt x="8" y="4106"/>
                  </a:lnTo>
                  <a:close/>
                  <a:moveTo>
                    <a:pt x="14" y="1158"/>
                  </a:moveTo>
                  <a:lnTo>
                    <a:pt x="14" y="1158"/>
                  </a:lnTo>
                  <a:lnTo>
                    <a:pt x="16" y="1144"/>
                  </a:lnTo>
                  <a:lnTo>
                    <a:pt x="16" y="1144"/>
                  </a:lnTo>
                  <a:lnTo>
                    <a:pt x="18" y="1152"/>
                  </a:lnTo>
                  <a:lnTo>
                    <a:pt x="18" y="1154"/>
                  </a:lnTo>
                  <a:lnTo>
                    <a:pt x="14" y="1158"/>
                  </a:lnTo>
                  <a:lnTo>
                    <a:pt x="14" y="1158"/>
                  </a:lnTo>
                  <a:close/>
                  <a:moveTo>
                    <a:pt x="42" y="3402"/>
                  </a:moveTo>
                  <a:lnTo>
                    <a:pt x="42" y="3402"/>
                  </a:lnTo>
                  <a:lnTo>
                    <a:pt x="36" y="3404"/>
                  </a:lnTo>
                  <a:lnTo>
                    <a:pt x="32" y="3402"/>
                  </a:lnTo>
                  <a:lnTo>
                    <a:pt x="30" y="3402"/>
                  </a:lnTo>
                  <a:lnTo>
                    <a:pt x="28" y="3400"/>
                  </a:lnTo>
                  <a:lnTo>
                    <a:pt x="28" y="3392"/>
                  </a:lnTo>
                  <a:lnTo>
                    <a:pt x="30" y="3386"/>
                  </a:lnTo>
                  <a:lnTo>
                    <a:pt x="34" y="3382"/>
                  </a:lnTo>
                  <a:lnTo>
                    <a:pt x="36" y="3380"/>
                  </a:lnTo>
                  <a:lnTo>
                    <a:pt x="38" y="3380"/>
                  </a:lnTo>
                  <a:lnTo>
                    <a:pt x="40" y="3384"/>
                  </a:lnTo>
                  <a:lnTo>
                    <a:pt x="42" y="3388"/>
                  </a:lnTo>
                  <a:lnTo>
                    <a:pt x="42" y="3402"/>
                  </a:lnTo>
                  <a:lnTo>
                    <a:pt x="42" y="3402"/>
                  </a:lnTo>
                  <a:lnTo>
                    <a:pt x="38" y="3402"/>
                  </a:lnTo>
                  <a:lnTo>
                    <a:pt x="40" y="3402"/>
                  </a:lnTo>
                  <a:lnTo>
                    <a:pt x="40" y="3400"/>
                  </a:lnTo>
                  <a:lnTo>
                    <a:pt x="42" y="3402"/>
                  </a:lnTo>
                  <a:lnTo>
                    <a:pt x="42" y="3402"/>
                  </a:lnTo>
                  <a:close/>
                  <a:moveTo>
                    <a:pt x="48" y="3384"/>
                  </a:moveTo>
                  <a:lnTo>
                    <a:pt x="48" y="3384"/>
                  </a:lnTo>
                  <a:lnTo>
                    <a:pt x="44" y="3378"/>
                  </a:lnTo>
                  <a:lnTo>
                    <a:pt x="44" y="3376"/>
                  </a:lnTo>
                  <a:lnTo>
                    <a:pt x="50" y="3382"/>
                  </a:lnTo>
                  <a:lnTo>
                    <a:pt x="54" y="3388"/>
                  </a:lnTo>
                  <a:lnTo>
                    <a:pt x="52" y="3388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6"/>
                  </a:lnTo>
                  <a:lnTo>
                    <a:pt x="48" y="3384"/>
                  </a:lnTo>
                  <a:lnTo>
                    <a:pt x="48" y="3384"/>
                  </a:lnTo>
                  <a:close/>
                  <a:moveTo>
                    <a:pt x="56" y="1198"/>
                  </a:moveTo>
                  <a:lnTo>
                    <a:pt x="56" y="1198"/>
                  </a:lnTo>
                  <a:lnTo>
                    <a:pt x="58" y="1194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close/>
                  <a:moveTo>
                    <a:pt x="222" y="62"/>
                  </a:moveTo>
                  <a:lnTo>
                    <a:pt x="218" y="62"/>
                  </a:lnTo>
                  <a:lnTo>
                    <a:pt x="218" y="62"/>
                  </a:lnTo>
                  <a:lnTo>
                    <a:pt x="220" y="62"/>
                  </a:lnTo>
                  <a:lnTo>
                    <a:pt x="222" y="62"/>
                  </a:lnTo>
                  <a:lnTo>
                    <a:pt x="222" y="62"/>
                  </a:lnTo>
                  <a:close/>
                  <a:moveTo>
                    <a:pt x="64" y="3768"/>
                  </a:moveTo>
                  <a:lnTo>
                    <a:pt x="64" y="3768"/>
                  </a:lnTo>
                  <a:lnTo>
                    <a:pt x="62" y="3764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close/>
                  <a:moveTo>
                    <a:pt x="96" y="3380"/>
                  </a:moveTo>
                  <a:lnTo>
                    <a:pt x="96" y="3380"/>
                  </a:lnTo>
                  <a:lnTo>
                    <a:pt x="96" y="3374"/>
                  </a:lnTo>
                  <a:lnTo>
                    <a:pt x="98" y="3378"/>
                  </a:lnTo>
                  <a:lnTo>
                    <a:pt x="98" y="3382"/>
                  </a:lnTo>
                  <a:lnTo>
                    <a:pt x="96" y="3380"/>
                  </a:lnTo>
                  <a:lnTo>
                    <a:pt x="96" y="3380"/>
                  </a:lnTo>
                  <a:lnTo>
                    <a:pt x="98" y="3380"/>
                  </a:lnTo>
                  <a:lnTo>
                    <a:pt x="96" y="3380"/>
                  </a:lnTo>
                  <a:lnTo>
                    <a:pt x="96" y="3380"/>
                  </a:lnTo>
                  <a:close/>
                  <a:moveTo>
                    <a:pt x="106" y="3258"/>
                  </a:moveTo>
                  <a:lnTo>
                    <a:pt x="106" y="3258"/>
                  </a:lnTo>
                  <a:lnTo>
                    <a:pt x="104" y="3260"/>
                  </a:lnTo>
                  <a:lnTo>
                    <a:pt x="106" y="3258"/>
                  </a:lnTo>
                  <a:lnTo>
                    <a:pt x="108" y="3258"/>
                  </a:lnTo>
                  <a:lnTo>
                    <a:pt x="106" y="3258"/>
                  </a:lnTo>
                  <a:lnTo>
                    <a:pt x="106" y="3258"/>
                  </a:lnTo>
                  <a:lnTo>
                    <a:pt x="104" y="3260"/>
                  </a:lnTo>
                  <a:lnTo>
                    <a:pt x="106" y="3258"/>
                  </a:lnTo>
                  <a:lnTo>
                    <a:pt x="108" y="3258"/>
                  </a:lnTo>
                  <a:lnTo>
                    <a:pt x="106" y="3258"/>
                  </a:lnTo>
                  <a:lnTo>
                    <a:pt x="106" y="3258"/>
                  </a:lnTo>
                  <a:close/>
                  <a:moveTo>
                    <a:pt x="130" y="104"/>
                  </a:moveTo>
                  <a:lnTo>
                    <a:pt x="130" y="104"/>
                  </a:lnTo>
                  <a:lnTo>
                    <a:pt x="108" y="112"/>
                  </a:lnTo>
                  <a:lnTo>
                    <a:pt x="120" y="108"/>
                  </a:lnTo>
                  <a:lnTo>
                    <a:pt x="138" y="102"/>
                  </a:lnTo>
                  <a:lnTo>
                    <a:pt x="138" y="102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28" y="104"/>
                  </a:lnTo>
                  <a:lnTo>
                    <a:pt x="130" y="104"/>
                  </a:lnTo>
                  <a:lnTo>
                    <a:pt x="130" y="104"/>
                  </a:lnTo>
                  <a:close/>
                  <a:moveTo>
                    <a:pt x="160" y="3242"/>
                  </a:moveTo>
                  <a:lnTo>
                    <a:pt x="160" y="3242"/>
                  </a:lnTo>
                  <a:lnTo>
                    <a:pt x="152" y="3238"/>
                  </a:lnTo>
                  <a:lnTo>
                    <a:pt x="150" y="3232"/>
                  </a:lnTo>
                  <a:lnTo>
                    <a:pt x="152" y="3230"/>
                  </a:lnTo>
                  <a:lnTo>
                    <a:pt x="158" y="3228"/>
                  </a:lnTo>
                  <a:lnTo>
                    <a:pt x="162" y="3228"/>
                  </a:lnTo>
                  <a:lnTo>
                    <a:pt x="166" y="3230"/>
                  </a:lnTo>
                  <a:lnTo>
                    <a:pt x="166" y="3234"/>
                  </a:lnTo>
                  <a:lnTo>
                    <a:pt x="160" y="3242"/>
                  </a:lnTo>
                  <a:lnTo>
                    <a:pt x="160" y="3242"/>
                  </a:lnTo>
                  <a:lnTo>
                    <a:pt x="160" y="3240"/>
                  </a:lnTo>
                  <a:lnTo>
                    <a:pt x="162" y="3240"/>
                  </a:lnTo>
                  <a:lnTo>
                    <a:pt x="162" y="3240"/>
                  </a:lnTo>
                  <a:lnTo>
                    <a:pt x="160" y="3242"/>
                  </a:lnTo>
                  <a:lnTo>
                    <a:pt x="160" y="3242"/>
                  </a:lnTo>
                  <a:close/>
                  <a:moveTo>
                    <a:pt x="164" y="3250"/>
                  </a:move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close/>
                  <a:moveTo>
                    <a:pt x="174" y="110"/>
                  </a:moveTo>
                  <a:lnTo>
                    <a:pt x="174" y="110"/>
                  </a:lnTo>
                  <a:lnTo>
                    <a:pt x="182" y="106"/>
                  </a:lnTo>
                  <a:lnTo>
                    <a:pt x="186" y="104"/>
                  </a:lnTo>
                  <a:lnTo>
                    <a:pt x="192" y="104"/>
                  </a:lnTo>
                  <a:lnTo>
                    <a:pt x="192" y="106"/>
                  </a:lnTo>
                  <a:lnTo>
                    <a:pt x="190" y="108"/>
                  </a:lnTo>
                  <a:lnTo>
                    <a:pt x="174" y="110"/>
                  </a:lnTo>
                  <a:lnTo>
                    <a:pt x="174" y="110"/>
                  </a:lnTo>
                  <a:lnTo>
                    <a:pt x="176" y="110"/>
                  </a:lnTo>
                  <a:lnTo>
                    <a:pt x="174" y="110"/>
                  </a:lnTo>
                  <a:lnTo>
                    <a:pt x="174" y="110"/>
                  </a:lnTo>
                  <a:close/>
                  <a:moveTo>
                    <a:pt x="190" y="4018"/>
                  </a:moveTo>
                  <a:lnTo>
                    <a:pt x="190" y="4022"/>
                  </a:lnTo>
                  <a:lnTo>
                    <a:pt x="190" y="4022"/>
                  </a:lnTo>
                  <a:lnTo>
                    <a:pt x="190" y="4020"/>
                  </a:lnTo>
                  <a:lnTo>
                    <a:pt x="190" y="4018"/>
                  </a:lnTo>
                  <a:lnTo>
                    <a:pt x="190" y="4018"/>
                  </a:lnTo>
                  <a:close/>
                  <a:moveTo>
                    <a:pt x="194" y="3304"/>
                  </a:moveTo>
                  <a:lnTo>
                    <a:pt x="194" y="3304"/>
                  </a:lnTo>
                  <a:lnTo>
                    <a:pt x="198" y="3296"/>
                  </a:lnTo>
                  <a:lnTo>
                    <a:pt x="200" y="3292"/>
                  </a:lnTo>
                  <a:lnTo>
                    <a:pt x="202" y="3296"/>
                  </a:lnTo>
                  <a:lnTo>
                    <a:pt x="204" y="3300"/>
                  </a:lnTo>
                  <a:lnTo>
                    <a:pt x="204" y="3306"/>
                  </a:lnTo>
                  <a:lnTo>
                    <a:pt x="202" y="3310"/>
                  </a:lnTo>
                  <a:lnTo>
                    <a:pt x="202" y="3310"/>
                  </a:lnTo>
                  <a:lnTo>
                    <a:pt x="200" y="3310"/>
                  </a:lnTo>
                  <a:lnTo>
                    <a:pt x="194" y="3304"/>
                  </a:lnTo>
                  <a:lnTo>
                    <a:pt x="194" y="3304"/>
                  </a:lnTo>
                  <a:lnTo>
                    <a:pt x="196" y="3304"/>
                  </a:lnTo>
                  <a:lnTo>
                    <a:pt x="196" y="3306"/>
                  </a:lnTo>
                  <a:lnTo>
                    <a:pt x="196" y="3306"/>
                  </a:lnTo>
                  <a:lnTo>
                    <a:pt x="194" y="3304"/>
                  </a:lnTo>
                  <a:lnTo>
                    <a:pt x="194" y="3304"/>
                  </a:lnTo>
                  <a:close/>
                  <a:moveTo>
                    <a:pt x="212" y="4018"/>
                  </a:moveTo>
                  <a:lnTo>
                    <a:pt x="212" y="4018"/>
                  </a:lnTo>
                  <a:lnTo>
                    <a:pt x="212" y="4012"/>
                  </a:lnTo>
                  <a:lnTo>
                    <a:pt x="210" y="4016"/>
                  </a:lnTo>
                  <a:lnTo>
                    <a:pt x="208" y="4032"/>
                  </a:lnTo>
                  <a:lnTo>
                    <a:pt x="208" y="4042"/>
                  </a:lnTo>
                  <a:lnTo>
                    <a:pt x="212" y="4018"/>
                  </a:lnTo>
                  <a:lnTo>
                    <a:pt x="212" y="4018"/>
                  </a:lnTo>
                  <a:lnTo>
                    <a:pt x="212" y="4020"/>
                  </a:lnTo>
                  <a:lnTo>
                    <a:pt x="212" y="4018"/>
                  </a:lnTo>
                  <a:lnTo>
                    <a:pt x="212" y="4018"/>
                  </a:lnTo>
                  <a:close/>
                  <a:moveTo>
                    <a:pt x="200" y="82"/>
                  </a:moveTo>
                  <a:lnTo>
                    <a:pt x="200" y="82"/>
                  </a:lnTo>
                  <a:lnTo>
                    <a:pt x="212" y="80"/>
                  </a:lnTo>
                  <a:lnTo>
                    <a:pt x="224" y="80"/>
                  </a:lnTo>
                  <a:lnTo>
                    <a:pt x="226" y="80"/>
                  </a:lnTo>
                  <a:lnTo>
                    <a:pt x="224" y="80"/>
                  </a:lnTo>
                  <a:lnTo>
                    <a:pt x="200" y="82"/>
                  </a:lnTo>
                  <a:lnTo>
                    <a:pt x="200" y="82"/>
                  </a:lnTo>
                  <a:lnTo>
                    <a:pt x="206" y="82"/>
                  </a:lnTo>
                  <a:lnTo>
                    <a:pt x="200" y="82"/>
                  </a:lnTo>
                  <a:lnTo>
                    <a:pt x="200" y="82"/>
                  </a:lnTo>
                  <a:close/>
                  <a:moveTo>
                    <a:pt x="242" y="3438"/>
                  </a:moveTo>
                  <a:lnTo>
                    <a:pt x="242" y="3438"/>
                  </a:lnTo>
                  <a:lnTo>
                    <a:pt x="236" y="3436"/>
                  </a:lnTo>
                  <a:lnTo>
                    <a:pt x="234" y="3434"/>
                  </a:lnTo>
                  <a:lnTo>
                    <a:pt x="234" y="3432"/>
                  </a:lnTo>
                  <a:lnTo>
                    <a:pt x="236" y="3432"/>
                  </a:lnTo>
                  <a:lnTo>
                    <a:pt x="238" y="3432"/>
                  </a:lnTo>
                  <a:lnTo>
                    <a:pt x="240" y="3432"/>
                  </a:lnTo>
                  <a:lnTo>
                    <a:pt x="242" y="3434"/>
                  </a:lnTo>
                  <a:lnTo>
                    <a:pt x="242" y="3438"/>
                  </a:lnTo>
                  <a:lnTo>
                    <a:pt x="242" y="3438"/>
                  </a:lnTo>
                  <a:lnTo>
                    <a:pt x="240" y="3438"/>
                  </a:lnTo>
                  <a:lnTo>
                    <a:pt x="240" y="3436"/>
                  </a:lnTo>
                  <a:lnTo>
                    <a:pt x="242" y="3436"/>
                  </a:lnTo>
                  <a:lnTo>
                    <a:pt x="242" y="3438"/>
                  </a:lnTo>
                  <a:lnTo>
                    <a:pt x="242" y="3438"/>
                  </a:lnTo>
                  <a:close/>
                  <a:moveTo>
                    <a:pt x="260" y="4066"/>
                  </a:moveTo>
                  <a:lnTo>
                    <a:pt x="260" y="4066"/>
                  </a:lnTo>
                  <a:lnTo>
                    <a:pt x="254" y="4060"/>
                  </a:lnTo>
                  <a:lnTo>
                    <a:pt x="250" y="4052"/>
                  </a:lnTo>
                  <a:lnTo>
                    <a:pt x="250" y="4048"/>
                  </a:lnTo>
                  <a:lnTo>
                    <a:pt x="250" y="4046"/>
                  </a:lnTo>
                  <a:lnTo>
                    <a:pt x="252" y="4044"/>
                  </a:lnTo>
                  <a:lnTo>
                    <a:pt x="254" y="4048"/>
                  </a:lnTo>
                  <a:lnTo>
                    <a:pt x="256" y="4054"/>
                  </a:lnTo>
                  <a:lnTo>
                    <a:pt x="260" y="4066"/>
                  </a:lnTo>
                  <a:lnTo>
                    <a:pt x="260" y="4066"/>
                  </a:lnTo>
                  <a:lnTo>
                    <a:pt x="258" y="4064"/>
                  </a:lnTo>
                  <a:lnTo>
                    <a:pt x="260" y="4066"/>
                  </a:lnTo>
                  <a:lnTo>
                    <a:pt x="260" y="4066"/>
                  </a:lnTo>
                  <a:close/>
                  <a:moveTo>
                    <a:pt x="298" y="3602"/>
                  </a:moveTo>
                  <a:lnTo>
                    <a:pt x="298" y="3602"/>
                  </a:lnTo>
                  <a:lnTo>
                    <a:pt x="298" y="3608"/>
                  </a:lnTo>
                  <a:lnTo>
                    <a:pt x="296" y="3614"/>
                  </a:lnTo>
                  <a:lnTo>
                    <a:pt x="292" y="3616"/>
                  </a:lnTo>
                  <a:lnTo>
                    <a:pt x="288" y="3618"/>
                  </a:lnTo>
                  <a:lnTo>
                    <a:pt x="280" y="3618"/>
                  </a:lnTo>
                  <a:lnTo>
                    <a:pt x="270" y="3616"/>
                  </a:lnTo>
                  <a:lnTo>
                    <a:pt x="270" y="3616"/>
                  </a:lnTo>
                  <a:lnTo>
                    <a:pt x="266" y="3602"/>
                  </a:lnTo>
                  <a:lnTo>
                    <a:pt x="266" y="3586"/>
                  </a:lnTo>
                  <a:lnTo>
                    <a:pt x="268" y="3572"/>
                  </a:lnTo>
                  <a:lnTo>
                    <a:pt x="274" y="3556"/>
                  </a:lnTo>
                  <a:lnTo>
                    <a:pt x="274" y="3556"/>
                  </a:lnTo>
                  <a:lnTo>
                    <a:pt x="280" y="3556"/>
                  </a:lnTo>
                  <a:lnTo>
                    <a:pt x="286" y="3560"/>
                  </a:lnTo>
                  <a:lnTo>
                    <a:pt x="290" y="3566"/>
                  </a:lnTo>
                  <a:lnTo>
                    <a:pt x="294" y="3574"/>
                  </a:lnTo>
                  <a:lnTo>
                    <a:pt x="298" y="3590"/>
                  </a:lnTo>
                  <a:lnTo>
                    <a:pt x="300" y="3598"/>
                  </a:lnTo>
                  <a:lnTo>
                    <a:pt x="298" y="3602"/>
                  </a:lnTo>
                  <a:lnTo>
                    <a:pt x="298" y="3602"/>
                  </a:lnTo>
                  <a:lnTo>
                    <a:pt x="300" y="3598"/>
                  </a:lnTo>
                  <a:lnTo>
                    <a:pt x="298" y="3602"/>
                  </a:lnTo>
                  <a:lnTo>
                    <a:pt x="298" y="3602"/>
                  </a:lnTo>
                  <a:close/>
                  <a:moveTo>
                    <a:pt x="304" y="390"/>
                  </a:moveTo>
                  <a:lnTo>
                    <a:pt x="304" y="390"/>
                  </a:lnTo>
                  <a:lnTo>
                    <a:pt x="308" y="386"/>
                  </a:lnTo>
                  <a:lnTo>
                    <a:pt x="308" y="386"/>
                  </a:lnTo>
                  <a:lnTo>
                    <a:pt x="306" y="388"/>
                  </a:lnTo>
                  <a:lnTo>
                    <a:pt x="304" y="390"/>
                  </a:lnTo>
                  <a:lnTo>
                    <a:pt x="304" y="390"/>
                  </a:lnTo>
                  <a:lnTo>
                    <a:pt x="306" y="390"/>
                  </a:lnTo>
                  <a:lnTo>
                    <a:pt x="304" y="390"/>
                  </a:lnTo>
                  <a:lnTo>
                    <a:pt x="304" y="390"/>
                  </a:lnTo>
                  <a:close/>
                  <a:moveTo>
                    <a:pt x="662" y="166"/>
                  </a:moveTo>
                  <a:lnTo>
                    <a:pt x="662" y="166"/>
                  </a:lnTo>
                  <a:lnTo>
                    <a:pt x="668" y="170"/>
                  </a:lnTo>
                  <a:lnTo>
                    <a:pt x="662" y="170"/>
                  </a:lnTo>
                  <a:lnTo>
                    <a:pt x="658" y="168"/>
                  </a:lnTo>
                  <a:lnTo>
                    <a:pt x="658" y="166"/>
                  </a:lnTo>
                  <a:lnTo>
                    <a:pt x="662" y="166"/>
                  </a:lnTo>
                  <a:lnTo>
                    <a:pt x="662" y="166"/>
                  </a:lnTo>
                  <a:lnTo>
                    <a:pt x="664" y="168"/>
                  </a:lnTo>
                  <a:lnTo>
                    <a:pt x="662" y="168"/>
                  </a:lnTo>
                  <a:lnTo>
                    <a:pt x="662" y="166"/>
                  </a:lnTo>
                  <a:lnTo>
                    <a:pt x="662" y="166"/>
                  </a:lnTo>
                  <a:lnTo>
                    <a:pt x="662" y="166"/>
                  </a:lnTo>
                  <a:close/>
                  <a:moveTo>
                    <a:pt x="584" y="254"/>
                  </a:moveTo>
                  <a:lnTo>
                    <a:pt x="584" y="254"/>
                  </a:lnTo>
                  <a:lnTo>
                    <a:pt x="584" y="256"/>
                  </a:lnTo>
                  <a:lnTo>
                    <a:pt x="584" y="254"/>
                  </a:lnTo>
                  <a:lnTo>
                    <a:pt x="584" y="254"/>
                  </a:lnTo>
                  <a:close/>
                  <a:moveTo>
                    <a:pt x="520" y="180"/>
                  </a:moveTo>
                  <a:lnTo>
                    <a:pt x="520" y="180"/>
                  </a:lnTo>
                  <a:lnTo>
                    <a:pt x="528" y="176"/>
                  </a:lnTo>
                  <a:lnTo>
                    <a:pt x="540" y="170"/>
                  </a:lnTo>
                  <a:lnTo>
                    <a:pt x="546" y="168"/>
                  </a:lnTo>
                  <a:lnTo>
                    <a:pt x="554" y="170"/>
                  </a:lnTo>
                  <a:lnTo>
                    <a:pt x="562" y="174"/>
                  </a:lnTo>
                  <a:lnTo>
                    <a:pt x="568" y="180"/>
                  </a:lnTo>
                  <a:lnTo>
                    <a:pt x="568" y="180"/>
                  </a:lnTo>
                  <a:lnTo>
                    <a:pt x="570" y="186"/>
                  </a:lnTo>
                  <a:lnTo>
                    <a:pt x="568" y="190"/>
                  </a:lnTo>
                  <a:lnTo>
                    <a:pt x="566" y="194"/>
                  </a:lnTo>
                  <a:lnTo>
                    <a:pt x="562" y="194"/>
                  </a:lnTo>
                  <a:lnTo>
                    <a:pt x="554" y="194"/>
                  </a:lnTo>
                  <a:lnTo>
                    <a:pt x="544" y="192"/>
                  </a:lnTo>
                  <a:lnTo>
                    <a:pt x="524" y="184"/>
                  </a:lnTo>
                  <a:lnTo>
                    <a:pt x="520" y="180"/>
                  </a:lnTo>
                  <a:lnTo>
                    <a:pt x="518" y="180"/>
                  </a:lnTo>
                  <a:lnTo>
                    <a:pt x="520" y="180"/>
                  </a:lnTo>
                  <a:lnTo>
                    <a:pt x="520" y="180"/>
                  </a:lnTo>
                  <a:lnTo>
                    <a:pt x="522" y="178"/>
                  </a:lnTo>
                  <a:lnTo>
                    <a:pt x="520" y="180"/>
                  </a:lnTo>
                  <a:lnTo>
                    <a:pt x="520" y="180"/>
                  </a:lnTo>
                  <a:close/>
                  <a:moveTo>
                    <a:pt x="540" y="250"/>
                  </a:moveTo>
                  <a:lnTo>
                    <a:pt x="540" y="250"/>
                  </a:lnTo>
                  <a:lnTo>
                    <a:pt x="538" y="254"/>
                  </a:lnTo>
                  <a:lnTo>
                    <a:pt x="540" y="254"/>
                  </a:lnTo>
                  <a:lnTo>
                    <a:pt x="550" y="252"/>
                  </a:lnTo>
                  <a:lnTo>
                    <a:pt x="556" y="250"/>
                  </a:lnTo>
                  <a:lnTo>
                    <a:pt x="540" y="250"/>
                  </a:lnTo>
                  <a:lnTo>
                    <a:pt x="540" y="250"/>
                  </a:lnTo>
                  <a:lnTo>
                    <a:pt x="542" y="250"/>
                  </a:lnTo>
                  <a:lnTo>
                    <a:pt x="540" y="250"/>
                  </a:lnTo>
                  <a:lnTo>
                    <a:pt x="540" y="250"/>
                  </a:lnTo>
                  <a:close/>
                  <a:moveTo>
                    <a:pt x="480" y="1638"/>
                  </a:moveTo>
                  <a:lnTo>
                    <a:pt x="480" y="1638"/>
                  </a:lnTo>
                  <a:lnTo>
                    <a:pt x="474" y="1640"/>
                  </a:lnTo>
                  <a:lnTo>
                    <a:pt x="480" y="1638"/>
                  </a:lnTo>
                  <a:lnTo>
                    <a:pt x="480" y="1638"/>
                  </a:lnTo>
                  <a:close/>
                  <a:moveTo>
                    <a:pt x="474" y="1686"/>
                  </a:moveTo>
                  <a:lnTo>
                    <a:pt x="474" y="1686"/>
                  </a:lnTo>
                  <a:lnTo>
                    <a:pt x="480" y="1684"/>
                  </a:lnTo>
                  <a:lnTo>
                    <a:pt x="488" y="1684"/>
                  </a:lnTo>
                  <a:lnTo>
                    <a:pt x="496" y="1686"/>
                  </a:lnTo>
                  <a:lnTo>
                    <a:pt x="504" y="1688"/>
                  </a:lnTo>
                  <a:lnTo>
                    <a:pt x="510" y="1694"/>
                  </a:lnTo>
                  <a:lnTo>
                    <a:pt x="516" y="1704"/>
                  </a:lnTo>
                  <a:lnTo>
                    <a:pt x="518" y="1718"/>
                  </a:lnTo>
                  <a:lnTo>
                    <a:pt x="518" y="1718"/>
                  </a:lnTo>
                  <a:lnTo>
                    <a:pt x="514" y="1722"/>
                  </a:lnTo>
                  <a:lnTo>
                    <a:pt x="512" y="1724"/>
                  </a:lnTo>
                  <a:lnTo>
                    <a:pt x="508" y="1726"/>
                  </a:lnTo>
                  <a:lnTo>
                    <a:pt x="504" y="1724"/>
                  </a:lnTo>
                  <a:lnTo>
                    <a:pt x="498" y="1720"/>
                  </a:lnTo>
                  <a:lnTo>
                    <a:pt x="492" y="1712"/>
                  </a:lnTo>
                  <a:lnTo>
                    <a:pt x="480" y="1694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close/>
                  <a:moveTo>
                    <a:pt x="466" y="1278"/>
                  </a:moveTo>
                  <a:lnTo>
                    <a:pt x="466" y="1278"/>
                  </a:lnTo>
                  <a:lnTo>
                    <a:pt x="462" y="1282"/>
                  </a:lnTo>
                  <a:lnTo>
                    <a:pt x="466" y="1278"/>
                  </a:lnTo>
                  <a:lnTo>
                    <a:pt x="466" y="1278"/>
                  </a:lnTo>
                  <a:close/>
                  <a:moveTo>
                    <a:pt x="446" y="200"/>
                  </a:moveTo>
                  <a:lnTo>
                    <a:pt x="446" y="200"/>
                  </a:lnTo>
                  <a:lnTo>
                    <a:pt x="454" y="202"/>
                  </a:lnTo>
                  <a:lnTo>
                    <a:pt x="456" y="206"/>
                  </a:lnTo>
                  <a:lnTo>
                    <a:pt x="454" y="208"/>
                  </a:lnTo>
                  <a:lnTo>
                    <a:pt x="450" y="210"/>
                  </a:lnTo>
                  <a:lnTo>
                    <a:pt x="438" y="212"/>
                  </a:lnTo>
                  <a:lnTo>
                    <a:pt x="428" y="212"/>
                  </a:lnTo>
                  <a:lnTo>
                    <a:pt x="428" y="212"/>
                  </a:lnTo>
                  <a:lnTo>
                    <a:pt x="430" y="210"/>
                  </a:lnTo>
                  <a:lnTo>
                    <a:pt x="428" y="210"/>
                  </a:lnTo>
                  <a:lnTo>
                    <a:pt x="424" y="206"/>
                  </a:lnTo>
                  <a:lnTo>
                    <a:pt x="410" y="198"/>
                  </a:lnTo>
                  <a:lnTo>
                    <a:pt x="408" y="196"/>
                  </a:lnTo>
                  <a:lnTo>
                    <a:pt x="410" y="194"/>
                  </a:lnTo>
                  <a:lnTo>
                    <a:pt x="446" y="200"/>
                  </a:lnTo>
                  <a:lnTo>
                    <a:pt x="446" y="200"/>
                  </a:lnTo>
                  <a:lnTo>
                    <a:pt x="444" y="200"/>
                  </a:lnTo>
                  <a:lnTo>
                    <a:pt x="446" y="200"/>
                  </a:lnTo>
                  <a:lnTo>
                    <a:pt x="446" y="200"/>
                  </a:lnTo>
                  <a:close/>
                  <a:moveTo>
                    <a:pt x="406" y="192"/>
                  </a:moveTo>
                  <a:lnTo>
                    <a:pt x="406" y="192"/>
                  </a:lnTo>
                  <a:lnTo>
                    <a:pt x="408" y="194"/>
                  </a:lnTo>
                  <a:lnTo>
                    <a:pt x="406" y="192"/>
                  </a:lnTo>
                  <a:lnTo>
                    <a:pt x="406" y="192"/>
                  </a:lnTo>
                  <a:close/>
                  <a:moveTo>
                    <a:pt x="382" y="392"/>
                  </a:moveTo>
                  <a:lnTo>
                    <a:pt x="382" y="392"/>
                  </a:lnTo>
                  <a:lnTo>
                    <a:pt x="386" y="400"/>
                  </a:lnTo>
                  <a:lnTo>
                    <a:pt x="386" y="402"/>
                  </a:lnTo>
                  <a:lnTo>
                    <a:pt x="384" y="402"/>
                  </a:lnTo>
                  <a:lnTo>
                    <a:pt x="380" y="402"/>
                  </a:lnTo>
                  <a:lnTo>
                    <a:pt x="376" y="398"/>
                  </a:lnTo>
                  <a:lnTo>
                    <a:pt x="370" y="394"/>
                  </a:lnTo>
                  <a:lnTo>
                    <a:pt x="370" y="392"/>
                  </a:lnTo>
                  <a:lnTo>
                    <a:pt x="370" y="390"/>
                  </a:lnTo>
                  <a:lnTo>
                    <a:pt x="372" y="390"/>
                  </a:lnTo>
                  <a:lnTo>
                    <a:pt x="382" y="392"/>
                  </a:lnTo>
                  <a:lnTo>
                    <a:pt x="382" y="392"/>
                  </a:lnTo>
                  <a:lnTo>
                    <a:pt x="382" y="394"/>
                  </a:lnTo>
                  <a:lnTo>
                    <a:pt x="382" y="394"/>
                  </a:lnTo>
                  <a:lnTo>
                    <a:pt x="380" y="392"/>
                  </a:lnTo>
                  <a:lnTo>
                    <a:pt x="382" y="392"/>
                  </a:lnTo>
                  <a:lnTo>
                    <a:pt x="382" y="392"/>
                  </a:lnTo>
                  <a:close/>
                  <a:moveTo>
                    <a:pt x="320" y="368"/>
                  </a:moveTo>
                  <a:lnTo>
                    <a:pt x="320" y="368"/>
                  </a:lnTo>
                  <a:lnTo>
                    <a:pt x="326" y="364"/>
                  </a:lnTo>
                  <a:lnTo>
                    <a:pt x="326" y="366"/>
                  </a:lnTo>
                  <a:lnTo>
                    <a:pt x="322" y="370"/>
                  </a:lnTo>
                  <a:lnTo>
                    <a:pt x="322" y="370"/>
                  </a:lnTo>
                  <a:lnTo>
                    <a:pt x="320" y="368"/>
                  </a:lnTo>
                  <a:lnTo>
                    <a:pt x="320" y="368"/>
                  </a:lnTo>
                  <a:lnTo>
                    <a:pt x="322" y="368"/>
                  </a:lnTo>
                  <a:lnTo>
                    <a:pt x="322" y="368"/>
                  </a:lnTo>
                  <a:lnTo>
                    <a:pt x="322" y="368"/>
                  </a:lnTo>
                  <a:lnTo>
                    <a:pt x="320" y="368"/>
                  </a:lnTo>
                  <a:lnTo>
                    <a:pt x="320" y="368"/>
                  </a:lnTo>
                  <a:close/>
                  <a:moveTo>
                    <a:pt x="326" y="3764"/>
                  </a:moveTo>
                  <a:lnTo>
                    <a:pt x="326" y="3764"/>
                  </a:lnTo>
                  <a:lnTo>
                    <a:pt x="328" y="3760"/>
                  </a:lnTo>
                  <a:lnTo>
                    <a:pt x="326" y="3764"/>
                  </a:lnTo>
                  <a:lnTo>
                    <a:pt x="326" y="3764"/>
                  </a:lnTo>
                  <a:close/>
                  <a:moveTo>
                    <a:pt x="342" y="3730"/>
                  </a:moveTo>
                  <a:lnTo>
                    <a:pt x="342" y="3730"/>
                  </a:lnTo>
                  <a:lnTo>
                    <a:pt x="346" y="3740"/>
                  </a:lnTo>
                  <a:lnTo>
                    <a:pt x="346" y="3740"/>
                  </a:lnTo>
                  <a:lnTo>
                    <a:pt x="346" y="3740"/>
                  </a:lnTo>
                  <a:lnTo>
                    <a:pt x="336" y="3726"/>
                  </a:lnTo>
                  <a:lnTo>
                    <a:pt x="330" y="3714"/>
                  </a:lnTo>
                  <a:lnTo>
                    <a:pt x="326" y="3704"/>
                  </a:lnTo>
                  <a:lnTo>
                    <a:pt x="326" y="3700"/>
                  </a:lnTo>
                  <a:lnTo>
                    <a:pt x="328" y="3698"/>
                  </a:lnTo>
                  <a:lnTo>
                    <a:pt x="330" y="3696"/>
                  </a:lnTo>
                  <a:lnTo>
                    <a:pt x="334" y="3696"/>
                  </a:lnTo>
                  <a:lnTo>
                    <a:pt x="334" y="3696"/>
                  </a:lnTo>
                  <a:lnTo>
                    <a:pt x="338" y="3698"/>
                  </a:lnTo>
                  <a:lnTo>
                    <a:pt x="342" y="3704"/>
                  </a:lnTo>
                  <a:lnTo>
                    <a:pt x="346" y="3716"/>
                  </a:lnTo>
                  <a:lnTo>
                    <a:pt x="348" y="3722"/>
                  </a:lnTo>
                  <a:lnTo>
                    <a:pt x="346" y="3728"/>
                  </a:lnTo>
                  <a:lnTo>
                    <a:pt x="346" y="3730"/>
                  </a:lnTo>
                  <a:lnTo>
                    <a:pt x="342" y="3730"/>
                  </a:lnTo>
                  <a:lnTo>
                    <a:pt x="342" y="3730"/>
                  </a:lnTo>
                  <a:lnTo>
                    <a:pt x="344" y="3734"/>
                  </a:lnTo>
                  <a:lnTo>
                    <a:pt x="342" y="3730"/>
                  </a:lnTo>
                  <a:lnTo>
                    <a:pt x="342" y="3730"/>
                  </a:lnTo>
                  <a:close/>
                  <a:moveTo>
                    <a:pt x="368" y="3590"/>
                  </a:moveTo>
                  <a:lnTo>
                    <a:pt x="368" y="3590"/>
                  </a:lnTo>
                  <a:lnTo>
                    <a:pt x="358" y="3554"/>
                  </a:lnTo>
                  <a:lnTo>
                    <a:pt x="358" y="3554"/>
                  </a:lnTo>
                  <a:lnTo>
                    <a:pt x="364" y="3554"/>
                  </a:lnTo>
                  <a:lnTo>
                    <a:pt x="368" y="3556"/>
                  </a:lnTo>
                  <a:lnTo>
                    <a:pt x="370" y="3562"/>
                  </a:lnTo>
                  <a:lnTo>
                    <a:pt x="372" y="3568"/>
                  </a:lnTo>
                  <a:lnTo>
                    <a:pt x="370" y="3582"/>
                  </a:lnTo>
                  <a:lnTo>
                    <a:pt x="368" y="3590"/>
                  </a:lnTo>
                  <a:lnTo>
                    <a:pt x="368" y="3590"/>
                  </a:lnTo>
                  <a:lnTo>
                    <a:pt x="364" y="3588"/>
                  </a:lnTo>
                  <a:lnTo>
                    <a:pt x="368" y="3590"/>
                  </a:lnTo>
                  <a:lnTo>
                    <a:pt x="368" y="3590"/>
                  </a:lnTo>
                  <a:close/>
                  <a:moveTo>
                    <a:pt x="364" y="3518"/>
                  </a:moveTo>
                  <a:lnTo>
                    <a:pt x="364" y="3518"/>
                  </a:lnTo>
                  <a:lnTo>
                    <a:pt x="368" y="3520"/>
                  </a:lnTo>
                  <a:lnTo>
                    <a:pt x="364" y="3518"/>
                  </a:lnTo>
                  <a:lnTo>
                    <a:pt x="364" y="3518"/>
                  </a:lnTo>
                  <a:close/>
                  <a:moveTo>
                    <a:pt x="378" y="3492"/>
                  </a:moveTo>
                  <a:lnTo>
                    <a:pt x="378" y="3492"/>
                  </a:lnTo>
                  <a:lnTo>
                    <a:pt x="376" y="3492"/>
                  </a:lnTo>
                  <a:lnTo>
                    <a:pt x="368" y="3486"/>
                  </a:lnTo>
                  <a:lnTo>
                    <a:pt x="366" y="3480"/>
                  </a:lnTo>
                  <a:lnTo>
                    <a:pt x="364" y="3474"/>
                  </a:lnTo>
                  <a:lnTo>
                    <a:pt x="364" y="3468"/>
                  </a:lnTo>
                  <a:lnTo>
                    <a:pt x="366" y="3460"/>
                  </a:lnTo>
                  <a:lnTo>
                    <a:pt x="366" y="3460"/>
                  </a:lnTo>
                  <a:lnTo>
                    <a:pt x="372" y="3460"/>
                  </a:lnTo>
                  <a:lnTo>
                    <a:pt x="376" y="3462"/>
                  </a:lnTo>
                  <a:lnTo>
                    <a:pt x="378" y="3468"/>
                  </a:lnTo>
                  <a:lnTo>
                    <a:pt x="378" y="3474"/>
                  </a:lnTo>
                  <a:lnTo>
                    <a:pt x="378" y="3486"/>
                  </a:lnTo>
                  <a:lnTo>
                    <a:pt x="378" y="3492"/>
                  </a:lnTo>
                  <a:lnTo>
                    <a:pt x="378" y="3492"/>
                  </a:lnTo>
                  <a:lnTo>
                    <a:pt x="380" y="3494"/>
                  </a:lnTo>
                  <a:lnTo>
                    <a:pt x="378" y="3492"/>
                  </a:lnTo>
                  <a:lnTo>
                    <a:pt x="378" y="3492"/>
                  </a:lnTo>
                  <a:close/>
                  <a:moveTo>
                    <a:pt x="388" y="3446"/>
                  </a:moveTo>
                  <a:lnTo>
                    <a:pt x="388" y="3446"/>
                  </a:lnTo>
                  <a:lnTo>
                    <a:pt x="382" y="3442"/>
                  </a:lnTo>
                  <a:lnTo>
                    <a:pt x="378" y="3438"/>
                  </a:lnTo>
                  <a:lnTo>
                    <a:pt x="376" y="3430"/>
                  </a:lnTo>
                  <a:lnTo>
                    <a:pt x="374" y="3420"/>
                  </a:lnTo>
                  <a:lnTo>
                    <a:pt x="374" y="3412"/>
                  </a:lnTo>
                  <a:lnTo>
                    <a:pt x="374" y="3406"/>
                  </a:lnTo>
                  <a:lnTo>
                    <a:pt x="376" y="3402"/>
                  </a:lnTo>
                  <a:lnTo>
                    <a:pt x="380" y="3404"/>
                  </a:lnTo>
                  <a:lnTo>
                    <a:pt x="380" y="3404"/>
                  </a:lnTo>
                  <a:lnTo>
                    <a:pt x="386" y="3414"/>
                  </a:lnTo>
                  <a:lnTo>
                    <a:pt x="390" y="3424"/>
                  </a:lnTo>
                  <a:lnTo>
                    <a:pt x="390" y="3434"/>
                  </a:lnTo>
                  <a:lnTo>
                    <a:pt x="388" y="3446"/>
                  </a:lnTo>
                  <a:lnTo>
                    <a:pt x="388" y="3446"/>
                  </a:lnTo>
                  <a:lnTo>
                    <a:pt x="386" y="3444"/>
                  </a:lnTo>
                  <a:lnTo>
                    <a:pt x="386" y="3444"/>
                  </a:lnTo>
                  <a:lnTo>
                    <a:pt x="388" y="3444"/>
                  </a:lnTo>
                  <a:lnTo>
                    <a:pt x="388" y="3446"/>
                  </a:lnTo>
                  <a:lnTo>
                    <a:pt x="388" y="3446"/>
                  </a:lnTo>
                  <a:close/>
                  <a:moveTo>
                    <a:pt x="358" y="2294"/>
                  </a:moveTo>
                  <a:lnTo>
                    <a:pt x="358" y="2294"/>
                  </a:lnTo>
                  <a:lnTo>
                    <a:pt x="358" y="2286"/>
                  </a:lnTo>
                  <a:lnTo>
                    <a:pt x="360" y="2282"/>
                  </a:lnTo>
                  <a:lnTo>
                    <a:pt x="362" y="2278"/>
                  </a:lnTo>
                  <a:lnTo>
                    <a:pt x="366" y="2276"/>
                  </a:lnTo>
                  <a:lnTo>
                    <a:pt x="370" y="2276"/>
                  </a:lnTo>
                  <a:lnTo>
                    <a:pt x="376" y="2276"/>
                  </a:lnTo>
                  <a:lnTo>
                    <a:pt x="386" y="2280"/>
                  </a:lnTo>
                  <a:lnTo>
                    <a:pt x="398" y="2288"/>
                  </a:lnTo>
                  <a:lnTo>
                    <a:pt x="408" y="2298"/>
                  </a:lnTo>
                  <a:lnTo>
                    <a:pt x="414" y="2310"/>
                  </a:lnTo>
                  <a:lnTo>
                    <a:pt x="416" y="2320"/>
                  </a:lnTo>
                  <a:lnTo>
                    <a:pt x="416" y="2320"/>
                  </a:lnTo>
                  <a:lnTo>
                    <a:pt x="400" y="2318"/>
                  </a:lnTo>
                  <a:lnTo>
                    <a:pt x="384" y="2312"/>
                  </a:lnTo>
                  <a:lnTo>
                    <a:pt x="370" y="2304"/>
                  </a:lnTo>
                  <a:lnTo>
                    <a:pt x="358" y="2294"/>
                  </a:lnTo>
                  <a:lnTo>
                    <a:pt x="358" y="2294"/>
                  </a:lnTo>
                  <a:lnTo>
                    <a:pt x="358" y="2292"/>
                  </a:lnTo>
                  <a:lnTo>
                    <a:pt x="360" y="2290"/>
                  </a:lnTo>
                  <a:lnTo>
                    <a:pt x="362" y="2294"/>
                  </a:lnTo>
                  <a:lnTo>
                    <a:pt x="364" y="2298"/>
                  </a:lnTo>
                  <a:lnTo>
                    <a:pt x="362" y="2296"/>
                  </a:lnTo>
                  <a:lnTo>
                    <a:pt x="358" y="2294"/>
                  </a:lnTo>
                  <a:lnTo>
                    <a:pt x="358" y="2294"/>
                  </a:lnTo>
                  <a:close/>
                  <a:moveTo>
                    <a:pt x="428" y="3076"/>
                  </a:moveTo>
                  <a:lnTo>
                    <a:pt x="428" y="3076"/>
                  </a:lnTo>
                  <a:lnTo>
                    <a:pt x="420" y="3078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close/>
                  <a:moveTo>
                    <a:pt x="432" y="1332"/>
                  </a:moveTo>
                  <a:lnTo>
                    <a:pt x="432" y="1332"/>
                  </a:lnTo>
                  <a:lnTo>
                    <a:pt x="440" y="1320"/>
                  </a:lnTo>
                  <a:lnTo>
                    <a:pt x="444" y="1312"/>
                  </a:lnTo>
                  <a:lnTo>
                    <a:pt x="446" y="1308"/>
                  </a:lnTo>
                  <a:lnTo>
                    <a:pt x="444" y="1304"/>
                  </a:lnTo>
                  <a:lnTo>
                    <a:pt x="444" y="1304"/>
                  </a:lnTo>
                  <a:lnTo>
                    <a:pt x="452" y="1312"/>
                  </a:lnTo>
                  <a:lnTo>
                    <a:pt x="458" y="1320"/>
                  </a:lnTo>
                  <a:lnTo>
                    <a:pt x="462" y="1326"/>
                  </a:lnTo>
                  <a:lnTo>
                    <a:pt x="464" y="1334"/>
                  </a:lnTo>
                  <a:lnTo>
                    <a:pt x="466" y="1348"/>
                  </a:lnTo>
                  <a:lnTo>
                    <a:pt x="464" y="1360"/>
                  </a:lnTo>
                  <a:lnTo>
                    <a:pt x="462" y="1364"/>
                  </a:lnTo>
                  <a:lnTo>
                    <a:pt x="458" y="1366"/>
                  </a:lnTo>
                  <a:lnTo>
                    <a:pt x="454" y="1366"/>
                  </a:lnTo>
                  <a:lnTo>
                    <a:pt x="450" y="1364"/>
                  </a:lnTo>
                  <a:lnTo>
                    <a:pt x="446" y="1360"/>
                  </a:lnTo>
                  <a:lnTo>
                    <a:pt x="440" y="1354"/>
                  </a:lnTo>
                  <a:lnTo>
                    <a:pt x="436" y="1344"/>
                  </a:lnTo>
                  <a:lnTo>
                    <a:pt x="432" y="1332"/>
                  </a:lnTo>
                  <a:lnTo>
                    <a:pt x="432" y="1332"/>
                  </a:lnTo>
                  <a:lnTo>
                    <a:pt x="432" y="1334"/>
                  </a:lnTo>
                  <a:lnTo>
                    <a:pt x="432" y="1332"/>
                  </a:lnTo>
                  <a:lnTo>
                    <a:pt x="432" y="1332"/>
                  </a:lnTo>
                  <a:close/>
                  <a:moveTo>
                    <a:pt x="438" y="3190"/>
                  </a:moveTo>
                  <a:lnTo>
                    <a:pt x="438" y="3190"/>
                  </a:lnTo>
                  <a:lnTo>
                    <a:pt x="438" y="3188"/>
                  </a:lnTo>
                  <a:lnTo>
                    <a:pt x="438" y="3190"/>
                  </a:lnTo>
                  <a:lnTo>
                    <a:pt x="438" y="3190"/>
                  </a:lnTo>
                  <a:close/>
                  <a:moveTo>
                    <a:pt x="436" y="1564"/>
                  </a:moveTo>
                  <a:lnTo>
                    <a:pt x="436" y="1564"/>
                  </a:lnTo>
                  <a:lnTo>
                    <a:pt x="438" y="1548"/>
                  </a:lnTo>
                  <a:lnTo>
                    <a:pt x="440" y="1542"/>
                  </a:lnTo>
                  <a:lnTo>
                    <a:pt x="442" y="1540"/>
                  </a:lnTo>
                  <a:lnTo>
                    <a:pt x="444" y="1540"/>
                  </a:lnTo>
                  <a:lnTo>
                    <a:pt x="446" y="1540"/>
                  </a:lnTo>
                  <a:lnTo>
                    <a:pt x="452" y="1546"/>
                  </a:lnTo>
                  <a:lnTo>
                    <a:pt x="458" y="1554"/>
                  </a:lnTo>
                  <a:lnTo>
                    <a:pt x="464" y="1566"/>
                  </a:lnTo>
                  <a:lnTo>
                    <a:pt x="468" y="1576"/>
                  </a:lnTo>
                  <a:lnTo>
                    <a:pt x="468" y="1584"/>
                  </a:lnTo>
                  <a:lnTo>
                    <a:pt x="468" y="1584"/>
                  </a:lnTo>
                  <a:lnTo>
                    <a:pt x="456" y="1586"/>
                  </a:lnTo>
                  <a:lnTo>
                    <a:pt x="452" y="1586"/>
                  </a:lnTo>
                  <a:lnTo>
                    <a:pt x="446" y="1584"/>
                  </a:lnTo>
                  <a:lnTo>
                    <a:pt x="444" y="1580"/>
                  </a:lnTo>
                  <a:lnTo>
                    <a:pt x="440" y="1576"/>
                  </a:lnTo>
                  <a:lnTo>
                    <a:pt x="436" y="1564"/>
                  </a:lnTo>
                  <a:lnTo>
                    <a:pt x="436" y="1564"/>
                  </a:lnTo>
                  <a:lnTo>
                    <a:pt x="438" y="1562"/>
                  </a:lnTo>
                  <a:lnTo>
                    <a:pt x="438" y="1564"/>
                  </a:lnTo>
                  <a:lnTo>
                    <a:pt x="438" y="1566"/>
                  </a:lnTo>
                  <a:lnTo>
                    <a:pt x="436" y="1564"/>
                  </a:lnTo>
                  <a:lnTo>
                    <a:pt x="436" y="1564"/>
                  </a:lnTo>
                  <a:close/>
                  <a:moveTo>
                    <a:pt x="496" y="4116"/>
                  </a:moveTo>
                  <a:lnTo>
                    <a:pt x="496" y="4116"/>
                  </a:lnTo>
                  <a:lnTo>
                    <a:pt x="462" y="4114"/>
                  </a:lnTo>
                  <a:lnTo>
                    <a:pt x="462" y="4114"/>
                  </a:lnTo>
                  <a:lnTo>
                    <a:pt x="506" y="4112"/>
                  </a:lnTo>
                  <a:lnTo>
                    <a:pt x="518" y="4114"/>
                  </a:lnTo>
                  <a:lnTo>
                    <a:pt x="496" y="4116"/>
                  </a:lnTo>
                  <a:lnTo>
                    <a:pt x="496" y="4116"/>
                  </a:lnTo>
                  <a:lnTo>
                    <a:pt x="490" y="4116"/>
                  </a:lnTo>
                  <a:lnTo>
                    <a:pt x="492" y="4116"/>
                  </a:lnTo>
                  <a:lnTo>
                    <a:pt x="496" y="4116"/>
                  </a:lnTo>
                  <a:lnTo>
                    <a:pt x="496" y="4116"/>
                  </a:lnTo>
                  <a:lnTo>
                    <a:pt x="496" y="4116"/>
                  </a:lnTo>
                  <a:close/>
                  <a:moveTo>
                    <a:pt x="550" y="1806"/>
                  </a:moveTo>
                  <a:lnTo>
                    <a:pt x="550" y="1806"/>
                  </a:lnTo>
                  <a:lnTo>
                    <a:pt x="538" y="1802"/>
                  </a:lnTo>
                  <a:lnTo>
                    <a:pt x="530" y="1798"/>
                  </a:lnTo>
                  <a:lnTo>
                    <a:pt x="522" y="1794"/>
                  </a:lnTo>
                  <a:lnTo>
                    <a:pt x="516" y="1788"/>
                  </a:lnTo>
                  <a:lnTo>
                    <a:pt x="508" y="1774"/>
                  </a:lnTo>
                  <a:lnTo>
                    <a:pt x="500" y="1758"/>
                  </a:lnTo>
                  <a:lnTo>
                    <a:pt x="500" y="1758"/>
                  </a:lnTo>
                  <a:lnTo>
                    <a:pt x="504" y="1758"/>
                  </a:lnTo>
                  <a:lnTo>
                    <a:pt x="510" y="1756"/>
                  </a:lnTo>
                  <a:lnTo>
                    <a:pt x="520" y="1760"/>
                  </a:lnTo>
                  <a:lnTo>
                    <a:pt x="532" y="1768"/>
                  </a:lnTo>
                  <a:lnTo>
                    <a:pt x="544" y="1778"/>
                  </a:lnTo>
                  <a:lnTo>
                    <a:pt x="552" y="1788"/>
                  </a:lnTo>
                  <a:lnTo>
                    <a:pt x="558" y="1796"/>
                  </a:lnTo>
                  <a:lnTo>
                    <a:pt x="558" y="1800"/>
                  </a:lnTo>
                  <a:lnTo>
                    <a:pt x="558" y="1802"/>
                  </a:lnTo>
                  <a:lnTo>
                    <a:pt x="554" y="1804"/>
                  </a:lnTo>
                  <a:lnTo>
                    <a:pt x="550" y="1806"/>
                  </a:lnTo>
                  <a:lnTo>
                    <a:pt x="550" y="1806"/>
                  </a:lnTo>
                  <a:lnTo>
                    <a:pt x="546" y="1804"/>
                  </a:lnTo>
                  <a:lnTo>
                    <a:pt x="548" y="1804"/>
                  </a:lnTo>
                  <a:lnTo>
                    <a:pt x="552" y="1804"/>
                  </a:lnTo>
                  <a:lnTo>
                    <a:pt x="550" y="1806"/>
                  </a:lnTo>
                  <a:lnTo>
                    <a:pt x="550" y="1806"/>
                  </a:lnTo>
                  <a:close/>
                  <a:moveTo>
                    <a:pt x="574" y="3834"/>
                  </a:moveTo>
                  <a:lnTo>
                    <a:pt x="574" y="3834"/>
                  </a:lnTo>
                  <a:lnTo>
                    <a:pt x="568" y="3832"/>
                  </a:lnTo>
                  <a:lnTo>
                    <a:pt x="568" y="3830"/>
                  </a:lnTo>
                  <a:lnTo>
                    <a:pt x="570" y="3830"/>
                  </a:lnTo>
                  <a:lnTo>
                    <a:pt x="576" y="3832"/>
                  </a:lnTo>
                  <a:lnTo>
                    <a:pt x="576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2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4" y="3834"/>
                  </a:lnTo>
                  <a:close/>
                  <a:moveTo>
                    <a:pt x="560" y="1506"/>
                  </a:moveTo>
                  <a:lnTo>
                    <a:pt x="560" y="1506"/>
                  </a:lnTo>
                  <a:lnTo>
                    <a:pt x="562" y="1498"/>
                  </a:lnTo>
                  <a:lnTo>
                    <a:pt x="560" y="1490"/>
                  </a:lnTo>
                  <a:lnTo>
                    <a:pt x="558" y="1484"/>
                  </a:lnTo>
                  <a:lnTo>
                    <a:pt x="554" y="1478"/>
                  </a:lnTo>
                  <a:lnTo>
                    <a:pt x="550" y="1472"/>
                  </a:lnTo>
                  <a:lnTo>
                    <a:pt x="548" y="1464"/>
                  </a:lnTo>
                  <a:lnTo>
                    <a:pt x="548" y="1454"/>
                  </a:lnTo>
                  <a:lnTo>
                    <a:pt x="554" y="1438"/>
                  </a:lnTo>
                  <a:lnTo>
                    <a:pt x="554" y="1438"/>
                  </a:lnTo>
                  <a:lnTo>
                    <a:pt x="570" y="1440"/>
                  </a:lnTo>
                  <a:lnTo>
                    <a:pt x="582" y="1434"/>
                  </a:lnTo>
                  <a:lnTo>
                    <a:pt x="582" y="1434"/>
                  </a:lnTo>
                  <a:lnTo>
                    <a:pt x="592" y="1468"/>
                  </a:lnTo>
                  <a:lnTo>
                    <a:pt x="596" y="1480"/>
                  </a:lnTo>
                  <a:lnTo>
                    <a:pt x="598" y="1490"/>
                  </a:lnTo>
                  <a:lnTo>
                    <a:pt x="594" y="1496"/>
                  </a:lnTo>
                  <a:lnTo>
                    <a:pt x="588" y="1502"/>
                  </a:lnTo>
                  <a:lnTo>
                    <a:pt x="576" y="1504"/>
                  </a:lnTo>
                  <a:lnTo>
                    <a:pt x="560" y="1506"/>
                  </a:lnTo>
                  <a:lnTo>
                    <a:pt x="560" y="1506"/>
                  </a:lnTo>
                  <a:lnTo>
                    <a:pt x="562" y="1500"/>
                  </a:lnTo>
                  <a:lnTo>
                    <a:pt x="564" y="1500"/>
                  </a:lnTo>
                  <a:lnTo>
                    <a:pt x="564" y="1500"/>
                  </a:lnTo>
                  <a:lnTo>
                    <a:pt x="564" y="1504"/>
                  </a:lnTo>
                  <a:lnTo>
                    <a:pt x="562" y="1506"/>
                  </a:lnTo>
                  <a:lnTo>
                    <a:pt x="560" y="1506"/>
                  </a:lnTo>
                  <a:lnTo>
                    <a:pt x="560" y="1506"/>
                  </a:lnTo>
                  <a:close/>
                  <a:moveTo>
                    <a:pt x="604" y="3852"/>
                  </a:moveTo>
                  <a:lnTo>
                    <a:pt x="604" y="3852"/>
                  </a:lnTo>
                  <a:lnTo>
                    <a:pt x="598" y="3850"/>
                  </a:lnTo>
                  <a:lnTo>
                    <a:pt x="600" y="3848"/>
                  </a:lnTo>
                  <a:lnTo>
                    <a:pt x="604" y="3850"/>
                  </a:lnTo>
                  <a:lnTo>
                    <a:pt x="604" y="3850"/>
                  </a:lnTo>
                  <a:lnTo>
                    <a:pt x="604" y="3852"/>
                  </a:lnTo>
                  <a:lnTo>
                    <a:pt x="604" y="3852"/>
                  </a:lnTo>
                  <a:lnTo>
                    <a:pt x="606" y="3850"/>
                  </a:lnTo>
                  <a:lnTo>
                    <a:pt x="604" y="3852"/>
                  </a:lnTo>
                  <a:lnTo>
                    <a:pt x="604" y="3852"/>
                  </a:lnTo>
                  <a:close/>
                  <a:moveTo>
                    <a:pt x="600" y="3762"/>
                  </a:moveTo>
                  <a:lnTo>
                    <a:pt x="600" y="3762"/>
                  </a:lnTo>
                  <a:lnTo>
                    <a:pt x="590" y="3760"/>
                  </a:lnTo>
                  <a:lnTo>
                    <a:pt x="588" y="3758"/>
                  </a:lnTo>
                  <a:lnTo>
                    <a:pt x="588" y="3758"/>
                  </a:lnTo>
                  <a:lnTo>
                    <a:pt x="592" y="3754"/>
                  </a:lnTo>
                  <a:lnTo>
                    <a:pt x="598" y="3752"/>
                  </a:lnTo>
                  <a:lnTo>
                    <a:pt x="606" y="3750"/>
                  </a:lnTo>
                  <a:lnTo>
                    <a:pt x="610" y="3752"/>
                  </a:lnTo>
                  <a:lnTo>
                    <a:pt x="612" y="3754"/>
                  </a:lnTo>
                  <a:lnTo>
                    <a:pt x="610" y="3756"/>
                  </a:lnTo>
                  <a:lnTo>
                    <a:pt x="600" y="3762"/>
                  </a:lnTo>
                  <a:lnTo>
                    <a:pt x="600" y="3762"/>
                  </a:lnTo>
                  <a:lnTo>
                    <a:pt x="598" y="3762"/>
                  </a:lnTo>
                  <a:lnTo>
                    <a:pt x="600" y="3762"/>
                  </a:lnTo>
                  <a:lnTo>
                    <a:pt x="602" y="3762"/>
                  </a:lnTo>
                  <a:lnTo>
                    <a:pt x="600" y="3762"/>
                  </a:lnTo>
                  <a:lnTo>
                    <a:pt x="600" y="3762"/>
                  </a:lnTo>
                  <a:close/>
                  <a:moveTo>
                    <a:pt x="622" y="270"/>
                  </a:moveTo>
                  <a:lnTo>
                    <a:pt x="622" y="270"/>
                  </a:lnTo>
                  <a:lnTo>
                    <a:pt x="608" y="272"/>
                  </a:lnTo>
                  <a:lnTo>
                    <a:pt x="604" y="272"/>
                  </a:lnTo>
                  <a:lnTo>
                    <a:pt x="604" y="270"/>
                  </a:lnTo>
                  <a:lnTo>
                    <a:pt x="602" y="266"/>
                  </a:lnTo>
                  <a:lnTo>
                    <a:pt x="602" y="264"/>
                  </a:lnTo>
                  <a:lnTo>
                    <a:pt x="598" y="264"/>
                  </a:lnTo>
                  <a:lnTo>
                    <a:pt x="598" y="264"/>
                  </a:lnTo>
                  <a:lnTo>
                    <a:pt x="604" y="262"/>
                  </a:lnTo>
                  <a:lnTo>
                    <a:pt x="608" y="260"/>
                  </a:lnTo>
                  <a:lnTo>
                    <a:pt x="620" y="262"/>
                  </a:lnTo>
                  <a:lnTo>
                    <a:pt x="624" y="262"/>
                  </a:lnTo>
                  <a:lnTo>
                    <a:pt x="628" y="264"/>
                  </a:lnTo>
                  <a:lnTo>
                    <a:pt x="626" y="266"/>
                  </a:lnTo>
                  <a:lnTo>
                    <a:pt x="622" y="270"/>
                  </a:lnTo>
                  <a:lnTo>
                    <a:pt x="622" y="270"/>
                  </a:lnTo>
                  <a:lnTo>
                    <a:pt x="620" y="270"/>
                  </a:lnTo>
                  <a:lnTo>
                    <a:pt x="622" y="270"/>
                  </a:lnTo>
                  <a:lnTo>
                    <a:pt x="622" y="270"/>
                  </a:lnTo>
                  <a:close/>
                  <a:moveTo>
                    <a:pt x="650" y="3300"/>
                  </a:moveTo>
                  <a:lnTo>
                    <a:pt x="650" y="3300"/>
                  </a:lnTo>
                  <a:lnTo>
                    <a:pt x="638" y="3270"/>
                  </a:lnTo>
                  <a:lnTo>
                    <a:pt x="638" y="3270"/>
                  </a:lnTo>
                  <a:lnTo>
                    <a:pt x="638" y="3268"/>
                  </a:lnTo>
                  <a:lnTo>
                    <a:pt x="642" y="3268"/>
                  </a:lnTo>
                  <a:lnTo>
                    <a:pt x="646" y="3276"/>
                  </a:lnTo>
                  <a:lnTo>
                    <a:pt x="650" y="3290"/>
                  </a:lnTo>
                  <a:lnTo>
                    <a:pt x="652" y="3296"/>
                  </a:lnTo>
                  <a:lnTo>
                    <a:pt x="650" y="3300"/>
                  </a:lnTo>
                  <a:lnTo>
                    <a:pt x="650" y="3300"/>
                  </a:lnTo>
                  <a:lnTo>
                    <a:pt x="648" y="3294"/>
                  </a:lnTo>
                  <a:lnTo>
                    <a:pt x="650" y="3294"/>
                  </a:lnTo>
                  <a:lnTo>
                    <a:pt x="650" y="3296"/>
                  </a:lnTo>
                  <a:lnTo>
                    <a:pt x="650" y="3300"/>
                  </a:lnTo>
                  <a:lnTo>
                    <a:pt x="650" y="3300"/>
                  </a:lnTo>
                  <a:close/>
                  <a:moveTo>
                    <a:pt x="668" y="280"/>
                  </a:moveTo>
                  <a:lnTo>
                    <a:pt x="668" y="280"/>
                  </a:lnTo>
                  <a:lnTo>
                    <a:pt x="658" y="284"/>
                  </a:lnTo>
                  <a:lnTo>
                    <a:pt x="650" y="286"/>
                  </a:lnTo>
                  <a:lnTo>
                    <a:pt x="642" y="284"/>
                  </a:lnTo>
                  <a:lnTo>
                    <a:pt x="636" y="280"/>
                  </a:lnTo>
                  <a:lnTo>
                    <a:pt x="636" y="280"/>
                  </a:lnTo>
                  <a:lnTo>
                    <a:pt x="638" y="276"/>
                  </a:lnTo>
                  <a:lnTo>
                    <a:pt x="642" y="274"/>
                  </a:lnTo>
                  <a:lnTo>
                    <a:pt x="650" y="272"/>
                  </a:lnTo>
                  <a:lnTo>
                    <a:pt x="656" y="272"/>
                  </a:lnTo>
                  <a:lnTo>
                    <a:pt x="666" y="276"/>
                  </a:lnTo>
                  <a:lnTo>
                    <a:pt x="668" y="278"/>
                  </a:lnTo>
                  <a:lnTo>
                    <a:pt x="668" y="280"/>
                  </a:lnTo>
                  <a:lnTo>
                    <a:pt x="668" y="280"/>
                  </a:lnTo>
                  <a:lnTo>
                    <a:pt x="666" y="282"/>
                  </a:lnTo>
                  <a:lnTo>
                    <a:pt x="666" y="280"/>
                  </a:lnTo>
                  <a:lnTo>
                    <a:pt x="668" y="280"/>
                  </a:lnTo>
                  <a:lnTo>
                    <a:pt x="668" y="280"/>
                  </a:lnTo>
                  <a:lnTo>
                    <a:pt x="668" y="280"/>
                  </a:lnTo>
                  <a:close/>
                  <a:moveTo>
                    <a:pt x="794" y="1072"/>
                  </a:moveTo>
                  <a:lnTo>
                    <a:pt x="796" y="1068"/>
                  </a:lnTo>
                  <a:lnTo>
                    <a:pt x="796" y="1068"/>
                  </a:lnTo>
                  <a:lnTo>
                    <a:pt x="796" y="1070"/>
                  </a:lnTo>
                  <a:lnTo>
                    <a:pt x="794" y="1072"/>
                  </a:lnTo>
                  <a:lnTo>
                    <a:pt x="794" y="1072"/>
                  </a:lnTo>
                  <a:close/>
                  <a:moveTo>
                    <a:pt x="766" y="34"/>
                  </a:moveTo>
                  <a:lnTo>
                    <a:pt x="766" y="34"/>
                  </a:lnTo>
                  <a:lnTo>
                    <a:pt x="770" y="34"/>
                  </a:lnTo>
                  <a:lnTo>
                    <a:pt x="770" y="34"/>
                  </a:lnTo>
                  <a:lnTo>
                    <a:pt x="768" y="38"/>
                  </a:lnTo>
                  <a:lnTo>
                    <a:pt x="764" y="40"/>
                  </a:lnTo>
                  <a:lnTo>
                    <a:pt x="766" y="34"/>
                  </a:lnTo>
                  <a:lnTo>
                    <a:pt x="766" y="34"/>
                  </a:lnTo>
                  <a:lnTo>
                    <a:pt x="768" y="34"/>
                  </a:lnTo>
                  <a:lnTo>
                    <a:pt x="766" y="34"/>
                  </a:lnTo>
                  <a:lnTo>
                    <a:pt x="766" y="34"/>
                  </a:lnTo>
                  <a:close/>
                  <a:moveTo>
                    <a:pt x="760" y="154"/>
                  </a:moveTo>
                  <a:lnTo>
                    <a:pt x="760" y="154"/>
                  </a:lnTo>
                  <a:lnTo>
                    <a:pt x="766" y="158"/>
                  </a:lnTo>
                  <a:lnTo>
                    <a:pt x="768" y="160"/>
                  </a:lnTo>
                  <a:lnTo>
                    <a:pt x="766" y="160"/>
                  </a:lnTo>
                  <a:lnTo>
                    <a:pt x="762" y="160"/>
                  </a:lnTo>
                  <a:lnTo>
                    <a:pt x="756" y="158"/>
                  </a:lnTo>
                  <a:lnTo>
                    <a:pt x="756" y="156"/>
                  </a:lnTo>
                  <a:lnTo>
                    <a:pt x="760" y="154"/>
                  </a:lnTo>
                  <a:lnTo>
                    <a:pt x="760" y="154"/>
                  </a:lnTo>
                  <a:lnTo>
                    <a:pt x="760" y="154"/>
                  </a:lnTo>
                  <a:lnTo>
                    <a:pt x="758" y="156"/>
                  </a:lnTo>
                  <a:lnTo>
                    <a:pt x="758" y="156"/>
                  </a:lnTo>
                  <a:lnTo>
                    <a:pt x="760" y="154"/>
                  </a:lnTo>
                  <a:lnTo>
                    <a:pt x="760" y="154"/>
                  </a:lnTo>
                  <a:close/>
                  <a:moveTo>
                    <a:pt x="718" y="36"/>
                  </a:moveTo>
                  <a:lnTo>
                    <a:pt x="718" y="36"/>
                  </a:lnTo>
                  <a:lnTo>
                    <a:pt x="724" y="34"/>
                  </a:lnTo>
                  <a:lnTo>
                    <a:pt x="724" y="34"/>
                  </a:lnTo>
                  <a:lnTo>
                    <a:pt x="720" y="38"/>
                  </a:lnTo>
                  <a:lnTo>
                    <a:pt x="714" y="40"/>
                  </a:lnTo>
                  <a:lnTo>
                    <a:pt x="714" y="38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close/>
                  <a:moveTo>
                    <a:pt x="704" y="1600"/>
                  </a:moveTo>
                  <a:lnTo>
                    <a:pt x="704" y="1600"/>
                  </a:lnTo>
                  <a:lnTo>
                    <a:pt x="698" y="1602"/>
                  </a:lnTo>
                  <a:lnTo>
                    <a:pt x="698" y="1600"/>
                  </a:lnTo>
                  <a:lnTo>
                    <a:pt x="698" y="1598"/>
                  </a:lnTo>
                  <a:lnTo>
                    <a:pt x="700" y="1596"/>
                  </a:lnTo>
                  <a:lnTo>
                    <a:pt x="704" y="1592"/>
                  </a:lnTo>
                  <a:lnTo>
                    <a:pt x="710" y="1588"/>
                  </a:lnTo>
                  <a:lnTo>
                    <a:pt x="712" y="1588"/>
                  </a:lnTo>
                  <a:lnTo>
                    <a:pt x="710" y="1592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2" y="1600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4" y="1600"/>
                  </a:lnTo>
                  <a:close/>
                  <a:moveTo>
                    <a:pt x="710" y="1032"/>
                  </a:moveTo>
                  <a:lnTo>
                    <a:pt x="710" y="1032"/>
                  </a:lnTo>
                  <a:lnTo>
                    <a:pt x="700" y="1040"/>
                  </a:lnTo>
                  <a:lnTo>
                    <a:pt x="698" y="1040"/>
                  </a:lnTo>
                  <a:lnTo>
                    <a:pt x="696" y="1038"/>
                  </a:lnTo>
                  <a:lnTo>
                    <a:pt x="694" y="1032"/>
                  </a:lnTo>
                  <a:lnTo>
                    <a:pt x="694" y="1022"/>
                  </a:lnTo>
                  <a:lnTo>
                    <a:pt x="694" y="1022"/>
                  </a:lnTo>
                  <a:lnTo>
                    <a:pt x="702" y="1014"/>
                  </a:lnTo>
                  <a:lnTo>
                    <a:pt x="706" y="1014"/>
                  </a:lnTo>
                  <a:lnTo>
                    <a:pt x="708" y="1014"/>
                  </a:lnTo>
                  <a:lnTo>
                    <a:pt x="708" y="1016"/>
                  </a:lnTo>
                  <a:lnTo>
                    <a:pt x="710" y="1020"/>
                  </a:lnTo>
                  <a:lnTo>
                    <a:pt x="710" y="1032"/>
                  </a:lnTo>
                  <a:lnTo>
                    <a:pt x="710" y="1032"/>
                  </a:lnTo>
                  <a:lnTo>
                    <a:pt x="708" y="1032"/>
                  </a:lnTo>
                  <a:lnTo>
                    <a:pt x="710" y="1032"/>
                  </a:lnTo>
                  <a:lnTo>
                    <a:pt x="710" y="1030"/>
                  </a:lnTo>
                  <a:lnTo>
                    <a:pt x="710" y="1032"/>
                  </a:lnTo>
                  <a:lnTo>
                    <a:pt x="710" y="1032"/>
                  </a:lnTo>
                  <a:close/>
                  <a:moveTo>
                    <a:pt x="720" y="496"/>
                  </a:moveTo>
                  <a:lnTo>
                    <a:pt x="720" y="496"/>
                  </a:lnTo>
                  <a:lnTo>
                    <a:pt x="718" y="490"/>
                  </a:lnTo>
                  <a:lnTo>
                    <a:pt x="718" y="488"/>
                  </a:lnTo>
                  <a:lnTo>
                    <a:pt x="720" y="488"/>
                  </a:lnTo>
                  <a:lnTo>
                    <a:pt x="726" y="488"/>
                  </a:lnTo>
                  <a:lnTo>
                    <a:pt x="732" y="490"/>
                  </a:lnTo>
                  <a:lnTo>
                    <a:pt x="736" y="492"/>
                  </a:lnTo>
                  <a:lnTo>
                    <a:pt x="736" y="496"/>
                  </a:lnTo>
                  <a:lnTo>
                    <a:pt x="732" y="496"/>
                  </a:lnTo>
                  <a:lnTo>
                    <a:pt x="720" y="496"/>
                  </a:lnTo>
                  <a:lnTo>
                    <a:pt x="720" y="496"/>
                  </a:lnTo>
                  <a:lnTo>
                    <a:pt x="718" y="496"/>
                  </a:lnTo>
                  <a:lnTo>
                    <a:pt x="720" y="496"/>
                  </a:lnTo>
                  <a:lnTo>
                    <a:pt x="722" y="496"/>
                  </a:lnTo>
                  <a:lnTo>
                    <a:pt x="720" y="496"/>
                  </a:lnTo>
                  <a:lnTo>
                    <a:pt x="720" y="496"/>
                  </a:lnTo>
                  <a:close/>
                  <a:moveTo>
                    <a:pt x="758" y="1068"/>
                  </a:moveTo>
                  <a:lnTo>
                    <a:pt x="758" y="1068"/>
                  </a:lnTo>
                  <a:lnTo>
                    <a:pt x="754" y="1072"/>
                  </a:lnTo>
                  <a:lnTo>
                    <a:pt x="762" y="1068"/>
                  </a:lnTo>
                  <a:lnTo>
                    <a:pt x="766" y="1062"/>
                  </a:lnTo>
                  <a:lnTo>
                    <a:pt x="758" y="1068"/>
                  </a:lnTo>
                  <a:lnTo>
                    <a:pt x="758" y="1068"/>
                  </a:lnTo>
                  <a:lnTo>
                    <a:pt x="760" y="1066"/>
                  </a:lnTo>
                  <a:lnTo>
                    <a:pt x="758" y="1068"/>
                  </a:lnTo>
                  <a:lnTo>
                    <a:pt x="758" y="1068"/>
                  </a:lnTo>
                  <a:close/>
                  <a:moveTo>
                    <a:pt x="758" y="974"/>
                  </a:moveTo>
                  <a:lnTo>
                    <a:pt x="758" y="974"/>
                  </a:lnTo>
                  <a:lnTo>
                    <a:pt x="754" y="972"/>
                  </a:lnTo>
                  <a:lnTo>
                    <a:pt x="752" y="970"/>
                  </a:lnTo>
                  <a:lnTo>
                    <a:pt x="750" y="964"/>
                  </a:lnTo>
                  <a:lnTo>
                    <a:pt x="750" y="956"/>
                  </a:lnTo>
                  <a:lnTo>
                    <a:pt x="754" y="948"/>
                  </a:lnTo>
                  <a:lnTo>
                    <a:pt x="762" y="930"/>
                  </a:lnTo>
                  <a:lnTo>
                    <a:pt x="768" y="918"/>
                  </a:lnTo>
                  <a:lnTo>
                    <a:pt x="768" y="918"/>
                  </a:lnTo>
                  <a:lnTo>
                    <a:pt x="770" y="926"/>
                  </a:lnTo>
                  <a:lnTo>
                    <a:pt x="772" y="924"/>
                  </a:lnTo>
                  <a:lnTo>
                    <a:pt x="772" y="922"/>
                  </a:lnTo>
                  <a:lnTo>
                    <a:pt x="772" y="922"/>
                  </a:lnTo>
                  <a:lnTo>
                    <a:pt x="774" y="938"/>
                  </a:lnTo>
                  <a:lnTo>
                    <a:pt x="774" y="950"/>
                  </a:lnTo>
                  <a:lnTo>
                    <a:pt x="768" y="962"/>
                  </a:lnTo>
                  <a:lnTo>
                    <a:pt x="758" y="974"/>
                  </a:lnTo>
                  <a:lnTo>
                    <a:pt x="758" y="974"/>
                  </a:lnTo>
                  <a:lnTo>
                    <a:pt x="756" y="974"/>
                  </a:lnTo>
                  <a:lnTo>
                    <a:pt x="756" y="972"/>
                  </a:lnTo>
                  <a:lnTo>
                    <a:pt x="762" y="970"/>
                  </a:lnTo>
                  <a:lnTo>
                    <a:pt x="764" y="970"/>
                  </a:lnTo>
                  <a:lnTo>
                    <a:pt x="758" y="974"/>
                  </a:lnTo>
                  <a:lnTo>
                    <a:pt x="758" y="974"/>
                  </a:lnTo>
                  <a:close/>
                  <a:moveTo>
                    <a:pt x="788" y="2114"/>
                  </a:moveTo>
                  <a:lnTo>
                    <a:pt x="788" y="2114"/>
                  </a:lnTo>
                  <a:lnTo>
                    <a:pt x="798" y="2114"/>
                  </a:lnTo>
                  <a:lnTo>
                    <a:pt x="788" y="2114"/>
                  </a:lnTo>
                  <a:lnTo>
                    <a:pt x="788" y="2114"/>
                  </a:lnTo>
                  <a:close/>
                  <a:moveTo>
                    <a:pt x="802" y="142"/>
                  </a:moveTo>
                  <a:lnTo>
                    <a:pt x="802" y="142"/>
                  </a:lnTo>
                  <a:lnTo>
                    <a:pt x="800" y="144"/>
                  </a:lnTo>
                  <a:lnTo>
                    <a:pt x="798" y="144"/>
                  </a:lnTo>
                  <a:lnTo>
                    <a:pt x="798" y="140"/>
                  </a:lnTo>
                  <a:lnTo>
                    <a:pt x="800" y="136"/>
                  </a:lnTo>
                  <a:lnTo>
                    <a:pt x="802" y="142"/>
                  </a:lnTo>
                  <a:lnTo>
                    <a:pt x="802" y="142"/>
                  </a:lnTo>
                  <a:lnTo>
                    <a:pt x="800" y="142"/>
                  </a:lnTo>
                  <a:lnTo>
                    <a:pt x="800" y="142"/>
                  </a:lnTo>
                  <a:lnTo>
                    <a:pt x="800" y="142"/>
                  </a:lnTo>
                  <a:lnTo>
                    <a:pt x="802" y="142"/>
                  </a:lnTo>
                  <a:lnTo>
                    <a:pt x="802" y="142"/>
                  </a:lnTo>
                  <a:close/>
                  <a:moveTo>
                    <a:pt x="802" y="94"/>
                  </a:moveTo>
                  <a:lnTo>
                    <a:pt x="802" y="94"/>
                  </a:lnTo>
                  <a:lnTo>
                    <a:pt x="798" y="94"/>
                  </a:lnTo>
                  <a:lnTo>
                    <a:pt x="796" y="92"/>
                  </a:lnTo>
                  <a:lnTo>
                    <a:pt x="800" y="90"/>
                  </a:lnTo>
                  <a:lnTo>
                    <a:pt x="804" y="90"/>
                  </a:lnTo>
                  <a:lnTo>
                    <a:pt x="804" y="90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close/>
                  <a:moveTo>
                    <a:pt x="816" y="134"/>
                  </a:moveTo>
                  <a:lnTo>
                    <a:pt x="816" y="134"/>
                  </a:lnTo>
                  <a:lnTo>
                    <a:pt x="804" y="130"/>
                  </a:lnTo>
                  <a:lnTo>
                    <a:pt x="804" y="130"/>
                  </a:lnTo>
                  <a:lnTo>
                    <a:pt x="806" y="130"/>
                  </a:lnTo>
                  <a:lnTo>
                    <a:pt x="814" y="132"/>
                  </a:lnTo>
                  <a:lnTo>
                    <a:pt x="816" y="134"/>
                  </a:lnTo>
                  <a:lnTo>
                    <a:pt x="816" y="134"/>
                  </a:lnTo>
                  <a:lnTo>
                    <a:pt x="816" y="134"/>
                  </a:lnTo>
                  <a:lnTo>
                    <a:pt x="816" y="132"/>
                  </a:lnTo>
                  <a:lnTo>
                    <a:pt x="818" y="132"/>
                  </a:lnTo>
                  <a:lnTo>
                    <a:pt x="816" y="134"/>
                  </a:lnTo>
                  <a:lnTo>
                    <a:pt x="816" y="134"/>
                  </a:lnTo>
                  <a:close/>
                  <a:moveTo>
                    <a:pt x="820" y="348"/>
                  </a:moveTo>
                  <a:lnTo>
                    <a:pt x="820" y="348"/>
                  </a:lnTo>
                  <a:lnTo>
                    <a:pt x="824" y="346"/>
                  </a:lnTo>
                  <a:lnTo>
                    <a:pt x="820" y="348"/>
                  </a:lnTo>
                  <a:lnTo>
                    <a:pt x="820" y="348"/>
                  </a:lnTo>
                  <a:close/>
                  <a:moveTo>
                    <a:pt x="834" y="1666"/>
                  </a:moveTo>
                  <a:lnTo>
                    <a:pt x="834" y="1666"/>
                  </a:lnTo>
                  <a:lnTo>
                    <a:pt x="822" y="1660"/>
                  </a:lnTo>
                  <a:lnTo>
                    <a:pt x="820" y="1658"/>
                  </a:lnTo>
                  <a:lnTo>
                    <a:pt x="822" y="1658"/>
                  </a:lnTo>
                  <a:lnTo>
                    <a:pt x="828" y="1656"/>
                  </a:lnTo>
                  <a:lnTo>
                    <a:pt x="840" y="1654"/>
                  </a:lnTo>
                  <a:lnTo>
                    <a:pt x="850" y="1654"/>
                  </a:lnTo>
                  <a:lnTo>
                    <a:pt x="856" y="1656"/>
                  </a:lnTo>
                  <a:lnTo>
                    <a:pt x="854" y="1658"/>
                  </a:lnTo>
                  <a:lnTo>
                    <a:pt x="852" y="1660"/>
                  </a:lnTo>
                  <a:lnTo>
                    <a:pt x="834" y="1666"/>
                  </a:lnTo>
                  <a:lnTo>
                    <a:pt x="834" y="1666"/>
                  </a:lnTo>
                  <a:lnTo>
                    <a:pt x="832" y="1664"/>
                  </a:lnTo>
                  <a:lnTo>
                    <a:pt x="834" y="1664"/>
                  </a:lnTo>
                  <a:lnTo>
                    <a:pt x="836" y="1664"/>
                  </a:lnTo>
                  <a:lnTo>
                    <a:pt x="834" y="1666"/>
                  </a:lnTo>
                  <a:lnTo>
                    <a:pt x="834" y="1666"/>
                  </a:lnTo>
                  <a:close/>
                  <a:moveTo>
                    <a:pt x="1024" y="60"/>
                  </a:moveTo>
                  <a:lnTo>
                    <a:pt x="1024" y="60"/>
                  </a:lnTo>
                  <a:lnTo>
                    <a:pt x="1026" y="62"/>
                  </a:lnTo>
                  <a:lnTo>
                    <a:pt x="1028" y="64"/>
                  </a:lnTo>
                  <a:lnTo>
                    <a:pt x="1038" y="64"/>
                  </a:lnTo>
                  <a:lnTo>
                    <a:pt x="1040" y="66"/>
                  </a:lnTo>
                  <a:lnTo>
                    <a:pt x="1040" y="66"/>
                  </a:lnTo>
                  <a:lnTo>
                    <a:pt x="1030" y="70"/>
                  </a:lnTo>
                  <a:lnTo>
                    <a:pt x="1030" y="70"/>
                  </a:lnTo>
                  <a:lnTo>
                    <a:pt x="1026" y="66"/>
                  </a:lnTo>
                  <a:lnTo>
                    <a:pt x="1024" y="60"/>
                  </a:lnTo>
                  <a:lnTo>
                    <a:pt x="1024" y="60"/>
                  </a:lnTo>
                  <a:lnTo>
                    <a:pt x="1024" y="62"/>
                  </a:lnTo>
                  <a:lnTo>
                    <a:pt x="1024" y="60"/>
                  </a:lnTo>
                  <a:lnTo>
                    <a:pt x="1024" y="60"/>
                  </a:lnTo>
                  <a:close/>
                  <a:moveTo>
                    <a:pt x="954" y="1384"/>
                  </a:moveTo>
                  <a:lnTo>
                    <a:pt x="954" y="1384"/>
                  </a:lnTo>
                  <a:lnTo>
                    <a:pt x="956" y="1384"/>
                  </a:lnTo>
                  <a:lnTo>
                    <a:pt x="956" y="1386"/>
                  </a:lnTo>
                  <a:lnTo>
                    <a:pt x="950" y="1392"/>
                  </a:lnTo>
                  <a:lnTo>
                    <a:pt x="946" y="1396"/>
                  </a:lnTo>
                  <a:lnTo>
                    <a:pt x="944" y="1396"/>
                  </a:lnTo>
                  <a:lnTo>
                    <a:pt x="946" y="1392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2" y="1386"/>
                  </a:lnTo>
                  <a:lnTo>
                    <a:pt x="954" y="1384"/>
                  </a:lnTo>
                  <a:lnTo>
                    <a:pt x="954" y="1384"/>
                  </a:lnTo>
                  <a:close/>
                  <a:moveTo>
                    <a:pt x="898" y="1130"/>
                  </a:moveTo>
                  <a:lnTo>
                    <a:pt x="898" y="1130"/>
                  </a:lnTo>
                  <a:lnTo>
                    <a:pt x="898" y="1134"/>
                  </a:lnTo>
                  <a:lnTo>
                    <a:pt x="898" y="1130"/>
                  </a:lnTo>
                  <a:lnTo>
                    <a:pt x="898" y="1130"/>
                  </a:lnTo>
                  <a:lnTo>
                    <a:pt x="898" y="1132"/>
                  </a:lnTo>
                  <a:lnTo>
                    <a:pt x="898" y="1130"/>
                  </a:lnTo>
                  <a:lnTo>
                    <a:pt x="898" y="1130"/>
                  </a:lnTo>
                  <a:close/>
                  <a:moveTo>
                    <a:pt x="898" y="1372"/>
                  </a:moveTo>
                  <a:lnTo>
                    <a:pt x="898" y="1372"/>
                  </a:lnTo>
                  <a:lnTo>
                    <a:pt x="890" y="1368"/>
                  </a:lnTo>
                  <a:lnTo>
                    <a:pt x="898" y="1372"/>
                  </a:lnTo>
                  <a:lnTo>
                    <a:pt x="906" y="1376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close/>
                  <a:moveTo>
                    <a:pt x="916" y="1642"/>
                  </a:moveTo>
                  <a:lnTo>
                    <a:pt x="916" y="1642"/>
                  </a:lnTo>
                  <a:lnTo>
                    <a:pt x="912" y="1648"/>
                  </a:lnTo>
                  <a:lnTo>
                    <a:pt x="910" y="1648"/>
                  </a:lnTo>
                  <a:lnTo>
                    <a:pt x="910" y="1646"/>
                  </a:lnTo>
                  <a:lnTo>
                    <a:pt x="914" y="1636"/>
                  </a:lnTo>
                  <a:lnTo>
                    <a:pt x="918" y="1628"/>
                  </a:lnTo>
                  <a:lnTo>
                    <a:pt x="918" y="1632"/>
                  </a:lnTo>
                  <a:lnTo>
                    <a:pt x="916" y="1642"/>
                  </a:lnTo>
                  <a:lnTo>
                    <a:pt x="916" y="1642"/>
                  </a:lnTo>
                  <a:lnTo>
                    <a:pt x="914" y="1644"/>
                  </a:lnTo>
                  <a:lnTo>
                    <a:pt x="914" y="1642"/>
                  </a:lnTo>
                  <a:lnTo>
                    <a:pt x="916" y="1642"/>
                  </a:lnTo>
                  <a:lnTo>
                    <a:pt x="916" y="1642"/>
                  </a:lnTo>
                  <a:lnTo>
                    <a:pt x="916" y="1642"/>
                  </a:lnTo>
                  <a:close/>
                  <a:moveTo>
                    <a:pt x="922" y="1330"/>
                  </a:moveTo>
                  <a:lnTo>
                    <a:pt x="922" y="1330"/>
                  </a:lnTo>
                  <a:lnTo>
                    <a:pt x="922" y="1332"/>
                  </a:lnTo>
                  <a:lnTo>
                    <a:pt x="922" y="1332"/>
                  </a:lnTo>
                  <a:lnTo>
                    <a:pt x="924" y="1330"/>
                  </a:lnTo>
                  <a:lnTo>
                    <a:pt x="924" y="1326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close/>
                  <a:moveTo>
                    <a:pt x="924" y="346"/>
                  </a:moveTo>
                  <a:lnTo>
                    <a:pt x="924" y="346"/>
                  </a:lnTo>
                  <a:lnTo>
                    <a:pt x="912" y="340"/>
                  </a:lnTo>
                  <a:lnTo>
                    <a:pt x="912" y="340"/>
                  </a:lnTo>
                  <a:lnTo>
                    <a:pt x="914" y="340"/>
                  </a:lnTo>
                  <a:lnTo>
                    <a:pt x="922" y="342"/>
                  </a:lnTo>
                  <a:lnTo>
                    <a:pt x="924" y="344"/>
                  </a:lnTo>
                  <a:lnTo>
                    <a:pt x="924" y="346"/>
                  </a:lnTo>
                  <a:lnTo>
                    <a:pt x="924" y="346"/>
                  </a:lnTo>
                  <a:lnTo>
                    <a:pt x="926" y="346"/>
                  </a:lnTo>
                  <a:lnTo>
                    <a:pt x="924" y="346"/>
                  </a:lnTo>
                  <a:lnTo>
                    <a:pt x="924" y="346"/>
                  </a:lnTo>
                  <a:close/>
                  <a:moveTo>
                    <a:pt x="946" y="1638"/>
                  </a:moveTo>
                  <a:lnTo>
                    <a:pt x="946" y="1638"/>
                  </a:lnTo>
                  <a:lnTo>
                    <a:pt x="938" y="1628"/>
                  </a:lnTo>
                  <a:lnTo>
                    <a:pt x="934" y="1624"/>
                  </a:lnTo>
                  <a:lnTo>
                    <a:pt x="934" y="1622"/>
                  </a:lnTo>
                  <a:lnTo>
                    <a:pt x="936" y="1622"/>
                  </a:lnTo>
                  <a:lnTo>
                    <a:pt x="944" y="1630"/>
                  </a:lnTo>
                  <a:lnTo>
                    <a:pt x="946" y="1634"/>
                  </a:lnTo>
                  <a:lnTo>
                    <a:pt x="946" y="1638"/>
                  </a:lnTo>
                  <a:lnTo>
                    <a:pt x="946" y="1638"/>
                  </a:lnTo>
                  <a:lnTo>
                    <a:pt x="944" y="1636"/>
                  </a:lnTo>
                  <a:lnTo>
                    <a:pt x="944" y="1632"/>
                  </a:lnTo>
                  <a:lnTo>
                    <a:pt x="948" y="1628"/>
                  </a:lnTo>
                  <a:lnTo>
                    <a:pt x="948" y="1628"/>
                  </a:lnTo>
                  <a:lnTo>
                    <a:pt x="948" y="1630"/>
                  </a:lnTo>
                  <a:lnTo>
                    <a:pt x="946" y="1638"/>
                  </a:lnTo>
                  <a:lnTo>
                    <a:pt x="946" y="1638"/>
                  </a:lnTo>
                  <a:close/>
                  <a:moveTo>
                    <a:pt x="952" y="1538"/>
                  </a:moveTo>
                  <a:lnTo>
                    <a:pt x="952" y="1538"/>
                  </a:lnTo>
                  <a:lnTo>
                    <a:pt x="948" y="1532"/>
                  </a:lnTo>
                  <a:lnTo>
                    <a:pt x="946" y="1528"/>
                  </a:lnTo>
                  <a:lnTo>
                    <a:pt x="950" y="1524"/>
                  </a:lnTo>
                  <a:lnTo>
                    <a:pt x="954" y="1524"/>
                  </a:lnTo>
                  <a:lnTo>
                    <a:pt x="958" y="1524"/>
                  </a:lnTo>
                  <a:lnTo>
                    <a:pt x="960" y="1526"/>
                  </a:lnTo>
                  <a:lnTo>
                    <a:pt x="958" y="1530"/>
                  </a:lnTo>
                  <a:lnTo>
                    <a:pt x="952" y="1538"/>
                  </a:lnTo>
                  <a:lnTo>
                    <a:pt x="952" y="1538"/>
                  </a:lnTo>
                  <a:lnTo>
                    <a:pt x="952" y="1536"/>
                  </a:lnTo>
                  <a:lnTo>
                    <a:pt x="954" y="1536"/>
                  </a:lnTo>
                  <a:lnTo>
                    <a:pt x="954" y="1536"/>
                  </a:lnTo>
                  <a:lnTo>
                    <a:pt x="952" y="1538"/>
                  </a:lnTo>
                  <a:lnTo>
                    <a:pt x="952" y="1538"/>
                  </a:lnTo>
                  <a:close/>
                  <a:moveTo>
                    <a:pt x="980" y="1226"/>
                  </a:moveTo>
                  <a:lnTo>
                    <a:pt x="980" y="1226"/>
                  </a:lnTo>
                  <a:lnTo>
                    <a:pt x="976" y="1238"/>
                  </a:lnTo>
                  <a:lnTo>
                    <a:pt x="976" y="1242"/>
                  </a:lnTo>
                  <a:lnTo>
                    <a:pt x="984" y="1230"/>
                  </a:lnTo>
                  <a:lnTo>
                    <a:pt x="988" y="1218"/>
                  </a:lnTo>
                  <a:lnTo>
                    <a:pt x="988" y="1218"/>
                  </a:lnTo>
                  <a:lnTo>
                    <a:pt x="988" y="1218"/>
                  </a:lnTo>
                  <a:lnTo>
                    <a:pt x="980" y="1226"/>
                  </a:lnTo>
                  <a:lnTo>
                    <a:pt x="980" y="1226"/>
                  </a:lnTo>
                  <a:lnTo>
                    <a:pt x="980" y="1228"/>
                  </a:lnTo>
                  <a:lnTo>
                    <a:pt x="980" y="1226"/>
                  </a:lnTo>
                  <a:lnTo>
                    <a:pt x="982" y="1226"/>
                  </a:lnTo>
                  <a:lnTo>
                    <a:pt x="980" y="1226"/>
                  </a:lnTo>
                  <a:lnTo>
                    <a:pt x="980" y="1226"/>
                  </a:lnTo>
                  <a:close/>
                  <a:moveTo>
                    <a:pt x="972" y="164"/>
                  </a:moveTo>
                  <a:lnTo>
                    <a:pt x="972" y="164"/>
                  </a:lnTo>
                  <a:lnTo>
                    <a:pt x="986" y="158"/>
                  </a:lnTo>
                  <a:lnTo>
                    <a:pt x="994" y="154"/>
                  </a:lnTo>
                  <a:lnTo>
                    <a:pt x="998" y="154"/>
                  </a:lnTo>
                  <a:lnTo>
                    <a:pt x="1002" y="156"/>
                  </a:lnTo>
                  <a:lnTo>
                    <a:pt x="1002" y="156"/>
                  </a:lnTo>
                  <a:lnTo>
                    <a:pt x="1000" y="166"/>
                  </a:lnTo>
                  <a:lnTo>
                    <a:pt x="996" y="170"/>
                  </a:lnTo>
                  <a:lnTo>
                    <a:pt x="994" y="170"/>
                  </a:lnTo>
                  <a:lnTo>
                    <a:pt x="990" y="172"/>
                  </a:lnTo>
                  <a:lnTo>
                    <a:pt x="984" y="170"/>
                  </a:lnTo>
                  <a:lnTo>
                    <a:pt x="972" y="164"/>
                  </a:lnTo>
                  <a:lnTo>
                    <a:pt x="972" y="164"/>
                  </a:lnTo>
                  <a:lnTo>
                    <a:pt x="976" y="164"/>
                  </a:lnTo>
                  <a:lnTo>
                    <a:pt x="972" y="164"/>
                  </a:lnTo>
                  <a:lnTo>
                    <a:pt x="972" y="164"/>
                  </a:lnTo>
                  <a:close/>
                  <a:moveTo>
                    <a:pt x="1040" y="2182"/>
                  </a:moveTo>
                  <a:lnTo>
                    <a:pt x="1040" y="2182"/>
                  </a:lnTo>
                  <a:lnTo>
                    <a:pt x="1032" y="2178"/>
                  </a:lnTo>
                  <a:lnTo>
                    <a:pt x="1026" y="2176"/>
                  </a:lnTo>
                  <a:lnTo>
                    <a:pt x="1016" y="2176"/>
                  </a:lnTo>
                  <a:lnTo>
                    <a:pt x="1012" y="2176"/>
                  </a:lnTo>
                  <a:lnTo>
                    <a:pt x="1008" y="2174"/>
                  </a:lnTo>
                  <a:lnTo>
                    <a:pt x="1002" y="2170"/>
                  </a:lnTo>
                  <a:lnTo>
                    <a:pt x="998" y="2164"/>
                  </a:lnTo>
                  <a:lnTo>
                    <a:pt x="998" y="2164"/>
                  </a:lnTo>
                  <a:lnTo>
                    <a:pt x="1000" y="2158"/>
                  </a:lnTo>
                  <a:lnTo>
                    <a:pt x="1006" y="2154"/>
                  </a:lnTo>
                  <a:lnTo>
                    <a:pt x="1010" y="2150"/>
                  </a:lnTo>
                  <a:lnTo>
                    <a:pt x="1016" y="2148"/>
                  </a:lnTo>
                  <a:lnTo>
                    <a:pt x="1022" y="2148"/>
                  </a:lnTo>
                  <a:lnTo>
                    <a:pt x="1028" y="2150"/>
                  </a:lnTo>
                  <a:lnTo>
                    <a:pt x="1038" y="2154"/>
                  </a:lnTo>
                  <a:lnTo>
                    <a:pt x="1046" y="2162"/>
                  </a:lnTo>
                  <a:lnTo>
                    <a:pt x="1050" y="2170"/>
                  </a:lnTo>
                  <a:lnTo>
                    <a:pt x="1050" y="2174"/>
                  </a:lnTo>
                  <a:lnTo>
                    <a:pt x="1048" y="2176"/>
                  </a:lnTo>
                  <a:lnTo>
                    <a:pt x="1044" y="2180"/>
                  </a:lnTo>
                  <a:lnTo>
                    <a:pt x="1040" y="2182"/>
                  </a:lnTo>
                  <a:lnTo>
                    <a:pt x="1040" y="2182"/>
                  </a:lnTo>
                  <a:lnTo>
                    <a:pt x="1044" y="2180"/>
                  </a:lnTo>
                  <a:lnTo>
                    <a:pt x="1040" y="2182"/>
                  </a:lnTo>
                  <a:lnTo>
                    <a:pt x="1040" y="2182"/>
                  </a:lnTo>
                  <a:close/>
                  <a:moveTo>
                    <a:pt x="1048" y="330"/>
                  </a:moveTo>
                  <a:lnTo>
                    <a:pt x="1048" y="330"/>
                  </a:lnTo>
                  <a:lnTo>
                    <a:pt x="1044" y="332"/>
                  </a:lnTo>
                  <a:lnTo>
                    <a:pt x="1038" y="334"/>
                  </a:lnTo>
                  <a:lnTo>
                    <a:pt x="1034" y="332"/>
                  </a:lnTo>
                  <a:lnTo>
                    <a:pt x="1032" y="332"/>
                  </a:lnTo>
                  <a:lnTo>
                    <a:pt x="1026" y="326"/>
                  </a:lnTo>
                  <a:lnTo>
                    <a:pt x="1024" y="324"/>
                  </a:lnTo>
                  <a:lnTo>
                    <a:pt x="1024" y="324"/>
                  </a:lnTo>
                  <a:lnTo>
                    <a:pt x="1028" y="318"/>
                  </a:lnTo>
                  <a:lnTo>
                    <a:pt x="1034" y="314"/>
                  </a:lnTo>
                  <a:lnTo>
                    <a:pt x="1038" y="312"/>
                  </a:lnTo>
                  <a:lnTo>
                    <a:pt x="1044" y="312"/>
                  </a:lnTo>
                  <a:lnTo>
                    <a:pt x="1048" y="314"/>
                  </a:lnTo>
                  <a:lnTo>
                    <a:pt x="1050" y="318"/>
                  </a:lnTo>
                  <a:lnTo>
                    <a:pt x="1052" y="324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2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0"/>
                  </a:lnTo>
                  <a:close/>
                  <a:moveTo>
                    <a:pt x="1654" y="130"/>
                  </a:moveTo>
                  <a:lnTo>
                    <a:pt x="1654" y="130"/>
                  </a:lnTo>
                  <a:lnTo>
                    <a:pt x="1660" y="130"/>
                  </a:lnTo>
                  <a:lnTo>
                    <a:pt x="1664" y="128"/>
                  </a:lnTo>
                  <a:lnTo>
                    <a:pt x="1670" y="122"/>
                  </a:lnTo>
                  <a:lnTo>
                    <a:pt x="1678" y="118"/>
                  </a:lnTo>
                  <a:lnTo>
                    <a:pt x="1682" y="116"/>
                  </a:lnTo>
                  <a:lnTo>
                    <a:pt x="1686" y="116"/>
                  </a:lnTo>
                  <a:lnTo>
                    <a:pt x="1686" y="116"/>
                  </a:lnTo>
                  <a:lnTo>
                    <a:pt x="1684" y="120"/>
                  </a:lnTo>
                  <a:lnTo>
                    <a:pt x="1686" y="122"/>
                  </a:lnTo>
                  <a:lnTo>
                    <a:pt x="1684" y="120"/>
                  </a:lnTo>
                  <a:lnTo>
                    <a:pt x="1684" y="120"/>
                  </a:lnTo>
                  <a:lnTo>
                    <a:pt x="1674" y="132"/>
                  </a:lnTo>
                  <a:lnTo>
                    <a:pt x="1666" y="142"/>
                  </a:lnTo>
                  <a:lnTo>
                    <a:pt x="1666" y="142"/>
                  </a:lnTo>
                  <a:lnTo>
                    <a:pt x="1668" y="140"/>
                  </a:lnTo>
                  <a:lnTo>
                    <a:pt x="1666" y="138"/>
                  </a:lnTo>
                  <a:lnTo>
                    <a:pt x="1658" y="142"/>
                  </a:lnTo>
                  <a:lnTo>
                    <a:pt x="1658" y="142"/>
                  </a:lnTo>
                  <a:lnTo>
                    <a:pt x="1660" y="138"/>
                  </a:lnTo>
                  <a:lnTo>
                    <a:pt x="1654" y="138"/>
                  </a:lnTo>
                  <a:lnTo>
                    <a:pt x="1654" y="138"/>
                  </a:lnTo>
                  <a:lnTo>
                    <a:pt x="1668" y="122"/>
                  </a:lnTo>
                  <a:lnTo>
                    <a:pt x="1664" y="124"/>
                  </a:lnTo>
                  <a:lnTo>
                    <a:pt x="1654" y="130"/>
                  </a:lnTo>
                  <a:lnTo>
                    <a:pt x="1654" y="130"/>
                  </a:lnTo>
                  <a:close/>
                  <a:moveTo>
                    <a:pt x="1646" y="170"/>
                  </a:moveTo>
                  <a:lnTo>
                    <a:pt x="1646" y="170"/>
                  </a:lnTo>
                  <a:lnTo>
                    <a:pt x="1640" y="172"/>
                  </a:lnTo>
                  <a:lnTo>
                    <a:pt x="1646" y="170"/>
                  </a:lnTo>
                  <a:lnTo>
                    <a:pt x="1646" y="170"/>
                  </a:lnTo>
                  <a:lnTo>
                    <a:pt x="1644" y="170"/>
                  </a:lnTo>
                  <a:lnTo>
                    <a:pt x="1646" y="170"/>
                  </a:lnTo>
                  <a:lnTo>
                    <a:pt x="1646" y="170"/>
                  </a:lnTo>
                  <a:close/>
                  <a:moveTo>
                    <a:pt x="1642" y="656"/>
                  </a:moveTo>
                  <a:lnTo>
                    <a:pt x="1642" y="656"/>
                  </a:lnTo>
                  <a:lnTo>
                    <a:pt x="1636" y="656"/>
                  </a:lnTo>
                  <a:lnTo>
                    <a:pt x="1642" y="656"/>
                  </a:lnTo>
                  <a:lnTo>
                    <a:pt x="1642" y="656"/>
                  </a:lnTo>
                  <a:close/>
                  <a:moveTo>
                    <a:pt x="1630" y="658"/>
                  </a:moveTo>
                  <a:lnTo>
                    <a:pt x="1630" y="658"/>
                  </a:lnTo>
                  <a:lnTo>
                    <a:pt x="1626" y="660"/>
                  </a:lnTo>
                  <a:lnTo>
                    <a:pt x="1630" y="658"/>
                  </a:lnTo>
                  <a:lnTo>
                    <a:pt x="1630" y="658"/>
                  </a:lnTo>
                  <a:close/>
                  <a:moveTo>
                    <a:pt x="1534" y="1870"/>
                  </a:moveTo>
                  <a:lnTo>
                    <a:pt x="1534" y="1870"/>
                  </a:lnTo>
                  <a:lnTo>
                    <a:pt x="1528" y="1872"/>
                  </a:lnTo>
                  <a:lnTo>
                    <a:pt x="1534" y="1870"/>
                  </a:lnTo>
                  <a:lnTo>
                    <a:pt x="1534" y="1870"/>
                  </a:lnTo>
                  <a:close/>
                  <a:moveTo>
                    <a:pt x="1422" y="138"/>
                  </a:moveTo>
                  <a:lnTo>
                    <a:pt x="1422" y="138"/>
                  </a:lnTo>
                  <a:lnTo>
                    <a:pt x="1406" y="150"/>
                  </a:lnTo>
                  <a:lnTo>
                    <a:pt x="1400" y="154"/>
                  </a:lnTo>
                  <a:lnTo>
                    <a:pt x="1394" y="156"/>
                  </a:lnTo>
                  <a:lnTo>
                    <a:pt x="1386" y="158"/>
                  </a:lnTo>
                  <a:lnTo>
                    <a:pt x="1376" y="158"/>
                  </a:lnTo>
                  <a:lnTo>
                    <a:pt x="1376" y="158"/>
                  </a:lnTo>
                  <a:lnTo>
                    <a:pt x="1422" y="138"/>
                  </a:lnTo>
                  <a:lnTo>
                    <a:pt x="1422" y="138"/>
                  </a:lnTo>
                  <a:lnTo>
                    <a:pt x="1416" y="136"/>
                  </a:lnTo>
                  <a:lnTo>
                    <a:pt x="1422" y="138"/>
                  </a:lnTo>
                  <a:lnTo>
                    <a:pt x="1422" y="138"/>
                  </a:lnTo>
                  <a:close/>
                  <a:moveTo>
                    <a:pt x="1386" y="316"/>
                  </a:moveTo>
                  <a:lnTo>
                    <a:pt x="1386" y="316"/>
                  </a:lnTo>
                  <a:lnTo>
                    <a:pt x="1396" y="318"/>
                  </a:lnTo>
                  <a:lnTo>
                    <a:pt x="1398" y="320"/>
                  </a:lnTo>
                  <a:lnTo>
                    <a:pt x="1400" y="322"/>
                  </a:lnTo>
                  <a:lnTo>
                    <a:pt x="1396" y="328"/>
                  </a:lnTo>
                  <a:lnTo>
                    <a:pt x="1384" y="338"/>
                  </a:lnTo>
                  <a:lnTo>
                    <a:pt x="1384" y="338"/>
                  </a:lnTo>
                  <a:lnTo>
                    <a:pt x="1378" y="334"/>
                  </a:lnTo>
                  <a:lnTo>
                    <a:pt x="1372" y="326"/>
                  </a:lnTo>
                  <a:lnTo>
                    <a:pt x="1372" y="322"/>
                  </a:lnTo>
                  <a:lnTo>
                    <a:pt x="1374" y="320"/>
                  </a:lnTo>
                  <a:lnTo>
                    <a:pt x="1378" y="318"/>
                  </a:lnTo>
                  <a:lnTo>
                    <a:pt x="1386" y="316"/>
                  </a:lnTo>
                  <a:lnTo>
                    <a:pt x="1386" y="316"/>
                  </a:lnTo>
                  <a:lnTo>
                    <a:pt x="1384" y="316"/>
                  </a:lnTo>
                  <a:lnTo>
                    <a:pt x="1386" y="316"/>
                  </a:lnTo>
                  <a:lnTo>
                    <a:pt x="1386" y="316"/>
                  </a:lnTo>
                  <a:close/>
                  <a:moveTo>
                    <a:pt x="1346" y="1104"/>
                  </a:moveTo>
                  <a:lnTo>
                    <a:pt x="1346" y="1104"/>
                  </a:lnTo>
                  <a:lnTo>
                    <a:pt x="1348" y="1114"/>
                  </a:lnTo>
                  <a:lnTo>
                    <a:pt x="1346" y="1120"/>
                  </a:lnTo>
                  <a:lnTo>
                    <a:pt x="1344" y="1126"/>
                  </a:lnTo>
                  <a:lnTo>
                    <a:pt x="1340" y="1130"/>
                  </a:lnTo>
                  <a:lnTo>
                    <a:pt x="1336" y="1134"/>
                  </a:lnTo>
                  <a:lnTo>
                    <a:pt x="1328" y="1134"/>
                  </a:lnTo>
                  <a:lnTo>
                    <a:pt x="1314" y="1132"/>
                  </a:lnTo>
                  <a:lnTo>
                    <a:pt x="1314" y="1132"/>
                  </a:lnTo>
                  <a:lnTo>
                    <a:pt x="1316" y="1128"/>
                  </a:lnTo>
                  <a:lnTo>
                    <a:pt x="1318" y="1124"/>
                  </a:lnTo>
                  <a:lnTo>
                    <a:pt x="1316" y="1120"/>
                  </a:lnTo>
                  <a:lnTo>
                    <a:pt x="1314" y="1118"/>
                  </a:lnTo>
                  <a:lnTo>
                    <a:pt x="1302" y="1112"/>
                  </a:lnTo>
                  <a:lnTo>
                    <a:pt x="1284" y="1108"/>
                  </a:lnTo>
                  <a:lnTo>
                    <a:pt x="1284" y="1108"/>
                  </a:lnTo>
                  <a:lnTo>
                    <a:pt x="1288" y="1104"/>
                  </a:lnTo>
                  <a:lnTo>
                    <a:pt x="1292" y="1100"/>
                  </a:lnTo>
                  <a:lnTo>
                    <a:pt x="1294" y="1096"/>
                  </a:lnTo>
                  <a:lnTo>
                    <a:pt x="1294" y="1094"/>
                  </a:lnTo>
                  <a:lnTo>
                    <a:pt x="1294" y="1094"/>
                  </a:lnTo>
                  <a:lnTo>
                    <a:pt x="1300" y="1098"/>
                  </a:lnTo>
                  <a:lnTo>
                    <a:pt x="1306" y="1098"/>
                  </a:lnTo>
                  <a:lnTo>
                    <a:pt x="1318" y="1092"/>
                  </a:lnTo>
                  <a:lnTo>
                    <a:pt x="1324" y="1090"/>
                  </a:lnTo>
                  <a:lnTo>
                    <a:pt x="1330" y="1090"/>
                  </a:lnTo>
                  <a:lnTo>
                    <a:pt x="1338" y="1094"/>
                  </a:lnTo>
                  <a:lnTo>
                    <a:pt x="1346" y="1104"/>
                  </a:lnTo>
                  <a:lnTo>
                    <a:pt x="1346" y="1104"/>
                  </a:lnTo>
                  <a:lnTo>
                    <a:pt x="1346" y="1106"/>
                  </a:lnTo>
                  <a:lnTo>
                    <a:pt x="1344" y="1104"/>
                  </a:lnTo>
                  <a:lnTo>
                    <a:pt x="1340" y="1100"/>
                  </a:lnTo>
                  <a:lnTo>
                    <a:pt x="1338" y="1096"/>
                  </a:lnTo>
                  <a:lnTo>
                    <a:pt x="1346" y="1104"/>
                  </a:lnTo>
                  <a:lnTo>
                    <a:pt x="1346" y="1104"/>
                  </a:lnTo>
                  <a:close/>
                  <a:moveTo>
                    <a:pt x="1298" y="372"/>
                  </a:moveTo>
                  <a:lnTo>
                    <a:pt x="1298" y="372"/>
                  </a:lnTo>
                  <a:lnTo>
                    <a:pt x="1302" y="382"/>
                  </a:lnTo>
                  <a:lnTo>
                    <a:pt x="1302" y="384"/>
                  </a:lnTo>
                  <a:lnTo>
                    <a:pt x="1302" y="384"/>
                  </a:lnTo>
                  <a:lnTo>
                    <a:pt x="1296" y="380"/>
                  </a:lnTo>
                  <a:lnTo>
                    <a:pt x="1290" y="374"/>
                  </a:lnTo>
                  <a:lnTo>
                    <a:pt x="1286" y="368"/>
                  </a:lnTo>
                  <a:lnTo>
                    <a:pt x="1284" y="364"/>
                  </a:lnTo>
                  <a:lnTo>
                    <a:pt x="1284" y="364"/>
                  </a:lnTo>
                  <a:lnTo>
                    <a:pt x="1288" y="364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6" y="370"/>
                  </a:lnTo>
                  <a:lnTo>
                    <a:pt x="1298" y="372"/>
                  </a:lnTo>
                  <a:lnTo>
                    <a:pt x="1298" y="372"/>
                  </a:lnTo>
                  <a:close/>
                  <a:moveTo>
                    <a:pt x="1284" y="1416"/>
                  </a:moveTo>
                  <a:lnTo>
                    <a:pt x="1284" y="1416"/>
                  </a:lnTo>
                  <a:lnTo>
                    <a:pt x="1296" y="1420"/>
                  </a:lnTo>
                  <a:lnTo>
                    <a:pt x="1300" y="1424"/>
                  </a:lnTo>
                  <a:lnTo>
                    <a:pt x="1302" y="1426"/>
                  </a:lnTo>
                  <a:lnTo>
                    <a:pt x="1302" y="1430"/>
                  </a:lnTo>
                  <a:lnTo>
                    <a:pt x="1302" y="1434"/>
                  </a:lnTo>
                  <a:lnTo>
                    <a:pt x="1294" y="1444"/>
                  </a:lnTo>
                  <a:lnTo>
                    <a:pt x="1294" y="1444"/>
                  </a:lnTo>
                  <a:lnTo>
                    <a:pt x="1280" y="1446"/>
                  </a:lnTo>
                  <a:lnTo>
                    <a:pt x="1274" y="1444"/>
                  </a:lnTo>
                  <a:lnTo>
                    <a:pt x="1270" y="1440"/>
                  </a:lnTo>
                  <a:lnTo>
                    <a:pt x="1270" y="1436"/>
                  </a:lnTo>
                  <a:lnTo>
                    <a:pt x="1272" y="1430"/>
                  </a:lnTo>
                  <a:lnTo>
                    <a:pt x="1276" y="1426"/>
                  </a:lnTo>
                  <a:lnTo>
                    <a:pt x="1284" y="1416"/>
                  </a:lnTo>
                  <a:lnTo>
                    <a:pt x="1284" y="1416"/>
                  </a:lnTo>
                  <a:lnTo>
                    <a:pt x="1286" y="1416"/>
                  </a:lnTo>
                  <a:lnTo>
                    <a:pt x="1284" y="1418"/>
                  </a:lnTo>
                  <a:lnTo>
                    <a:pt x="1282" y="1418"/>
                  </a:lnTo>
                  <a:lnTo>
                    <a:pt x="1284" y="1416"/>
                  </a:lnTo>
                  <a:lnTo>
                    <a:pt x="1284" y="1416"/>
                  </a:lnTo>
                  <a:close/>
                  <a:moveTo>
                    <a:pt x="1252" y="854"/>
                  </a:moveTo>
                  <a:lnTo>
                    <a:pt x="1252" y="854"/>
                  </a:lnTo>
                  <a:lnTo>
                    <a:pt x="1262" y="858"/>
                  </a:lnTo>
                  <a:lnTo>
                    <a:pt x="1266" y="862"/>
                  </a:lnTo>
                  <a:lnTo>
                    <a:pt x="1268" y="866"/>
                  </a:lnTo>
                  <a:lnTo>
                    <a:pt x="1268" y="870"/>
                  </a:lnTo>
                  <a:lnTo>
                    <a:pt x="1268" y="876"/>
                  </a:lnTo>
                  <a:lnTo>
                    <a:pt x="1264" y="888"/>
                  </a:lnTo>
                  <a:lnTo>
                    <a:pt x="1264" y="888"/>
                  </a:lnTo>
                  <a:lnTo>
                    <a:pt x="1256" y="880"/>
                  </a:lnTo>
                  <a:lnTo>
                    <a:pt x="1252" y="872"/>
                  </a:lnTo>
                  <a:lnTo>
                    <a:pt x="1252" y="864"/>
                  </a:lnTo>
                  <a:lnTo>
                    <a:pt x="1252" y="854"/>
                  </a:lnTo>
                  <a:lnTo>
                    <a:pt x="1252" y="854"/>
                  </a:lnTo>
                  <a:lnTo>
                    <a:pt x="1254" y="854"/>
                  </a:lnTo>
                  <a:lnTo>
                    <a:pt x="1254" y="854"/>
                  </a:lnTo>
                  <a:lnTo>
                    <a:pt x="1252" y="856"/>
                  </a:lnTo>
                  <a:lnTo>
                    <a:pt x="1250" y="858"/>
                  </a:lnTo>
                  <a:lnTo>
                    <a:pt x="1252" y="854"/>
                  </a:lnTo>
                  <a:lnTo>
                    <a:pt x="1252" y="854"/>
                  </a:lnTo>
                  <a:close/>
                  <a:moveTo>
                    <a:pt x="1138" y="360"/>
                  </a:moveTo>
                  <a:lnTo>
                    <a:pt x="1138" y="360"/>
                  </a:lnTo>
                  <a:lnTo>
                    <a:pt x="1136" y="362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close/>
                  <a:moveTo>
                    <a:pt x="1130" y="818"/>
                  </a:moveTo>
                  <a:lnTo>
                    <a:pt x="1130" y="818"/>
                  </a:lnTo>
                  <a:lnTo>
                    <a:pt x="1128" y="826"/>
                  </a:lnTo>
                  <a:lnTo>
                    <a:pt x="1128" y="822"/>
                  </a:lnTo>
                  <a:lnTo>
                    <a:pt x="1132" y="808"/>
                  </a:lnTo>
                  <a:lnTo>
                    <a:pt x="1132" y="80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close/>
                  <a:moveTo>
                    <a:pt x="1130" y="1004"/>
                  </a:moveTo>
                  <a:lnTo>
                    <a:pt x="1130" y="1004"/>
                  </a:lnTo>
                  <a:lnTo>
                    <a:pt x="1128" y="1008"/>
                  </a:lnTo>
                  <a:lnTo>
                    <a:pt x="1130" y="1004"/>
                  </a:lnTo>
                  <a:lnTo>
                    <a:pt x="1130" y="1004"/>
                  </a:lnTo>
                  <a:close/>
                  <a:moveTo>
                    <a:pt x="1108" y="186"/>
                  </a:moveTo>
                  <a:lnTo>
                    <a:pt x="1108" y="186"/>
                  </a:lnTo>
                  <a:lnTo>
                    <a:pt x="1110" y="184"/>
                  </a:lnTo>
                  <a:lnTo>
                    <a:pt x="1108" y="186"/>
                  </a:lnTo>
                  <a:lnTo>
                    <a:pt x="1108" y="186"/>
                  </a:lnTo>
                  <a:close/>
                  <a:moveTo>
                    <a:pt x="1114" y="354"/>
                  </a:moveTo>
                  <a:lnTo>
                    <a:pt x="1114" y="354"/>
                  </a:lnTo>
                  <a:lnTo>
                    <a:pt x="1114" y="348"/>
                  </a:lnTo>
                  <a:lnTo>
                    <a:pt x="1118" y="344"/>
                  </a:lnTo>
                  <a:lnTo>
                    <a:pt x="1122" y="344"/>
                  </a:lnTo>
                  <a:lnTo>
                    <a:pt x="1126" y="344"/>
                  </a:lnTo>
                  <a:lnTo>
                    <a:pt x="1128" y="346"/>
                  </a:lnTo>
                  <a:lnTo>
                    <a:pt x="1128" y="350"/>
                  </a:lnTo>
                  <a:lnTo>
                    <a:pt x="1124" y="352"/>
                  </a:lnTo>
                  <a:lnTo>
                    <a:pt x="1114" y="354"/>
                  </a:lnTo>
                  <a:lnTo>
                    <a:pt x="1114" y="354"/>
                  </a:lnTo>
                  <a:lnTo>
                    <a:pt x="1116" y="354"/>
                  </a:lnTo>
                  <a:lnTo>
                    <a:pt x="1114" y="354"/>
                  </a:lnTo>
                  <a:lnTo>
                    <a:pt x="1114" y="354"/>
                  </a:lnTo>
                  <a:close/>
                  <a:moveTo>
                    <a:pt x="1120" y="1078"/>
                  </a:moveTo>
                  <a:lnTo>
                    <a:pt x="1120" y="1078"/>
                  </a:lnTo>
                  <a:lnTo>
                    <a:pt x="1126" y="1078"/>
                  </a:lnTo>
                  <a:lnTo>
                    <a:pt x="1126" y="1080"/>
                  </a:lnTo>
                  <a:lnTo>
                    <a:pt x="1124" y="1082"/>
                  </a:lnTo>
                  <a:lnTo>
                    <a:pt x="1120" y="1078"/>
                  </a:lnTo>
                  <a:lnTo>
                    <a:pt x="1120" y="1078"/>
                  </a:lnTo>
                  <a:lnTo>
                    <a:pt x="1120" y="1080"/>
                  </a:lnTo>
                  <a:lnTo>
                    <a:pt x="1120" y="1078"/>
                  </a:lnTo>
                  <a:lnTo>
                    <a:pt x="1120" y="1078"/>
                  </a:lnTo>
                  <a:close/>
                  <a:moveTo>
                    <a:pt x="1130" y="1080"/>
                  </a:moveTo>
                  <a:lnTo>
                    <a:pt x="1130" y="1080"/>
                  </a:lnTo>
                  <a:lnTo>
                    <a:pt x="1130" y="1076"/>
                  </a:lnTo>
                  <a:lnTo>
                    <a:pt x="1130" y="1080"/>
                  </a:lnTo>
                  <a:lnTo>
                    <a:pt x="1130" y="1080"/>
                  </a:lnTo>
                  <a:lnTo>
                    <a:pt x="1130" y="1078"/>
                  </a:lnTo>
                  <a:lnTo>
                    <a:pt x="1130" y="1080"/>
                  </a:lnTo>
                  <a:lnTo>
                    <a:pt x="1130" y="1080"/>
                  </a:lnTo>
                  <a:close/>
                  <a:moveTo>
                    <a:pt x="1134" y="1088"/>
                  </a:moveTo>
                  <a:lnTo>
                    <a:pt x="1134" y="1088"/>
                  </a:lnTo>
                  <a:lnTo>
                    <a:pt x="1134" y="1090"/>
                  </a:lnTo>
                  <a:lnTo>
                    <a:pt x="1134" y="1086"/>
                  </a:lnTo>
                  <a:lnTo>
                    <a:pt x="1134" y="1082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close/>
                  <a:moveTo>
                    <a:pt x="1144" y="768"/>
                  </a:moveTo>
                  <a:lnTo>
                    <a:pt x="1144" y="768"/>
                  </a:lnTo>
                  <a:lnTo>
                    <a:pt x="1136" y="796"/>
                  </a:lnTo>
                  <a:lnTo>
                    <a:pt x="1136" y="796"/>
                  </a:lnTo>
                  <a:lnTo>
                    <a:pt x="1148" y="752"/>
                  </a:lnTo>
                  <a:lnTo>
                    <a:pt x="1148" y="752"/>
                  </a:lnTo>
                  <a:lnTo>
                    <a:pt x="1144" y="768"/>
                  </a:lnTo>
                  <a:lnTo>
                    <a:pt x="1144" y="768"/>
                  </a:lnTo>
                  <a:close/>
                  <a:moveTo>
                    <a:pt x="1146" y="1002"/>
                  </a:moveTo>
                  <a:lnTo>
                    <a:pt x="1150" y="998"/>
                  </a:lnTo>
                  <a:lnTo>
                    <a:pt x="1150" y="998"/>
                  </a:lnTo>
                  <a:lnTo>
                    <a:pt x="1148" y="1002"/>
                  </a:lnTo>
                  <a:lnTo>
                    <a:pt x="1148" y="1004"/>
                  </a:lnTo>
                  <a:lnTo>
                    <a:pt x="1146" y="1002"/>
                  </a:lnTo>
                  <a:lnTo>
                    <a:pt x="1146" y="1002"/>
                  </a:lnTo>
                  <a:close/>
                  <a:moveTo>
                    <a:pt x="1150" y="742"/>
                  </a:moveTo>
                  <a:lnTo>
                    <a:pt x="1150" y="742"/>
                  </a:lnTo>
                  <a:lnTo>
                    <a:pt x="1150" y="740"/>
                  </a:lnTo>
                  <a:lnTo>
                    <a:pt x="1150" y="742"/>
                  </a:lnTo>
                  <a:lnTo>
                    <a:pt x="1150" y="742"/>
                  </a:lnTo>
                  <a:lnTo>
                    <a:pt x="1150" y="742"/>
                  </a:lnTo>
                  <a:lnTo>
                    <a:pt x="1150" y="742"/>
                  </a:lnTo>
                  <a:close/>
                  <a:moveTo>
                    <a:pt x="1138" y="186"/>
                  </a:moveTo>
                  <a:lnTo>
                    <a:pt x="1138" y="186"/>
                  </a:lnTo>
                  <a:lnTo>
                    <a:pt x="1156" y="184"/>
                  </a:lnTo>
                  <a:lnTo>
                    <a:pt x="1156" y="184"/>
                  </a:lnTo>
                  <a:lnTo>
                    <a:pt x="1154" y="186"/>
                  </a:lnTo>
                  <a:lnTo>
                    <a:pt x="1146" y="188"/>
                  </a:lnTo>
                  <a:lnTo>
                    <a:pt x="1142" y="186"/>
                  </a:lnTo>
                  <a:lnTo>
                    <a:pt x="1138" y="186"/>
                  </a:lnTo>
                  <a:lnTo>
                    <a:pt x="1138" y="186"/>
                  </a:lnTo>
                  <a:lnTo>
                    <a:pt x="1140" y="186"/>
                  </a:lnTo>
                  <a:lnTo>
                    <a:pt x="1142" y="186"/>
                  </a:lnTo>
                  <a:lnTo>
                    <a:pt x="1140" y="186"/>
                  </a:lnTo>
                  <a:lnTo>
                    <a:pt x="1138" y="186"/>
                  </a:lnTo>
                  <a:lnTo>
                    <a:pt x="1138" y="186"/>
                  </a:lnTo>
                  <a:close/>
                  <a:moveTo>
                    <a:pt x="1210" y="362"/>
                  </a:moveTo>
                  <a:lnTo>
                    <a:pt x="1210" y="362"/>
                  </a:lnTo>
                  <a:lnTo>
                    <a:pt x="1222" y="350"/>
                  </a:lnTo>
                  <a:lnTo>
                    <a:pt x="1210" y="362"/>
                  </a:lnTo>
                  <a:lnTo>
                    <a:pt x="1210" y="362"/>
                  </a:lnTo>
                  <a:lnTo>
                    <a:pt x="1212" y="362"/>
                  </a:lnTo>
                  <a:lnTo>
                    <a:pt x="1210" y="362"/>
                  </a:lnTo>
                  <a:lnTo>
                    <a:pt x="1210" y="362"/>
                  </a:lnTo>
                  <a:close/>
                  <a:moveTo>
                    <a:pt x="1240" y="480"/>
                  </a:moveTo>
                  <a:lnTo>
                    <a:pt x="1240" y="480"/>
                  </a:lnTo>
                  <a:lnTo>
                    <a:pt x="1246" y="482"/>
                  </a:lnTo>
                  <a:lnTo>
                    <a:pt x="1242" y="484"/>
                  </a:lnTo>
                  <a:lnTo>
                    <a:pt x="1220" y="484"/>
                  </a:lnTo>
                  <a:lnTo>
                    <a:pt x="1212" y="484"/>
                  </a:lnTo>
                  <a:lnTo>
                    <a:pt x="1210" y="482"/>
                  </a:lnTo>
                  <a:lnTo>
                    <a:pt x="1218" y="482"/>
                  </a:lnTo>
                  <a:lnTo>
                    <a:pt x="1240" y="480"/>
                  </a:lnTo>
                  <a:lnTo>
                    <a:pt x="1240" y="480"/>
                  </a:lnTo>
                  <a:lnTo>
                    <a:pt x="1240" y="480"/>
                  </a:lnTo>
                  <a:lnTo>
                    <a:pt x="1238" y="480"/>
                  </a:lnTo>
                  <a:lnTo>
                    <a:pt x="1236" y="480"/>
                  </a:lnTo>
                  <a:lnTo>
                    <a:pt x="1240" y="480"/>
                  </a:lnTo>
                  <a:lnTo>
                    <a:pt x="1240" y="480"/>
                  </a:lnTo>
                  <a:close/>
                  <a:moveTo>
                    <a:pt x="1226" y="1780"/>
                  </a:moveTo>
                  <a:lnTo>
                    <a:pt x="1226" y="1780"/>
                  </a:lnTo>
                  <a:lnTo>
                    <a:pt x="1240" y="1774"/>
                  </a:lnTo>
                  <a:lnTo>
                    <a:pt x="1254" y="1772"/>
                  </a:lnTo>
                  <a:lnTo>
                    <a:pt x="1270" y="1768"/>
                  </a:lnTo>
                  <a:lnTo>
                    <a:pt x="1284" y="1768"/>
                  </a:lnTo>
                  <a:lnTo>
                    <a:pt x="1290" y="1770"/>
                  </a:lnTo>
                  <a:lnTo>
                    <a:pt x="1296" y="1770"/>
                  </a:lnTo>
                  <a:lnTo>
                    <a:pt x="1298" y="1774"/>
                  </a:lnTo>
                  <a:lnTo>
                    <a:pt x="1300" y="1778"/>
                  </a:lnTo>
                  <a:lnTo>
                    <a:pt x="1298" y="1784"/>
                  </a:lnTo>
                  <a:lnTo>
                    <a:pt x="1294" y="1792"/>
                  </a:lnTo>
                  <a:lnTo>
                    <a:pt x="1294" y="1792"/>
                  </a:lnTo>
                  <a:lnTo>
                    <a:pt x="1292" y="1796"/>
                  </a:lnTo>
                  <a:lnTo>
                    <a:pt x="1288" y="1798"/>
                  </a:lnTo>
                  <a:lnTo>
                    <a:pt x="1280" y="1802"/>
                  </a:lnTo>
                  <a:lnTo>
                    <a:pt x="1270" y="1800"/>
                  </a:lnTo>
                  <a:lnTo>
                    <a:pt x="1260" y="1796"/>
                  </a:lnTo>
                  <a:lnTo>
                    <a:pt x="1242" y="1786"/>
                  </a:lnTo>
                  <a:lnTo>
                    <a:pt x="1226" y="1780"/>
                  </a:lnTo>
                  <a:lnTo>
                    <a:pt x="1226" y="1780"/>
                  </a:lnTo>
                  <a:lnTo>
                    <a:pt x="1234" y="1780"/>
                  </a:lnTo>
                  <a:lnTo>
                    <a:pt x="1226" y="1780"/>
                  </a:lnTo>
                  <a:lnTo>
                    <a:pt x="1226" y="1780"/>
                  </a:lnTo>
                  <a:close/>
                  <a:moveTo>
                    <a:pt x="1348" y="2194"/>
                  </a:moveTo>
                  <a:lnTo>
                    <a:pt x="1348" y="2194"/>
                  </a:lnTo>
                  <a:lnTo>
                    <a:pt x="1340" y="2196"/>
                  </a:lnTo>
                  <a:lnTo>
                    <a:pt x="1332" y="2198"/>
                  </a:lnTo>
                  <a:lnTo>
                    <a:pt x="1324" y="2196"/>
                  </a:lnTo>
                  <a:lnTo>
                    <a:pt x="1316" y="2194"/>
                  </a:lnTo>
                  <a:lnTo>
                    <a:pt x="1300" y="2186"/>
                  </a:lnTo>
                  <a:lnTo>
                    <a:pt x="1288" y="2176"/>
                  </a:lnTo>
                  <a:lnTo>
                    <a:pt x="1288" y="2176"/>
                  </a:lnTo>
                  <a:lnTo>
                    <a:pt x="1296" y="2178"/>
                  </a:lnTo>
                  <a:lnTo>
                    <a:pt x="1302" y="2176"/>
                  </a:lnTo>
                  <a:lnTo>
                    <a:pt x="1302" y="2176"/>
                  </a:lnTo>
                  <a:lnTo>
                    <a:pt x="1302" y="2174"/>
                  </a:lnTo>
                  <a:lnTo>
                    <a:pt x="1292" y="2172"/>
                  </a:lnTo>
                  <a:lnTo>
                    <a:pt x="1292" y="2172"/>
                  </a:lnTo>
                  <a:lnTo>
                    <a:pt x="1298" y="2166"/>
                  </a:lnTo>
                  <a:lnTo>
                    <a:pt x="1304" y="2160"/>
                  </a:lnTo>
                  <a:lnTo>
                    <a:pt x="1310" y="2156"/>
                  </a:lnTo>
                  <a:lnTo>
                    <a:pt x="1318" y="2152"/>
                  </a:lnTo>
                  <a:lnTo>
                    <a:pt x="1330" y="2150"/>
                  </a:lnTo>
                  <a:lnTo>
                    <a:pt x="1342" y="2152"/>
                  </a:lnTo>
                  <a:lnTo>
                    <a:pt x="1346" y="2156"/>
                  </a:lnTo>
                  <a:lnTo>
                    <a:pt x="1350" y="2158"/>
                  </a:lnTo>
                  <a:lnTo>
                    <a:pt x="1354" y="2164"/>
                  </a:lnTo>
                  <a:lnTo>
                    <a:pt x="1356" y="2168"/>
                  </a:lnTo>
                  <a:lnTo>
                    <a:pt x="1356" y="2174"/>
                  </a:lnTo>
                  <a:lnTo>
                    <a:pt x="1354" y="2180"/>
                  </a:lnTo>
                  <a:lnTo>
                    <a:pt x="1352" y="2186"/>
                  </a:lnTo>
                  <a:lnTo>
                    <a:pt x="1348" y="2194"/>
                  </a:lnTo>
                  <a:lnTo>
                    <a:pt x="1348" y="2194"/>
                  </a:lnTo>
                  <a:lnTo>
                    <a:pt x="1344" y="2196"/>
                  </a:lnTo>
                  <a:lnTo>
                    <a:pt x="1346" y="2194"/>
                  </a:lnTo>
                  <a:lnTo>
                    <a:pt x="1348" y="2192"/>
                  </a:lnTo>
                  <a:lnTo>
                    <a:pt x="1348" y="2194"/>
                  </a:lnTo>
                  <a:lnTo>
                    <a:pt x="1348" y="2194"/>
                  </a:lnTo>
                  <a:close/>
                  <a:moveTo>
                    <a:pt x="1402" y="1574"/>
                  </a:moveTo>
                  <a:lnTo>
                    <a:pt x="1402" y="1574"/>
                  </a:lnTo>
                  <a:lnTo>
                    <a:pt x="1388" y="1578"/>
                  </a:lnTo>
                  <a:lnTo>
                    <a:pt x="1376" y="1582"/>
                  </a:lnTo>
                  <a:lnTo>
                    <a:pt x="1376" y="1582"/>
                  </a:lnTo>
                  <a:lnTo>
                    <a:pt x="1378" y="1580"/>
                  </a:lnTo>
                  <a:lnTo>
                    <a:pt x="1380" y="1578"/>
                  </a:lnTo>
                  <a:lnTo>
                    <a:pt x="1378" y="1574"/>
                  </a:lnTo>
                  <a:lnTo>
                    <a:pt x="1368" y="1564"/>
                  </a:lnTo>
                  <a:lnTo>
                    <a:pt x="1368" y="1564"/>
                  </a:lnTo>
                  <a:lnTo>
                    <a:pt x="1362" y="1562"/>
                  </a:lnTo>
                  <a:lnTo>
                    <a:pt x="1362" y="1560"/>
                  </a:lnTo>
                  <a:lnTo>
                    <a:pt x="1364" y="1560"/>
                  </a:lnTo>
                  <a:lnTo>
                    <a:pt x="1368" y="1564"/>
                  </a:lnTo>
                  <a:lnTo>
                    <a:pt x="1368" y="1564"/>
                  </a:lnTo>
                  <a:lnTo>
                    <a:pt x="1368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2" y="1570"/>
                  </a:lnTo>
                  <a:lnTo>
                    <a:pt x="1372" y="1570"/>
                  </a:lnTo>
                  <a:lnTo>
                    <a:pt x="1376" y="1574"/>
                  </a:lnTo>
                  <a:lnTo>
                    <a:pt x="1378" y="1574"/>
                  </a:lnTo>
                  <a:lnTo>
                    <a:pt x="1380" y="1572"/>
                  </a:lnTo>
                  <a:lnTo>
                    <a:pt x="1380" y="1566"/>
                  </a:lnTo>
                  <a:lnTo>
                    <a:pt x="1376" y="1554"/>
                  </a:lnTo>
                  <a:lnTo>
                    <a:pt x="1374" y="1548"/>
                  </a:lnTo>
                  <a:lnTo>
                    <a:pt x="1372" y="1546"/>
                  </a:lnTo>
                  <a:lnTo>
                    <a:pt x="1372" y="1546"/>
                  </a:lnTo>
                  <a:lnTo>
                    <a:pt x="1380" y="1542"/>
                  </a:lnTo>
                  <a:lnTo>
                    <a:pt x="1390" y="1542"/>
                  </a:lnTo>
                  <a:lnTo>
                    <a:pt x="1396" y="1544"/>
                  </a:lnTo>
                  <a:lnTo>
                    <a:pt x="1404" y="1546"/>
                  </a:lnTo>
                  <a:lnTo>
                    <a:pt x="1408" y="1552"/>
                  </a:lnTo>
                  <a:lnTo>
                    <a:pt x="1410" y="1558"/>
                  </a:lnTo>
                  <a:lnTo>
                    <a:pt x="1408" y="1564"/>
                  </a:lnTo>
                  <a:lnTo>
                    <a:pt x="1402" y="1574"/>
                  </a:lnTo>
                  <a:lnTo>
                    <a:pt x="1402" y="1574"/>
                  </a:lnTo>
                  <a:lnTo>
                    <a:pt x="1400" y="1574"/>
                  </a:lnTo>
                  <a:lnTo>
                    <a:pt x="1400" y="1572"/>
                  </a:lnTo>
                  <a:lnTo>
                    <a:pt x="1402" y="1572"/>
                  </a:lnTo>
                  <a:lnTo>
                    <a:pt x="1402" y="1574"/>
                  </a:lnTo>
                  <a:lnTo>
                    <a:pt x="1402" y="1574"/>
                  </a:lnTo>
                  <a:close/>
                  <a:moveTo>
                    <a:pt x="1430" y="1200"/>
                  </a:moveTo>
                  <a:lnTo>
                    <a:pt x="1430" y="1200"/>
                  </a:lnTo>
                  <a:lnTo>
                    <a:pt x="1426" y="1206"/>
                  </a:lnTo>
                  <a:lnTo>
                    <a:pt x="1422" y="1208"/>
                  </a:lnTo>
                  <a:lnTo>
                    <a:pt x="1416" y="1210"/>
                  </a:lnTo>
                  <a:lnTo>
                    <a:pt x="1410" y="1210"/>
                  </a:lnTo>
                  <a:lnTo>
                    <a:pt x="1406" y="1208"/>
                  </a:lnTo>
                  <a:lnTo>
                    <a:pt x="1402" y="1204"/>
                  </a:lnTo>
                  <a:lnTo>
                    <a:pt x="1400" y="1198"/>
                  </a:lnTo>
                  <a:lnTo>
                    <a:pt x="1400" y="1192"/>
                  </a:lnTo>
                  <a:lnTo>
                    <a:pt x="1400" y="1192"/>
                  </a:lnTo>
                  <a:lnTo>
                    <a:pt x="1414" y="1186"/>
                  </a:lnTo>
                  <a:lnTo>
                    <a:pt x="1418" y="1184"/>
                  </a:lnTo>
                  <a:lnTo>
                    <a:pt x="1422" y="1184"/>
                  </a:lnTo>
                  <a:lnTo>
                    <a:pt x="1426" y="1186"/>
                  </a:lnTo>
                  <a:lnTo>
                    <a:pt x="1428" y="1190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28" y="1206"/>
                  </a:lnTo>
                  <a:lnTo>
                    <a:pt x="1430" y="1204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30" y="1200"/>
                  </a:lnTo>
                  <a:close/>
                  <a:moveTo>
                    <a:pt x="1430" y="374"/>
                  </a:moveTo>
                  <a:lnTo>
                    <a:pt x="1430" y="374"/>
                  </a:lnTo>
                  <a:lnTo>
                    <a:pt x="1424" y="372"/>
                  </a:lnTo>
                  <a:lnTo>
                    <a:pt x="1420" y="370"/>
                  </a:lnTo>
                  <a:lnTo>
                    <a:pt x="1418" y="366"/>
                  </a:lnTo>
                  <a:lnTo>
                    <a:pt x="1420" y="358"/>
                  </a:lnTo>
                  <a:lnTo>
                    <a:pt x="1420" y="358"/>
                  </a:lnTo>
                  <a:lnTo>
                    <a:pt x="1432" y="358"/>
                  </a:lnTo>
                  <a:lnTo>
                    <a:pt x="1444" y="360"/>
                  </a:lnTo>
                  <a:lnTo>
                    <a:pt x="1448" y="362"/>
                  </a:lnTo>
                  <a:lnTo>
                    <a:pt x="1446" y="364"/>
                  </a:lnTo>
                  <a:lnTo>
                    <a:pt x="1442" y="368"/>
                  </a:lnTo>
                  <a:lnTo>
                    <a:pt x="1430" y="374"/>
                  </a:lnTo>
                  <a:lnTo>
                    <a:pt x="1430" y="374"/>
                  </a:lnTo>
                  <a:lnTo>
                    <a:pt x="1432" y="374"/>
                  </a:lnTo>
                  <a:lnTo>
                    <a:pt x="1430" y="374"/>
                  </a:lnTo>
                  <a:lnTo>
                    <a:pt x="1430" y="374"/>
                  </a:lnTo>
                  <a:close/>
                  <a:moveTo>
                    <a:pt x="1468" y="468"/>
                  </a:moveTo>
                  <a:lnTo>
                    <a:pt x="1468" y="468"/>
                  </a:lnTo>
                  <a:lnTo>
                    <a:pt x="1456" y="474"/>
                  </a:lnTo>
                  <a:lnTo>
                    <a:pt x="1448" y="474"/>
                  </a:lnTo>
                  <a:lnTo>
                    <a:pt x="1446" y="472"/>
                  </a:lnTo>
                  <a:lnTo>
                    <a:pt x="1444" y="470"/>
                  </a:lnTo>
                  <a:lnTo>
                    <a:pt x="1444" y="470"/>
                  </a:lnTo>
                  <a:lnTo>
                    <a:pt x="1460" y="456"/>
                  </a:lnTo>
                  <a:lnTo>
                    <a:pt x="1470" y="452"/>
                  </a:lnTo>
                  <a:lnTo>
                    <a:pt x="1472" y="452"/>
                  </a:lnTo>
                  <a:lnTo>
                    <a:pt x="1472" y="456"/>
                  </a:lnTo>
                  <a:lnTo>
                    <a:pt x="1468" y="468"/>
                  </a:lnTo>
                  <a:lnTo>
                    <a:pt x="1468" y="468"/>
                  </a:lnTo>
                  <a:lnTo>
                    <a:pt x="1466" y="468"/>
                  </a:lnTo>
                  <a:lnTo>
                    <a:pt x="1468" y="468"/>
                  </a:lnTo>
                  <a:lnTo>
                    <a:pt x="1468" y="468"/>
                  </a:lnTo>
                  <a:close/>
                  <a:moveTo>
                    <a:pt x="1476" y="232"/>
                  </a:moveTo>
                  <a:lnTo>
                    <a:pt x="1476" y="232"/>
                  </a:lnTo>
                  <a:lnTo>
                    <a:pt x="1476" y="228"/>
                  </a:lnTo>
                  <a:lnTo>
                    <a:pt x="1476" y="232"/>
                  </a:lnTo>
                  <a:lnTo>
                    <a:pt x="1476" y="232"/>
                  </a:lnTo>
                  <a:lnTo>
                    <a:pt x="1476" y="232"/>
                  </a:lnTo>
                  <a:lnTo>
                    <a:pt x="1476" y="232"/>
                  </a:lnTo>
                  <a:close/>
                  <a:moveTo>
                    <a:pt x="1526" y="2270"/>
                  </a:moveTo>
                  <a:lnTo>
                    <a:pt x="1526" y="2270"/>
                  </a:lnTo>
                  <a:lnTo>
                    <a:pt x="1510" y="2276"/>
                  </a:lnTo>
                  <a:lnTo>
                    <a:pt x="1500" y="2278"/>
                  </a:lnTo>
                  <a:lnTo>
                    <a:pt x="1496" y="2278"/>
                  </a:lnTo>
                  <a:lnTo>
                    <a:pt x="1494" y="2276"/>
                  </a:lnTo>
                  <a:lnTo>
                    <a:pt x="1496" y="2272"/>
                  </a:lnTo>
                  <a:lnTo>
                    <a:pt x="1498" y="2266"/>
                  </a:lnTo>
                  <a:lnTo>
                    <a:pt x="1512" y="2254"/>
                  </a:lnTo>
                  <a:lnTo>
                    <a:pt x="1526" y="2244"/>
                  </a:lnTo>
                  <a:lnTo>
                    <a:pt x="1532" y="2242"/>
                  </a:lnTo>
                  <a:lnTo>
                    <a:pt x="1536" y="2240"/>
                  </a:lnTo>
                  <a:lnTo>
                    <a:pt x="1538" y="2242"/>
                  </a:lnTo>
                  <a:lnTo>
                    <a:pt x="1538" y="2248"/>
                  </a:lnTo>
                  <a:lnTo>
                    <a:pt x="1534" y="2256"/>
                  </a:lnTo>
                  <a:lnTo>
                    <a:pt x="1526" y="2270"/>
                  </a:lnTo>
                  <a:lnTo>
                    <a:pt x="1526" y="2270"/>
                  </a:lnTo>
                  <a:lnTo>
                    <a:pt x="1522" y="2270"/>
                  </a:lnTo>
                  <a:lnTo>
                    <a:pt x="1524" y="2270"/>
                  </a:lnTo>
                  <a:lnTo>
                    <a:pt x="1526" y="2268"/>
                  </a:lnTo>
                  <a:lnTo>
                    <a:pt x="1526" y="2270"/>
                  </a:lnTo>
                  <a:lnTo>
                    <a:pt x="1526" y="2270"/>
                  </a:lnTo>
                  <a:close/>
                  <a:moveTo>
                    <a:pt x="1540" y="2300"/>
                  </a:moveTo>
                  <a:lnTo>
                    <a:pt x="1540" y="2300"/>
                  </a:lnTo>
                  <a:lnTo>
                    <a:pt x="1556" y="2296"/>
                  </a:lnTo>
                  <a:lnTo>
                    <a:pt x="1540" y="2300"/>
                  </a:lnTo>
                  <a:lnTo>
                    <a:pt x="1540" y="2300"/>
                  </a:lnTo>
                  <a:lnTo>
                    <a:pt x="1542" y="2300"/>
                  </a:lnTo>
                  <a:lnTo>
                    <a:pt x="1544" y="2302"/>
                  </a:lnTo>
                  <a:lnTo>
                    <a:pt x="1544" y="2302"/>
                  </a:lnTo>
                  <a:lnTo>
                    <a:pt x="1540" y="2300"/>
                  </a:lnTo>
                  <a:lnTo>
                    <a:pt x="1540" y="2300"/>
                  </a:lnTo>
                  <a:close/>
                  <a:moveTo>
                    <a:pt x="1574" y="1144"/>
                  </a:moveTo>
                  <a:lnTo>
                    <a:pt x="1574" y="1144"/>
                  </a:lnTo>
                  <a:lnTo>
                    <a:pt x="1574" y="1138"/>
                  </a:lnTo>
                  <a:lnTo>
                    <a:pt x="1570" y="1134"/>
                  </a:lnTo>
                  <a:lnTo>
                    <a:pt x="1556" y="1124"/>
                  </a:lnTo>
                  <a:lnTo>
                    <a:pt x="1552" y="1120"/>
                  </a:lnTo>
                  <a:lnTo>
                    <a:pt x="1548" y="1114"/>
                  </a:lnTo>
                  <a:lnTo>
                    <a:pt x="1550" y="1106"/>
                  </a:lnTo>
                  <a:lnTo>
                    <a:pt x="1554" y="1098"/>
                  </a:lnTo>
                  <a:lnTo>
                    <a:pt x="1554" y="1098"/>
                  </a:lnTo>
                  <a:lnTo>
                    <a:pt x="1570" y="1086"/>
                  </a:lnTo>
                  <a:lnTo>
                    <a:pt x="1576" y="1082"/>
                  </a:lnTo>
                  <a:lnTo>
                    <a:pt x="1582" y="1082"/>
                  </a:lnTo>
                  <a:lnTo>
                    <a:pt x="1584" y="1084"/>
                  </a:lnTo>
                  <a:lnTo>
                    <a:pt x="1588" y="1086"/>
                  </a:lnTo>
                  <a:lnTo>
                    <a:pt x="1590" y="1094"/>
                  </a:lnTo>
                  <a:lnTo>
                    <a:pt x="1588" y="1106"/>
                  </a:lnTo>
                  <a:lnTo>
                    <a:pt x="1586" y="1120"/>
                  </a:lnTo>
                  <a:lnTo>
                    <a:pt x="1580" y="1134"/>
                  </a:lnTo>
                  <a:lnTo>
                    <a:pt x="1574" y="1144"/>
                  </a:lnTo>
                  <a:lnTo>
                    <a:pt x="1574" y="1144"/>
                  </a:lnTo>
                  <a:lnTo>
                    <a:pt x="1576" y="1138"/>
                  </a:lnTo>
                  <a:lnTo>
                    <a:pt x="1576" y="1138"/>
                  </a:lnTo>
                  <a:lnTo>
                    <a:pt x="1576" y="1140"/>
                  </a:lnTo>
                  <a:lnTo>
                    <a:pt x="1574" y="1144"/>
                  </a:lnTo>
                  <a:lnTo>
                    <a:pt x="1574" y="1144"/>
                  </a:lnTo>
                  <a:close/>
                  <a:moveTo>
                    <a:pt x="1598" y="1880"/>
                  </a:moveTo>
                  <a:lnTo>
                    <a:pt x="1598" y="1880"/>
                  </a:lnTo>
                  <a:lnTo>
                    <a:pt x="1612" y="1878"/>
                  </a:lnTo>
                  <a:lnTo>
                    <a:pt x="1622" y="1876"/>
                  </a:lnTo>
                  <a:lnTo>
                    <a:pt x="1628" y="1876"/>
                  </a:lnTo>
                  <a:lnTo>
                    <a:pt x="1632" y="1878"/>
                  </a:lnTo>
                  <a:lnTo>
                    <a:pt x="1636" y="1882"/>
                  </a:lnTo>
                  <a:lnTo>
                    <a:pt x="1640" y="1888"/>
                  </a:lnTo>
                  <a:lnTo>
                    <a:pt x="1640" y="1888"/>
                  </a:lnTo>
                  <a:lnTo>
                    <a:pt x="1628" y="1892"/>
                  </a:lnTo>
                  <a:lnTo>
                    <a:pt x="1616" y="1892"/>
                  </a:lnTo>
                  <a:lnTo>
                    <a:pt x="1606" y="1888"/>
                  </a:lnTo>
                  <a:lnTo>
                    <a:pt x="1598" y="1880"/>
                  </a:lnTo>
                  <a:lnTo>
                    <a:pt x="1598" y="1880"/>
                  </a:lnTo>
                  <a:lnTo>
                    <a:pt x="1604" y="1882"/>
                  </a:lnTo>
                  <a:lnTo>
                    <a:pt x="1606" y="1884"/>
                  </a:lnTo>
                  <a:lnTo>
                    <a:pt x="1606" y="1884"/>
                  </a:lnTo>
                  <a:lnTo>
                    <a:pt x="1604" y="1884"/>
                  </a:lnTo>
                  <a:lnTo>
                    <a:pt x="1598" y="1880"/>
                  </a:lnTo>
                  <a:lnTo>
                    <a:pt x="1598" y="1880"/>
                  </a:lnTo>
                  <a:close/>
                  <a:moveTo>
                    <a:pt x="1652" y="1444"/>
                  </a:moveTo>
                  <a:lnTo>
                    <a:pt x="1652" y="1444"/>
                  </a:lnTo>
                  <a:lnTo>
                    <a:pt x="1642" y="1438"/>
                  </a:lnTo>
                  <a:lnTo>
                    <a:pt x="1642" y="1438"/>
                  </a:lnTo>
                  <a:lnTo>
                    <a:pt x="1648" y="1438"/>
                  </a:lnTo>
                  <a:lnTo>
                    <a:pt x="1652" y="1440"/>
                  </a:lnTo>
                  <a:lnTo>
                    <a:pt x="1652" y="1444"/>
                  </a:lnTo>
                  <a:lnTo>
                    <a:pt x="1652" y="1444"/>
                  </a:lnTo>
                  <a:close/>
                  <a:moveTo>
                    <a:pt x="1682" y="1442"/>
                  </a:moveTo>
                  <a:lnTo>
                    <a:pt x="1682" y="1442"/>
                  </a:lnTo>
                  <a:lnTo>
                    <a:pt x="1674" y="1442"/>
                  </a:lnTo>
                  <a:lnTo>
                    <a:pt x="1666" y="1444"/>
                  </a:lnTo>
                  <a:lnTo>
                    <a:pt x="1664" y="1444"/>
                  </a:lnTo>
                  <a:lnTo>
                    <a:pt x="1662" y="1442"/>
                  </a:lnTo>
                  <a:lnTo>
                    <a:pt x="1662" y="1440"/>
                  </a:lnTo>
                  <a:lnTo>
                    <a:pt x="1664" y="1436"/>
                  </a:lnTo>
                  <a:lnTo>
                    <a:pt x="1664" y="1436"/>
                  </a:lnTo>
                  <a:lnTo>
                    <a:pt x="1664" y="1440"/>
                  </a:lnTo>
                  <a:lnTo>
                    <a:pt x="1666" y="1442"/>
                  </a:lnTo>
                  <a:lnTo>
                    <a:pt x="1670" y="1444"/>
                  </a:lnTo>
                  <a:lnTo>
                    <a:pt x="1674" y="1444"/>
                  </a:lnTo>
                  <a:lnTo>
                    <a:pt x="1678" y="1442"/>
                  </a:lnTo>
                  <a:lnTo>
                    <a:pt x="1680" y="1438"/>
                  </a:lnTo>
                  <a:lnTo>
                    <a:pt x="1680" y="1434"/>
                  </a:lnTo>
                  <a:lnTo>
                    <a:pt x="1680" y="1430"/>
                  </a:lnTo>
                  <a:lnTo>
                    <a:pt x="1680" y="1430"/>
                  </a:lnTo>
                  <a:lnTo>
                    <a:pt x="1672" y="1426"/>
                  </a:lnTo>
                  <a:lnTo>
                    <a:pt x="1666" y="1426"/>
                  </a:lnTo>
                  <a:lnTo>
                    <a:pt x="1660" y="1428"/>
                  </a:lnTo>
                  <a:lnTo>
                    <a:pt x="1656" y="1432"/>
                  </a:lnTo>
                  <a:lnTo>
                    <a:pt x="1656" y="1432"/>
                  </a:lnTo>
                  <a:lnTo>
                    <a:pt x="1656" y="1430"/>
                  </a:lnTo>
                  <a:lnTo>
                    <a:pt x="1656" y="1428"/>
                  </a:lnTo>
                  <a:lnTo>
                    <a:pt x="1644" y="1430"/>
                  </a:lnTo>
                  <a:lnTo>
                    <a:pt x="1644" y="1430"/>
                  </a:lnTo>
                  <a:lnTo>
                    <a:pt x="1660" y="1424"/>
                  </a:lnTo>
                  <a:lnTo>
                    <a:pt x="1670" y="1422"/>
                  </a:lnTo>
                  <a:lnTo>
                    <a:pt x="1678" y="1420"/>
                  </a:lnTo>
                  <a:lnTo>
                    <a:pt x="1686" y="1422"/>
                  </a:lnTo>
                  <a:lnTo>
                    <a:pt x="1688" y="1422"/>
                  </a:lnTo>
                  <a:lnTo>
                    <a:pt x="1690" y="1424"/>
                  </a:lnTo>
                  <a:lnTo>
                    <a:pt x="1690" y="1428"/>
                  </a:lnTo>
                  <a:lnTo>
                    <a:pt x="1688" y="1432"/>
                  </a:lnTo>
                  <a:lnTo>
                    <a:pt x="1682" y="1442"/>
                  </a:lnTo>
                  <a:lnTo>
                    <a:pt x="1682" y="1442"/>
                  </a:lnTo>
                  <a:lnTo>
                    <a:pt x="1682" y="1440"/>
                  </a:lnTo>
                  <a:lnTo>
                    <a:pt x="1682" y="1442"/>
                  </a:lnTo>
                  <a:lnTo>
                    <a:pt x="1682" y="1442"/>
                  </a:lnTo>
                  <a:close/>
                  <a:moveTo>
                    <a:pt x="1724" y="2280"/>
                  </a:moveTo>
                  <a:lnTo>
                    <a:pt x="1724" y="2280"/>
                  </a:lnTo>
                  <a:lnTo>
                    <a:pt x="1734" y="2280"/>
                  </a:lnTo>
                  <a:lnTo>
                    <a:pt x="1744" y="2280"/>
                  </a:lnTo>
                  <a:lnTo>
                    <a:pt x="1752" y="2284"/>
                  </a:lnTo>
                  <a:lnTo>
                    <a:pt x="1760" y="2290"/>
                  </a:lnTo>
                  <a:lnTo>
                    <a:pt x="1760" y="2290"/>
                  </a:lnTo>
                  <a:lnTo>
                    <a:pt x="1762" y="2298"/>
                  </a:lnTo>
                  <a:lnTo>
                    <a:pt x="1758" y="2304"/>
                  </a:lnTo>
                  <a:lnTo>
                    <a:pt x="1752" y="2308"/>
                  </a:lnTo>
                  <a:lnTo>
                    <a:pt x="1746" y="2310"/>
                  </a:lnTo>
                  <a:lnTo>
                    <a:pt x="1730" y="2312"/>
                  </a:lnTo>
                  <a:lnTo>
                    <a:pt x="1720" y="2312"/>
                  </a:lnTo>
                  <a:lnTo>
                    <a:pt x="1720" y="2312"/>
                  </a:lnTo>
                  <a:lnTo>
                    <a:pt x="1718" y="2306"/>
                  </a:lnTo>
                  <a:lnTo>
                    <a:pt x="1716" y="2296"/>
                  </a:lnTo>
                  <a:lnTo>
                    <a:pt x="1716" y="2290"/>
                  </a:lnTo>
                  <a:lnTo>
                    <a:pt x="1718" y="2286"/>
                  </a:lnTo>
                  <a:lnTo>
                    <a:pt x="1720" y="2282"/>
                  </a:lnTo>
                  <a:lnTo>
                    <a:pt x="1724" y="2280"/>
                  </a:lnTo>
                  <a:lnTo>
                    <a:pt x="1724" y="2280"/>
                  </a:lnTo>
                  <a:lnTo>
                    <a:pt x="1728" y="2282"/>
                  </a:lnTo>
                  <a:lnTo>
                    <a:pt x="1722" y="2282"/>
                  </a:lnTo>
                  <a:lnTo>
                    <a:pt x="1718" y="2282"/>
                  </a:lnTo>
                  <a:lnTo>
                    <a:pt x="1724" y="2280"/>
                  </a:lnTo>
                  <a:lnTo>
                    <a:pt x="1724" y="2280"/>
                  </a:lnTo>
                  <a:close/>
                  <a:moveTo>
                    <a:pt x="1756" y="2616"/>
                  </a:moveTo>
                  <a:lnTo>
                    <a:pt x="1756" y="2616"/>
                  </a:lnTo>
                  <a:lnTo>
                    <a:pt x="1706" y="2626"/>
                  </a:lnTo>
                  <a:lnTo>
                    <a:pt x="1706" y="2626"/>
                  </a:lnTo>
                  <a:lnTo>
                    <a:pt x="1714" y="2620"/>
                  </a:lnTo>
                  <a:lnTo>
                    <a:pt x="1724" y="2616"/>
                  </a:lnTo>
                  <a:lnTo>
                    <a:pt x="1750" y="2606"/>
                  </a:lnTo>
                  <a:lnTo>
                    <a:pt x="1760" y="2604"/>
                  </a:lnTo>
                  <a:lnTo>
                    <a:pt x="1766" y="2604"/>
                  </a:lnTo>
                  <a:lnTo>
                    <a:pt x="1766" y="2606"/>
                  </a:lnTo>
                  <a:lnTo>
                    <a:pt x="1766" y="2608"/>
                  </a:lnTo>
                  <a:lnTo>
                    <a:pt x="1756" y="2616"/>
                  </a:lnTo>
                  <a:lnTo>
                    <a:pt x="1756" y="2616"/>
                  </a:lnTo>
                  <a:lnTo>
                    <a:pt x="1752" y="2620"/>
                  </a:lnTo>
                  <a:lnTo>
                    <a:pt x="1756" y="2616"/>
                  </a:lnTo>
                  <a:lnTo>
                    <a:pt x="1756" y="2616"/>
                  </a:lnTo>
                  <a:close/>
                  <a:moveTo>
                    <a:pt x="1784" y="116"/>
                  </a:moveTo>
                  <a:lnTo>
                    <a:pt x="1784" y="116"/>
                  </a:lnTo>
                  <a:lnTo>
                    <a:pt x="1780" y="120"/>
                  </a:lnTo>
                  <a:lnTo>
                    <a:pt x="1776" y="124"/>
                  </a:lnTo>
                  <a:lnTo>
                    <a:pt x="1762" y="130"/>
                  </a:lnTo>
                  <a:lnTo>
                    <a:pt x="1750" y="136"/>
                  </a:lnTo>
                  <a:lnTo>
                    <a:pt x="1744" y="140"/>
                  </a:lnTo>
                  <a:lnTo>
                    <a:pt x="1740" y="144"/>
                  </a:lnTo>
                  <a:lnTo>
                    <a:pt x="1740" y="144"/>
                  </a:lnTo>
                  <a:lnTo>
                    <a:pt x="1738" y="146"/>
                  </a:lnTo>
                  <a:lnTo>
                    <a:pt x="1742" y="142"/>
                  </a:lnTo>
                  <a:lnTo>
                    <a:pt x="1760" y="124"/>
                  </a:lnTo>
                  <a:lnTo>
                    <a:pt x="1780" y="110"/>
                  </a:lnTo>
                  <a:lnTo>
                    <a:pt x="1782" y="110"/>
                  </a:lnTo>
                  <a:lnTo>
                    <a:pt x="1784" y="110"/>
                  </a:lnTo>
                  <a:lnTo>
                    <a:pt x="1784" y="112"/>
                  </a:lnTo>
                  <a:lnTo>
                    <a:pt x="1784" y="116"/>
                  </a:lnTo>
                  <a:lnTo>
                    <a:pt x="1784" y="116"/>
                  </a:lnTo>
                  <a:lnTo>
                    <a:pt x="1782" y="118"/>
                  </a:lnTo>
                  <a:lnTo>
                    <a:pt x="1784" y="116"/>
                  </a:lnTo>
                  <a:lnTo>
                    <a:pt x="1784" y="116"/>
                  </a:lnTo>
                  <a:close/>
                  <a:moveTo>
                    <a:pt x="1864" y="150"/>
                  </a:moveTo>
                  <a:lnTo>
                    <a:pt x="1864" y="150"/>
                  </a:lnTo>
                  <a:lnTo>
                    <a:pt x="1860" y="144"/>
                  </a:lnTo>
                  <a:lnTo>
                    <a:pt x="1858" y="136"/>
                  </a:lnTo>
                  <a:lnTo>
                    <a:pt x="1858" y="128"/>
                  </a:lnTo>
                  <a:lnTo>
                    <a:pt x="1860" y="122"/>
                  </a:lnTo>
                  <a:lnTo>
                    <a:pt x="1860" y="118"/>
                  </a:lnTo>
                  <a:lnTo>
                    <a:pt x="1864" y="116"/>
                  </a:lnTo>
                  <a:lnTo>
                    <a:pt x="1868" y="116"/>
                  </a:lnTo>
                  <a:lnTo>
                    <a:pt x="1874" y="116"/>
                  </a:lnTo>
                  <a:lnTo>
                    <a:pt x="1888" y="122"/>
                  </a:lnTo>
                  <a:lnTo>
                    <a:pt x="1888" y="122"/>
                  </a:lnTo>
                  <a:lnTo>
                    <a:pt x="1888" y="136"/>
                  </a:lnTo>
                  <a:lnTo>
                    <a:pt x="1886" y="140"/>
                  </a:lnTo>
                  <a:lnTo>
                    <a:pt x="1884" y="144"/>
                  </a:lnTo>
                  <a:lnTo>
                    <a:pt x="1880" y="148"/>
                  </a:lnTo>
                  <a:lnTo>
                    <a:pt x="1876" y="150"/>
                  </a:lnTo>
                  <a:lnTo>
                    <a:pt x="1864" y="150"/>
                  </a:lnTo>
                  <a:lnTo>
                    <a:pt x="1864" y="150"/>
                  </a:lnTo>
                  <a:lnTo>
                    <a:pt x="1866" y="150"/>
                  </a:lnTo>
                  <a:lnTo>
                    <a:pt x="1864" y="150"/>
                  </a:lnTo>
                  <a:lnTo>
                    <a:pt x="1864" y="150"/>
                  </a:lnTo>
                  <a:close/>
                  <a:moveTo>
                    <a:pt x="1906" y="2380"/>
                  </a:moveTo>
                  <a:lnTo>
                    <a:pt x="1906" y="2380"/>
                  </a:lnTo>
                  <a:lnTo>
                    <a:pt x="1906" y="2380"/>
                  </a:lnTo>
                  <a:lnTo>
                    <a:pt x="1904" y="2378"/>
                  </a:lnTo>
                  <a:lnTo>
                    <a:pt x="1894" y="2372"/>
                  </a:lnTo>
                  <a:lnTo>
                    <a:pt x="1886" y="2364"/>
                  </a:lnTo>
                  <a:lnTo>
                    <a:pt x="1884" y="2362"/>
                  </a:lnTo>
                  <a:lnTo>
                    <a:pt x="1886" y="2362"/>
                  </a:lnTo>
                  <a:lnTo>
                    <a:pt x="1886" y="2362"/>
                  </a:lnTo>
                  <a:lnTo>
                    <a:pt x="1894" y="2358"/>
                  </a:lnTo>
                  <a:lnTo>
                    <a:pt x="1902" y="2356"/>
                  </a:lnTo>
                  <a:lnTo>
                    <a:pt x="1906" y="2356"/>
                  </a:lnTo>
                  <a:lnTo>
                    <a:pt x="1910" y="2358"/>
                  </a:lnTo>
                  <a:lnTo>
                    <a:pt x="1910" y="2362"/>
                  </a:lnTo>
                  <a:lnTo>
                    <a:pt x="1910" y="2366"/>
                  </a:lnTo>
                  <a:lnTo>
                    <a:pt x="1906" y="2380"/>
                  </a:lnTo>
                  <a:lnTo>
                    <a:pt x="1906" y="2380"/>
                  </a:lnTo>
                  <a:lnTo>
                    <a:pt x="1906" y="2376"/>
                  </a:lnTo>
                  <a:lnTo>
                    <a:pt x="1906" y="2380"/>
                  </a:lnTo>
                  <a:lnTo>
                    <a:pt x="1906" y="2380"/>
                  </a:lnTo>
                  <a:close/>
                  <a:moveTo>
                    <a:pt x="1964" y="50"/>
                  </a:moveTo>
                  <a:lnTo>
                    <a:pt x="1964" y="50"/>
                  </a:lnTo>
                  <a:lnTo>
                    <a:pt x="1902" y="50"/>
                  </a:lnTo>
                  <a:lnTo>
                    <a:pt x="1902" y="50"/>
                  </a:lnTo>
                  <a:lnTo>
                    <a:pt x="1944" y="50"/>
                  </a:lnTo>
                  <a:lnTo>
                    <a:pt x="1966" y="50"/>
                  </a:lnTo>
                  <a:lnTo>
                    <a:pt x="1964" y="50"/>
                  </a:lnTo>
                  <a:lnTo>
                    <a:pt x="1964" y="50"/>
                  </a:lnTo>
                  <a:close/>
                  <a:moveTo>
                    <a:pt x="2658" y="288"/>
                  </a:moveTo>
                  <a:lnTo>
                    <a:pt x="2658" y="288"/>
                  </a:lnTo>
                  <a:lnTo>
                    <a:pt x="2664" y="292"/>
                  </a:lnTo>
                  <a:lnTo>
                    <a:pt x="2666" y="296"/>
                  </a:lnTo>
                  <a:lnTo>
                    <a:pt x="2664" y="296"/>
                  </a:lnTo>
                  <a:lnTo>
                    <a:pt x="2660" y="296"/>
                  </a:lnTo>
                  <a:lnTo>
                    <a:pt x="2654" y="294"/>
                  </a:lnTo>
                  <a:lnTo>
                    <a:pt x="2654" y="292"/>
                  </a:lnTo>
                  <a:lnTo>
                    <a:pt x="2658" y="288"/>
                  </a:lnTo>
                  <a:lnTo>
                    <a:pt x="2658" y="288"/>
                  </a:lnTo>
                  <a:lnTo>
                    <a:pt x="2658" y="290"/>
                  </a:lnTo>
                  <a:lnTo>
                    <a:pt x="2656" y="290"/>
                  </a:lnTo>
                  <a:lnTo>
                    <a:pt x="2656" y="290"/>
                  </a:lnTo>
                  <a:lnTo>
                    <a:pt x="2658" y="288"/>
                  </a:lnTo>
                  <a:lnTo>
                    <a:pt x="2658" y="288"/>
                  </a:lnTo>
                  <a:close/>
                  <a:moveTo>
                    <a:pt x="2556" y="72"/>
                  </a:moveTo>
                  <a:lnTo>
                    <a:pt x="2556" y="72"/>
                  </a:lnTo>
                  <a:lnTo>
                    <a:pt x="2556" y="76"/>
                  </a:lnTo>
                  <a:lnTo>
                    <a:pt x="2556" y="78"/>
                  </a:lnTo>
                  <a:lnTo>
                    <a:pt x="2554" y="78"/>
                  </a:lnTo>
                  <a:lnTo>
                    <a:pt x="2552" y="78"/>
                  </a:lnTo>
                  <a:lnTo>
                    <a:pt x="2550" y="76"/>
                  </a:lnTo>
                  <a:lnTo>
                    <a:pt x="2550" y="72"/>
                  </a:lnTo>
                  <a:lnTo>
                    <a:pt x="2552" y="72"/>
                  </a:lnTo>
                  <a:lnTo>
                    <a:pt x="2556" y="72"/>
                  </a:lnTo>
                  <a:lnTo>
                    <a:pt x="2556" y="72"/>
                  </a:lnTo>
                  <a:lnTo>
                    <a:pt x="2556" y="72"/>
                  </a:lnTo>
                  <a:lnTo>
                    <a:pt x="2554" y="72"/>
                  </a:lnTo>
                  <a:lnTo>
                    <a:pt x="2554" y="72"/>
                  </a:lnTo>
                  <a:lnTo>
                    <a:pt x="2556" y="72"/>
                  </a:lnTo>
                  <a:lnTo>
                    <a:pt x="2556" y="72"/>
                  </a:lnTo>
                  <a:close/>
                  <a:moveTo>
                    <a:pt x="2376" y="120"/>
                  </a:moveTo>
                  <a:lnTo>
                    <a:pt x="2376" y="120"/>
                  </a:lnTo>
                  <a:lnTo>
                    <a:pt x="2380" y="122"/>
                  </a:lnTo>
                  <a:lnTo>
                    <a:pt x="2380" y="122"/>
                  </a:lnTo>
                  <a:lnTo>
                    <a:pt x="2378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close/>
                  <a:moveTo>
                    <a:pt x="2352" y="130"/>
                  </a:moveTo>
                  <a:lnTo>
                    <a:pt x="2352" y="130"/>
                  </a:lnTo>
                  <a:lnTo>
                    <a:pt x="2364" y="134"/>
                  </a:lnTo>
                  <a:lnTo>
                    <a:pt x="2364" y="136"/>
                  </a:lnTo>
                  <a:lnTo>
                    <a:pt x="2362" y="136"/>
                  </a:lnTo>
                  <a:lnTo>
                    <a:pt x="2356" y="134"/>
                  </a:lnTo>
                  <a:lnTo>
                    <a:pt x="2352" y="132"/>
                  </a:lnTo>
                  <a:lnTo>
                    <a:pt x="2352" y="130"/>
                  </a:lnTo>
                  <a:lnTo>
                    <a:pt x="2352" y="130"/>
                  </a:lnTo>
                  <a:lnTo>
                    <a:pt x="2352" y="132"/>
                  </a:lnTo>
                  <a:lnTo>
                    <a:pt x="2352" y="130"/>
                  </a:lnTo>
                  <a:lnTo>
                    <a:pt x="2352" y="130"/>
                  </a:lnTo>
                  <a:close/>
                  <a:moveTo>
                    <a:pt x="2350" y="716"/>
                  </a:moveTo>
                  <a:lnTo>
                    <a:pt x="2350" y="716"/>
                  </a:lnTo>
                  <a:lnTo>
                    <a:pt x="2358" y="726"/>
                  </a:lnTo>
                  <a:lnTo>
                    <a:pt x="2358" y="730"/>
                  </a:lnTo>
                  <a:lnTo>
                    <a:pt x="2358" y="734"/>
                  </a:lnTo>
                  <a:lnTo>
                    <a:pt x="2356" y="738"/>
                  </a:lnTo>
                  <a:lnTo>
                    <a:pt x="2352" y="740"/>
                  </a:lnTo>
                  <a:lnTo>
                    <a:pt x="2338" y="744"/>
                  </a:lnTo>
                  <a:lnTo>
                    <a:pt x="2338" y="744"/>
                  </a:lnTo>
                  <a:lnTo>
                    <a:pt x="2332" y="734"/>
                  </a:lnTo>
                  <a:lnTo>
                    <a:pt x="2330" y="728"/>
                  </a:lnTo>
                  <a:lnTo>
                    <a:pt x="2330" y="726"/>
                  </a:lnTo>
                  <a:lnTo>
                    <a:pt x="2332" y="722"/>
                  </a:lnTo>
                  <a:lnTo>
                    <a:pt x="2336" y="720"/>
                  </a:lnTo>
                  <a:lnTo>
                    <a:pt x="2350" y="716"/>
                  </a:lnTo>
                  <a:lnTo>
                    <a:pt x="2350" y="716"/>
                  </a:lnTo>
                  <a:lnTo>
                    <a:pt x="2352" y="716"/>
                  </a:lnTo>
                  <a:lnTo>
                    <a:pt x="2350" y="716"/>
                  </a:lnTo>
                  <a:lnTo>
                    <a:pt x="2344" y="714"/>
                  </a:lnTo>
                  <a:lnTo>
                    <a:pt x="2342" y="714"/>
                  </a:lnTo>
                  <a:lnTo>
                    <a:pt x="2350" y="716"/>
                  </a:lnTo>
                  <a:lnTo>
                    <a:pt x="2350" y="716"/>
                  </a:lnTo>
                  <a:close/>
                  <a:moveTo>
                    <a:pt x="2328" y="800"/>
                  </a:moveTo>
                  <a:lnTo>
                    <a:pt x="2328" y="800"/>
                  </a:lnTo>
                  <a:lnTo>
                    <a:pt x="2336" y="794"/>
                  </a:lnTo>
                  <a:lnTo>
                    <a:pt x="2342" y="790"/>
                  </a:lnTo>
                  <a:lnTo>
                    <a:pt x="2348" y="790"/>
                  </a:lnTo>
                  <a:lnTo>
                    <a:pt x="2352" y="792"/>
                  </a:lnTo>
                  <a:lnTo>
                    <a:pt x="2356" y="796"/>
                  </a:lnTo>
                  <a:lnTo>
                    <a:pt x="2358" y="802"/>
                  </a:lnTo>
                  <a:lnTo>
                    <a:pt x="2360" y="810"/>
                  </a:lnTo>
                  <a:lnTo>
                    <a:pt x="2360" y="822"/>
                  </a:lnTo>
                  <a:lnTo>
                    <a:pt x="2360" y="822"/>
                  </a:lnTo>
                  <a:lnTo>
                    <a:pt x="2350" y="826"/>
                  </a:lnTo>
                  <a:lnTo>
                    <a:pt x="2342" y="830"/>
                  </a:lnTo>
                  <a:lnTo>
                    <a:pt x="2334" y="830"/>
                  </a:lnTo>
                  <a:lnTo>
                    <a:pt x="2330" y="828"/>
                  </a:lnTo>
                  <a:lnTo>
                    <a:pt x="2326" y="824"/>
                  </a:lnTo>
                  <a:lnTo>
                    <a:pt x="2326" y="818"/>
                  </a:lnTo>
                  <a:lnTo>
                    <a:pt x="2326" y="81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close/>
                  <a:moveTo>
                    <a:pt x="2248" y="276"/>
                  </a:moveTo>
                  <a:lnTo>
                    <a:pt x="2248" y="276"/>
                  </a:lnTo>
                  <a:lnTo>
                    <a:pt x="2256" y="278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46" y="276"/>
                  </a:lnTo>
                  <a:lnTo>
                    <a:pt x="2248" y="276"/>
                  </a:lnTo>
                  <a:lnTo>
                    <a:pt x="2248" y="276"/>
                  </a:lnTo>
                  <a:close/>
                  <a:moveTo>
                    <a:pt x="2200" y="212"/>
                  </a:moveTo>
                  <a:lnTo>
                    <a:pt x="2200" y="212"/>
                  </a:lnTo>
                  <a:lnTo>
                    <a:pt x="2210" y="220"/>
                  </a:lnTo>
                  <a:lnTo>
                    <a:pt x="2212" y="222"/>
                  </a:lnTo>
                  <a:lnTo>
                    <a:pt x="2210" y="224"/>
                  </a:lnTo>
                  <a:lnTo>
                    <a:pt x="2204" y="220"/>
                  </a:lnTo>
                  <a:lnTo>
                    <a:pt x="2202" y="216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close/>
                  <a:moveTo>
                    <a:pt x="2188" y="452"/>
                  </a:moveTo>
                  <a:lnTo>
                    <a:pt x="2188" y="452"/>
                  </a:lnTo>
                  <a:lnTo>
                    <a:pt x="2192" y="452"/>
                  </a:lnTo>
                  <a:lnTo>
                    <a:pt x="2190" y="450"/>
                  </a:lnTo>
                  <a:lnTo>
                    <a:pt x="2186" y="450"/>
                  </a:lnTo>
                  <a:lnTo>
                    <a:pt x="2188" y="452"/>
                  </a:lnTo>
                  <a:lnTo>
                    <a:pt x="2188" y="452"/>
                  </a:lnTo>
                  <a:lnTo>
                    <a:pt x="2190" y="452"/>
                  </a:lnTo>
                  <a:lnTo>
                    <a:pt x="2188" y="450"/>
                  </a:lnTo>
                  <a:lnTo>
                    <a:pt x="2186" y="450"/>
                  </a:lnTo>
                  <a:lnTo>
                    <a:pt x="2188" y="452"/>
                  </a:lnTo>
                  <a:lnTo>
                    <a:pt x="2188" y="452"/>
                  </a:lnTo>
                  <a:close/>
                  <a:moveTo>
                    <a:pt x="2046" y="234"/>
                  </a:moveTo>
                  <a:lnTo>
                    <a:pt x="2046" y="234"/>
                  </a:lnTo>
                  <a:lnTo>
                    <a:pt x="2046" y="230"/>
                  </a:lnTo>
                  <a:lnTo>
                    <a:pt x="2046" y="226"/>
                  </a:lnTo>
                  <a:lnTo>
                    <a:pt x="2044" y="216"/>
                  </a:lnTo>
                  <a:lnTo>
                    <a:pt x="2038" y="202"/>
                  </a:lnTo>
                  <a:lnTo>
                    <a:pt x="2038" y="202"/>
                  </a:lnTo>
                  <a:lnTo>
                    <a:pt x="2050" y="194"/>
                  </a:lnTo>
                  <a:lnTo>
                    <a:pt x="2062" y="190"/>
                  </a:lnTo>
                  <a:lnTo>
                    <a:pt x="2072" y="186"/>
                  </a:lnTo>
                  <a:lnTo>
                    <a:pt x="2082" y="186"/>
                  </a:lnTo>
                  <a:lnTo>
                    <a:pt x="2092" y="188"/>
                  </a:lnTo>
                  <a:lnTo>
                    <a:pt x="2098" y="190"/>
                  </a:lnTo>
                  <a:lnTo>
                    <a:pt x="2104" y="194"/>
                  </a:lnTo>
                  <a:lnTo>
                    <a:pt x="2108" y="198"/>
                  </a:lnTo>
                  <a:lnTo>
                    <a:pt x="2112" y="204"/>
                  </a:lnTo>
                  <a:lnTo>
                    <a:pt x="2112" y="210"/>
                  </a:lnTo>
                  <a:lnTo>
                    <a:pt x="2110" y="218"/>
                  </a:lnTo>
                  <a:lnTo>
                    <a:pt x="2106" y="224"/>
                  </a:lnTo>
                  <a:lnTo>
                    <a:pt x="2100" y="230"/>
                  </a:lnTo>
                  <a:lnTo>
                    <a:pt x="2090" y="238"/>
                  </a:lnTo>
                  <a:lnTo>
                    <a:pt x="2078" y="242"/>
                  </a:lnTo>
                  <a:lnTo>
                    <a:pt x="2064" y="248"/>
                  </a:lnTo>
                  <a:lnTo>
                    <a:pt x="2064" y="248"/>
                  </a:lnTo>
                  <a:lnTo>
                    <a:pt x="2068" y="244"/>
                  </a:lnTo>
                  <a:lnTo>
                    <a:pt x="2064" y="244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60" y="238"/>
                  </a:lnTo>
                  <a:lnTo>
                    <a:pt x="2060" y="236"/>
                  </a:lnTo>
                  <a:lnTo>
                    <a:pt x="2058" y="236"/>
                  </a:lnTo>
                  <a:lnTo>
                    <a:pt x="2054" y="238"/>
                  </a:lnTo>
                  <a:lnTo>
                    <a:pt x="2050" y="236"/>
                  </a:lnTo>
                  <a:lnTo>
                    <a:pt x="2046" y="234"/>
                  </a:lnTo>
                  <a:lnTo>
                    <a:pt x="2046" y="234"/>
                  </a:lnTo>
                  <a:lnTo>
                    <a:pt x="2048" y="232"/>
                  </a:lnTo>
                  <a:lnTo>
                    <a:pt x="2050" y="234"/>
                  </a:lnTo>
                  <a:lnTo>
                    <a:pt x="2048" y="234"/>
                  </a:lnTo>
                  <a:lnTo>
                    <a:pt x="2046" y="234"/>
                  </a:lnTo>
                  <a:lnTo>
                    <a:pt x="2046" y="234"/>
                  </a:lnTo>
                  <a:close/>
                  <a:moveTo>
                    <a:pt x="2052" y="1564"/>
                  </a:moveTo>
                  <a:lnTo>
                    <a:pt x="2052" y="1564"/>
                  </a:lnTo>
                  <a:lnTo>
                    <a:pt x="2052" y="1564"/>
                  </a:lnTo>
                  <a:lnTo>
                    <a:pt x="2054" y="1564"/>
                  </a:lnTo>
                  <a:lnTo>
                    <a:pt x="2058" y="1568"/>
                  </a:lnTo>
                  <a:lnTo>
                    <a:pt x="2058" y="1570"/>
                  </a:lnTo>
                  <a:lnTo>
                    <a:pt x="2056" y="1570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close/>
                  <a:moveTo>
                    <a:pt x="2074" y="4116"/>
                  </a:moveTo>
                  <a:lnTo>
                    <a:pt x="2074" y="4116"/>
                  </a:lnTo>
                  <a:lnTo>
                    <a:pt x="2050" y="4114"/>
                  </a:lnTo>
                  <a:lnTo>
                    <a:pt x="2052" y="4114"/>
                  </a:lnTo>
                  <a:lnTo>
                    <a:pt x="2066" y="4114"/>
                  </a:lnTo>
                  <a:lnTo>
                    <a:pt x="2074" y="4116"/>
                  </a:lnTo>
                  <a:lnTo>
                    <a:pt x="2074" y="4116"/>
                  </a:lnTo>
                  <a:lnTo>
                    <a:pt x="2070" y="4116"/>
                  </a:lnTo>
                  <a:lnTo>
                    <a:pt x="2074" y="4116"/>
                  </a:lnTo>
                  <a:lnTo>
                    <a:pt x="2074" y="4116"/>
                  </a:lnTo>
                  <a:close/>
                  <a:moveTo>
                    <a:pt x="2104" y="2320"/>
                  </a:moveTo>
                  <a:lnTo>
                    <a:pt x="2104" y="2320"/>
                  </a:lnTo>
                  <a:lnTo>
                    <a:pt x="2102" y="2308"/>
                  </a:lnTo>
                  <a:lnTo>
                    <a:pt x="2102" y="2294"/>
                  </a:lnTo>
                  <a:lnTo>
                    <a:pt x="2104" y="2280"/>
                  </a:lnTo>
                  <a:lnTo>
                    <a:pt x="2108" y="2268"/>
                  </a:lnTo>
                  <a:lnTo>
                    <a:pt x="2110" y="2264"/>
                  </a:lnTo>
                  <a:lnTo>
                    <a:pt x="2114" y="2264"/>
                  </a:lnTo>
                  <a:lnTo>
                    <a:pt x="2118" y="2264"/>
                  </a:lnTo>
                  <a:lnTo>
                    <a:pt x="2124" y="2268"/>
                  </a:lnTo>
                  <a:lnTo>
                    <a:pt x="2132" y="2276"/>
                  </a:lnTo>
                  <a:lnTo>
                    <a:pt x="2142" y="2286"/>
                  </a:lnTo>
                  <a:lnTo>
                    <a:pt x="2142" y="2286"/>
                  </a:lnTo>
                  <a:lnTo>
                    <a:pt x="2136" y="2300"/>
                  </a:lnTo>
                  <a:lnTo>
                    <a:pt x="2128" y="2308"/>
                  </a:lnTo>
                  <a:lnTo>
                    <a:pt x="2116" y="2316"/>
                  </a:lnTo>
                  <a:lnTo>
                    <a:pt x="2104" y="2320"/>
                  </a:lnTo>
                  <a:lnTo>
                    <a:pt x="2104" y="2320"/>
                  </a:lnTo>
                  <a:lnTo>
                    <a:pt x="2108" y="2316"/>
                  </a:lnTo>
                  <a:lnTo>
                    <a:pt x="2104" y="2320"/>
                  </a:lnTo>
                  <a:lnTo>
                    <a:pt x="2104" y="2320"/>
                  </a:lnTo>
                  <a:close/>
                  <a:moveTo>
                    <a:pt x="2168" y="2416"/>
                  </a:moveTo>
                  <a:lnTo>
                    <a:pt x="2168" y="2416"/>
                  </a:lnTo>
                  <a:lnTo>
                    <a:pt x="2168" y="2416"/>
                  </a:lnTo>
                  <a:lnTo>
                    <a:pt x="2168" y="2414"/>
                  </a:lnTo>
                  <a:lnTo>
                    <a:pt x="2170" y="2406"/>
                  </a:lnTo>
                  <a:lnTo>
                    <a:pt x="2174" y="2394"/>
                  </a:lnTo>
                  <a:lnTo>
                    <a:pt x="2180" y="2382"/>
                  </a:lnTo>
                  <a:lnTo>
                    <a:pt x="2190" y="2372"/>
                  </a:lnTo>
                  <a:lnTo>
                    <a:pt x="2194" y="2370"/>
                  </a:lnTo>
                  <a:lnTo>
                    <a:pt x="2200" y="2368"/>
                  </a:lnTo>
                  <a:lnTo>
                    <a:pt x="2206" y="2370"/>
                  </a:lnTo>
                  <a:lnTo>
                    <a:pt x="2212" y="2374"/>
                  </a:lnTo>
                  <a:lnTo>
                    <a:pt x="2218" y="2380"/>
                  </a:lnTo>
                  <a:lnTo>
                    <a:pt x="2224" y="2390"/>
                  </a:lnTo>
                  <a:lnTo>
                    <a:pt x="2224" y="2390"/>
                  </a:lnTo>
                  <a:lnTo>
                    <a:pt x="2228" y="2400"/>
                  </a:lnTo>
                  <a:lnTo>
                    <a:pt x="2230" y="2406"/>
                  </a:lnTo>
                  <a:lnTo>
                    <a:pt x="2230" y="2412"/>
                  </a:lnTo>
                  <a:lnTo>
                    <a:pt x="2228" y="2416"/>
                  </a:lnTo>
                  <a:lnTo>
                    <a:pt x="2224" y="2418"/>
                  </a:lnTo>
                  <a:lnTo>
                    <a:pt x="2220" y="2420"/>
                  </a:lnTo>
                  <a:lnTo>
                    <a:pt x="2208" y="2422"/>
                  </a:lnTo>
                  <a:lnTo>
                    <a:pt x="2196" y="2422"/>
                  </a:lnTo>
                  <a:lnTo>
                    <a:pt x="2184" y="2420"/>
                  </a:lnTo>
                  <a:lnTo>
                    <a:pt x="2168" y="2416"/>
                  </a:lnTo>
                  <a:lnTo>
                    <a:pt x="2168" y="2416"/>
                  </a:lnTo>
                  <a:lnTo>
                    <a:pt x="2172" y="2416"/>
                  </a:lnTo>
                  <a:lnTo>
                    <a:pt x="2168" y="2416"/>
                  </a:lnTo>
                  <a:lnTo>
                    <a:pt x="2168" y="2416"/>
                  </a:lnTo>
                  <a:close/>
                  <a:moveTo>
                    <a:pt x="2226" y="2664"/>
                  </a:moveTo>
                  <a:lnTo>
                    <a:pt x="2226" y="2664"/>
                  </a:lnTo>
                  <a:lnTo>
                    <a:pt x="2182" y="2666"/>
                  </a:lnTo>
                  <a:lnTo>
                    <a:pt x="2182" y="2666"/>
                  </a:lnTo>
                  <a:lnTo>
                    <a:pt x="2190" y="2654"/>
                  </a:lnTo>
                  <a:lnTo>
                    <a:pt x="2190" y="2654"/>
                  </a:lnTo>
                  <a:lnTo>
                    <a:pt x="2188" y="2654"/>
                  </a:lnTo>
                  <a:lnTo>
                    <a:pt x="2184" y="2656"/>
                  </a:lnTo>
                  <a:lnTo>
                    <a:pt x="2182" y="2656"/>
                  </a:lnTo>
                  <a:lnTo>
                    <a:pt x="2180" y="2652"/>
                  </a:lnTo>
                  <a:lnTo>
                    <a:pt x="2180" y="2652"/>
                  </a:lnTo>
                  <a:lnTo>
                    <a:pt x="2194" y="2644"/>
                  </a:lnTo>
                  <a:lnTo>
                    <a:pt x="2208" y="2638"/>
                  </a:lnTo>
                  <a:lnTo>
                    <a:pt x="2222" y="2636"/>
                  </a:lnTo>
                  <a:lnTo>
                    <a:pt x="2238" y="2634"/>
                  </a:lnTo>
                  <a:lnTo>
                    <a:pt x="2238" y="2634"/>
                  </a:lnTo>
                  <a:lnTo>
                    <a:pt x="2240" y="2644"/>
                  </a:lnTo>
                  <a:lnTo>
                    <a:pt x="2238" y="2652"/>
                  </a:lnTo>
                  <a:lnTo>
                    <a:pt x="2234" y="2658"/>
                  </a:lnTo>
                  <a:lnTo>
                    <a:pt x="2226" y="2664"/>
                  </a:lnTo>
                  <a:lnTo>
                    <a:pt x="2226" y="2664"/>
                  </a:lnTo>
                  <a:lnTo>
                    <a:pt x="2220" y="2666"/>
                  </a:lnTo>
                  <a:lnTo>
                    <a:pt x="2224" y="2664"/>
                  </a:lnTo>
                  <a:lnTo>
                    <a:pt x="2228" y="2662"/>
                  </a:lnTo>
                  <a:lnTo>
                    <a:pt x="2226" y="2664"/>
                  </a:lnTo>
                  <a:lnTo>
                    <a:pt x="2226" y="2664"/>
                  </a:lnTo>
                  <a:close/>
                  <a:moveTo>
                    <a:pt x="2190" y="1914"/>
                  </a:moveTo>
                  <a:lnTo>
                    <a:pt x="2190" y="1914"/>
                  </a:lnTo>
                  <a:lnTo>
                    <a:pt x="2188" y="1906"/>
                  </a:lnTo>
                  <a:lnTo>
                    <a:pt x="2188" y="1900"/>
                  </a:lnTo>
                  <a:lnTo>
                    <a:pt x="2190" y="1896"/>
                  </a:lnTo>
                  <a:lnTo>
                    <a:pt x="2192" y="1892"/>
                  </a:lnTo>
                  <a:lnTo>
                    <a:pt x="2198" y="1888"/>
                  </a:lnTo>
                  <a:lnTo>
                    <a:pt x="2204" y="1884"/>
                  </a:lnTo>
                  <a:lnTo>
                    <a:pt x="2220" y="1882"/>
                  </a:lnTo>
                  <a:lnTo>
                    <a:pt x="2238" y="1882"/>
                  </a:lnTo>
                  <a:lnTo>
                    <a:pt x="2258" y="1884"/>
                  </a:lnTo>
                  <a:lnTo>
                    <a:pt x="2278" y="1890"/>
                  </a:lnTo>
                  <a:lnTo>
                    <a:pt x="2294" y="1898"/>
                  </a:lnTo>
                  <a:lnTo>
                    <a:pt x="2294" y="1898"/>
                  </a:lnTo>
                  <a:lnTo>
                    <a:pt x="2282" y="1906"/>
                  </a:lnTo>
                  <a:lnTo>
                    <a:pt x="2270" y="1912"/>
                  </a:lnTo>
                  <a:lnTo>
                    <a:pt x="2258" y="1916"/>
                  </a:lnTo>
                  <a:lnTo>
                    <a:pt x="2244" y="1920"/>
                  </a:lnTo>
                  <a:lnTo>
                    <a:pt x="2232" y="1920"/>
                  </a:lnTo>
                  <a:lnTo>
                    <a:pt x="2218" y="1920"/>
                  </a:lnTo>
                  <a:lnTo>
                    <a:pt x="2204" y="1918"/>
                  </a:lnTo>
                  <a:lnTo>
                    <a:pt x="2190" y="1914"/>
                  </a:lnTo>
                  <a:lnTo>
                    <a:pt x="2190" y="1914"/>
                  </a:lnTo>
                  <a:lnTo>
                    <a:pt x="2202" y="1916"/>
                  </a:lnTo>
                  <a:lnTo>
                    <a:pt x="2190" y="1914"/>
                  </a:lnTo>
                  <a:lnTo>
                    <a:pt x="2190" y="1914"/>
                  </a:lnTo>
                  <a:close/>
                  <a:moveTo>
                    <a:pt x="2312" y="1458"/>
                  </a:moveTo>
                  <a:lnTo>
                    <a:pt x="2312" y="1458"/>
                  </a:lnTo>
                  <a:lnTo>
                    <a:pt x="2314" y="1462"/>
                  </a:lnTo>
                  <a:lnTo>
                    <a:pt x="2312" y="1458"/>
                  </a:lnTo>
                  <a:lnTo>
                    <a:pt x="2312" y="1458"/>
                  </a:lnTo>
                  <a:lnTo>
                    <a:pt x="2310" y="1460"/>
                  </a:lnTo>
                  <a:lnTo>
                    <a:pt x="2312" y="1458"/>
                  </a:lnTo>
                  <a:lnTo>
                    <a:pt x="2312" y="1458"/>
                  </a:lnTo>
                  <a:close/>
                  <a:moveTo>
                    <a:pt x="2346" y="2136"/>
                  </a:move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2"/>
                  </a:lnTo>
                  <a:lnTo>
                    <a:pt x="2344" y="2130"/>
                  </a:lnTo>
                  <a:lnTo>
                    <a:pt x="2338" y="2126"/>
                  </a:lnTo>
                  <a:lnTo>
                    <a:pt x="2338" y="2126"/>
                  </a:lnTo>
                  <a:lnTo>
                    <a:pt x="2348" y="2126"/>
                  </a:lnTo>
                  <a:lnTo>
                    <a:pt x="2350" y="2128"/>
                  </a:lnTo>
                  <a:lnTo>
                    <a:pt x="2350" y="2130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close/>
                  <a:moveTo>
                    <a:pt x="2320" y="1466"/>
                  </a:moveTo>
                  <a:lnTo>
                    <a:pt x="2320" y="1466"/>
                  </a:lnTo>
                  <a:lnTo>
                    <a:pt x="2326" y="1460"/>
                  </a:lnTo>
                  <a:lnTo>
                    <a:pt x="2326" y="1460"/>
                  </a:lnTo>
                  <a:lnTo>
                    <a:pt x="2326" y="1462"/>
                  </a:lnTo>
                  <a:lnTo>
                    <a:pt x="2328" y="1462"/>
                  </a:lnTo>
                  <a:lnTo>
                    <a:pt x="2332" y="1462"/>
                  </a:lnTo>
                  <a:lnTo>
                    <a:pt x="2336" y="1458"/>
                  </a:lnTo>
                  <a:lnTo>
                    <a:pt x="2338" y="1452"/>
                  </a:lnTo>
                  <a:lnTo>
                    <a:pt x="2340" y="1448"/>
                  </a:lnTo>
                  <a:lnTo>
                    <a:pt x="2340" y="1448"/>
                  </a:lnTo>
                  <a:lnTo>
                    <a:pt x="2336" y="1446"/>
                  </a:lnTo>
                  <a:lnTo>
                    <a:pt x="2334" y="1448"/>
                  </a:lnTo>
                  <a:lnTo>
                    <a:pt x="2328" y="1450"/>
                  </a:lnTo>
                  <a:lnTo>
                    <a:pt x="2318" y="1456"/>
                  </a:lnTo>
                  <a:lnTo>
                    <a:pt x="2318" y="1456"/>
                  </a:lnTo>
                  <a:lnTo>
                    <a:pt x="2322" y="1452"/>
                  </a:lnTo>
                  <a:lnTo>
                    <a:pt x="2328" y="1450"/>
                  </a:lnTo>
                  <a:lnTo>
                    <a:pt x="2336" y="1446"/>
                  </a:lnTo>
                  <a:lnTo>
                    <a:pt x="2342" y="1446"/>
                  </a:lnTo>
                  <a:lnTo>
                    <a:pt x="2350" y="1446"/>
                  </a:lnTo>
                  <a:lnTo>
                    <a:pt x="2356" y="1446"/>
                  </a:lnTo>
                  <a:lnTo>
                    <a:pt x="2360" y="1450"/>
                  </a:lnTo>
                  <a:lnTo>
                    <a:pt x="2364" y="1456"/>
                  </a:lnTo>
                  <a:lnTo>
                    <a:pt x="2364" y="1456"/>
                  </a:lnTo>
                  <a:lnTo>
                    <a:pt x="2320" y="1466"/>
                  </a:lnTo>
                  <a:lnTo>
                    <a:pt x="2320" y="1466"/>
                  </a:lnTo>
                  <a:lnTo>
                    <a:pt x="2326" y="1466"/>
                  </a:lnTo>
                  <a:lnTo>
                    <a:pt x="2320" y="1466"/>
                  </a:lnTo>
                  <a:lnTo>
                    <a:pt x="2320" y="1466"/>
                  </a:lnTo>
                  <a:close/>
                  <a:moveTo>
                    <a:pt x="2394" y="382"/>
                  </a:moveTo>
                  <a:lnTo>
                    <a:pt x="2394" y="382"/>
                  </a:lnTo>
                  <a:lnTo>
                    <a:pt x="2374" y="386"/>
                  </a:lnTo>
                  <a:lnTo>
                    <a:pt x="2360" y="388"/>
                  </a:lnTo>
                  <a:lnTo>
                    <a:pt x="2356" y="386"/>
                  </a:lnTo>
                  <a:lnTo>
                    <a:pt x="2350" y="382"/>
                  </a:lnTo>
                  <a:lnTo>
                    <a:pt x="2346" y="378"/>
                  </a:lnTo>
                  <a:lnTo>
                    <a:pt x="2342" y="368"/>
                  </a:lnTo>
                  <a:lnTo>
                    <a:pt x="2342" y="368"/>
                  </a:lnTo>
                  <a:lnTo>
                    <a:pt x="2348" y="358"/>
                  </a:lnTo>
                  <a:lnTo>
                    <a:pt x="2356" y="354"/>
                  </a:lnTo>
                  <a:lnTo>
                    <a:pt x="2362" y="354"/>
                  </a:lnTo>
                  <a:lnTo>
                    <a:pt x="2368" y="356"/>
                  </a:lnTo>
                  <a:lnTo>
                    <a:pt x="2374" y="360"/>
                  </a:lnTo>
                  <a:lnTo>
                    <a:pt x="2380" y="368"/>
                  </a:lnTo>
                  <a:lnTo>
                    <a:pt x="2394" y="382"/>
                  </a:lnTo>
                  <a:lnTo>
                    <a:pt x="2394" y="382"/>
                  </a:lnTo>
                  <a:close/>
                  <a:moveTo>
                    <a:pt x="2448" y="3194"/>
                  </a:moveTo>
                  <a:lnTo>
                    <a:pt x="2448" y="3194"/>
                  </a:lnTo>
                  <a:lnTo>
                    <a:pt x="2458" y="3196"/>
                  </a:lnTo>
                  <a:lnTo>
                    <a:pt x="2448" y="3194"/>
                  </a:lnTo>
                  <a:lnTo>
                    <a:pt x="2448" y="3194"/>
                  </a:lnTo>
                  <a:close/>
                  <a:moveTo>
                    <a:pt x="2460" y="242"/>
                  </a:moveTo>
                  <a:lnTo>
                    <a:pt x="2460" y="242"/>
                  </a:lnTo>
                  <a:lnTo>
                    <a:pt x="2464" y="248"/>
                  </a:lnTo>
                  <a:lnTo>
                    <a:pt x="2464" y="252"/>
                  </a:lnTo>
                  <a:lnTo>
                    <a:pt x="2460" y="254"/>
                  </a:lnTo>
                  <a:lnTo>
                    <a:pt x="2454" y="254"/>
                  </a:lnTo>
                  <a:lnTo>
                    <a:pt x="2434" y="250"/>
                  </a:lnTo>
                  <a:lnTo>
                    <a:pt x="2410" y="242"/>
                  </a:lnTo>
                  <a:lnTo>
                    <a:pt x="2390" y="230"/>
                  </a:lnTo>
                  <a:lnTo>
                    <a:pt x="2382" y="224"/>
                  </a:lnTo>
                  <a:lnTo>
                    <a:pt x="2378" y="220"/>
                  </a:lnTo>
                  <a:lnTo>
                    <a:pt x="2376" y="214"/>
                  </a:lnTo>
                  <a:lnTo>
                    <a:pt x="2380" y="210"/>
                  </a:lnTo>
                  <a:lnTo>
                    <a:pt x="2388" y="206"/>
                  </a:lnTo>
                  <a:lnTo>
                    <a:pt x="2402" y="204"/>
                  </a:lnTo>
                  <a:lnTo>
                    <a:pt x="2402" y="204"/>
                  </a:lnTo>
                  <a:lnTo>
                    <a:pt x="2410" y="204"/>
                  </a:lnTo>
                  <a:lnTo>
                    <a:pt x="2422" y="206"/>
                  </a:lnTo>
                  <a:lnTo>
                    <a:pt x="2436" y="210"/>
                  </a:lnTo>
                  <a:lnTo>
                    <a:pt x="2450" y="214"/>
                  </a:lnTo>
                  <a:lnTo>
                    <a:pt x="2462" y="220"/>
                  </a:lnTo>
                  <a:lnTo>
                    <a:pt x="2466" y="224"/>
                  </a:lnTo>
                  <a:lnTo>
                    <a:pt x="2468" y="226"/>
                  </a:lnTo>
                  <a:lnTo>
                    <a:pt x="2470" y="230"/>
                  </a:lnTo>
                  <a:lnTo>
                    <a:pt x="2468" y="234"/>
                  </a:lnTo>
                  <a:lnTo>
                    <a:pt x="2466" y="238"/>
                  </a:lnTo>
                  <a:lnTo>
                    <a:pt x="2460" y="242"/>
                  </a:lnTo>
                  <a:lnTo>
                    <a:pt x="2460" y="242"/>
                  </a:lnTo>
                  <a:lnTo>
                    <a:pt x="2464" y="246"/>
                  </a:lnTo>
                  <a:lnTo>
                    <a:pt x="2464" y="244"/>
                  </a:lnTo>
                  <a:lnTo>
                    <a:pt x="2462" y="242"/>
                  </a:lnTo>
                  <a:lnTo>
                    <a:pt x="2460" y="242"/>
                  </a:lnTo>
                  <a:lnTo>
                    <a:pt x="2460" y="242"/>
                  </a:lnTo>
                  <a:close/>
                  <a:moveTo>
                    <a:pt x="2468" y="3202"/>
                  </a:moveTo>
                  <a:lnTo>
                    <a:pt x="2468" y="3202"/>
                  </a:lnTo>
                  <a:lnTo>
                    <a:pt x="2474" y="3194"/>
                  </a:lnTo>
                  <a:lnTo>
                    <a:pt x="2468" y="3202"/>
                  </a:lnTo>
                  <a:lnTo>
                    <a:pt x="2468" y="3202"/>
                  </a:lnTo>
                  <a:close/>
                  <a:moveTo>
                    <a:pt x="2584" y="1650"/>
                  </a:moveTo>
                  <a:lnTo>
                    <a:pt x="2584" y="1650"/>
                  </a:lnTo>
                  <a:lnTo>
                    <a:pt x="2578" y="1648"/>
                  </a:lnTo>
                  <a:lnTo>
                    <a:pt x="2572" y="1648"/>
                  </a:lnTo>
                  <a:lnTo>
                    <a:pt x="2562" y="1650"/>
                  </a:lnTo>
                  <a:lnTo>
                    <a:pt x="2558" y="1650"/>
                  </a:lnTo>
                  <a:lnTo>
                    <a:pt x="2552" y="1648"/>
                  </a:lnTo>
                  <a:lnTo>
                    <a:pt x="2548" y="1644"/>
                  </a:lnTo>
                  <a:lnTo>
                    <a:pt x="2542" y="1638"/>
                  </a:lnTo>
                  <a:lnTo>
                    <a:pt x="2542" y="1638"/>
                  </a:lnTo>
                  <a:lnTo>
                    <a:pt x="2558" y="1634"/>
                  </a:lnTo>
                  <a:lnTo>
                    <a:pt x="2590" y="1630"/>
                  </a:lnTo>
                  <a:lnTo>
                    <a:pt x="2602" y="1630"/>
                  </a:lnTo>
                  <a:lnTo>
                    <a:pt x="2606" y="1630"/>
                  </a:lnTo>
                  <a:lnTo>
                    <a:pt x="2608" y="1632"/>
                  </a:lnTo>
                  <a:lnTo>
                    <a:pt x="2606" y="1634"/>
                  </a:lnTo>
                  <a:lnTo>
                    <a:pt x="2602" y="1638"/>
                  </a:lnTo>
                  <a:lnTo>
                    <a:pt x="2584" y="1650"/>
                  </a:lnTo>
                  <a:lnTo>
                    <a:pt x="2584" y="1650"/>
                  </a:lnTo>
                  <a:lnTo>
                    <a:pt x="2586" y="1650"/>
                  </a:lnTo>
                  <a:lnTo>
                    <a:pt x="2584" y="1650"/>
                  </a:lnTo>
                  <a:lnTo>
                    <a:pt x="2584" y="1650"/>
                  </a:lnTo>
                  <a:close/>
                  <a:moveTo>
                    <a:pt x="2634" y="1544"/>
                  </a:moveTo>
                  <a:lnTo>
                    <a:pt x="2634" y="1544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28" y="1546"/>
                  </a:lnTo>
                  <a:lnTo>
                    <a:pt x="2620" y="1548"/>
                  </a:lnTo>
                  <a:lnTo>
                    <a:pt x="2612" y="1550"/>
                  </a:lnTo>
                  <a:lnTo>
                    <a:pt x="2612" y="1550"/>
                  </a:lnTo>
                  <a:lnTo>
                    <a:pt x="2612" y="1550"/>
                  </a:lnTo>
                  <a:lnTo>
                    <a:pt x="2614" y="1550"/>
                  </a:lnTo>
                  <a:lnTo>
                    <a:pt x="2620" y="1544"/>
                  </a:lnTo>
                  <a:lnTo>
                    <a:pt x="2626" y="1536"/>
                  </a:lnTo>
                  <a:lnTo>
                    <a:pt x="2626" y="1536"/>
                  </a:lnTo>
                  <a:lnTo>
                    <a:pt x="2602" y="1540"/>
                  </a:lnTo>
                  <a:lnTo>
                    <a:pt x="2602" y="1540"/>
                  </a:lnTo>
                  <a:lnTo>
                    <a:pt x="2628" y="1534"/>
                  </a:lnTo>
                  <a:lnTo>
                    <a:pt x="2644" y="1530"/>
                  </a:lnTo>
                  <a:lnTo>
                    <a:pt x="2650" y="1530"/>
                  </a:lnTo>
                  <a:lnTo>
                    <a:pt x="2650" y="1532"/>
                  </a:lnTo>
                  <a:lnTo>
                    <a:pt x="2650" y="1534"/>
                  </a:lnTo>
                  <a:lnTo>
                    <a:pt x="2640" y="1540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34" y="1544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34" y="1544"/>
                  </a:lnTo>
                  <a:close/>
                  <a:moveTo>
                    <a:pt x="2668" y="384"/>
                  </a:moveTo>
                  <a:lnTo>
                    <a:pt x="2668" y="384"/>
                  </a:lnTo>
                  <a:lnTo>
                    <a:pt x="2654" y="392"/>
                  </a:lnTo>
                  <a:lnTo>
                    <a:pt x="2640" y="396"/>
                  </a:lnTo>
                  <a:lnTo>
                    <a:pt x="2630" y="396"/>
                  </a:lnTo>
                  <a:lnTo>
                    <a:pt x="2620" y="396"/>
                  </a:lnTo>
                  <a:lnTo>
                    <a:pt x="2610" y="392"/>
                  </a:lnTo>
                  <a:lnTo>
                    <a:pt x="2602" y="388"/>
                  </a:lnTo>
                  <a:lnTo>
                    <a:pt x="2588" y="376"/>
                  </a:lnTo>
                  <a:lnTo>
                    <a:pt x="2588" y="376"/>
                  </a:lnTo>
                  <a:lnTo>
                    <a:pt x="2596" y="372"/>
                  </a:lnTo>
                  <a:lnTo>
                    <a:pt x="2610" y="364"/>
                  </a:lnTo>
                  <a:lnTo>
                    <a:pt x="2626" y="354"/>
                  </a:lnTo>
                  <a:lnTo>
                    <a:pt x="2644" y="346"/>
                  </a:lnTo>
                  <a:lnTo>
                    <a:pt x="2652" y="342"/>
                  </a:lnTo>
                  <a:lnTo>
                    <a:pt x="2658" y="342"/>
                  </a:lnTo>
                  <a:lnTo>
                    <a:pt x="2664" y="342"/>
                  </a:lnTo>
                  <a:lnTo>
                    <a:pt x="2670" y="344"/>
                  </a:lnTo>
                  <a:lnTo>
                    <a:pt x="2672" y="350"/>
                  </a:lnTo>
                  <a:lnTo>
                    <a:pt x="2672" y="358"/>
                  </a:lnTo>
                  <a:lnTo>
                    <a:pt x="2672" y="370"/>
                  </a:lnTo>
                  <a:lnTo>
                    <a:pt x="2668" y="384"/>
                  </a:lnTo>
                  <a:lnTo>
                    <a:pt x="2668" y="384"/>
                  </a:lnTo>
                  <a:lnTo>
                    <a:pt x="2666" y="384"/>
                  </a:lnTo>
                  <a:lnTo>
                    <a:pt x="2666" y="384"/>
                  </a:lnTo>
                  <a:lnTo>
                    <a:pt x="2668" y="382"/>
                  </a:lnTo>
                  <a:lnTo>
                    <a:pt x="2668" y="384"/>
                  </a:lnTo>
                  <a:lnTo>
                    <a:pt x="2668" y="384"/>
                  </a:lnTo>
                  <a:close/>
                  <a:moveTo>
                    <a:pt x="2688" y="152"/>
                  </a:moveTo>
                  <a:lnTo>
                    <a:pt x="2688" y="152"/>
                  </a:lnTo>
                  <a:lnTo>
                    <a:pt x="2684" y="152"/>
                  </a:lnTo>
                  <a:lnTo>
                    <a:pt x="2684" y="152"/>
                  </a:lnTo>
                  <a:lnTo>
                    <a:pt x="2686" y="146"/>
                  </a:lnTo>
                  <a:lnTo>
                    <a:pt x="2692" y="138"/>
                  </a:lnTo>
                  <a:lnTo>
                    <a:pt x="2700" y="130"/>
                  </a:lnTo>
                  <a:lnTo>
                    <a:pt x="2708" y="124"/>
                  </a:lnTo>
                  <a:lnTo>
                    <a:pt x="2712" y="122"/>
                  </a:lnTo>
                  <a:lnTo>
                    <a:pt x="2714" y="124"/>
                  </a:lnTo>
                  <a:lnTo>
                    <a:pt x="2716" y="126"/>
                  </a:lnTo>
                  <a:lnTo>
                    <a:pt x="2716" y="132"/>
                  </a:lnTo>
                  <a:lnTo>
                    <a:pt x="2710" y="152"/>
                  </a:lnTo>
                  <a:lnTo>
                    <a:pt x="2710" y="152"/>
                  </a:lnTo>
                  <a:lnTo>
                    <a:pt x="2688" y="152"/>
                  </a:lnTo>
                  <a:lnTo>
                    <a:pt x="2688" y="152"/>
                  </a:lnTo>
                  <a:lnTo>
                    <a:pt x="2690" y="150"/>
                  </a:lnTo>
                  <a:lnTo>
                    <a:pt x="2688" y="152"/>
                  </a:lnTo>
                  <a:lnTo>
                    <a:pt x="2688" y="152"/>
                  </a:lnTo>
                  <a:close/>
                  <a:moveTo>
                    <a:pt x="2698" y="4114"/>
                  </a:moveTo>
                  <a:lnTo>
                    <a:pt x="2718" y="4114"/>
                  </a:lnTo>
                  <a:lnTo>
                    <a:pt x="2718" y="4114"/>
                  </a:lnTo>
                  <a:lnTo>
                    <a:pt x="2698" y="4114"/>
                  </a:lnTo>
                  <a:lnTo>
                    <a:pt x="2698" y="4114"/>
                  </a:lnTo>
                  <a:close/>
                  <a:moveTo>
                    <a:pt x="2708" y="2170"/>
                  </a:moveTo>
                  <a:lnTo>
                    <a:pt x="2708" y="2170"/>
                  </a:lnTo>
                  <a:lnTo>
                    <a:pt x="2720" y="2158"/>
                  </a:lnTo>
                  <a:lnTo>
                    <a:pt x="2720" y="2156"/>
                  </a:lnTo>
                  <a:lnTo>
                    <a:pt x="2718" y="2156"/>
                  </a:lnTo>
                  <a:lnTo>
                    <a:pt x="2710" y="2158"/>
                  </a:lnTo>
                  <a:lnTo>
                    <a:pt x="2706" y="2158"/>
                  </a:lnTo>
                  <a:lnTo>
                    <a:pt x="2702" y="2156"/>
                  </a:lnTo>
                  <a:lnTo>
                    <a:pt x="2702" y="2156"/>
                  </a:lnTo>
                  <a:lnTo>
                    <a:pt x="2712" y="2150"/>
                  </a:lnTo>
                  <a:lnTo>
                    <a:pt x="2722" y="2146"/>
                  </a:lnTo>
                  <a:lnTo>
                    <a:pt x="2728" y="2148"/>
                  </a:lnTo>
                  <a:lnTo>
                    <a:pt x="2734" y="2150"/>
                  </a:lnTo>
                  <a:lnTo>
                    <a:pt x="2734" y="2156"/>
                  </a:lnTo>
                  <a:lnTo>
                    <a:pt x="2730" y="2160"/>
                  </a:lnTo>
                  <a:lnTo>
                    <a:pt x="2722" y="2166"/>
                  </a:lnTo>
                  <a:lnTo>
                    <a:pt x="2708" y="2170"/>
                  </a:lnTo>
                  <a:lnTo>
                    <a:pt x="2708" y="2170"/>
                  </a:lnTo>
                  <a:lnTo>
                    <a:pt x="2710" y="2168"/>
                  </a:lnTo>
                  <a:lnTo>
                    <a:pt x="2714" y="2168"/>
                  </a:lnTo>
                  <a:lnTo>
                    <a:pt x="2712" y="2168"/>
                  </a:lnTo>
                  <a:lnTo>
                    <a:pt x="2708" y="2170"/>
                  </a:lnTo>
                  <a:lnTo>
                    <a:pt x="2708" y="2170"/>
                  </a:lnTo>
                  <a:close/>
                  <a:moveTo>
                    <a:pt x="2754" y="196"/>
                  </a:moveTo>
                  <a:lnTo>
                    <a:pt x="2754" y="196"/>
                  </a:lnTo>
                  <a:lnTo>
                    <a:pt x="2730" y="196"/>
                  </a:lnTo>
                  <a:lnTo>
                    <a:pt x="2714" y="194"/>
                  </a:lnTo>
                  <a:lnTo>
                    <a:pt x="2704" y="192"/>
                  </a:lnTo>
                  <a:lnTo>
                    <a:pt x="2698" y="188"/>
                  </a:lnTo>
                  <a:lnTo>
                    <a:pt x="2698" y="186"/>
                  </a:lnTo>
                  <a:lnTo>
                    <a:pt x="2704" y="182"/>
                  </a:lnTo>
                  <a:lnTo>
                    <a:pt x="2718" y="176"/>
                  </a:lnTo>
                  <a:lnTo>
                    <a:pt x="2738" y="172"/>
                  </a:lnTo>
                  <a:lnTo>
                    <a:pt x="2748" y="172"/>
                  </a:lnTo>
                  <a:lnTo>
                    <a:pt x="2756" y="172"/>
                  </a:lnTo>
                  <a:lnTo>
                    <a:pt x="2762" y="176"/>
                  </a:lnTo>
                  <a:lnTo>
                    <a:pt x="2764" y="180"/>
                  </a:lnTo>
                  <a:lnTo>
                    <a:pt x="2760" y="186"/>
                  </a:lnTo>
                  <a:lnTo>
                    <a:pt x="2754" y="196"/>
                  </a:lnTo>
                  <a:lnTo>
                    <a:pt x="2754" y="196"/>
                  </a:lnTo>
                  <a:lnTo>
                    <a:pt x="2756" y="192"/>
                  </a:lnTo>
                  <a:lnTo>
                    <a:pt x="2754" y="196"/>
                  </a:lnTo>
                  <a:lnTo>
                    <a:pt x="2754" y="196"/>
                  </a:lnTo>
                  <a:close/>
                  <a:moveTo>
                    <a:pt x="3258" y="44"/>
                  </a:moveTo>
                  <a:lnTo>
                    <a:pt x="3258" y="44"/>
                  </a:lnTo>
                  <a:lnTo>
                    <a:pt x="3296" y="42"/>
                  </a:lnTo>
                  <a:lnTo>
                    <a:pt x="3296" y="42"/>
                  </a:lnTo>
                  <a:lnTo>
                    <a:pt x="3264" y="42"/>
                  </a:lnTo>
                  <a:lnTo>
                    <a:pt x="3280" y="40"/>
                  </a:lnTo>
                  <a:lnTo>
                    <a:pt x="3314" y="38"/>
                  </a:lnTo>
                  <a:lnTo>
                    <a:pt x="3326" y="38"/>
                  </a:lnTo>
                  <a:lnTo>
                    <a:pt x="3332" y="40"/>
                  </a:lnTo>
                  <a:lnTo>
                    <a:pt x="3332" y="40"/>
                  </a:lnTo>
                  <a:lnTo>
                    <a:pt x="3324" y="44"/>
                  </a:lnTo>
                  <a:lnTo>
                    <a:pt x="3318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10" y="48"/>
                  </a:lnTo>
                  <a:lnTo>
                    <a:pt x="3328" y="50"/>
                  </a:lnTo>
                  <a:lnTo>
                    <a:pt x="3328" y="50"/>
                  </a:lnTo>
                  <a:lnTo>
                    <a:pt x="3262" y="56"/>
                  </a:lnTo>
                  <a:lnTo>
                    <a:pt x="3248" y="56"/>
                  </a:lnTo>
                  <a:lnTo>
                    <a:pt x="3240" y="54"/>
                  </a:lnTo>
                  <a:lnTo>
                    <a:pt x="3240" y="52"/>
                  </a:lnTo>
                  <a:lnTo>
                    <a:pt x="3244" y="50"/>
                  </a:lnTo>
                  <a:lnTo>
                    <a:pt x="3258" y="44"/>
                  </a:lnTo>
                  <a:lnTo>
                    <a:pt x="3258" y="44"/>
                  </a:lnTo>
                  <a:lnTo>
                    <a:pt x="3256" y="44"/>
                  </a:lnTo>
                  <a:lnTo>
                    <a:pt x="3258" y="44"/>
                  </a:lnTo>
                  <a:lnTo>
                    <a:pt x="3258" y="44"/>
                  </a:lnTo>
                  <a:close/>
                  <a:moveTo>
                    <a:pt x="2852" y="50"/>
                  </a:moveTo>
                  <a:lnTo>
                    <a:pt x="2830" y="50"/>
                  </a:lnTo>
                  <a:lnTo>
                    <a:pt x="2830" y="50"/>
                  </a:lnTo>
                  <a:lnTo>
                    <a:pt x="2852" y="50"/>
                  </a:lnTo>
                  <a:lnTo>
                    <a:pt x="2852" y="50"/>
                  </a:lnTo>
                  <a:close/>
                  <a:moveTo>
                    <a:pt x="2760" y="1600"/>
                  </a:moveTo>
                  <a:lnTo>
                    <a:pt x="2760" y="1600"/>
                  </a:lnTo>
                  <a:lnTo>
                    <a:pt x="2770" y="1594"/>
                  </a:lnTo>
                  <a:lnTo>
                    <a:pt x="2772" y="1592"/>
                  </a:lnTo>
                  <a:lnTo>
                    <a:pt x="2772" y="1594"/>
                  </a:lnTo>
                  <a:lnTo>
                    <a:pt x="2776" y="1598"/>
                  </a:lnTo>
                  <a:lnTo>
                    <a:pt x="2780" y="1600"/>
                  </a:lnTo>
                  <a:lnTo>
                    <a:pt x="2790" y="1602"/>
                  </a:lnTo>
                  <a:lnTo>
                    <a:pt x="2790" y="1602"/>
                  </a:lnTo>
                  <a:lnTo>
                    <a:pt x="2792" y="1600"/>
                  </a:lnTo>
                  <a:lnTo>
                    <a:pt x="2794" y="1596"/>
                  </a:lnTo>
                  <a:lnTo>
                    <a:pt x="2792" y="1596"/>
                  </a:lnTo>
                  <a:lnTo>
                    <a:pt x="2790" y="1594"/>
                  </a:lnTo>
                  <a:lnTo>
                    <a:pt x="2782" y="1594"/>
                  </a:lnTo>
                  <a:lnTo>
                    <a:pt x="2778" y="1592"/>
                  </a:lnTo>
                  <a:lnTo>
                    <a:pt x="2778" y="1592"/>
                  </a:lnTo>
                  <a:lnTo>
                    <a:pt x="2784" y="1588"/>
                  </a:lnTo>
                  <a:lnTo>
                    <a:pt x="2790" y="1586"/>
                  </a:lnTo>
                  <a:lnTo>
                    <a:pt x="2798" y="1586"/>
                  </a:lnTo>
                  <a:lnTo>
                    <a:pt x="2806" y="1588"/>
                  </a:lnTo>
                  <a:lnTo>
                    <a:pt x="2806" y="1588"/>
                  </a:lnTo>
                  <a:lnTo>
                    <a:pt x="2808" y="1592"/>
                  </a:lnTo>
                  <a:lnTo>
                    <a:pt x="2808" y="1596"/>
                  </a:lnTo>
                  <a:lnTo>
                    <a:pt x="2808" y="1598"/>
                  </a:lnTo>
                  <a:lnTo>
                    <a:pt x="2806" y="1600"/>
                  </a:lnTo>
                  <a:lnTo>
                    <a:pt x="2798" y="1604"/>
                  </a:lnTo>
                  <a:lnTo>
                    <a:pt x="2788" y="1604"/>
                  </a:lnTo>
                  <a:lnTo>
                    <a:pt x="2770" y="1602"/>
                  </a:lnTo>
                  <a:lnTo>
                    <a:pt x="2760" y="1600"/>
                  </a:lnTo>
                  <a:lnTo>
                    <a:pt x="2760" y="1600"/>
                  </a:lnTo>
                  <a:lnTo>
                    <a:pt x="2766" y="1600"/>
                  </a:lnTo>
                  <a:lnTo>
                    <a:pt x="2760" y="1600"/>
                  </a:lnTo>
                  <a:lnTo>
                    <a:pt x="2760" y="1600"/>
                  </a:lnTo>
                  <a:close/>
                  <a:moveTo>
                    <a:pt x="2780" y="4114"/>
                  </a:moveTo>
                  <a:lnTo>
                    <a:pt x="2802" y="4114"/>
                  </a:lnTo>
                  <a:lnTo>
                    <a:pt x="2802" y="4114"/>
                  </a:lnTo>
                  <a:lnTo>
                    <a:pt x="2780" y="4114"/>
                  </a:lnTo>
                  <a:lnTo>
                    <a:pt x="2780" y="4114"/>
                  </a:lnTo>
                  <a:close/>
                  <a:moveTo>
                    <a:pt x="2834" y="2090"/>
                  </a:moveTo>
                  <a:lnTo>
                    <a:pt x="2834" y="2090"/>
                  </a:lnTo>
                  <a:lnTo>
                    <a:pt x="2818" y="2096"/>
                  </a:lnTo>
                  <a:lnTo>
                    <a:pt x="2810" y="2098"/>
                  </a:lnTo>
                  <a:lnTo>
                    <a:pt x="2806" y="2102"/>
                  </a:lnTo>
                  <a:lnTo>
                    <a:pt x="2792" y="2106"/>
                  </a:lnTo>
                  <a:lnTo>
                    <a:pt x="2792" y="2106"/>
                  </a:lnTo>
                  <a:lnTo>
                    <a:pt x="2798" y="2102"/>
                  </a:lnTo>
                  <a:lnTo>
                    <a:pt x="2800" y="2100"/>
                  </a:lnTo>
                  <a:lnTo>
                    <a:pt x="2798" y="2098"/>
                  </a:lnTo>
                  <a:lnTo>
                    <a:pt x="2792" y="2096"/>
                  </a:lnTo>
                  <a:lnTo>
                    <a:pt x="2780" y="2096"/>
                  </a:lnTo>
                  <a:lnTo>
                    <a:pt x="2780" y="2096"/>
                  </a:lnTo>
                  <a:lnTo>
                    <a:pt x="2784" y="2092"/>
                  </a:lnTo>
                  <a:lnTo>
                    <a:pt x="2786" y="2090"/>
                  </a:lnTo>
                  <a:lnTo>
                    <a:pt x="2782" y="2086"/>
                  </a:lnTo>
                  <a:lnTo>
                    <a:pt x="2776" y="2084"/>
                  </a:lnTo>
                  <a:lnTo>
                    <a:pt x="2776" y="2084"/>
                  </a:lnTo>
                  <a:lnTo>
                    <a:pt x="2786" y="2074"/>
                  </a:lnTo>
                  <a:lnTo>
                    <a:pt x="2798" y="2066"/>
                  </a:lnTo>
                  <a:lnTo>
                    <a:pt x="2806" y="2062"/>
                  </a:lnTo>
                  <a:lnTo>
                    <a:pt x="2814" y="2062"/>
                  </a:lnTo>
                  <a:lnTo>
                    <a:pt x="2822" y="2064"/>
                  </a:lnTo>
                  <a:lnTo>
                    <a:pt x="2826" y="2070"/>
                  </a:lnTo>
                  <a:lnTo>
                    <a:pt x="2830" y="2078"/>
                  </a:lnTo>
                  <a:lnTo>
                    <a:pt x="2834" y="2090"/>
                  </a:lnTo>
                  <a:lnTo>
                    <a:pt x="2834" y="2090"/>
                  </a:lnTo>
                  <a:lnTo>
                    <a:pt x="2832" y="2090"/>
                  </a:lnTo>
                  <a:lnTo>
                    <a:pt x="2830" y="2090"/>
                  </a:lnTo>
                  <a:lnTo>
                    <a:pt x="2832" y="2088"/>
                  </a:lnTo>
                  <a:lnTo>
                    <a:pt x="2834" y="2086"/>
                  </a:lnTo>
                  <a:lnTo>
                    <a:pt x="2834" y="2090"/>
                  </a:lnTo>
                  <a:lnTo>
                    <a:pt x="2834" y="2090"/>
                  </a:lnTo>
                  <a:close/>
                  <a:moveTo>
                    <a:pt x="2870" y="270"/>
                  </a:moveTo>
                  <a:lnTo>
                    <a:pt x="2870" y="270"/>
                  </a:lnTo>
                  <a:lnTo>
                    <a:pt x="2862" y="258"/>
                  </a:lnTo>
                  <a:lnTo>
                    <a:pt x="2850" y="246"/>
                  </a:lnTo>
                  <a:lnTo>
                    <a:pt x="2838" y="234"/>
                  </a:lnTo>
                  <a:lnTo>
                    <a:pt x="2830" y="224"/>
                  </a:lnTo>
                  <a:lnTo>
                    <a:pt x="2826" y="216"/>
                  </a:lnTo>
                  <a:lnTo>
                    <a:pt x="2824" y="210"/>
                  </a:lnTo>
                  <a:lnTo>
                    <a:pt x="2824" y="204"/>
                  </a:lnTo>
                  <a:lnTo>
                    <a:pt x="2824" y="196"/>
                  </a:lnTo>
                  <a:lnTo>
                    <a:pt x="2828" y="186"/>
                  </a:lnTo>
                  <a:lnTo>
                    <a:pt x="2832" y="176"/>
                  </a:lnTo>
                  <a:lnTo>
                    <a:pt x="2840" y="166"/>
                  </a:lnTo>
                  <a:lnTo>
                    <a:pt x="2850" y="154"/>
                  </a:lnTo>
                  <a:lnTo>
                    <a:pt x="2850" y="154"/>
                  </a:lnTo>
                  <a:lnTo>
                    <a:pt x="2870" y="152"/>
                  </a:lnTo>
                  <a:lnTo>
                    <a:pt x="2890" y="156"/>
                  </a:lnTo>
                  <a:lnTo>
                    <a:pt x="2906" y="160"/>
                  </a:lnTo>
                  <a:lnTo>
                    <a:pt x="2920" y="168"/>
                  </a:lnTo>
                  <a:lnTo>
                    <a:pt x="2930" y="180"/>
                  </a:lnTo>
                  <a:lnTo>
                    <a:pt x="2940" y="194"/>
                  </a:lnTo>
                  <a:lnTo>
                    <a:pt x="2948" y="208"/>
                  </a:lnTo>
                  <a:lnTo>
                    <a:pt x="2952" y="226"/>
                  </a:lnTo>
                  <a:lnTo>
                    <a:pt x="2952" y="226"/>
                  </a:lnTo>
                  <a:lnTo>
                    <a:pt x="2938" y="238"/>
                  </a:lnTo>
                  <a:lnTo>
                    <a:pt x="2918" y="250"/>
                  </a:lnTo>
                  <a:lnTo>
                    <a:pt x="2896" y="260"/>
                  </a:lnTo>
                  <a:lnTo>
                    <a:pt x="2870" y="270"/>
                  </a:lnTo>
                  <a:lnTo>
                    <a:pt x="2870" y="270"/>
                  </a:lnTo>
                  <a:lnTo>
                    <a:pt x="2870" y="270"/>
                  </a:lnTo>
                  <a:lnTo>
                    <a:pt x="2872" y="270"/>
                  </a:lnTo>
                  <a:lnTo>
                    <a:pt x="2872" y="270"/>
                  </a:lnTo>
                  <a:lnTo>
                    <a:pt x="2870" y="270"/>
                  </a:lnTo>
                  <a:lnTo>
                    <a:pt x="2870" y="270"/>
                  </a:lnTo>
                  <a:close/>
                  <a:moveTo>
                    <a:pt x="2914" y="50"/>
                  </a:moveTo>
                  <a:lnTo>
                    <a:pt x="2914" y="50"/>
                  </a:lnTo>
                  <a:lnTo>
                    <a:pt x="2934" y="50"/>
                  </a:lnTo>
                  <a:lnTo>
                    <a:pt x="2914" y="50"/>
                  </a:lnTo>
                  <a:close/>
                  <a:moveTo>
                    <a:pt x="2990" y="1668"/>
                  </a:moveTo>
                  <a:lnTo>
                    <a:pt x="2990" y="1668"/>
                  </a:lnTo>
                  <a:lnTo>
                    <a:pt x="2974" y="1676"/>
                  </a:lnTo>
                  <a:lnTo>
                    <a:pt x="2958" y="1678"/>
                  </a:lnTo>
                  <a:lnTo>
                    <a:pt x="2942" y="1678"/>
                  </a:lnTo>
                  <a:lnTo>
                    <a:pt x="2928" y="1674"/>
                  </a:lnTo>
                  <a:lnTo>
                    <a:pt x="2914" y="1668"/>
                  </a:lnTo>
                  <a:lnTo>
                    <a:pt x="2902" y="1662"/>
                  </a:lnTo>
                  <a:lnTo>
                    <a:pt x="2892" y="1654"/>
                  </a:lnTo>
                  <a:lnTo>
                    <a:pt x="2886" y="1646"/>
                  </a:lnTo>
                  <a:lnTo>
                    <a:pt x="2886" y="1646"/>
                  </a:lnTo>
                  <a:lnTo>
                    <a:pt x="2894" y="1634"/>
                  </a:lnTo>
                  <a:lnTo>
                    <a:pt x="2904" y="1626"/>
                  </a:lnTo>
                  <a:lnTo>
                    <a:pt x="2912" y="1620"/>
                  </a:lnTo>
                  <a:lnTo>
                    <a:pt x="2922" y="1616"/>
                  </a:lnTo>
                  <a:lnTo>
                    <a:pt x="2932" y="1614"/>
                  </a:lnTo>
                  <a:lnTo>
                    <a:pt x="2942" y="1614"/>
                  </a:lnTo>
                  <a:lnTo>
                    <a:pt x="2952" y="1616"/>
                  </a:lnTo>
                  <a:lnTo>
                    <a:pt x="2962" y="1618"/>
                  </a:lnTo>
                  <a:lnTo>
                    <a:pt x="2970" y="1622"/>
                  </a:lnTo>
                  <a:lnTo>
                    <a:pt x="2978" y="1628"/>
                  </a:lnTo>
                  <a:lnTo>
                    <a:pt x="2984" y="1634"/>
                  </a:lnTo>
                  <a:lnTo>
                    <a:pt x="2988" y="1640"/>
                  </a:lnTo>
                  <a:lnTo>
                    <a:pt x="2992" y="1646"/>
                  </a:lnTo>
                  <a:lnTo>
                    <a:pt x="2994" y="1654"/>
                  </a:lnTo>
                  <a:lnTo>
                    <a:pt x="2994" y="1662"/>
                  </a:lnTo>
                  <a:lnTo>
                    <a:pt x="2990" y="1668"/>
                  </a:lnTo>
                  <a:lnTo>
                    <a:pt x="2990" y="1668"/>
                  </a:lnTo>
                  <a:lnTo>
                    <a:pt x="2986" y="1670"/>
                  </a:lnTo>
                  <a:lnTo>
                    <a:pt x="2984" y="1670"/>
                  </a:lnTo>
                  <a:lnTo>
                    <a:pt x="2986" y="1666"/>
                  </a:lnTo>
                  <a:lnTo>
                    <a:pt x="2992" y="1664"/>
                  </a:lnTo>
                  <a:lnTo>
                    <a:pt x="2992" y="1664"/>
                  </a:lnTo>
                  <a:lnTo>
                    <a:pt x="2990" y="1668"/>
                  </a:lnTo>
                  <a:lnTo>
                    <a:pt x="2990" y="1668"/>
                  </a:lnTo>
                  <a:close/>
                  <a:moveTo>
                    <a:pt x="3004" y="1824"/>
                  </a:moveTo>
                  <a:lnTo>
                    <a:pt x="3004" y="1824"/>
                  </a:lnTo>
                  <a:lnTo>
                    <a:pt x="3010" y="1822"/>
                  </a:lnTo>
                  <a:lnTo>
                    <a:pt x="3004" y="1824"/>
                  </a:lnTo>
                  <a:lnTo>
                    <a:pt x="3004" y="1824"/>
                  </a:lnTo>
                  <a:close/>
                  <a:moveTo>
                    <a:pt x="3076" y="4092"/>
                  </a:moveTo>
                  <a:lnTo>
                    <a:pt x="3076" y="4092"/>
                  </a:lnTo>
                  <a:lnTo>
                    <a:pt x="3076" y="4088"/>
                  </a:lnTo>
                  <a:lnTo>
                    <a:pt x="3076" y="4086"/>
                  </a:lnTo>
                  <a:lnTo>
                    <a:pt x="3078" y="4086"/>
                  </a:lnTo>
                  <a:lnTo>
                    <a:pt x="3080" y="4086"/>
                  </a:lnTo>
                  <a:lnTo>
                    <a:pt x="3082" y="4088"/>
                  </a:lnTo>
                  <a:lnTo>
                    <a:pt x="3082" y="4090"/>
                  </a:lnTo>
                  <a:lnTo>
                    <a:pt x="3080" y="4092"/>
                  </a:lnTo>
                  <a:lnTo>
                    <a:pt x="3076" y="4092"/>
                  </a:lnTo>
                  <a:lnTo>
                    <a:pt x="3076" y="4092"/>
                  </a:lnTo>
                  <a:lnTo>
                    <a:pt x="3076" y="4092"/>
                  </a:lnTo>
                  <a:lnTo>
                    <a:pt x="3078" y="4092"/>
                  </a:lnTo>
                  <a:lnTo>
                    <a:pt x="3078" y="4092"/>
                  </a:lnTo>
                  <a:lnTo>
                    <a:pt x="3076" y="4092"/>
                  </a:lnTo>
                  <a:lnTo>
                    <a:pt x="3076" y="4092"/>
                  </a:lnTo>
                  <a:close/>
                  <a:moveTo>
                    <a:pt x="3160" y="2112"/>
                  </a:moveTo>
                  <a:lnTo>
                    <a:pt x="3160" y="2112"/>
                  </a:lnTo>
                  <a:lnTo>
                    <a:pt x="3158" y="2116"/>
                  </a:lnTo>
                  <a:lnTo>
                    <a:pt x="3152" y="2120"/>
                  </a:lnTo>
                  <a:lnTo>
                    <a:pt x="3138" y="2128"/>
                  </a:lnTo>
                  <a:lnTo>
                    <a:pt x="3120" y="2136"/>
                  </a:lnTo>
                  <a:lnTo>
                    <a:pt x="3098" y="2144"/>
                  </a:lnTo>
                  <a:lnTo>
                    <a:pt x="3028" y="2168"/>
                  </a:lnTo>
                  <a:lnTo>
                    <a:pt x="3028" y="2168"/>
                  </a:lnTo>
                  <a:lnTo>
                    <a:pt x="3024" y="2150"/>
                  </a:lnTo>
                  <a:lnTo>
                    <a:pt x="3022" y="2134"/>
                  </a:lnTo>
                  <a:lnTo>
                    <a:pt x="3022" y="2124"/>
                  </a:lnTo>
                  <a:lnTo>
                    <a:pt x="3026" y="2116"/>
                  </a:lnTo>
                  <a:lnTo>
                    <a:pt x="3032" y="2110"/>
                  </a:lnTo>
                  <a:lnTo>
                    <a:pt x="3040" y="2106"/>
                  </a:lnTo>
                  <a:lnTo>
                    <a:pt x="3048" y="2106"/>
                  </a:lnTo>
                  <a:lnTo>
                    <a:pt x="3058" y="2106"/>
                  </a:lnTo>
                  <a:lnTo>
                    <a:pt x="3078" y="2108"/>
                  </a:lnTo>
                  <a:lnTo>
                    <a:pt x="3098" y="2112"/>
                  </a:lnTo>
                  <a:lnTo>
                    <a:pt x="3114" y="2114"/>
                  </a:lnTo>
                  <a:lnTo>
                    <a:pt x="3118" y="2114"/>
                  </a:lnTo>
                  <a:lnTo>
                    <a:pt x="3122" y="2110"/>
                  </a:lnTo>
                  <a:lnTo>
                    <a:pt x="3122" y="2110"/>
                  </a:lnTo>
                  <a:lnTo>
                    <a:pt x="3126" y="2106"/>
                  </a:lnTo>
                  <a:lnTo>
                    <a:pt x="3132" y="2102"/>
                  </a:lnTo>
                  <a:lnTo>
                    <a:pt x="3140" y="2098"/>
                  </a:lnTo>
                  <a:lnTo>
                    <a:pt x="3148" y="2098"/>
                  </a:lnTo>
                  <a:lnTo>
                    <a:pt x="3156" y="2098"/>
                  </a:lnTo>
                  <a:lnTo>
                    <a:pt x="3162" y="2100"/>
                  </a:lnTo>
                  <a:lnTo>
                    <a:pt x="3164" y="2102"/>
                  </a:lnTo>
                  <a:lnTo>
                    <a:pt x="3164" y="2104"/>
                  </a:lnTo>
                  <a:lnTo>
                    <a:pt x="3160" y="2112"/>
                  </a:lnTo>
                  <a:lnTo>
                    <a:pt x="3160" y="2112"/>
                  </a:lnTo>
                  <a:lnTo>
                    <a:pt x="3158" y="2116"/>
                  </a:lnTo>
                  <a:lnTo>
                    <a:pt x="3160" y="2112"/>
                  </a:lnTo>
                  <a:lnTo>
                    <a:pt x="3160" y="2112"/>
                  </a:lnTo>
                  <a:close/>
                  <a:moveTo>
                    <a:pt x="3130" y="1738"/>
                  </a:moveTo>
                  <a:lnTo>
                    <a:pt x="3130" y="1738"/>
                  </a:lnTo>
                  <a:lnTo>
                    <a:pt x="3126" y="1740"/>
                  </a:lnTo>
                  <a:lnTo>
                    <a:pt x="3126" y="1740"/>
                  </a:lnTo>
                  <a:lnTo>
                    <a:pt x="3126" y="1742"/>
                  </a:lnTo>
                  <a:lnTo>
                    <a:pt x="3128" y="1742"/>
                  </a:lnTo>
                  <a:lnTo>
                    <a:pt x="3134" y="1738"/>
                  </a:lnTo>
                  <a:lnTo>
                    <a:pt x="3136" y="1736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close/>
                  <a:moveTo>
                    <a:pt x="2950" y="50"/>
                  </a:moveTo>
                  <a:lnTo>
                    <a:pt x="2950" y="50"/>
                  </a:lnTo>
                  <a:lnTo>
                    <a:pt x="2898" y="46"/>
                  </a:lnTo>
                  <a:lnTo>
                    <a:pt x="2898" y="46"/>
                  </a:lnTo>
                  <a:lnTo>
                    <a:pt x="3012" y="46"/>
                  </a:lnTo>
                  <a:lnTo>
                    <a:pt x="3110" y="48"/>
                  </a:lnTo>
                  <a:lnTo>
                    <a:pt x="3110" y="48"/>
                  </a:lnTo>
                  <a:lnTo>
                    <a:pt x="3090" y="46"/>
                  </a:lnTo>
                  <a:lnTo>
                    <a:pt x="3108" y="46"/>
                  </a:lnTo>
                  <a:lnTo>
                    <a:pt x="3154" y="48"/>
                  </a:lnTo>
                  <a:lnTo>
                    <a:pt x="3154" y="48"/>
                  </a:lnTo>
                  <a:lnTo>
                    <a:pt x="3150" y="48"/>
                  </a:lnTo>
                  <a:lnTo>
                    <a:pt x="3166" y="48"/>
                  </a:lnTo>
                  <a:lnTo>
                    <a:pt x="3192" y="48"/>
                  </a:lnTo>
                  <a:lnTo>
                    <a:pt x="3214" y="50"/>
                  </a:lnTo>
                  <a:lnTo>
                    <a:pt x="3214" y="50"/>
                  </a:lnTo>
                  <a:lnTo>
                    <a:pt x="2950" y="50"/>
                  </a:lnTo>
                  <a:lnTo>
                    <a:pt x="2950" y="50"/>
                  </a:lnTo>
                  <a:lnTo>
                    <a:pt x="2946" y="48"/>
                  </a:lnTo>
                  <a:lnTo>
                    <a:pt x="2950" y="50"/>
                  </a:lnTo>
                  <a:lnTo>
                    <a:pt x="2950" y="50"/>
                  </a:lnTo>
                  <a:close/>
                  <a:moveTo>
                    <a:pt x="3268" y="1794"/>
                  </a:moveTo>
                  <a:lnTo>
                    <a:pt x="3268" y="1794"/>
                  </a:lnTo>
                  <a:lnTo>
                    <a:pt x="3254" y="1788"/>
                  </a:lnTo>
                  <a:lnTo>
                    <a:pt x="3242" y="1780"/>
                  </a:lnTo>
                  <a:lnTo>
                    <a:pt x="3214" y="1760"/>
                  </a:lnTo>
                  <a:lnTo>
                    <a:pt x="3214" y="1760"/>
                  </a:lnTo>
                  <a:lnTo>
                    <a:pt x="3216" y="1752"/>
                  </a:lnTo>
                  <a:lnTo>
                    <a:pt x="3218" y="1744"/>
                  </a:lnTo>
                  <a:lnTo>
                    <a:pt x="3224" y="1738"/>
                  </a:lnTo>
                  <a:lnTo>
                    <a:pt x="3230" y="1734"/>
                  </a:lnTo>
                  <a:lnTo>
                    <a:pt x="3240" y="1730"/>
                  </a:lnTo>
                  <a:lnTo>
                    <a:pt x="3250" y="1728"/>
                  </a:lnTo>
                  <a:lnTo>
                    <a:pt x="3270" y="1728"/>
                  </a:lnTo>
                  <a:lnTo>
                    <a:pt x="3292" y="1732"/>
                  </a:lnTo>
                  <a:lnTo>
                    <a:pt x="3312" y="1738"/>
                  </a:lnTo>
                  <a:lnTo>
                    <a:pt x="3318" y="1742"/>
                  </a:lnTo>
                  <a:lnTo>
                    <a:pt x="3324" y="1746"/>
                  </a:lnTo>
                  <a:lnTo>
                    <a:pt x="3328" y="1752"/>
                  </a:lnTo>
                  <a:lnTo>
                    <a:pt x="3330" y="1758"/>
                  </a:lnTo>
                  <a:lnTo>
                    <a:pt x="3330" y="1758"/>
                  </a:lnTo>
                  <a:lnTo>
                    <a:pt x="3326" y="1774"/>
                  </a:lnTo>
                  <a:lnTo>
                    <a:pt x="3320" y="1786"/>
                  </a:lnTo>
                  <a:lnTo>
                    <a:pt x="3314" y="1792"/>
                  </a:lnTo>
                  <a:lnTo>
                    <a:pt x="3304" y="1794"/>
                  </a:lnTo>
                  <a:lnTo>
                    <a:pt x="3294" y="1794"/>
                  </a:lnTo>
                  <a:lnTo>
                    <a:pt x="3286" y="1792"/>
                  </a:lnTo>
                  <a:lnTo>
                    <a:pt x="3276" y="1792"/>
                  </a:lnTo>
                  <a:lnTo>
                    <a:pt x="3268" y="1794"/>
                  </a:lnTo>
                  <a:lnTo>
                    <a:pt x="3268" y="1794"/>
                  </a:lnTo>
                  <a:lnTo>
                    <a:pt x="3270" y="1794"/>
                  </a:lnTo>
                  <a:lnTo>
                    <a:pt x="3268" y="1794"/>
                  </a:lnTo>
                  <a:lnTo>
                    <a:pt x="3268" y="1794"/>
                  </a:lnTo>
                  <a:close/>
                  <a:moveTo>
                    <a:pt x="3292" y="2954"/>
                  </a:moveTo>
                  <a:lnTo>
                    <a:pt x="3292" y="2954"/>
                  </a:lnTo>
                  <a:lnTo>
                    <a:pt x="3312" y="2942"/>
                  </a:lnTo>
                  <a:lnTo>
                    <a:pt x="3292" y="2954"/>
                  </a:lnTo>
                  <a:lnTo>
                    <a:pt x="3292" y="2954"/>
                  </a:lnTo>
                  <a:lnTo>
                    <a:pt x="3294" y="2954"/>
                  </a:lnTo>
                  <a:lnTo>
                    <a:pt x="3292" y="2954"/>
                  </a:lnTo>
                  <a:lnTo>
                    <a:pt x="3292" y="2954"/>
                  </a:lnTo>
                  <a:close/>
                  <a:moveTo>
                    <a:pt x="3348" y="2190"/>
                  </a:moveTo>
                  <a:lnTo>
                    <a:pt x="3348" y="2190"/>
                  </a:lnTo>
                  <a:lnTo>
                    <a:pt x="3346" y="2190"/>
                  </a:lnTo>
                  <a:lnTo>
                    <a:pt x="3340" y="2190"/>
                  </a:lnTo>
                  <a:lnTo>
                    <a:pt x="3330" y="2194"/>
                  </a:lnTo>
                  <a:lnTo>
                    <a:pt x="3312" y="2202"/>
                  </a:lnTo>
                  <a:lnTo>
                    <a:pt x="3312" y="2202"/>
                  </a:lnTo>
                  <a:lnTo>
                    <a:pt x="3308" y="2190"/>
                  </a:lnTo>
                  <a:lnTo>
                    <a:pt x="3308" y="2176"/>
                  </a:lnTo>
                  <a:lnTo>
                    <a:pt x="3310" y="2158"/>
                  </a:lnTo>
                  <a:lnTo>
                    <a:pt x="3316" y="2140"/>
                  </a:lnTo>
                  <a:lnTo>
                    <a:pt x="3320" y="2134"/>
                  </a:lnTo>
                  <a:lnTo>
                    <a:pt x="3326" y="2128"/>
                  </a:lnTo>
                  <a:lnTo>
                    <a:pt x="3332" y="2122"/>
                  </a:lnTo>
                  <a:lnTo>
                    <a:pt x="3340" y="2120"/>
                  </a:lnTo>
                  <a:lnTo>
                    <a:pt x="3348" y="2120"/>
                  </a:lnTo>
                  <a:lnTo>
                    <a:pt x="3356" y="2120"/>
                  </a:lnTo>
                  <a:lnTo>
                    <a:pt x="3366" y="2126"/>
                  </a:lnTo>
                  <a:lnTo>
                    <a:pt x="3378" y="2132"/>
                  </a:lnTo>
                  <a:lnTo>
                    <a:pt x="3378" y="2132"/>
                  </a:lnTo>
                  <a:lnTo>
                    <a:pt x="3348" y="2190"/>
                  </a:lnTo>
                  <a:lnTo>
                    <a:pt x="3348" y="2190"/>
                  </a:lnTo>
                  <a:lnTo>
                    <a:pt x="3348" y="2188"/>
                  </a:lnTo>
                  <a:lnTo>
                    <a:pt x="3348" y="2186"/>
                  </a:lnTo>
                  <a:lnTo>
                    <a:pt x="3352" y="2182"/>
                  </a:lnTo>
                  <a:lnTo>
                    <a:pt x="3354" y="2182"/>
                  </a:lnTo>
                  <a:lnTo>
                    <a:pt x="3354" y="2182"/>
                  </a:lnTo>
                  <a:lnTo>
                    <a:pt x="3348" y="2190"/>
                  </a:lnTo>
                  <a:lnTo>
                    <a:pt x="3348" y="2190"/>
                  </a:lnTo>
                  <a:close/>
                  <a:moveTo>
                    <a:pt x="3458" y="50"/>
                  </a:moveTo>
                  <a:lnTo>
                    <a:pt x="3458" y="50"/>
                  </a:lnTo>
                  <a:lnTo>
                    <a:pt x="3404" y="50"/>
                  </a:lnTo>
                  <a:lnTo>
                    <a:pt x="3350" y="50"/>
                  </a:lnTo>
                  <a:lnTo>
                    <a:pt x="3350" y="50"/>
                  </a:lnTo>
                  <a:lnTo>
                    <a:pt x="3366" y="48"/>
                  </a:lnTo>
                  <a:lnTo>
                    <a:pt x="3380" y="48"/>
                  </a:lnTo>
                  <a:lnTo>
                    <a:pt x="3410" y="48"/>
                  </a:lnTo>
                  <a:lnTo>
                    <a:pt x="3410" y="48"/>
                  </a:lnTo>
                  <a:lnTo>
                    <a:pt x="3384" y="42"/>
                  </a:lnTo>
                  <a:lnTo>
                    <a:pt x="3384" y="42"/>
                  </a:lnTo>
                  <a:lnTo>
                    <a:pt x="3420" y="46"/>
                  </a:lnTo>
                  <a:lnTo>
                    <a:pt x="3446" y="48"/>
                  </a:lnTo>
                  <a:lnTo>
                    <a:pt x="3458" y="50"/>
                  </a:lnTo>
                  <a:lnTo>
                    <a:pt x="3458" y="50"/>
                  </a:lnTo>
                  <a:lnTo>
                    <a:pt x="3460" y="48"/>
                  </a:lnTo>
                  <a:lnTo>
                    <a:pt x="3458" y="50"/>
                  </a:lnTo>
                  <a:lnTo>
                    <a:pt x="3458" y="50"/>
                  </a:lnTo>
                  <a:close/>
                  <a:moveTo>
                    <a:pt x="3796" y="1932"/>
                  </a:moveTo>
                  <a:lnTo>
                    <a:pt x="3796" y="1932"/>
                  </a:lnTo>
                  <a:lnTo>
                    <a:pt x="3800" y="1922"/>
                  </a:lnTo>
                  <a:lnTo>
                    <a:pt x="3804" y="1914"/>
                  </a:lnTo>
                  <a:lnTo>
                    <a:pt x="3812" y="1908"/>
                  </a:lnTo>
                  <a:lnTo>
                    <a:pt x="3820" y="1906"/>
                  </a:lnTo>
                  <a:lnTo>
                    <a:pt x="3828" y="1904"/>
                  </a:lnTo>
                  <a:lnTo>
                    <a:pt x="3838" y="1904"/>
                  </a:lnTo>
                  <a:lnTo>
                    <a:pt x="3848" y="1906"/>
                  </a:lnTo>
                  <a:lnTo>
                    <a:pt x="3856" y="1908"/>
                  </a:lnTo>
                  <a:lnTo>
                    <a:pt x="3866" y="1914"/>
                  </a:lnTo>
                  <a:lnTo>
                    <a:pt x="3874" y="1920"/>
                  </a:lnTo>
                  <a:lnTo>
                    <a:pt x="3880" y="1928"/>
                  </a:lnTo>
                  <a:lnTo>
                    <a:pt x="3886" y="1936"/>
                  </a:lnTo>
                  <a:lnTo>
                    <a:pt x="3888" y="1946"/>
                  </a:lnTo>
                  <a:lnTo>
                    <a:pt x="3890" y="1956"/>
                  </a:lnTo>
                  <a:lnTo>
                    <a:pt x="3888" y="1968"/>
                  </a:lnTo>
                  <a:lnTo>
                    <a:pt x="3884" y="1980"/>
                  </a:lnTo>
                  <a:lnTo>
                    <a:pt x="3884" y="1980"/>
                  </a:lnTo>
                  <a:lnTo>
                    <a:pt x="3878" y="1992"/>
                  </a:lnTo>
                  <a:lnTo>
                    <a:pt x="3870" y="2000"/>
                  </a:lnTo>
                  <a:lnTo>
                    <a:pt x="3862" y="2006"/>
                  </a:lnTo>
                  <a:lnTo>
                    <a:pt x="3854" y="2008"/>
                  </a:lnTo>
                  <a:lnTo>
                    <a:pt x="3846" y="2008"/>
                  </a:lnTo>
                  <a:lnTo>
                    <a:pt x="3840" y="2006"/>
                  </a:lnTo>
                  <a:lnTo>
                    <a:pt x="3832" y="2002"/>
                  </a:lnTo>
                  <a:lnTo>
                    <a:pt x="3824" y="1996"/>
                  </a:lnTo>
                  <a:lnTo>
                    <a:pt x="3812" y="1982"/>
                  </a:lnTo>
                  <a:lnTo>
                    <a:pt x="3802" y="1964"/>
                  </a:lnTo>
                  <a:lnTo>
                    <a:pt x="3796" y="1948"/>
                  </a:lnTo>
                  <a:lnTo>
                    <a:pt x="3796" y="1940"/>
                  </a:lnTo>
                  <a:lnTo>
                    <a:pt x="3796" y="1932"/>
                  </a:lnTo>
                  <a:lnTo>
                    <a:pt x="3796" y="1932"/>
                  </a:lnTo>
                  <a:lnTo>
                    <a:pt x="3798" y="1928"/>
                  </a:lnTo>
                  <a:lnTo>
                    <a:pt x="3796" y="1932"/>
                  </a:lnTo>
                  <a:lnTo>
                    <a:pt x="3796" y="1932"/>
                  </a:lnTo>
                  <a:close/>
                  <a:moveTo>
                    <a:pt x="3758" y="2028"/>
                  </a:moveTo>
                  <a:lnTo>
                    <a:pt x="3758" y="2028"/>
                  </a:lnTo>
                  <a:lnTo>
                    <a:pt x="3756" y="2028"/>
                  </a:lnTo>
                  <a:lnTo>
                    <a:pt x="3758" y="2028"/>
                  </a:lnTo>
                  <a:lnTo>
                    <a:pt x="3758" y="2028"/>
                  </a:lnTo>
                  <a:close/>
                  <a:moveTo>
                    <a:pt x="3710" y="2564"/>
                  </a:moveTo>
                  <a:lnTo>
                    <a:pt x="3710" y="2564"/>
                  </a:lnTo>
                  <a:lnTo>
                    <a:pt x="3714" y="2562"/>
                  </a:lnTo>
                  <a:lnTo>
                    <a:pt x="3716" y="2558"/>
                  </a:lnTo>
                  <a:lnTo>
                    <a:pt x="3720" y="2548"/>
                  </a:lnTo>
                  <a:lnTo>
                    <a:pt x="3722" y="2544"/>
                  </a:lnTo>
                  <a:lnTo>
                    <a:pt x="3726" y="2540"/>
                  </a:lnTo>
                  <a:lnTo>
                    <a:pt x="3730" y="2538"/>
                  </a:lnTo>
                  <a:lnTo>
                    <a:pt x="3740" y="2538"/>
                  </a:lnTo>
                  <a:lnTo>
                    <a:pt x="3740" y="2538"/>
                  </a:lnTo>
                  <a:lnTo>
                    <a:pt x="3746" y="2552"/>
                  </a:lnTo>
                  <a:lnTo>
                    <a:pt x="3748" y="2558"/>
                  </a:lnTo>
                  <a:lnTo>
                    <a:pt x="3746" y="2562"/>
                  </a:lnTo>
                  <a:lnTo>
                    <a:pt x="3746" y="2564"/>
                  </a:lnTo>
                  <a:lnTo>
                    <a:pt x="3742" y="2566"/>
                  </a:lnTo>
                  <a:lnTo>
                    <a:pt x="3736" y="2568"/>
                  </a:lnTo>
                  <a:lnTo>
                    <a:pt x="3728" y="2568"/>
                  </a:lnTo>
                  <a:lnTo>
                    <a:pt x="3720" y="2566"/>
                  </a:lnTo>
                  <a:lnTo>
                    <a:pt x="3710" y="2564"/>
                  </a:lnTo>
                  <a:lnTo>
                    <a:pt x="3710" y="2564"/>
                  </a:lnTo>
                  <a:lnTo>
                    <a:pt x="3708" y="2564"/>
                  </a:lnTo>
                  <a:lnTo>
                    <a:pt x="3710" y="2564"/>
                  </a:lnTo>
                  <a:lnTo>
                    <a:pt x="3710" y="2564"/>
                  </a:lnTo>
                  <a:close/>
                  <a:moveTo>
                    <a:pt x="3670" y="2690"/>
                  </a:moveTo>
                  <a:lnTo>
                    <a:pt x="3670" y="2690"/>
                  </a:lnTo>
                  <a:lnTo>
                    <a:pt x="3666" y="2684"/>
                  </a:lnTo>
                  <a:lnTo>
                    <a:pt x="3668" y="2684"/>
                  </a:lnTo>
                  <a:lnTo>
                    <a:pt x="3668" y="2684"/>
                  </a:lnTo>
                  <a:lnTo>
                    <a:pt x="3680" y="2696"/>
                  </a:lnTo>
                  <a:lnTo>
                    <a:pt x="3688" y="2704"/>
                  </a:lnTo>
                  <a:lnTo>
                    <a:pt x="3690" y="2710"/>
                  </a:lnTo>
                  <a:lnTo>
                    <a:pt x="3690" y="2712"/>
                  </a:lnTo>
                  <a:lnTo>
                    <a:pt x="3688" y="2714"/>
                  </a:lnTo>
                  <a:lnTo>
                    <a:pt x="3686" y="2714"/>
                  </a:lnTo>
                  <a:lnTo>
                    <a:pt x="3680" y="2712"/>
                  </a:lnTo>
                  <a:lnTo>
                    <a:pt x="3680" y="2712"/>
                  </a:lnTo>
                  <a:lnTo>
                    <a:pt x="3666" y="2708"/>
                  </a:lnTo>
                  <a:lnTo>
                    <a:pt x="3662" y="2704"/>
                  </a:lnTo>
                  <a:lnTo>
                    <a:pt x="3660" y="2702"/>
                  </a:lnTo>
                  <a:lnTo>
                    <a:pt x="3660" y="2698"/>
                  </a:lnTo>
                  <a:lnTo>
                    <a:pt x="3662" y="2696"/>
                  </a:lnTo>
                  <a:lnTo>
                    <a:pt x="3670" y="2690"/>
                  </a:lnTo>
                  <a:lnTo>
                    <a:pt x="3670" y="2690"/>
                  </a:lnTo>
                  <a:lnTo>
                    <a:pt x="3666" y="2688"/>
                  </a:lnTo>
                  <a:lnTo>
                    <a:pt x="3670" y="2690"/>
                  </a:lnTo>
                  <a:lnTo>
                    <a:pt x="3670" y="2690"/>
                  </a:lnTo>
                  <a:close/>
                  <a:moveTo>
                    <a:pt x="3558" y="48"/>
                  </a:moveTo>
                  <a:lnTo>
                    <a:pt x="3558" y="48"/>
                  </a:lnTo>
                  <a:lnTo>
                    <a:pt x="3582" y="50"/>
                  </a:lnTo>
                  <a:lnTo>
                    <a:pt x="3580" y="50"/>
                  </a:lnTo>
                  <a:lnTo>
                    <a:pt x="3566" y="50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62" y="48"/>
                  </a:lnTo>
                  <a:lnTo>
                    <a:pt x="3558" y="48"/>
                  </a:lnTo>
                  <a:lnTo>
                    <a:pt x="3558" y="48"/>
                  </a:lnTo>
                  <a:close/>
                  <a:moveTo>
                    <a:pt x="3524" y="1342"/>
                  </a:moveTo>
                  <a:lnTo>
                    <a:pt x="3524" y="1342"/>
                  </a:lnTo>
                  <a:lnTo>
                    <a:pt x="3538" y="1330"/>
                  </a:lnTo>
                  <a:lnTo>
                    <a:pt x="3552" y="1322"/>
                  </a:lnTo>
                  <a:lnTo>
                    <a:pt x="3566" y="1316"/>
                  </a:lnTo>
                  <a:lnTo>
                    <a:pt x="3578" y="1316"/>
                  </a:lnTo>
                  <a:lnTo>
                    <a:pt x="3592" y="1318"/>
                  </a:lnTo>
                  <a:lnTo>
                    <a:pt x="3602" y="1320"/>
                  </a:lnTo>
                  <a:lnTo>
                    <a:pt x="3612" y="1326"/>
                  </a:lnTo>
                  <a:lnTo>
                    <a:pt x="3618" y="1334"/>
                  </a:lnTo>
                  <a:lnTo>
                    <a:pt x="3622" y="1342"/>
                  </a:lnTo>
                  <a:lnTo>
                    <a:pt x="3624" y="1352"/>
                  </a:lnTo>
                  <a:lnTo>
                    <a:pt x="3622" y="1360"/>
                  </a:lnTo>
                  <a:lnTo>
                    <a:pt x="3616" y="1370"/>
                  </a:lnTo>
                  <a:lnTo>
                    <a:pt x="3604" y="1378"/>
                  </a:lnTo>
                  <a:lnTo>
                    <a:pt x="3590" y="1386"/>
                  </a:lnTo>
                  <a:lnTo>
                    <a:pt x="3568" y="1392"/>
                  </a:lnTo>
                  <a:lnTo>
                    <a:pt x="3542" y="1396"/>
                  </a:lnTo>
                  <a:lnTo>
                    <a:pt x="3542" y="1396"/>
                  </a:lnTo>
                  <a:lnTo>
                    <a:pt x="3538" y="1394"/>
                  </a:lnTo>
                  <a:lnTo>
                    <a:pt x="3534" y="1388"/>
                  </a:lnTo>
                  <a:lnTo>
                    <a:pt x="3526" y="1370"/>
                  </a:lnTo>
                  <a:lnTo>
                    <a:pt x="3522" y="1350"/>
                  </a:lnTo>
                  <a:lnTo>
                    <a:pt x="3522" y="1344"/>
                  </a:lnTo>
                  <a:lnTo>
                    <a:pt x="3522" y="1342"/>
                  </a:lnTo>
                  <a:lnTo>
                    <a:pt x="3524" y="1342"/>
                  </a:lnTo>
                  <a:lnTo>
                    <a:pt x="3524" y="1342"/>
                  </a:lnTo>
                  <a:lnTo>
                    <a:pt x="3526" y="1340"/>
                  </a:lnTo>
                  <a:lnTo>
                    <a:pt x="3524" y="1342"/>
                  </a:lnTo>
                  <a:lnTo>
                    <a:pt x="3524" y="1342"/>
                  </a:lnTo>
                  <a:close/>
                  <a:moveTo>
                    <a:pt x="3478" y="46"/>
                  </a:moveTo>
                  <a:lnTo>
                    <a:pt x="3478" y="46"/>
                  </a:lnTo>
                  <a:lnTo>
                    <a:pt x="3496" y="44"/>
                  </a:lnTo>
                  <a:lnTo>
                    <a:pt x="3506" y="44"/>
                  </a:lnTo>
                  <a:lnTo>
                    <a:pt x="3512" y="46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492" y="48"/>
                  </a:lnTo>
                  <a:lnTo>
                    <a:pt x="3476" y="48"/>
                  </a:lnTo>
                  <a:lnTo>
                    <a:pt x="3478" y="46"/>
                  </a:lnTo>
                  <a:lnTo>
                    <a:pt x="3478" y="46"/>
                  </a:lnTo>
                  <a:close/>
                  <a:moveTo>
                    <a:pt x="3640" y="2464"/>
                  </a:moveTo>
                  <a:lnTo>
                    <a:pt x="3640" y="2464"/>
                  </a:lnTo>
                  <a:lnTo>
                    <a:pt x="3636" y="2470"/>
                  </a:lnTo>
                  <a:lnTo>
                    <a:pt x="3632" y="2476"/>
                  </a:lnTo>
                  <a:lnTo>
                    <a:pt x="3620" y="2486"/>
                  </a:lnTo>
                  <a:lnTo>
                    <a:pt x="3606" y="2494"/>
                  </a:lnTo>
                  <a:lnTo>
                    <a:pt x="3590" y="2500"/>
                  </a:lnTo>
                  <a:lnTo>
                    <a:pt x="3574" y="2504"/>
                  </a:lnTo>
                  <a:lnTo>
                    <a:pt x="3556" y="2506"/>
                  </a:lnTo>
                  <a:lnTo>
                    <a:pt x="3538" y="2506"/>
                  </a:lnTo>
                  <a:lnTo>
                    <a:pt x="3524" y="2506"/>
                  </a:lnTo>
                  <a:lnTo>
                    <a:pt x="3524" y="2506"/>
                  </a:lnTo>
                  <a:lnTo>
                    <a:pt x="3526" y="2504"/>
                  </a:lnTo>
                  <a:lnTo>
                    <a:pt x="3530" y="2502"/>
                  </a:lnTo>
                  <a:lnTo>
                    <a:pt x="3530" y="2500"/>
                  </a:lnTo>
                  <a:lnTo>
                    <a:pt x="3532" y="2496"/>
                  </a:lnTo>
                  <a:lnTo>
                    <a:pt x="3532" y="2496"/>
                  </a:lnTo>
                  <a:lnTo>
                    <a:pt x="3516" y="2504"/>
                  </a:lnTo>
                  <a:lnTo>
                    <a:pt x="3516" y="2504"/>
                  </a:lnTo>
                  <a:lnTo>
                    <a:pt x="3522" y="2492"/>
                  </a:lnTo>
                  <a:lnTo>
                    <a:pt x="3530" y="2478"/>
                  </a:lnTo>
                  <a:lnTo>
                    <a:pt x="3534" y="2460"/>
                  </a:lnTo>
                  <a:lnTo>
                    <a:pt x="3538" y="2442"/>
                  </a:lnTo>
                  <a:lnTo>
                    <a:pt x="3550" y="2386"/>
                  </a:lnTo>
                  <a:lnTo>
                    <a:pt x="3550" y="2386"/>
                  </a:lnTo>
                  <a:lnTo>
                    <a:pt x="3568" y="2380"/>
                  </a:lnTo>
                  <a:lnTo>
                    <a:pt x="3592" y="2378"/>
                  </a:lnTo>
                  <a:lnTo>
                    <a:pt x="3616" y="2378"/>
                  </a:lnTo>
                  <a:lnTo>
                    <a:pt x="3628" y="2380"/>
                  </a:lnTo>
                  <a:lnTo>
                    <a:pt x="3640" y="2382"/>
                  </a:lnTo>
                  <a:lnTo>
                    <a:pt x="3650" y="2386"/>
                  </a:lnTo>
                  <a:lnTo>
                    <a:pt x="3658" y="2392"/>
                  </a:lnTo>
                  <a:lnTo>
                    <a:pt x="3664" y="2400"/>
                  </a:lnTo>
                  <a:lnTo>
                    <a:pt x="3666" y="2408"/>
                  </a:lnTo>
                  <a:lnTo>
                    <a:pt x="3666" y="2420"/>
                  </a:lnTo>
                  <a:lnTo>
                    <a:pt x="3662" y="2432"/>
                  </a:lnTo>
                  <a:lnTo>
                    <a:pt x="3654" y="2446"/>
                  </a:lnTo>
                  <a:lnTo>
                    <a:pt x="3640" y="2464"/>
                  </a:lnTo>
                  <a:lnTo>
                    <a:pt x="3640" y="2464"/>
                  </a:lnTo>
                  <a:lnTo>
                    <a:pt x="3640" y="2468"/>
                  </a:lnTo>
                  <a:lnTo>
                    <a:pt x="3640" y="2468"/>
                  </a:lnTo>
                  <a:lnTo>
                    <a:pt x="3644" y="2462"/>
                  </a:lnTo>
                  <a:lnTo>
                    <a:pt x="3646" y="2458"/>
                  </a:lnTo>
                  <a:lnTo>
                    <a:pt x="3640" y="2464"/>
                  </a:lnTo>
                  <a:lnTo>
                    <a:pt x="3640" y="2464"/>
                  </a:lnTo>
                  <a:close/>
                  <a:moveTo>
                    <a:pt x="3728" y="4114"/>
                  </a:moveTo>
                  <a:lnTo>
                    <a:pt x="3728" y="4114"/>
                  </a:lnTo>
                  <a:lnTo>
                    <a:pt x="3694" y="4116"/>
                  </a:lnTo>
                  <a:lnTo>
                    <a:pt x="3660" y="4116"/>
                  </a:lnTo>
                  <a:lnTo>
                    <a:pt x="3660" y="4116"/>
                  </a:lnTo>
                  <a:lnTo>
                    <a:pt x="3696" y="4114"/>
                  </a:lnTo>
                  <a:lnTo>
                    <a:pt x="3718" y="4112"/>
                  </a:lnTo>
                  <a:lnTo>
                    <a:pt x="3726" y="4114"/>
                  </a:lnTo>
                  <a:lnTo>
                    <a:pt x="3728" y="4114"/>
                  </a:lnTo>
                  <a:lnTo>
                    <a:pt x="3728" y="4114"/>
                  </a:lnTo>
                  <a:lnTo>
                    <a:pt x="3722" y="4114"/>
                  </a:lnTo>
                  <a:lnTo>
                    <a:pt x="3728" y="4114"/>
                  </a:lnTo>
                  <a:lnTo>
                    <a:pt x="3728" y="4114"/>
                  </a:lnTo>
                  <a:close/>
                  <a:moveTo>
                    <a:pt x="3778" y="4034"/>
                  </a:moveTo>
                  <a:lnTo>
                    <a:pt x="3778" y="4034"/>
                  </a:lnTo>
                  <a:lnTo>
                    <a:pt x="3770" y="4042"/>
                  </a:lnTo>
                  <a:lnTo>
                    <a:pt x="3762" y="4046"/>
                  </a:lnTo>
                  <a:lnTo>
                    <a:pt x="3754" y="4046"/>
                  </a:lnTo>
                  <a:lnTo>
                    <a:pt x="3744" y="4042"/>
                  </a:lnTo>
                  <a:lnTo>
                    <a:pt x="3744" y="4042"/>
                  </a:lnTo>
                  <a:lnTo>
                    <a:pt x="3742" y="4030"/>
                  </a:lnTo>
                  <a:lnTo>
                    <a:pt x="3740" y="4020"/>
                  </a:lnTo>
                  <a:lnTo>
                    <a:pt x="3742" y="4014"/>
                  </a:lnTo>
                  <a:lnTo>
                    <a:pt x="3744" y="4010"/>
                  </a:lnTo>
                  <a:lnTo>
                    <a:pt x="3746" y="4010"/>
                  </a:lnTo>
                  <a:lnTo>
                    <a:pt x="3750" y="4010"/>
                  </a:lnTo>
                  <a:lnTo>
                    <a:pt x="3758" y="4014"/>
                  </a:lnTo>
                  <a:lnTo>
                    <a:pt x="3768" y="4020"/>
                  </a:lnTo>
                  <a:lnTo>
                    <a:pt x="3774" y="4028"/>
                  </a:lnTo>
                  <a:lnTo>
                    <a:pt x="3778" y="4032"/>
                  </a:lnTo>
                  <a:lnTo>
                    <a:pt x="3780" y="4034"/>
                  </a:lnTo>
                  <a:lnTo>
                    <a:pt x="3778" y="4034"/>
                  </a:lnTo>
                  <a:lnTo>
                    <a:pt x="3778" y="4034"/>
                  </a:lnTo>
                  <a:lnTo>
                    <a:pt x="3776" y="4034"/>
                  </a:lnTo>
                  <a:lnTo>
                    <a:pt x="3778" y="4034"/>
                  </a:lnTo>
                  <a:lnTo>
                    <a:pt x="3778" y="4034"/>
                  </a:lnTo>
                  <a:close/>
                  <a:moveTo>
                    <a:pt x="3846" y="3192"/>
                  </a:moveTo>
                  <a:lnTo>
                    <a:pt x="3846" y="3192"/>
                  </a:lnTo>
                  <a:lnTo>
                    <a:pt x="3830" y="3192"/>
                  </a:lnTo>
                  <a:lnTo>
                    <a:pt x="3814" y="3190"/>
                  </a:lnTo>
                  <a:lnTo>
                    <a:pt x="3796" y="3184"/>
                  </a:lnTo>
                  <a:lnTo>
                    <a:pt x="3782" y="3174"/>
                  </a:lnTo>
                  <a:lnTo>
                    <a:pt x="3766" y="3162"/>
                  </a:lnTo>
                  <a:lnTo>
                    <a:pt x="3752" y="3150"/>
                  </a:lnTo>
                  <a:lnTo>
                    <a:pt x="3730" y="3126"/>
                  </a:lnTo>
                  <a:lnTo>
                    <a:pt x="3730" y="3126"/>
                  </a:lnTo>
                  <a:lnTo>
                    <a:pt x="3732" y="3118"/>
                  </a:lnTo>
                  <a:lnTo>
                    <a:pt x="3730" y="3098"/>
                  </a:lnTo>
                  <a:lnTo>
                    <a:pt x="3730" y="3088"/>
                  </a:lnTo>
                  <a:lnTo>
                    <a:pt x="3726" y="3078"/>
                  </a:lnTo>
                  <a:lnTo>
                    <a:pt x="3722" y="3066"/>
                  </a:lnTo>
                  <a:lnTo>
                    <a:pt x="3716" y="3058"/>
                  </a:lnTo>
                  <a:lnTo>
                    <a:pt x="3716" y="3058"/>
                  </a:lnTo>
                  <a:lnTo>
                    <a:pt x="3720" y="3062"/>
                  </a:lnTo>
                  <a:lnTo>
                    <a:pt x="3726" y="3064"/>
                  </a:lnTo>
                  <a:lnTo>
                    <a:pt x="3730" y="3066"/>
                  </a:lnTo>
                  <a:lnTo>
                    <a:pt x="3736" y="3066"/>
                  </a:lnTo>
                  <a:lnTo>
                    <a:pt x="3736" y="3066"/>
                  </a:lnTo>
                  <a:lnTo>
                    <a:pt x="3732" y="3060"/>
                  </a:lnTo>
                  <a:lnTo>
                    <a:pt x="3728" y="3054"/>
                  </a:lnTo>
                  <a:lnTo>
                    <a:pt x="3722" y="3048"/>
                  </a:lnTo>
                  <a:lnTo>
                    <a:pt x="3720" y="3042"/>
                  </a:lnTo>
                  <a:lnTo>
                    <a:pt x="3720" y="3042"/>
                  </a:lnTo>
                  <a:lnTo>
                    <a:pt x="3724" y="3042"/>
                  </a:lnTo>
                  <a:lnTo>
                    <a:pt x="3728" y="3044"/>
                  </a:lnTo>
                  <a:lnTo>
                    <a:pt x="3734" y="3052"/>
                  </a:lnTo>
                  <a:lnTo>
                    <a:pt x="3738" y="3056"/>
                  </a:lnTo>
                  <a:lnTo>
                    <a:pt x="3742" y="3058"/>
                  </a:lnTo>
                  <a:lnTo>
                    <a:pt x="3746" y="3058"/>
                  </a:lnTo>
                  <a:lnTo>
                    <a:pt x="3750" y="3056"/>
                  </a:lnTo>
                  <a:lnTo>
                    <a:pt x="3750" y="3056"/>
                  </a:lnTo>
                  <a:lnTo>
                    <a:pt x="3748" y="3050"/>
                  </a:lnTo>
                  <a:lnTo>
                    <a:pt x="3746" y="3046"/>
                  </a:lnTo>
                  <a:lnTo>
                    <a:pt x="3742" y="3040"/>
                  </a:lnTo>
                  <a:lnTo>
                    <a:pt x="3740" y="3036"/>
                  </a:lnTo>
                  <a:lnTo>
                    <a:pt x="3740" y="3036"/>
                  </a:lnTo>
                  <a:lnTo>
                    <a:pt x="3748" y="3044"/>
                  </a:lnTo>
                  <a:lnTo>
                    <a:pt x="3756" y="3052"/>
                  </a:lnTo>
                  <a:lnTo>
                    <a:pt x="3782" y="3066"/>
                  </a:lnTo>
                  <a:lnTo>
                    <a:pt x="3812" y="3082"/>
                  </a:lnTo>
                  <a:lnTo>
                    <a:pt x="3842" y="3100"/>
                  </a:lnTo>
                  <a:lnTo>
                    <a:pt x="3854" y="3108"/>
                  </a:lnTo>
                  <a:lnTo>
                    <a:pt x="3866" y="3118"/>
                  </a:lnTo>
                  <a:lnTo>
                    <a:pt x="3872" y="3128"/>
                  </a:lnTo>
                  <a:lnTo>
                    <a:pt x="3878" y="3140"/>
                  </a:lnTo>
                  <a:lnTo>
                    <a:pt x="3878" y="3152"/>
                  </a:lnTo>
                  <a:lnTo>
                    <a:pt x="3872" y="3164"/>
                  </a:lnTo>
                  <a:lnTo>
                    <a:pt x="3862" y="3178"/>
                  </a:lnTo>
                  <a:lnTo>
                    <a:pt x="3846" y="3192"/>
                  </a:lnTo>
                  <a:lnTo>
                    <a:pt x="3846" y="3192"/>
                  </a:lnTo>
                  <a:lnTo>
                    <a:pt x="3838" y="3194"/>
                  </a:lnTo>
                  <a:lnTo>
                    <a:pt x="3846" y="3192"/>
                  </a:lnTo>
                  <a:lnTo>
                    <a:pt x="3846" y="3192"/>
                  </a:lnTo>
                  <a:close/>
                  <a:moveTo>
                    <a:pt x="3900" y="4048"/>
                  </a:moveTo>
                  <a:lnTo>
                    <a:pt x="3900" y="4048"/>
                  </a:lnTo>
                  <a:lnTo>
                    <a:pt x="3898" y="4048"/>
                  </a:lnTo>
                  <a:lnTo>
                    <a:pt x="3892" y="4050"/>
                  </a:lnTo>
                  <a:lnTo>
                    <a:pt x="3874" y="4050"/>
                  </a:lnTo>
                  <a:lnTo>
                    <a:pt x="3856" y="4050"/>
                  </a:lnTo>
                  <a:lnTo>
                    <a:pt x="3850" y="4048"/>
                  </a:lnTo>
                  <a:lnTo>
                    <a:pt x="3850" y="4048"/>
                  </a:lnTo>
                  <a:lnTo>
                    <a:pt x="3852" y="4044"/>
                  </a:lnTo>
                  <a:lnTo>
                    <a:pt x="3856" y="4040"/>
                  </a:lnTo>
                  <a:lnTo>
                    <a:pt x="3870" y="4034"/>
                  </a:lnTo>
                  <a:lnTo>
                    <a:pt x="3882" y="4028"/>
                  </a:lnTo>
                  <a:lnTo>
                    <a:pt x="3888" y="4024"/>
                  </a:lnTo>
                  <a:lnTo>
                    <a:pt x="3892" y="4020"/>
                  </a:lnTo>
                  <a:lnTo>
                    <a:pt x="3892" y="4020"/>
                  </a:lnTo>
                  <a:lnTo>
                    <a:pt x="3896" y="4034"/>
                  </a:lnTo>
                  <a:lnTo>
                    <a:pt x="3898" y="4044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close/>
                  <a:moveTo>
                    <a:pt x="4802" y="3376"/>
                  </a:moveTo>
                  <a:lnTo>
                    <a:pt x="4802" y="3376"/>
                  </a:lnTo>
                  <a:lnTo>
                    <a:pt x="4820" y="3382"/>
                  </a:lnTo>
                  <a:lnTo>
                    <a:pt x="4826" y="3384"/>
                  </a:lnTo>
                  <a:lnTo>
                    <a:pt x="4828" y="3388"/>
                  </a:lnTo>
                  <a:lnTo>
                    <a:pt x="4828" y="3390"/>
                  </a:lnTo>
                  <a:lnTo>
                    <a:pt x="4824" y="3394"/>
                  </a:lnTo>
                  <a:lnTo>
                    <a:pt x="4810" y="3400"/>
                  </a:lnTo>
                  <a:lnTo>
                    <a:pt x="4810" y="3400"/>
                  </a:lnTo>
                  <a:lnTo>
                    <a:pt x="4804" y="3396"/>
                  </a:lnTo>
                  <a:lnTo>
                    <a:pt x="4796" y="3388"/>
                  </a:lnTo>
                  <a:lnTo>
                    <a:pt x="4794" y="3384"/>
                  </a:lnTo>
                  <a:lnTo>
                    <a:pt x="4794" y="3380"/>
                  </a:lnTo>
                  <a:lnTo>
                    <a:pt x="4796" y="3378"/>
                  </a:lnTo>
                  <a:lnTo>
                    <a:pt x="4802" y="3376"/>
                  </a:lnTo>
                  <a:lnTo>
                    <a:pt x="4802" y="3376"/>
                  </a:lnTo>
                  <a:lnTo>
                    <a:pt x="4804" y="3378"/>
                  </a:lnTo>
                  <a:lnTo>
                    <a:pt x="4802" y="3378"/>
                  </a:lnTo>
                  <a:lnTo>
                    <a:pt x="4798" y="3378"/>
                  </a:lnTo>
                  <a:lnTo>
                    <a:pt x="4802" y="3376"/>
                  </a:lnTo>
                  <a:lnTo>
                    <a:pt x="4802" y="3376"/>
                  </a:lnTo>
                  <a:close/>
                  <a:moveTo>
                    <a:pt x="4616" y="2804"/>
                  </a:moveTo>
                  <a:lnTo>
                    <a:pt x="4616" y="2804"/>
                  </a:lnTo>
                  <a:lnTo>
                    <a:pt x="4612" y="2816"/>
                  </a:lnTo>
                  <a:lnTo>
                    <a:pt x="4610" y="2818"/>
                  </a:lnTo>
                  <a:lnTo>
                    <a:pt x="4608" y="2820"/>
                  </a:lnTo>
                  <a:lnTo>
                    <a:pt x="4606" y="2820"/>
                  </a:lnTo>
                  <a:lnTo>
                    <a:pt x="4604" y="2818"/>
                  </a:lnTo>
                  <a:lnTo>
                    <a:pt x="4600" y="2812"/>
                  </a:lnTo>
                  <a:lnTo>
                    <a:pt x="4600" y="2806"/>
                  </a:lnTo>
                  <a:lnTo>
                    <a:pt x="4602" y="2802"/>
                  </a:lnTo>
                  <a:lnTo>
                    <a:pt x="4604" y="2800"/>
                  </a:lnTo>
                  <a:lnTo>
                    <a:pt x="4608" y="2800"/>
                  </a:lnTo>
                  <a:lnTo>
                    <a:pt x="4612" y="2800"/>
                  </a:lnTo>
                  <a:lnTo>
                    <a:pt x="4616" y="2804"/>
                  </a:lnTo>
                  <a:lnTo>
                    <a:pt x="4616" y="2804"/>
                  </a:lnTo>
                  <a:lnTo>
                    <a:pt x="4616" y="2804"/>
                  </a:lnTo>
                  <a:lnTo>
                    <a:pt x="4614" y="2804"/>
                  </a:lnTo>
                  <a:lnTo>
                    <a:pt x="4612" y="2802"/>
                  </a:lnTo>
                  <a:lnTo>
                    <a:pt x="4610" y="2800"/>
                  </a:lnTo>
                  <a:lnTo>
                    <a:pt x="4616" y="2804"/>
                  </a:lnTo>
                  <a:lnTo>
                    <a:pt x="4616" y="2804"/>
                  </a:lnTo>
                  <a:close/>
                  <a:moveTo>
                    <a:pt x="4238" y="2178"/>
                  </a:moveTo>
                  <a:lnTo>
                    <a:pt x="4238" y="2178"/>
                  </a:lnTo>
                  <a:lnTo>
                    <a:pt x="4248" y="2196"/>
                  </a:lnTo>
                  <a:lnTo>
                    <a:pt x="4238" y="2178"/>
                  </a:lnTo>
                  <a:lnTo>
                    <a:pt x="4238" y="2178"/>
                  </a:lnTo>
                  <a:close/>
                  <a:moveTo>
                    <a:pt x="4164" y="2110"/>
                  </a:moveTo>
                  <a:lnTo>
                    <a:pt x="4164" y="2110"/>
                  </a:lnTo>
                  <a:lnTo>
                    <a:pt x="4184" y="2112"/>
                  </a:lnTo>
                  <a:lnTo>
                    <a:pt x="4196" y="2118"/>
                  </a:lnTo>
                  <a:lnTo>
                    <a:pt x="4202" y="2122"/>
                  </a:lnTo>
                  <a:lnTo>
                    <a:pt x="4202" y="2124"/>
                  </a:lnTo>
                  <a:lnTo>
                    <a:pt x="4202" y="2126"/>
                  </a:lnTo>
                  <a:lnTo>
                    <a:pt x="4198" y="2128"/>
                  </a:lnTo>
                  <a:lnTo>
                    <a:pt x="4190" y="2126"/>
                  </a:lnTo>
                  <a:lnTo>
                    <a:pt x="4178" y="2122"/>
                  </a:lnTo>
                  <a:lnTo>
                    <a:pt x="4164" y="2110"/>
                  </a:lnTo>
                  <a:lnTo>
                    <a:pt x="4164" y="2110"/>
                  </a:lnTo>
                  <a:lnTo>
                    <a:pt x="4170" y="2110"/>
                  </a:lnTo>
                  <a:lnTo>
                    <a:pt x="4164" y="2110"/>
                  </a:lnTo>
                  <a:lnTo>
                    <a:pt x="4164" y="2110"/>
                  </a:lnTo>
                  <a:close/>
                  <a:moveTo>
                    <a:pt x="4158" y="2642"/>
                  </a:moveTo>
                  <a:lnTo>
                    <a:pt x="4158" y="2642"/>
                  </a:lnTo>
                  <a:lnTo>
                    <a:pt x="4160" y="2656"/>
                  </a:lnTo>
                  <a:lnTo>
                    <a:pt x="4160" y="2658"/>
                  </a:lnTo>
                  <a:lnTo>
                    <a:pt x="4160" y="2656"/>
                  </a:lnTo>
                  <a:lnTo>
                    <a:pt x="4158" y="2648"/>
                  </a:lnTo>
                  <a:lnTo>
                    <a:pt x="4156" y="2644"/>
                  </a:lnTo>
                  <a:lnTo>
                    <a:pt x="4158" y="2642"/>
                  </a:lnTo>
                  <a:lnTo>
                    <a:pt x="4158" y="2642"/>
                  </a:lnTo>
                  <a:lnTo>
                    <a:pt x="4156" y="2644"/>
                  </a:lnTo>
                  <a:lnTo>
                    <a:pt x="4158" y="2642"/>
                  </a:lnTo>
                  <a:lnTo>
                    <a:pt x="4158" y="2642"/>
                  </a:lnTo>
                  <a:close/>
                  <a:moveTo>
                    <a:pt x="4094" y="2620"/>
                  </a:moveTo>
                  <a:lnTo>
                    <a:pt x="4094" y="2620"/>
                  </a:lnTo>
                  <a:lnTo>
                    <a:pt x="4092" y="2618"/>
                  </a:lnTo>
                  <a:lnTo>
                    <a:pt x="4094" y="2618"/>
                  </a:lnTo>
                  <a:lnTo>
                    <a:pt x="4102" y="2620"/>
                  </a:lnTo>
                  <a:lnTo>
                    <a:pt x="4112" y="2626"/>
                  </a:lnTo>
                  <a:lnTo>
                    <a:pt x="4122" y="2632"/>
                  </a:lnTo>
                  <a:lnTo>
                    <a:pt x="4128" y="2640"/>
                  </a:lnTo>
                  <a:lnTo>
                    <a:pt x="4130" y="2644"/>
                  </a:lnTo>
                  <a:lnTo>
                    <a:pt x="4130" y="2648"/>
                  </a:lnTo>
                  <a:lnTo>
                    <a:pt x="4130" y="2652"/>
                  </a:lnTo>
                  <a:lnTo>
                    <a:pt x="4126" y="2654"/>
                  </a:lnTo>
                  <a:lnTo>
                    <a:pt x="4118" y="2658"/>
                  </a:lnTo>
                  <a:lnTo>
                    <a:pt x="4108" y="2658"/>
                  </a:lnTo>
                  <a:lnTo>
                    <a:pt x="4108" y="2658"/>
                  </a:lnTo>
                  <a:lnTo>
                    <a:pt x="4098" y="2654"/>
                  </a:lnTo>
                  <a:lnTo>
                    <a:pt x="4092" y="2650"/>
                  </a:lnTo>
                  <a:lnTo>
                    <a:pt x="4088" y="2644"/>
                  </a:lnTo>
                  <a:lnTo>
                    <a:pt x="4084" y="2638"/>
                  </a:lnTo>
                  <a:lnTo>
                    <a:pt x="4084" y="2632"/>
                  </a:lnTo>
                  <a:lnTo>
                    <a:pt x="4086" y="2626"/>
                  </a:lnTo>
                  <a:lnTo>
                    <a:pt x="4094" y="2620"/>
                  </a:lnTo>
                  <a:lnTo>
                    <a:pt x="4094" y="2620"/>
                  </a:lnTo>
                  <a:lnTo>
                    <a:pt x="4090" y="2622"/>
                  </a:lnTo>
                  <a:lnTo>
                    <a:pt x="4094" y="2620"/>
                  </a:lnTo>
                  <a:lnTo>
                    <a:pt x="4094" y="2620"/>
                  </a:lnTo>
                  <a:close/>
                  <a:moveTo>
                    <a:pt x="3996" y="3506"/>
                  </a:moveTo>
                  <a:lnTo>
                    <a:pt x="3996" y="3506"/>
                  </a:lnTo>
                  <a:lnTo>
                    <a:pt x="3992" y="3510"/>
                  </a:lnTo>
                  <a:lnTo>
                    <a:pt x="3996" y="3506"/>
                  </a:lnTo>
                  <a:lnTo>
                    <a:pt x="3996" y="3506"/>
                  </a:lnTo>
                  <a:close/>
                  <a:moveTo>
                    <a:pt x="3978" y="4034"/>
                  </a:moveTo>
                  <a:lnTo>
                    <a:pt x="3978" y="4034"/>
                  </a:lnTo>
                  <a:lnTo>
                    <a:pt x="3972" y="4034"/>
                  </a:lnTo>
                  <a:lnTo>
                    <a:pt x="3968" y="4036"/>
                  </a:lnTo>
                  <a:lnTo>
                    <a:pt x="3962" y="4042"/>
                  </a:lnTo>
                  <a:lnTo>
                    <a:pt x="3954" y="4046"/>
                  </a:lnTo>
                  <a:lnTo>
                    <a:pt x="3950" y="4048"/>
                  </a:lnTo>
                  <a:lnTo>
                    <a:pt x="3946" y="4048"/>
                  </a:lnTo>
                  <a:lnTo>
                    <a:pt x="3946" y="4048"/>
                  </a:lnTo>
                  <a:lnTo>
                    <a:pt x="3948" y="4044"/>
                  </a:lnTo>
                  <a:lnTo>
                    <a:pt x="3946" y="4042"/>
                  </a:lnTo>
                  <a:lnTo>
                    <a:pt x="3948" y="4044"/>
                  </a:lnTo>
                  <a:lnTo>
                    <a:pt x="3948" y="4044"/>
                  </a:lnTo>
                  <a:lnTo>
                    <a:pt x="3958" y="4032"/>
                  </a:lnTo>
                  <a:lnTo>
                    <a:pt x="3966" y="4020"/>
                  </a:lnTo>
                  <a:lnTo>
                    <a:pt x="3966" y="4020"/>
                  </a:lnTo>
                  <a:lnTo>
                    <a:pt x="3964" y="4024"/>
                  </a:lnTo>
                  <a:lnTo>
                    <a:pt x="3966" y="4026"/>
                  </a:lnTo>
                  <a:lnTo>
                    <a:pt x="3974" y="4022"/>
                  </a:lnTo>
                  <a:lnTo>
                    <a:pt x="3974" y="4022"/>
                  </a:lnTo>
                  <a:lnTo>
                    <a:pt x="3972" y="4026"/>
                  </a:lnTo>
                  <a:lnTo>
                    <a:pt x="3978" y="4026"/>
                  </a:lnTo>
                  <a:lnTo>
                    <a:pt x="3978" y="4026"/>
                  </a:lnTo>
                  <a:lnTo>
                    <a:pt x="3964" y="4042"/>
                  </a:lnTo>
                  <a:lnTo>
                    <a:pt x="3968" y="4040"/>
                  </a:lnTo>
                  <a:lnTo>
                    <a:pt x="3978" y="4034"/>
                  </a:lnTo>
                  <a:lnTo>
                    <a:pt x="3978" y="4034"/>
                  </a:lnTo>
                  <a:close/>
                  <a:moveTo>
                    <a:pt x="3986" y="3994"/>
                  </a:moveTo>
                  <a:lnTo>
                    <a:pt x="3986" y="3994"/>
                  </a:lnTo>
                  <a:lnTo>
                    <a:pt x="3992" y="3992"/>
                  </a:lnTo>
                  <a:lnTo>
                    <a:pt x="3986" y="3994"/>
                  </a:lnTo>
                  <a:lnTo>
                    <a:pt x="3986" y="3994"/>
                  </a:lnTo>
                  <a:lnTo>
                    <a:pt x="3988" y="3994"/>
                  </a:lnTo>
                  <a:lnTo>
                    <a:pt x="3986" y="3994"/>
                  </a:lnTo>
                  <a:lnTo>
                    <a:pt x="3986" y="3994"/>
                  </a:lnTo>
                  <a:close/>
                  <a:moveTo>
                    <a:pt x="4002" y="3506"/>
                  </a:moveTo>
                  <a:lnTo>
                    <a:pt x="4002" y="3506"/>
                  </a:lnTo>
                  <a:lnTo>
                    <a:pt x="4006" y="3504"/>
                  </a:lnTo>
                  <a:lnTo>
                    <a:pt x="4002" y="3506"/>
                  </a:lnTo>
                  <a:lnTo>
                    <a:pt x="4002" y="3506"/>
                  </a:lnTo>
                  <a:close/>
                  <a:moveTo>
                    <a:pt x="4146" y="3060"/>
                  </a:moveTo>
                  <a:lnTo>
                    <a:pt x="4146" y="3060"/>
                  </a:lnTo>
                  <a:lnTo>
                    <a:pt x="4140" y="3048"/>
                  </a:lnTo>
                  <a:lnTo>
                    <a:pt x="4126" y="3036"/>
                  </a:lnTo>
                  <a:lnTo>
                    <a:pt x="4110" y="3022"/>
                  </a:lnTo>
                  <a:lnTo>
                    <a:pt x="4092" y="3010"/>
                  </a:lnTo>
                  <a:lnTo>
                    <a:pt x="4056" y="2984"/>
                  </a:lnTo>
                  <a:lnTo>
                    <a:pt x="4040" y="2972"/>
                  </a:lnTo>
                  <a:lnTo>
                    <a:pt x="4030" y="2964"/>
                  </a:lnTo>
                  <a:lnTo>
                    <a:pt x="4030" y="2964"/>
                  </a:lnTo>
                  <a:lnTo>
                    <a:pt x="4040" y="2960"/>
                  </a:lnTo>
                  <a:lnTo>
                    <a:pt x="4048" y="2952"/>
                  </a:lnTo>
                  <a:lnTo>
                    <a:pt x="4048" y="2952"/>
                  </a:lnTo>
                  <a:lnTo>
                    <a:pt x="4042" y="2948"/>
                  </a:lnTo>
                  <a:lnTo>
                    <a:pt x="4036" y="2946"/>
                  </a:lnTo>
                  <a:lnTo>
                    <a:pt x="4030" y="2944"/>
                  </a:lnTo>
                  <a:lnTo>
                    <a:pt x="4024" y="2944"/>
                  </a:lnTo>
                  <a:lnTo>
                    <a:pt x="4024" y="2944"/>
                  </a:lnTo>
                  <a:lnTo>
                    <a:pt x="4038" y="2938"/>
                  </a:lnTo>
                  <a:lnTo>
                    <a:pt x="4044" y="2934"/>
                  </a:lnTo>
                  <a:lnTo>
                    <a:pt x="4044" y="2932"/>
                  </a:lnTo>
                  <a:lnTo>
                    <a:pt x="4040" y="2928"/>
                  </a:lnTo>
                  <a:lnTo>
                    <a:pt x="4030" y="2920"/>
                  </a:lnTo>
                  <a:lnTo>
                    <a:pt x="4024" y="2914"/>
                  </a:lnTo>
                  <a:lnTo>
                    <a:pt x="4020" y="2908"/>
                  </a:lnTo>
                  <a:lnTo>
                    <a:pt x="4020" y="2908"/>
                  </a:lnTo>
                  <a:lnTo>
                    <a:pt x="4038" y="2904"/>
                  </a:lnTo>
                  <a:lnTo>
                    <a:pt x="4046" y="2902"/>
                  </a:lnTo>
                  <a:lnTo>
                    <a:pt x="4048" y="2900"/>
                  </a:lnTo>
                  <a:lnTo>
                    <a:pt x="4048" y="2898"/>
                  </a:lnTo>
                  <a:lnTo>
                    <a:pt x="4044" y="2896"/>
                  </a:lnTo>
                  <a:lnTo>
                    <a:pt x="4034" y="2890"/>
                  </a:lnTo>
                  <a:lnTo>
                    <a:pt x="4032" y="2888"/>
                  </a:lnTo>
                  <a:lnTo>
                    <a:pt x="4032" y="2886"/>
                  </a:lnTo>
                  <a:lnTo>
                    <a:pt x="4034" y="2886"/>
                  </a:lnTo>
                  <a:lnTo>
                    <a:pt x="4034" y="2886"/>
                  </a:lnTo>
                  <a:lnTo>
                    <a:pt x="4044" y="2888"/>
                  </a:lnTo>
                  <a:lnTo>
                    <a:pt x="4048" y="2890"/>
                  </a:lnTo>
                  <a:lnTo>
                    <a:pt x="4050" y="2888"/>
                  </a:lnTo>
                  <a:lnTo>
                    <a:pt x="4050" y="2884"/>
                  </a:lnTo>
                  <a:lnTo>
                    <a:pt x="4044" y="2874"/>
                  </a:lnTo>
                  <a:lnTo>
                    <a:pt x="4042" y="2868"/>
                  </a:lnTo>
                  <a:lnTo>
                    <a:pt x="4042" y="2862"/>
                  </a:lnTo>
                  <a:lnTo>
                    <a:pt x="4042" y="2862"/>
                  </a:lnTo>
                  <a:lnTo>
                    <a:pt x="4048" y="2864"/>
                  </a:lnTo>
                  <a:lnTo>
                    <a:pt x="4056" y="2866"/>
                  </a:lnTo>
                  <a:lnTo>
                    <a:pt x="4074" y="2862"/>
                  </a:lnTo>
                  <a:lnTo>
                    <a:pt x="4090" y="2858"/>
                  </a:lnTo>
                  <a:lnTo>
                    <a:pt x="4092" y="2854"/>
                  </a:lnTo>
                  <a:lnTo>
                    <a:pt x="4094" y="2854"/>
                  </a:lnTo>
                  <a:lnTo>
                    <a:pt x="4092" y="2852"/>
                  </a:lnTo>
                  <a:lnTo>
                    <a:pt x="4092" y="2852"/>
                  </a:lnTo>
                  <a:lnTo>
                    <a:pt x="4100" y="2854"/>
                  </a:lnTo>
                  <a:lnTo>
                    <a:pt x="4106" y="2858"/>
                  </a:lnTo>
                  <a:lnTo>
                    <a:pt x="4114" y="2864"/>
                  </a:lnTo>
                  <a:lnTo>
                    <a:pt x="4116" y="2866"/>
                  </a:lnTo>
                  <a:lnTo>
                    <a:pt x="4120" y="2864"/>
                  </a:lnTo>
                  <a:lnTo>
                    <a:pt x="4124" y="2860"/>
                  </a:lnTo>
                  <a:lnTo>
                    <a:pt x="4130" y="2852"/>
                  </a:lnTo>
                  <a:lnTo>
                    <a:pt x="4130" y="2852"/>
                  </a:lnTo>
                  <a:lnTo>
                    <a:pt x="4146" y="2868"/>
                  </a:lnTo>
                  <a:lnTo>
                    <a:pt x="4160" y="2882"/>
                  </a:lnTo>
                  <a:lnTo>
                    <a:pt x="4172" y="2896"/>
                  </a:lnTo>
                  <a:lnTo>
                    <a:pt x="4182" y="2910"/>
                  </a:lnTo>
                  <a:lnTo>
                    <a:pt x="4190" y="2924"/>
                  </a:lnTo>
                  <a:lnTo>
                    <a:pt x="4196" y="2936"/>
                  </a:lnTo>
                  <a:lnTo>
                    <a:pt x="4202" y="2960"/>
                  </a:lnTo>
                  <a:lnTo>
                    <a:pt x="4208" y="2982"/>
                  </a:lnTo>
                  <a:lnTo>
                    <a:pt x="4210" y="3006"/>
                  </a:lnTo>
                  <a:lnTo>
                    <a:pt x="4214" y="3032"/>
                  </a:lnTo>
                  <a:lnTo>
                    <a:pt x="4220" y="3058"/>
                  </a:lnTo>
                  <a:lnTo>
                    <a:pt x="4220" y="3058"/>
                  </a:lnTo>
                  <a:lnTo>
                    <a:pt x="4212" y="3054"/>
                  </a:lnTo>
                  <a:lnTo>
                    <a:pt x="4204" y="3052"/>
                  </a:lnTo>
                  <a:lnTo>
                    <a:pt x="4196" y="3052"/>
                  </a:lnTo>
                  <a:lnTo>
                    <a:pt x="4188" y="3052"/>
                  </a:lnTo>
                  <a:lnTo>
                    <a:pt x="4170" y="3056"/>
                  </a:lnTo>
                  <a:lnTo>
                    <a:pt x="4158" y="3058"/>
                  </a:lnTo>
                  <a:lnTo>
                    <a:pt x="4146" y="3060"/>
                  </a:lnTo>
                  <a:lnTo>
                    <a:pt x="4146" y="3060"/>
                  </a:lnTo>
                  <a:lnTo>
                    <a:pt x="4144" y="3052"/>
                  </a:lnTo>
                  <a:lnTo>
                    <a:pt x="4146" y="3060"/>
                  </a:lnTo>
                  <a:lnTo>
                    <a:pt x="4146" y="3060"/>
                  </a:lnTo>
                  <a:close/>
                  <a:moveTo>
                    <a:pt x="4156" y="3938"/>
                  </a:moveTo>
                  <a:lnTo>
                    <a:pt x="4156" y="3938"/>
                  </a:lnTo>
                  <a:lnTo>
                    <a:pt x="4154" y="3936"/>
                  </a:lnTo>
                  <a:lnTo>
                    <a:pt x="4154" y="3934"/>
                  </a:lnTo>
                  <a:lnTo>
                    <a:pt x="4156" y="3932"/>
                  </a:lnTo>
                  <a:lnTo>
                    <a:pt x="4156" y="3932"/>
                  </a:lnTo>
                  <a:lnTo>
                    <a:pt x="4158" y="3934"/>
                  </a:lnTo>
                  <a:lnTo>
                    <a:pt x="4158" y="3936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close/>
                  <a:moveTo>
                    <a:pt x="4164" y="3696"/>
                  </a:moveTo>
                  <a:lnTo>
                    <a:pt x="4164" y="3696"/>
                  </a:lnTo>
                  <a:lnTo>
                    <a:pt x="4176" y="3690"/>
                  </a:lnTo>
                  <a:lnTo>
                    <a:pt x="4184" y="3690"/>
                  </a:lnTo>
                  <a:lnTo>
                    <a:pt x="4186" y="3692"/>
                  </a:lnTo>
                  <a:lnTo>
                    <a:pt x="4188" y="3694"/>
                  </a:lnTo>
                  <a:lnTo>
                    <a:pt x="4188" y="3694"/>
                  </a:lnTo>
                  <a:lnTo>
                    <a:pt x="4172" y="3708"/>
                  </a:lnTo>
                  <a:lnTo>
                    <a:pt x="4162" y="3712"/>
                  </a:lnTo>
                  <a:lnTo>
                    <a:pt x="4160" y="3712"/>
                  </a:lnTo>
                  <a:lnTo>
                    <a:pt x="4160" y="3708"/>
                  </a:lnTo>
                  <a:lnTo>
                    <a:pt x="4164" y="3696"/>
                  </a:lnTo>
                  <a:lnTo>
                    <a:pt x="4164" y="3696"/>
                  </a:lnTo>
                  <a:lnTo>
                    <a:pt x="4166" y="3696"/>
                  </a:lnTo>
                  <a:lnTo>
                    <a:pt x="4164" y="3696"/>
                  </a:lnTo>
                  <a:lnTo>
                    <a:pt x="4164" y="3696"/>
                  </a:lnTo>
                  <a:close/>
                  <a:moveTo>
                    <a:pt x="4186" y="3812"/>
                  </a:moveTo>
                  <a:lnTo>
                    <a:pt x="4186" y="3812"/>
                  </a:lnTo>
                  <a:lnTo>
                    <a:pt x="4182" y="3804"/>
                  </a:lnTo>
                  <a:lnTo>
                    <a:pt x="4182" y="3800"/>
                  </a:lnTo>
                  <a:lnTo>
                    <a:pt x="4186" y="3796"/>
                  </a:lnTo>
                  <a:lnTo>
                    <a:pt x="4192" y="3794"/>
                  </a:lnTo>
                  <a:lnTo>
                    <a:pt x="4208" y="3794"/>
                  </a:lnTo>
                  <a:lnTo>
                    <a:pt x="4216" y="3794"/>
                  </a:lnTo>
                  <a:lnTo>
                    <a:pt x="4216" y="3794"/>
                  </a:lnTo>
                  <a:lnTo>
                    <a:pt x="4212" y="3800"/>
                  </a:lnTo>
                  <a:lnTo>
                    <a:pt x="4206" y="3810"/>
                  </a:lnTo>
                  <a:lnTo>
                    <a:pt x="4202" y="3814"/>
                  </a:lnTo>
                  <a:lnTo>
                    <a:pt x="4196" y="3816"/>
                  </a:lnTo>
                  <a:lnTo>
                    <a:pt x="4192" y="3816"/>
                  </a:lnTo>
                  <a:lnTo>
                    <a:pt x="4186" y="3812"/>
                  </a:lnTo>
                  <a:lnTo>
                    <a:pt x="4186" y="3812"/>
                  </a:lnTo>
                  <a:lnTo>
                    <a:pt x="4184" y="3810"/>
                  </a:lnTo>
                  <a:lnTo>
                    <a:pt x="4186" y="3812"/>
                  </a:lnTo>
                  <a:lnTo>
                    <a:pt x="4188" y="3814"/>
                  </a:lnTo>
                  <a:lnTo>
                    <a:pt x="4186" y="3812"/>
                  </a:lnTo>
                  <a:lnTo>
                    <a:pt x="4186" y="3812"/>
                  </a:lnTo>
                  <a:close/>
                  <a:moveTo>
                    <a:pt x="4210" y="4026"/>
                  </a:moveTo>
                  <a:lnTo>
                    <a:pt x="4210" y="4026"/>
                  </a:lnTo>
                  <a:lnTo>
                    <a:pt x="4226" y="4012"/>
                  </a:lnTo>
                  <a:lnTo>
                    <a:pt x="4232" y="4010"/>
                  </a:lnTo>
                  <a:lnTo>
                    <a:pt x="4238" y="4006"/>
                  </a:lnTo>
                  <a:lnTo>
                    <a:pt x="4246" y="4006"/>
                  </a:lnTo>
                  <a:lnTo>
                    <a:pt x="4256" y="4006"/>
                  </a:lnTo>
                  <a:lnTo>
                    <a:pt x="4256" y="4006"/>
                  </a:lnTo>
                  <a:lnTo>
                    <a:pt x="4210" y="4026"/>
                  </a:lnTo>
                  <a:lnTo>
                    <a:pt x="4210" y="4026"/>
                  </a:lnTo>
                  <a:lnTo>
                    <a:pt x="4216" y="4028"/>
                  </a:lnTo>
                  <a:lnTo>
                    <a:pt x="4210" y="4026"/>
                  </a:lnTo>
                  <a:lnTo>
                    <a:pt x="4210" y="4026"/>
                  </a:lnTo>
                  <a:close/>
                  <a:moveTo>
                    <a:pt x="4246" y="3848"/>
                  </a:moveTo>
                  <a:lnTo>
                    <a:pt x="4246" y="3848"/>
                  </a:lnTo>
                  <a:lnTo>
                    <a:pt x="4236" y="3846"/>
                  </a:lnTo>
                  <a:lnTo>
                    <a:pt x="4234" y="3844"/>
                  </a:lnTo>
                  <a:lnTo>
                    <a:pt x="4232" y="3842"/>
                  </a:lnTo>
                  <a:lnTo>
                    <a:pt x="4236" y="3836"/>
                  </a:lnTo>
                  <a:lnTo>
                    <a:pt x="4248" y="3826"/>
                  </a:lnTo>
                  <a:lnTo>
                    <a:pt x="4248" y="3826"/>
                  </a:lnTo>
                  <a:lnTo>
                    <a:pt x="4254" y="3830"/>
                  </a:lnTo>
                  <a:lnTo>
                    <a:pt x="4260" y="3838"/>
                  </a:lnTo>
                  <a:lnTo>
                    <a:pt x="4260" y="3842"/>
                  </a:lnTo>
                  <a:lnTo>
                    <a:pt x="4258" y="3844"/>
                  </a:lnTo>
                  <a:lnTo>
                    <a:pt x="4254" y="3846"/>
                  </a:lnTo>
                  <a:lnTo>
                    <a:pt x="4246" y="3848"/>
                  </a:lnTo>
                  <a:lnTo>
                    <a:pt x="4246" y="3848"/>
                  </a:lnTo>
                  <a:lnTo>
                    <a:pt x="4248" y="3848"/>
                  </a:lnTo>
                  <a:lnTo>
                    <a:pt x="4246" y="3848"/>
                  </a:lnTo>
                  <a:lnTo>
                    <a:pt x="4246" y="3848"/>
                  </a:lnTo>
                  <a:close/>
                  <a:moveTo>
                    <a:pt x="4244" y="2350"/>
                  </a:moveTo>
                  <a:lnTo>
                    <a:pt x="4244" y="2350"/>
                  </a:lnTo>
                  <a:lnTo>
                    <a:pt x="4250" y="2346"/>
                  </a:lnTo>
                  <a:lnTo>
                    <a:pt x="4244" y="2350"/>
                  </a:lnTo>
                  <a:lnTo>
                    <a:pt x="4244" y="2350"/>
                  </a:lnTo>
                  <a:close/>
                  <a:moveTo>
                    <a:pt x="4334" y="3792"/>
                  </a:moveTo>
                  <a:lnTo>
                    <a:pt x="4334" y="3792"/>
                  </a:lnTo>
                  <a:lnTo>
                    <a:pt x="4330" y="3782"/>
                  </a:lnTo>
                  <a:lnTo>
                    <a:pt x="4330" y="3780"/>
                  </a:lnTo>
                  <a:lnTo>
                    <a:pt x="4330" y="3780"/>
                  </a:lnTo>
                  <a:lnTo>
                    <a:pt x="4336" y="3784"/>
                  </a:lnTo>
                  <a:lnTo>
                    <a:pt x="4342" y="3790"/>
                  </a:lnTo>
                  <a:lnTo>
                    <a:pt x="4346" y="3796"/>
                  </a:lnTo>
                  <a:lnTo>
                    <a:pt x="4348" y="3800"/>
                  </a:lnTo>
                  <a:lnTo>
                    <a:pt x="4348" y="3800"/>
                  </a:lnTo>
                  <a:lnTo>
                    <a:pt x="4346" y="3800"/>
                  </a:lnTo>
                  <a:lnTo>
                    <a:pt x="4334" y="3792"/>
                  </a:lnTo>
                  <a:lnTo>
                    <a:pt x="4334" y="3792"/>
                  </a:lnTo>
                  <a:lnTo>
                    <a:pt x="4334" y="3790"/>
                  </a:lnTo>
                  <a:lnTo>
                    <a:pt x="4334" y="3792"/>
                  </a:lnTo>
                  <a:lnTo>
                    <a:pt x="4336" y="3794"/>
                  </a:lnTo>
                  <a:lnTo>
                    <a:pt x="4334" y="3792"/>
                  </a:lnTo>
                  <a:lnTo>
                    <a:pt x="4334" y="3792"/>
                  </a:lnTo>
                  <a:close/>
                  <a:moveTo>
                    <a:pt x="4364" y="2290"/>
                  </a:moveTo>
                  <a:lnTo>
                    <a:pt x="4364" y="2290"/>
                  </a:lnTo>
                  <a:lnTo>
                    <a:pt x="4364" y="2306"/>
                  </a:lnTo>
                  <a:lnTo>
                    <a:pt x="4360" y="2320"/>
                  </a:lnTo>
                  <a:lnTo>
                    <a:pt x="4354" y="2328"/>
                  </a:lnTo>
                  <a:lnTo>
                    <a:pt x="4346" y="2332"/>
                  </a:lnTo>
                  <a:lnTo>
                    <a:pt x="4334" y="2334"/>
                  </a:lnTo>
                  <a:lnTo>
                    <a:pt x="4322" y="2332"/>
                  </a:lnTo>
                  <a:lnTo>
                    <a:pt x="4310" y="2328"/>
                  </a:lnTo>
                  <a:lnTo>
                    <a:pt x="4296" y="2322"/>
                  </a:lnTo>
                  <a:lnTo>
                    <a:pt x="4268" y="2308"/>
                  </a:lnTo>
                  <a:lnTo>
                    <a:pt x="4242" y="2292"/>
                  </a:lnTo>
                  <a:lnTo>
                    <a:pt x="4224" y="2280"/>
                  </a:lnTo>
                  <a:lnTo>
                    <a:pt x="4212" y="2274"/>
                  </a:lnTo>
                  <a:lnTo>
                    <a:pt x="4212" y="2274"/>
                  </a:lnTo>
                  <a:lnTo>
                    <a:pt x="4216" y="2270"/>
                  </a:lnTo>
                  <a:lnTo>
                    <a:pt x="4222" y="2264"/>
                  </a:lnTo>
                  <a:lnTo>
                    <a:pt x="4238" y="2254"/>
                  </a:lnTo>
                  <a:lnTo>
                    <a:pt x="4252" y="2244"/>
                  </a:lnTo>
                  <a:lnTo>
                    <a:pt x="4256" y="2240"/>
                  </a:lnTo>
                  <a:lnTo>
                    <a:pt x="4256" y="2234"/>
                  </a:lnTo>
                  <a:lnTo>
                    <a:pt x="4256" y="2234"/>
                  </a:lnTo>
                  <a:lnTo>
                    <a:pt x="4226" y="2226"/>
                  </a:lnTo>
                  <a:lnTo>
                    <a:pt x="4226" y="2226"/>
                  </a:lnTo>
                  <a:lnTo>
                    <a:pt x="4254" y="2220"/>
                  </a:lnTo>
                  <a:lnTo>
                    <a:pt x="4280" y="2214"/>
                  </a:lnTo>
                  <a:lnTo>
                    <a:pt x="4304" y="2210"/>
                  </a:lnTo>
                  <a:lnTo>
                    <a:pt x="4314" y="2208"/>
                  </a:lnTo>
                  <a:lnTo>
                    <a:pt x="4324" y="2208"/>
                  </a:lnTo>
                  <a:lnTo>
                    <a:pt x="4332" y="2208"/>
                  </a:lnTo>
                  <a:lnTo>
                    <a:pt x="4338" y="2212"/>
                  </a:lnTo>
                  <a:lnTo>
                    <a:pt x="4346" y="2216"/>
                  </a:lnTo>
                  <a:lnTo>
                    <a:pt x="4352" y="2224"/>
                  </a:lnTo>
                  <a:lnTo>
                    <a:pt x="4356" y="2236"/>
                  </a:lnTo>
                  <a:lnTo>
                    <a:pt x="4360" y="2250"/>
                  </a:lnTo>
                  <a:lnTo>
                    <a:pt x="4362" y="2268"/>
                  </a:lnTo>
                  <a:lnTo>
                    <a:pt x="4364" y="2290"/>
                  </a:lnTo>
                  <a:lnTo>
                    <a:pt x="4364" y="2290"/>
                  </a:lnTo>
                  <a:lnTo>
                    <a:pt x="4364" y="2292"/>
                  </a:lnTo>
                  <a:lnTo>
                    <a:pt x="4364" y="2290"/>
                  </a:lnTo>
                  <a:lnTo>
                    <a:pt x="4364" y="2286"/>
                  </a:lnTo>
                  <a:lnTo>
                    <a:pt x="4364" y="2290"/>
                  </a:lnTo>
                  <a:lnTo>
                    <a:pt x="4364" y="2290"/>
                  </a:lnTo>
                  <a:close/>
                  <a:moveTo>
                    <a:pt x="4392" y="3676"/>
                  </a:moveTo>
                  <a:lnTo>
                    <a:pt x="4392" y="3676"/>
                  </a:lnTo>
                  <a:lnTo>
                    <a:pt x="4402" y="3666"/>
                  </a:lnTo>
                  <a:lnTo>
                    <a:pt x="4392" y="3676"/>
                  </a:lnTo>
                  <a:lnTo>
                    <a:pt x="4392" y="3676"/>
                  </a:lnTo>
                  <a:lnTo>
                    <a:pt x="4394" y="3674"/>
                  </a:lnTo>
                  <a:lnTo>
                    <a:pt x="4392" y="3676"/>
                  </a:lnTo>
                  <a:lnTo>
                    <a:pt x="4392" y="3676"/>
                  </a:lnTo>
                  <a:close/>
                  <a:moveTo>
                    <a:pt x="4422" y="3816"/>
                  </a:moveTo>
                  <a:lnTo>
                    <a:pt x="4422" y="3816"/>
                  </a:lnTo>
                  <a:lnTo>
                    <a:pt x="4406" y="3814"/>
                  </a:lnTo>
                  <a:lnTo>
                    <a:pt x="4402" y="3812"/>
                  </a:lnTo>
                  <a:lnTo>
                    <a:pt x="4410" y="3812"/>
                  </a:lnTo>
                  <a:lnTo>
                    <a:pt x="4426" y="3812"/>
                  </a:lnTo>
                  <a:lnTo>
                    <a:pt x="4428" y="3814"/>
                  </a:lnTo>
                  <a:lnTo>
                    <a:pt x="4422" y="3816"/>
                  </a:lnTo>
                  <a:lnTo>
                    <a:pt x="4422" y="3816"/>
                  </a:lnTo>
                  <a:lnTo>
                    <a:pt x="4420" y="3816"/>
                  </a:lnTo>
                  <a:lnTo>
                    <a:pt x="4422" y="3814"/>
                  </a:lnTo>
                  <a:lnTo>
                    <a:pt x="4424" y="3814"/>
                  </a:lnTo>
                  <a:lnTo>
                    <a:pt x="4422" y="3816"/>
                  </a:lnTo>
                  <a:lnTo>
                    <a:pt x="4422" y="3816"/>
                  </a:lnTo>
                  <a:close/>
                  <a:moveTo>
                    <a:pt x="4478" y="3980"/>
                  </a:moveTo>
                  <a:lnTo>
                    <a:pt x="4478" y="3980"/>
                  </a:lnTo>
                  <a:lnTo>
                    <a:pt x="4484" y="3980"/>
                  </a:lnTo>
                  <a:lnTo>
                    <a:pt x="4488" y="3980"/>
                  </a:lnTo>
                  <a:lnTo>
                    <a:pt x="4490" y="3982"/>
                  </a:lnTo>
                  <a:lnTo>
                    <a:pt x="4490" y="3982"/>
                  </a:lnTo>
                  <a:lnTo>
                    <a:pt x="4490" y="3984"/>
                  </a:lnTo>
                  <a:lnTo>
                    <a:pt x="4486" y="3984"/>
                  </a:lnTo>
                  <a:lnTo>
                    <a:pt x="4482" y="3984"/>
                  </a:lnTo>
                  <a:lnTo>
                    <a:pt x="4478" y="3980"/>
                  </a:lnTo>
                  <a:lnTo>
                    <a:pt x="4478" y="3980"/>
                  </a:lnTo>
                  <a:lnTo>
                    <a:pt x="4480" y="3982"/>
                  </a:lnTo>
                  <a:lnTo>
                    <a:pt x="4478" y="3980"/>
                  </a:lnTo>
                  <a:lnTo>
                    <a:pt x="4478" y="3980"/>
                  </a:lnTo>
                  <a:close/>
                  <a:moveTo>
                    <a:pt x="4492" y="3800"/>
                  </a:moveTo>
                  <a:lnTo>
                    <a:pt x="4492" y="3800"/>
                  </a:lnTo>
                  <a:lnTo>
                    <a:pt x="4490" y="3802"/>
                  </a:lnTo>
                  <a:lnTo>
                    <a:pt x="4492" y="3800"/>
                  </a:lnTo>
                  <a:lnTo>
                    <a:pt x="4496" y="3796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798"/>
                  </a:lnTo>
                  <a:lnTo>
                    <a:pt x="4492" y="3800"/>
                  </a:lnTo>
                  <a:lnTo>
                    <a:pt x="4492" y="3800"/>
                  </a:lnTo>
                  <a:close/>
                  <a:moveTo>
                    <a:pt x="4516" y="3822"/>
                  </a:moveTo>
                  <a:lnTo>
                    <a:pt x="4516" y="3822"/>
                  </a:lnTo>
                  <a:lnTo>
                    <a:pt x="4504" y="3822"/>
                  </a:lnTo>
                  <a:lnTo>
                    <a:pt x="4500" y="3822"/>
                  </a:lnTo>
                  <a:lnTo>
                    <a:pt x="4500" y="3820"/>
                  </a:lnTo>
                  <a:lnTo>
                    <a:pt x="4502" y="3818"/>
                  </a:lnTo>
                  <a:lnTo>
                    <a:pt x="4508" y="3814"/>
                  </a:lnTo>
                  <a:lnTo>
                    <a:pt x="4516" y="3812"/>
                  </a:lnTo>
                  <a:lnTo>
                    <a:pt x="4520" y="3810"/>
                  </a:lnTo>
                  <a:lnTo>
                    <a:pt x="4522" y="3812"/>
                  </a:lnTo>
                  <a:lnTo>
                    <a:pt x="4522" y="3814"/>
                  </a:lnTo>
                  <a:lnTo>
                    <a:pt x="4516" y="3822"/>
                  </a:lnTo>
                  <a:lnTo>
                    <a:pt x="4516" y="3822"/>
                  </a:lnTo>
                  <a:lnTo>
                    <a:pt x="4516" y="3820"/>
                  </a:lnTo>
                  <a:lnTo>
                    <a:pt x="4516" y="3820"/>
                  </a:lnTo>
                  <a:lnTo>
                    <a:pt x="4518" y="3820"/>
                  </a:lnTo>
                  <a:lnTo>
                    <a:pt x="4516" y="3822"/>
                  </a:lnTo>
                  <a:lnTo>
                    <a:pt x="4516" y="3822"/>
                  </a:lnTo>
                  <a:close/>
                  <a:moveTo>
                    <a:pt x="4522" y="3980"/>
                  </a:moveTo>
                  <a:lnTo>
                    <a:pt x="4522" y="3980"/>
                  </a:lnTo>
                  <a:lnTo>
                    <a:pt x="4524" y="3978"/>
                  </a:lnTo>
                  <a:lnTo>
                    <a:pt x="4522" y="3980"/>
                  </a:lnTo>
                  <a:lnTo>
                    <a:pt x="4522" y="3980"/>
                  </a:lnTo>
                  <a:close/>
                  <a:moveTo>
                    <a:pt x="4532" y="2574"/>
                  </a:moveTo>
                  <a:lnTo>
                    <a:pt x="4532" y="2574"/>
                  </a:lnTo>
                  <a:lnTo>
                    <a:pt x="4514" y="2590"/>
                  </a:lnTo>
                  <a:lnTo>
                    <a:pt x="4494" y="2612"/>
                  </a:lnTo>
                  <a:lnTo>
                    <a:pt x="4474" y="2634"/>
                  </a:lnTo>
                  <a:lnTo>
                    <a:pt x="4454" y="2652"/>
                  </a:lnTo>
                  <a:lnTo>
                    <a:pt x="4444" y="2658"/>
                  </a:lnTo>
                  <a:lnTo>
                    <a:pt x="4434" y="2662"/>
                  </a:lnTo>
                  <a:lnTo>
                    <a:pt x="4424" y="2664"/>
                  </a:lnTo>
                  <a:lnTo>
                    <a:pt x="4414" y="2662"/>
                  </a:lnTo>
                  <a:lnTo>
                    <a:pt x="4406" y="2656"/>
                  </a:lnTo>
                  <a:lnTo>
                    <a:pt x="4396" y="2644"/>
                  </a:lnTo>
                  <a:lnTo>
                    <a:pt x="4388" y="2628"/>
                  </a:lnTo>
                  <a:lnTo>
                    <a:pt x="4380" y="2608"/>
                  </a:lnTo>
                  <a:lnTo>
                    <a:pt x="4380" y="2608"/>
                  </a:lnTo>
                  <a:lnTo>
                    <a:pt x="4396" y="2608"/>
                  </a:lnTo>
                  <a:lnTo>
                    <a:pt x="4398" y="2608"/>
                  </a:lnTo>
                  <a:lnTo>
                    <a:pt x="4396" y="2608"/>
                  </a:lnTo>
                  <a:lnTo>
                    <a:pt x="4386" y="2604"/>
                  </a:lnTo>
                  <a:lnTo>
                    <a:pt x="4384" y="2602"/>
                  </a:lnTo>
                  <a:lnTo>
                    <a:pt x="4382" y="2596"/>
                  </a:lnTo>
                  <a:lnTo>
                    <a:pt x="4382" y="2596"/>
                  </a:lnTo>
                  <a:lnTo>
                    <a:pt x="4390" y="2600"/>
                  </a:lnTo>
                  <a:lnTo>
                    <a:pt x="4396" y="2600"/>
                  </a:lnTo>
                  <a:lnTo>
                    <a:pt x="4400" y="2600"/>
                  </a:lnTo>
                  <a:lnTo>
                    <a:pt x="4404" y="2596"/>
                  </a:lnTo>
                  <a:lnTo>
                    <a:pt x="4408" y="2592"/>
                  </a:lnTo>
                  <a:lnTo>
                    <a:pt x="4410" y="2586"/>
                  </a:lnTo>
                  <a:lnTo>
                    <a:pt x="4412" y="2570"/>
                  </a:lnTo>
                  <a:lnTo>
                    <a:pt x="4412" y="2554"/>
                  </a:lnTo>
                  <a:lnTo>
                    <a:pt x="4410" y="2540"/>
                  </a:lnTo>
                  <a:lnTo>
                    <a:pt x="4408" y="2526"/>
                  </a:lnTo>
                  <a:lnTo>
                    <a:pt x="4404" y="2520"/>
                  </a:lnTo>
                  <a:lnTo>
                    <a:pt x="4404" y="2520"/>
                  </a:lnTo>
                  <a:lnTo>
                    <a:pt x="4434" y="2510"/>
                  </a:lnTo>
                  <a:lnTo>
                    <a:pt x="4446" y="2506"/>
                  </a:lnTo>
                  <a:lnTo>
                    <a:pt x="4448" y="2502"/>
                  </a:lnTo>
                  <a:lnTo>
                    <a:pt x="4444" y="2500"/>
                  </a:lnTo>
                  <a:lnTo>
                    <a:pt x="4444" y="2500"/>
                  </a:lnTo>
                  <a:lnTo>
                    <a:pt x="4458" y="2502"/>
                  </a:lnTo>
                  <a:lnTo>
                    <a:pt x="4474" y="2504"/>
                  </a:lnTo>
                  <a:lnTo>
                    <a:pt x="4488" y="2510"/>
                  </a:lnTo>
                  <a:lnTo>
                    <a:pt x="4504" y="2518"/>
                  </a:lnTo>
                  <a:lnTo>
                    <a:pt x="4516" y="2528"/>
                  </a:lnTo>
                  <a:lnTo>
                    <a:pt x="4526" y="2540"/>
                  </a:lnTo>
                  <a:lnTo>
                    <a:pt x="4530" y="2548"/>
                  </a:lnTo>
                  <a:lnTo>
                    <a:pt x="4532" y="2556"/>
                  </a:lnTo>
                  <a:lnTo>
                    <a:pt x="4532" y="2564"/>
                  </a:lnTo>
                  <a:lnTo>
                    <a:pt x="4532" y="2574"/>
                  </a:lnTo>
                  <a:lnTo>
                    <a:pt x="4532" y="2574"/>
                  </a:lnTo>
                  <a:lnTo>
                    <a:pt x="4532" y="2570"/>
                  </a:lnTo>
                  <a:lnTo>
                    <a:pt x="4532" y="2574"/>
                  </a:lnTo>
                  <a:lnTo>
                    <a:pt x="4532" y="2574"/>
                  </a:lnTo>
                  <a:close/>
                  <a:moveTo>
                    <a:pt x="4578" y="3844"/>
                  </a:moveTo>
                  <a:lnTo>
                    <a:pt x="4578" y="3844"/>
                  </a:lnTo>
                  <a:lnTo>
                    <a:pt x="4578" y="3838"/>
                  </a:lnTo>
                  <a:lnTo>
                    <a:pt x="4580" y="3834"/>
                  </a:lnTo>
                  <a:lnTo>
                    <a:pt x="4584" y="3832"/>
                  </a:lnTo>
                  <a:lnTo>
                    <a:pt x="4588" y="3832"/>
                  </a:lnTo>
                  <a:lnTo>
                    <a:pt x="4600" y="3834"/>
                  </a:lnTo>
                  <a:lnTo>
                    <a:pt x="4608" y="3838"/>
                  </a:lnTo>
                  <a:lnTo>
                    <a:pt x="4608" y="3838"/>
                  </a:lnTo>
                  <a:lnTo>
                    <a:pt x="4604" y="3838"/>
                  </a:lnTo>
                  <a:lnTo>
                    <a:pt x="4604" y="3840"/>
                  </a:lnTo>
                  <a:lnTo>
                    <a:pt x="4608" y="3840"/>
                  </a:lnTo>
                  <a:lnTo>
                    <a:pt x="4608" y="3840"/>
                  </a:lnTo>
                  <a:lnTo>
                    <a:pt x="4600" y="3848"/>
                  </a:lnTo>
                  <a:lnTo>
                    <a:pt x="4594" y="3852"/>
                  </a:lnTo>
                  <a:lnTo>
                    <a:pt x="4586" y="3850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close/>
                  <a:moveTo>
                    <a:pt x="4608" y="4102"/>
                  </a:moveTo>
                  <a:lnTo>
                    <a:pt x="4608" y="4102"/>
                  </a:lnTo>
                  <a:lnTo>
                    <a:pt x="4606" y="4102"/>
                  </a:lnTo>
                  <a:lnTo>
                    <a:pt x="4604" y="4100"/>
                  </a:lnTo>
                  <a:lnTo>
                    <a:pt x="4594" y="4100"/>
                  </a:lnTo>
                  <a:lnTo>
                    <a:pt x="4592" y="4098"/>
                  </a:lnTo>
                  <a:lnTo>
                    <a:pt x="4592" y="4098"/>
                  </a:lnTo>
                  <a:lnTo>
                    <a:pt x="4602" y="4094"/>
                  </a:lnTo>
                  <a:lnTo>
                    <a:pt x="4602" y="4094"/>
                  </a:lnTo>
                  <a:lnTo>
                    <a:pt x="4606" y="4098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close/>
                  <a:moveTo>
                    <a:pt x="4630" y="4008"/>
                  </a:moveTo>
                  <a:lnTo>
                    <a:pt x="4630" y="4008"/>
                  </a:lnTo>
                  <a:lnTo>
                    <a:pt x="4626" y="4002"/>
                  </a:lnTo>
                  <a:lnTo>
                    <a:pt x="4628" y="3998"/>
                  </a:lnTo>
                  <a:lnTo>
                    <a:pt x="4634" y="3998"/>
                  </a:lnTo>
                  <a:lnTo>
                    <a:pt x="4640" y="3998"/>
                  </a:lnTo>
                  <a:lnTo>
                    <a:pt x="4660" y="4002"/>
                  </a:lnTo>
                  <a:lnTo>
                    <a:pt x="4660" y="4002"/>
                  </a:lnTo>
                  <a:lnTo>
                    <a:pt x="4652" y="4006"/>
                  </a:lnTo>
                  <a:lnTo>
                    <a:pt x="4646" y="4008"/>
                  </a:lnTo>
                  <a:lnTo>
                    <a:pt x="4638" y="4008"/>
                  </a:lnTo>
                  <a:lnTo>
                    <a:pt x="4630" y="4008"/>
                  </a:lnTo>
                  <a:lnTo>
                    <a:pt x="4630" y="4008"/>
                  </a:lnTo>
                  <a:lnTo>
                    <a:pt x="4628" y="4006"/>
                  </a:lnTo>
                  <a:lnTo>
                    <a:pt x="4630" y="4006"/>
                  </a:lnTo>
                  <a:lnTo>
                    <a:pt x="4632" y="4008"/>
                  </a:lnTo>
                  <a:lnTo>
                    <a:pt x="4634" y="4010"/>
                  </a:lnTo>
                  <a:lnTo>
                    <a:pt x="4630" y="4008"/>
                  </a:lnTo>
                  <a:lnTo>
                    <a:pt x="4630" y="4008"/>
                  </a:lnTo>
                  <a:close/>
                  <a:moveTo>
                    <a:pt x="4710" y="3828"/>
                  </a:moveTo>
                  <a:lnTo>
                    <a:pt x="4710" y="3828"/>
                  </a:lnTo>
                  <a:lnTo>
                    <a:pt x="4706" y="3824"/>
                  </a:lnTo>
                  <a:lnTo>
                    <a:pt x="4706" y="3822"/>
                  </a:lnTo>
                  <a:lnTo>
                    <a:pt x="4706" y="3820"/>
                  </a:lnTo>
                  <a:lnTo>
                    <a:pt x="4708" y="3818"/>
                  </a:lnTo>
                  <a:lnTo>
                    <a:pt x="4712" y="3816"/>
                  </a:lnTo>
                  <a:lnTo>
                    <a:pt x="4720" y="3818"/>
                  </a:lnTo>
                  <a:lnTo>
                    <a:pt x="4726" y="3820"/>
                  </a:lnTo>
                  <a:lnTo>
                    <a:pt x="4728" y="3822"/>
                  </a:lnTo>
                  <a:lnTo>
                    <a:pt x="4728" y="3822"/>
                  </a:lnTo>
                  <a:lnTo>
                    <a:pt x="4726" y="3824"/>
                  </a:lnTo>
                  <a:lnTo>
                    <a:pt x="4724" y="3826"/>
                  </a:lnTo>
                  <a:lnTo>
                    <a:pt x="4710" y="3828"/>
                  </a:lnTo>
                  <a:lnTo>
                    <a:pt x="4710" y="3828"/>
                  </a:lnTo>
                  <a:lnTo>
                    <a:pt x="4712" y="3828"/>
                  </a:lnTo>
                  <a:lnTo>
                    <a:pt x="4710" y="3828"/>
                  </a:lnTo>
                  <a:lnTo>
                    <a:pt x="4710" y="3828"/>
                  </a:lnTo>
                  <a:close/>
                  <a:moveTo>
                    <a:pt x="4812" y="3818"/>
                  </a:moveTo>
                  <a:lnTo>
                    <a:pt x="4812" y="3818"/>
                  </a:lnTo>
                  <a:lnTo>
                    <a:pt x="4810" y="3816"/>
                  </a:lnTo>
                  <a:lnTo>
                    <a:pt x="4812" y="3818"/>
                  </a:lnTo>
                  <a:lnTo>
                    <a:pt x="4812" y="3818"/>
                  </a:lnTo>
                  <a:close/>
                  <a:moveTo>
                    <a:pt x="4826" y="4034"/>
                  </a:moveTo>
                  <a:lnTo>
                    <a:pt x="4826" y="4034"/>
                  </a:lnTo>
                  <a:lnTo>
                    <a:pt x="4818" y="4028"/>
                  </a:lnTo>
                  <a:lnTo>
                    <a:pt x="4818" y="4028"/>
                  </a:lnTo>
                  <a:lnTo>
                    <a:pt x="4820" y="4028"/>
                  </a:lnTo>
                  <a:lnTo>
                    <a:pt x="4824" y="4032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4" y="4034"/>
                  </a:lnTo>
                  <a:lnTo>
                    <a:pt x="4824" y="4032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6" y="4034"/>
                  </a:lnTo>
                  <a:close/>
                  <a:moveTo>
                    <a:pt x="4832" y="4076"/>
                  </a:moveTo>
                  <a:lnTo>
                    <a:pt x="4832" y="4076"/>
                  </a:lnTo>
                  <a:lnTo>
                    <a:pt x="4830" y="4074"/>
                  </a:lnTo>
                  <a:lnTo>
                    <a:pt x="4830" y="4074"/>
                  </a:lnTo>
                  <a:lnTo>
                    <a:pt x="4832" y="4070"/>
                  </a:lnTo>
                  <a:lnTo>
                    <a:pt x="4832" y="4070"/>
                  </a:lnTo>
                  <a:lnTo>
                    <a:pt x="4834" y="4070"/>
                  </a:lnTo>
                  <a:lnTo>
                    <a:pt x="4832" y="4076"/>
                  </a:lnTo>
                  <a:lnTo>
                    <a:pt x="4832" y="4076"/>
                  </a:lnTo>
                  <a:lnTo>
                    <a:pt x="4830" y="4076"/>
                  </a:lnTo>
                  <a:lnTo>
                    <a:pt x="4830" y="4076"/>
                  </a:lnTo>
                  <a:lnTo>
                    <a:pt x="4832" y="4076"/>
                  </a:lnTo>
                  <a:lnTo>
                    <a:pt x="4832" y="4076"/>
                  </a:lnTo>
                  <a:lnTo>
                    <a:pt x="4832" y="4076"/>
                  </a:lnTo>
                  <a:close/>
                  <a:moveTo>
                    <a:pt x="4832" y="4028"/>
                  </a:moveTo>
                  <a:lnTo>
                    <a:pt x="4832" y="4028"/>
                  </a:lnTo>
                  <a:lnTo>
                    <a:pt x="4830" y="4026"/>
                  </a:lnTo>
                  <a:lnTo>
                    <a:pt x="4832" y="4028"/>
                  </a:lnTo>
                  <a:lnTo>
                    <a:pt x="4836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close/>
                  <a:moveTo>
                    <a:pt x="4816" y="3606"/>
                  </a:moveTo>
                  <a:lnTo>
                    <a:pt x="4816" y="3606"/>
                  </a:lnTo>
                  <a:lnTo>
                    <a:pt x="4780" y="3614"/>
                  </a:lnTo>
                  <a:lnTo>
                    <a:pt x="4746" y="3620"/>
                  </a:lnTo>
                  <a:lnTo>
                    <a:pt x="4718" y="3620"/>
                  </a:lnTo>
                  <a:lnTo>
                    <a:pt x="4690" y="3616"/>
                  </a:lnTo>
                  <a:lnTo>
                    <a:pt x="4664" y="3610"/>
                  </a:lnTo>
                  <a:lnTo>
                    <a:pt x="4636" y="3602"/>
                  </a:lnTo>
                  <a:lnTo>
                    <a:pt x="4576" y="3582"/>
                  </a:lnTo>
                  <a:lnTo>
                    <a:pt x="4576" y="3582"/>
                  </a:lnTo>
                  <a:lnTo>
                    <a:pt x="4582" y="3576"/>
                  </a:lnTo>
                  <a:lnTo>
                    <a:pt x="4584" y="3572"/>
                  </a:lnTo>
                  <a:lnTo>
                    <a:pt x="4584" y="3568"/>
                  </a:lnTo>
                  <a:lnTo>
                    <a:pt x="4582" y="3564"/>
                  </a:lnTo>
                  <a:lnTo>
                    <a:pt x="4570" y="3558"/>
                  </a:lnTo>
                  <a:lnTo>
                    <a:pt x="4556" y="3554"/>
                  </a:lnTo>
                  <a:lnTo>
                    <a:pt x="4556" y="3554"/>
                  </a:lnTo>
                  <a:lnTo>
                    <a:pt x="4574" y="3544"/>
                  </a:lnTo>
                  <a:lnTo>
                    <a:pt x="4574" y="3544"/>
                  </a:lnTo>
                  <a:lnTo>
                    <a:pt x="4554" y="3538"/>
                  </a:lnTo>
                  <a:lnTo>
                    <a:pt x="4532" y="3534"/>
                  </a:lnTo>
                  <a:lnTo>
                    <a:pt x="4532" y="3534"/>
                  </a:lnTo>
                  <a:lnTo>
                    <a:pt x="4540" y="3534"/>
                  </a:lnTo>
                  <a:lnTo>
                    <a:pt x="4548" y="3530"/>
                  </a:lnTo>
                  <a:lnTo>
                    <a:pt x="4556" y="3526"/>
                  </a:lnTo>
                  <a:lnTo>
                    <a:pt x="4564" y="3520"/>
                  </a:lnTo>
                  <a:lnTo>
                    <a:pt x="4602" y="3492"/>
                  </a:lnTo>
                  <a:lnTo>
                    <a:pt x="4622" y="3478"/>
                  </a:lnTo>
                  <a:lnTo>
                    <a:pt x="4632" y="3472"/>
                  </a:lnTo>
                  <a:lnTo>
                    <a:pt x="4644" y="3468"/>
                  </a:lnTo>
                  <a:lnTo>
                    <a:pt x="4654" y="3468"/>
                  </a:lnTo>
                  <a:lnTo>
                    <a:pt x="4666" y="3468"/>
                  </a:lnTo>
                  <a:lnTo>
                    <a:pt x="4676" y="3472"/>
                  </a:lnTo>
                  <a:lnTo>
                    <a:pt x="4688" y="3480"/>
                  </a:lnTo>
                  <a:lnTo>
                    <a:pt x="4688" y="3480"/>
                  </a:lnTo>
                  <a:lnTo>
                    <a:pt x="4710" y="3478"/>
                  </a:lnTo>
                  <a:lnTo>
                    <a:pt x="4728" y="3478"/>
                  </a:lnTo>
                  <a:lnTo>
                    <a:pt x="4746" y="3480"/>
                  </a:lnTo>
                  <a:lnTo>
                    <a:pt x="4764" y="3484"/>
                  </a:lnTo>
                  <a:lnTo>
                    <a:pt x="4778" y="3488"/>
                  </a:lnTo>
                  <a:lnTo>
                    <a:pt x="4792" y="3494"/>
                  </a:lnTo>
                  <a:lnTo>
                    <a:pt x="4802" y="3500"/>
                  </a:lnTo>
                  <a:lnTo>
                    <a:pt x="4812" y="3510"/>
                  </a:lnTo>
                  <a:lnTo>
                    <a:pt x="4820" y="3518"/>
                  </a:lnTo>
                  <a:lnTo>
                    <a:pt x="4826" y="3528"/>
                  </a:lnTo>
                  <a:lnTo>
                    <a:pt x="4830" y="3540"/>
                  </a:lnTo>
                  <a:lnTo>
                    <a:pt x="4832" y="3552"/>
                  </a:lnTo>
                  <a:lnTo>
                    <a:pt x="4832" y="3564"/>
                  </a:lnTo>
                  <a:lnTo>
                    <a:pt x="4828" y="3578"/>
                  </a:lnTo>
                  <a:lnTo>
                    <a:pt x="4824" y="3592"/>
                  </a:lnTo>
                  <a:lnTo>
                    <a:pt x="4816" y="3606"/>
                  </a:lnTo>
                  <a:lnTo>
                    <a:pt x="4816" y="3606"/>
                  </a:lnTo>
                  <a:lnTo>
                    <a:pt x="4814" y="3606"/>
                  </a:lnTo>
                  <a:lnTo>
                    <a:pt x="4812" y="3606"/>
                  </a:lnTo>
                  <a:lnTo>
                    <a:pt x="4816" y="3602"/>
                  </a:lnTo>
                  <a:lnTo>
                    <a:pt x="4818" y="3600"/>
                  </a:lnTo>
                  <a:lnTo>
                    <a:pt x="4818" y="3602"/>
                  </a:lnTo>
                  <a:lnTo>
                    <a:pt x="4816" y="3606"/>
                  </a:lnTo>
                  <a:lnTo>
                    <a:pt x="4816" y="3606"/>
                  </a:lnTo>
                  <a:close/>
                  <a:moveTo>
                    <a:pt x="4872" y="4010"/>
                  </a:moveTo>
                  <a:lnTo>
                    <a:pt x="4872" y="4010"/>
                  </a:lnTo>
                  <a:lnTo>
                    <a:pt x="4866" y="4006"/>
                  </a:lnTo>
                  <a:lnTo>
                    <a:pt x="4864" y="4004"/>
                  </a:lnTo>
                  <a:lnTo>
                    <a:pt x="4866" y="4004"/>
                  </a:lnTo>
                  <a:lnTo>
                    <a:pt x="4870" y="4004"/>
                  </a:lnTo>
                  <a:lnTo>
                    <a:pt x="4876" y="4006"/>
                  </a:lnTo>
                  <a:lnTo>
                    <a:pt x="4876" y="4008"/>
                  </a:lnTo>
                  <a:lnTo>
                    <a:pt x="4872" y="4010"/>
                  </a:lnTo>
                  <a:lnTo>
                    <a:pt x="4872" y="4010"/>
                  </a:lnTo>
                  <a:lnTo>
                    <a:pt x="4872" y="4010"/>
                  </a:lnTo>
                  <a:lnTo>
                    <a:pt x="4874" y="4008"/>
                  </a:lnTo>
                  <a:lnTo>
                    <a:pt x="4874" y="4008"/>
                  </a:lnTo>
                  <a:lnTo>
                    <a:pt x="4872" y="4010"/>
                  </a:lnTo>
                  <a:lnTo>
                    <a:pt x="4872" y="4010"/>
                  </a:lnTo>
                  <a:close/>
                  <a:moveTo>
                    <a:pt x="4874" y="2478"/>
                  </a:moveTo>
                  <a:lnTo>
                    <a:pt x="4874" y="2478"/>
                  </a:lnTo>
                  <a:lnTo>
                    <a:pt x="4870" y="2474"/>
                  </a:lnTo>
                  <a:lnTo>
                    <a:pt x="4868" y="2470"/>
                  </a:lnTo>
                  <a:lnTo>
                    <a:pt x="4868" y="2468"/>
                  </a:lnTo>
                  <a:lnTo>
                    <a:pt x="4868" y="2466"/>
                  </a:lnTo>
                  <a:lnTo>
                    <a:pt x="4874" y="2462"/>
                  </a:lnTo>
                  <a:lnTo>
                    <a:pt x="4882" y="2462"/>
                  </a:lnTo>
                  <a:lnTo>
                    <a:pt x="4888" y="2462"/>
                  </a:lnTo>
                  <a:lnTo>
                    <a:pt x="4890" y="2464"/>
                  </a:lnTo>
                  <a:lnTo>
                    <a:pt x="4890" y="2464"/>
                  </a:lnTo>
                  <a:lnTo>
                    <a:pt x="4888" y="2468"/>
                  </a:lnTo>
                  <a:lnTo>
                    <a:pt x="4886" y="2470"/>
                  </a:lnTo>
                  <a:lnTo>
                    <a:pt x="4874" y="2478"/>
                  </a:lnTo>
                  <a:lnTo>
                    <a:pt x="4874" y="2478"/>
                  </a:lnTo>
                  <a:lnTo>
                    <a:pt x="4872" y="2476"/>
                  </a:lnTo>
                  <a:lnTo>
                    <a:pt x="4872" y="2474"/>
                  </a:lnTo>
                  <a:lnTo>
                    <a:pt x="4874" y="2476"/>
                  </a:lnTo>
                  <a:lnTo>
                    <a:pt x="4874" y="2478"/>
                  </a:lnTo>
                  <a:lnTo>
                    <a:pt x="4874" y="2478"/>
                  </a:lnTo>
                  <a:close/>
                  <a:moveTo>
                    <a:pt x="5196" y="974"/>
                  </a:moveTo>
                  <a:lnTo>
                    <a:pt x="5196" y="974"/>
                  </a:lnTo>
                  <a:lnTo>
                    <a:pt x="5194" y="976"/>
                  </a:lnTo>
                  <a:lnTo>
                    <a:pt x="5196" y="974"/>
                  </a:lnTo>
                  <a:lnTo>
                    <a:pt x="5196" y="974"/>
                  </a:lnTo>
                  <a:close/>
                  <a:moveTo>
                    <a:pt x="5058" y="330"/>
                  </a:moveTo>
                  <a:lnTo>
                    <a:pt x="5058" y="330"/>
                  </a:lnTo>
                  <a:lnTo>
                    <a:pt x="5064" y="332"/>
                  </a:lnTo>
                  <a:lnTo>
                    <a:pt x="5066" y="334"/>
                  </a:lnTo>
                  <a:lnTo>
                    <a:pt x="5062" y="334"/>
                  </a:lnTo>
                  <a:lnTo>
                    <a:pt x="5056" y="332"/>
                  </a:lnTo>
                  <a:lnTo>
                    <a:pt x="5056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60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58" y="330"/>
                  </a:lnTo>
                  <a:close/>
                  <a:moveTo>
                    <a:pt x="5028" y="312"/>
                  </a:moveTo>
                  <a:lnTo>
                    <a:pt x="5028" y="312"/>
                  </a:lnTo>
                  <a:lnTo>
                    <a:pt x="5034" y="314"/>
                  </a:lnTo>
                  <a:lnTo>
                    <a:pt x="5032" y="316"/>
                  </a:lnTo>
                  <a:lnTo>
                    <a:pt x="5028" y="314"/>
                  </a:lnTo>
                  <a:lnTo>
                    <a:pt x="5028" y="314"/>
                  </a:lnTo>
                  <a:lnTo>
                    <a:pt x="5028" y="312"/>
                  </a:lnTo>
                  <a:lnTo>
                    <a:pt x="5028" y="312"/>
                  </a:lnTo>
                  <a:lnTo>
                    <a:pt x="5026" y="314"/>
                  </a:lnTo>
                  <a:lnTo>
                    <a:pt x="5028" y="312"/>
                  </a:lnTo>
                  <a:lnTo>
                    <a:pt x="5028" y="312"/>
                  </a:lnTo>
                  <a:close/>
                  <a:moveTo>
                    <a:pt x="5032" y="402"/>
                  </a:moveTo>
                  <a:lnTo>
                    <a:pt x="5032" y="402"/>
                  </a:lnTo>
                  <a:lnTo>
                    <a:pt x="5042" y="404"/>
                  </a:lnTo>
                  <a:lnTo>
                    <a:pt x="5044" y="406"/>
                  </a:lnTo>
                  <a:lnTo>
                    <a:pt x="5046" y="406"/>
                  </a:lnTo>
                  <a:lnTo>
                    <a:pt x="5040" y="410"/>
                  </a:lnTo>
                  <a:lnTo>
                    <a:pt x="5034" y="412"/>
                  </a:lnTo>
                  <a:lnTo>
                    <a:pt x="5026" y="414"/>
                  </a:lnTo>
                  <a:lnTo>
                    <a:pt x="5022" y="412"/>
                  </a:lnTo>
                  <a:lnTo>
                    <a:pt x="5020" y="410"/>
                  </a:lnTo>
                  <a:lnTo>
                    <a:pt x="5022" y="408"/>
                  </a:lnTo>
                  <a:lnTo>
                    <a:pt x="5032" y="402"/>
                  </a:lnTo>
                  <a:lnTo>
                    <a:pt x="5032" y="402"/>
                  </a:lnTo>
                  <a:lnTo>
                    <a:pt x="5034" y="402"/>
                  </a:lnTo>
                  <a:lnTo>
                    <a:pt x="5032" y="402"/>
                  </a:lnTo>
                  <a:lnTo>
                    <a:pt x="5030" y="402"/>
                  </a:lnTo>
                  <a:lnTo>
                    <a:pt x="5032" y="402"/>
                  </a:lnTo>
                  <a:lnTo>
                    <a:pt x="5032" y="402"/>
                  </a:lnTo>
                  <a:close/>
                  <a:moveTo>
                    <a:pt x="4982" y="864"/>
                  </a:moveTo>
                  <a:lnTo>
                    <a:pt x="4982" y="864"/>
                  </a:lnTo>
                  <a:lnTo>
                    <a:pt x="4994" y="894"/>
                  </a:lnTo>
                  <a:lnTo>
                    <a:pt x="4994" y="894"/>
                  </a:lnTo>
                  <a:lnTo>
                    <a:pt x="4994" y="896"/>
                  </a:lnTo>
                  <a:lnTo>
                    <a:pt x="4990" y="896"/>
                  </a:lnTo>
                  <a:lnTo>
                    <a:pt x="4986" y="888"/>
                  </a:lnTo>
                  <a:lnTo>
                    <a:pt x="4982" y="874"/>
                  </a:lnTo>
                  <a:lnTo>
                    <a:pt x="4980" y="868"/>
                  </a:lnTo>
                  <a:lnTo>
                    <a:pt x="4982" y="864"/>
                  </a:lnTo>
                  <a:lnTo>
                    <a:pt x="4982" y="864"/>
                  </a:lnTo>
                  <a:lnTo>
                    <a:pt x="4984" y="868"/>
                  </a:lnTo>
                  <a:lnTo>
                    <a:pt x="4982" y="870"/>
                  </a:lnTo>
                  <a:lnTo>
                    <a:pt x="4982" y="868"/>
                  </a:lnTo>
                  <a:lnTo>
                    <a:pt x="4982" y="864"/>
                  </a:lnTo>
                  <a:lnTo>
                    <a:pt x="4982" y="864"/>
                  </a:lnTo>
                  <a:close/>
                  <a:moveTo>
                    <a:pt x="4896" y="3674"/>
                  </a:moveTo>
                  <a:lnTo>
                    <a:pt x="4896" y="3674"/>
                  </a:lnTo>
                  <a:lnTo>
                    <a:pt x="4916" y="3680"/>
                  </a:lnTo>
                  <a:lnTo>
                    <a:pt x="4896" y="3674"/>
                  </a:lnTo>
                  <a:lnTo>
                    <a:pt x="4896" y="3674"/>
                  </a:lnTo>
                  <a:lnTo>
                    <a:pt x="4900" y="3676"/>
                  </a:lnTo>
                  <a:lnTo>
                    <a:pt x="4896" y="3674"/>
                  </a:lnTo>
                  <a:lnTo>
                    <a:pt x="4896" y="3674"/>
                  </a:lnTo>
                  <a:close/>
                  <a:moveTo>
                    <a:pt x="4944" y="3066"/>
                  </a:moveTo>
                  <a:lnTo>
                    <a:pt x="4944" y="3066"/>
                  </a:lnTo>
                  <a:lnTo>
                    <a:pt x="4940" y="3068"/>
                  </a:lnTo>
                  <a:lnTo>
                    <a:pt x="4936" y="3068"/>
                  </a:lnTo>
                  <a:lnTo>
                    <a:pt x="4922" y="3064"/>
                  </a:lnTo>
                  <a:lnTo>
                    <a:pt x="4904" y="3054"/>
                  </a:lnTo>
                  <a:lnTo>
                    <a:pt x="4904" y="3054"/>
                  </a:lnTo>
                  <a:lnTo>
                    <a:pt x="4902" y="3042"/>
                  </a:lnTo>
                  <a:lnTo>
                    <a:pt x="4904" y="3032"/>
                  </a:lnTo>
                  <a:lnTo>
                    <a:pt x="4908" y="3024"/>
                  </a:lnTo>
                  <a:lnTo>
                    <a:pt x="4914" y="3018"/>
                  </a:lnTo>
                  <a:lnTo>
                    <a:pt x="4922" y="3012"/>
                  </a:lnTo>
                  <a:lnTo>
                    <a:pt x="4930" y="3010"/>
                  </a:lnTo>
                  <a:lnTo>
                    <a:pt x="4940" y="3008"/>
                  </a:lnTo>
                  <a:lnTo>
                    <a:pt x="4950" y="3006"/>
                  </a:lnTo>
                  <a:lnTo>
                    <a:pt x="4960" y="3008"/>
                  </a:lnTo>
                  <a:lnTo>
                    <a:pt x="4968" y="3012"/>
                  </a:lnTo>
                  <a:lnTo>
                    <a:pt x="4976" y="3016"/>
                  </a:lnTo>
                  <a:lnTo>
                    <a:pt x="4982" y="3022"/>
                  </a:lnTo>
                  <a:lnTo>
                    <a:pt x="4986" y="3032"/>
                  </a:lnTo>
                  <a:lnTo>
                    <a:pt x="4988" y="3042"/>
                  </a:lnTo>
                  <a:lnTo>
                    <a:pt x="4986" y="3054"/>
                  </a:lnTo>
                  <a:lnTo>
                    <a:pt x="4982" y="3070"/>
                  </a:lnTo>
                  <a:lnTo>
                    <a:pt x="4982" y="3070"/>
                  </a:lnTo>
                  <a:lnTo>
                    <a:pt x="4964" y="3068"/>
                  </a:lnTo>
                  <a:lnTo>
                    <a:pt x="4944" y="3066"/>
                  </a:lnTo>
                  <a:lnTo>
                    <a:pt x="4944" y="3066"/>
                  </a:lnTo>
                  <a:lnTo>
                    <a:pt x="4942" y="3070"/>
                  </a:lnTo>
                  <a:lnTo>
                    <a:pt x="4944" y="3070"/>
                  </a:lnTo>
                  <a:lnTo>
                    <a:pt x="4946" y="3066"/>
                  </a:lnTo>
                  <a:lnTo>
                    <a:pt x="4946" y="3066"/>
                  </a:lnTo>
                  <a:lnTo>
                    <a:pt x="4944" y="3066"/>
                  </a:lnTo>
                  <a:lnTo>
                    <a:pt x="4944" y="3066"/>
                  </a:lnTo>
                  <a:close/>
                  <a:moveTo>
                    <a:pt x="4970" y="3998"/>
                  </a:moveTo>
                  <a:lnTo>
                    <a:pt x="4970" y="3998"/>
                  </a:lnTo>
                  <a:lnTo>
                    <a:pt x="4964" y="3994"/>
                  </a:lnTo>
                  <a:lnTo>
                    <a:pt x="4970" y="3994"/>
                  </a:lnTo>
                  <a:lnTo>
                    <a:pt x="4974" y="3996"/>
                  </a:lnTo>
                  <a:lnTo>
                    <a:pt x="4974" y="3998"/>
                  </a:lnTo>
                  <a:lnTo>
                    <a:pt x="4970" y="3998"/>
                  </a:lnTo>
                  <a:lnTo>
                    <a:pt x="4970" y="3998"/>
                  </a:lnTo>
                  <a:lnTo>
                    <a:pt x="4968" y="3996"/>
                  </a:lnTo>
                  <a:lnTo>
                    <a:pt x="4970" y="3996"/>
                  </a:lnTo>
                  <a:lnTo>
                    <a:pt x="4970" y="3998"/>
                  </a:lnTo>
                  <a:lnTo>
                    <a:pt x="4970" y="3998"/>
                  </a:lnTo>
                  <a:lnTo>
                    <a:pt x="4970" y="3998"/>
                  </a:lnTo>
                  <a:close/>
                  <a:moveTo>
                    <a:pt x="4990" y="3888"/>
                  </a:moveTo>
                  <a:lnTo>
                    <a:pt x="4990" y="3888"/>
                  </a:lnTo>
                  <a:lnTo>
                    <a:pt x="4980" y="3894"/>
                  </a:lnTo>
                  <a:lnTo>
                    <a:pt x="4972" y="3894"/>
                  </a:lnTo>
                  <a:lnTo>
                    <a:pt x="4970" y="3892"/>
                  </a:lnTo>
                  <a:lnTo>
                    <a:pt x="4968" y="3890"/>
                  </a:lnTo>
                  <a:lnTo>
                    <a:pt x="4964" y="3884"/>
                  </a:lnTo>
                  <a:lnTo>
                    <a:pt x="4964" y="3884"/>
                  </a:lnTo>
                  <a:lnTo>
                    <a:pt x="4974" y="3880"/>
                  </a:lnTo>
                  <a:lnTo>
                    <a:pt x="4980" y="3878"/>
                  </a:lnTo>
                  <a:lnTo>
                    <a:pt x="4984" y="3878"/>
                  </a:lnTo>
                  <a:lnTo>
                    <a:pt x="4988" y="3880"/>
                  </a:lnTo>
                  <a:lnTo>
                    <a:pt x="4990" y="3884"/>
                  </a:lnTo>
                  <a:lnTo>
                    <a:pt x="4990" y="3888"/>
                  </a:lnTo>
                  <a:lnTo>
                    <a:pt x="4990" y="3888"/>
                  </a:lnTo>
                  <a:lnTo>
                    <a:pt x="4988" y="3890"/>
                  </a:lnTo>
                  <a:lnTo>
                    <a:pt x="4988" y="3888"/>
                  </a:lnTo>
                  <a:lnTo>
                    <a:pt x="4988" y="3886"/>
                  </a:lnTo>
                  <a:lnTo>
                    <a:pt x="4990" y="3888"/>
                  </a:lnTo>
                  <a:lnTo>
                    <a:pt x="4990" y="3888"/>
                  </a:lnTo>
                  <a:close/>
                  <a:moveTo>
                    <a:pt x="5010" y="3904"/>
                  </a:moveTo>
                  <a:lnTo>
                    <a:pt x="5010" y="3904"/>
                  </a:lnTo>
                  <a:lnTo>
                    <a:pt x="5004" y="3902"/>
                  </a:lnTo>
                  <a:lnTo>
                    <a:pt x="5004" y="3900"/>
                  </a:lnTo>
                  <a:lnTo>
                    <a:pt x="5004" y="3898"/>
                  </a:lnTo>
                  <a:lnTo>
                    <a:pt x="5008" y="3896"/>
                  </a:lnTo>
                  <a:lnTo>
                    <a:pt x="5014" y="3894"/>
                  </a:lnTo>
                  <a:lnTo>
                    <a:pt x="5028" y="3894"/>
                  </a:lnTo>
                  <a:lnTo>
                    <a:pt x="5030" y="3894"/>
                  </a:lnTo>
                  <a:lnTo>
                    <a:pt x="5032" y="3896"/>
                  </a:lnTo>
                  <a:lnTo>
                    <a:pt x="5030" y="3896"/>
                  </a:lnTo>
                  <a:lnTo>
                    <a:pt x="5030" y="3896"/>
                  </a:lnTo>
                  <a:lnTo>
                    <a:pt x="5032" y="3900"/>
                  </a:lnTo>
                  <a:lnTo>
                    <a:pt x="5032" y="3906"/>
                  </a:lnTo>
                  <a:lnTo>
                    <a:pt x="5032" y="3908"/>
                  </a:lnTo>
                  <a:lnTo>
                    <a:pt x="5028" y="3910"/>
                  </a:lnTo>
                  <a:lnTo>
                    <a:pt x="5020" y="3908"/>
                  </a:lnTo>
                  <a:lnTo>
                    <a:pt x="5010" y="3904"/>
                  </a:lnTo>
                  <a:lnTo>
                    <a:pt x="5010" y="3904"/>
                  </a:lnTo>
                  <a:lnTo>
                    <a:pt x="5012" y="3906"/>
                  </a:lnTo>
                  <a:lnTo>
                    <a:pt x="5010" y="3904"/>
                  </a:lnTo>
                  <a:lnTo>
                    <a:pt x="5010" y="3904"/>
                  </a:lnTo>
                  <a:close/>
                  <a:moveTo>
                    <a:pt x="5048" y="3910"/>
                  </a:moveTo>
                  <a:lnTo>
                    <a:pt x="5048" y="3910"/>
                  </a:lnTo>
                  <a:lnTo>
                    <a:pt x="5048" y="3908"/>
                  </a:lnTo>
                  <a:lnTo>
                    <a:pt x="5048" y="3910"/>
                  </a:lnTo>
                  <a:lnTo>
                    <a:pt x="5048" y="3910"/>
                  </a:lnTo>
                  <a:close/>
                  <a:moveTo>
                    <a:pt x="5018" y="3194"/>
                  </a:moveTo>
                  <a:lnTo>
                    <a:pt x="5018" y="3194"/>
                  </a:lnTo>
                  <a:lnTo>
                    <a:pt x="5012" y="3190"/>
                  </a:lnTo>
                  <a:lnTo>
                    <a:pt x="5000" y="3182"/>
                  </a:lnTo>
                  <a:lnTo>
                    <a:pt x="4984" y="3168"/>
                  </a:lnTo>
                  <a:lnTo>
                    <a:pt x="4968" y="3150"/>
                  </a:lnTo>
                  <a:lnTo>
                    <a:pt x="4962" y="3142"/>
                  </a:lnTo>
                  <a:lnTo>
                    <a:pt x="4956" y="3132"/>
                  </a:lnTo>
                  <a:lnTo>
                    <a:pt x="4954" y="3122"/>
                  </a:lnTo>
                  <a:lnTo>
                    <a:pt x="4956" y="3112"/>
                  </a:lnTo>
                  <a:lnTo>
                    <a:pt x="4960" y="3102"/>
                  </a:lnTo>
                  <a:lnTo>
                    <a:pt x="4968" y="3092"/>
                  </a:lnTo>
                  <a:lnTo>
                    <a:pt x="4980" y="3084"/>
                  </a:lnTo>
                  <a:lnTo>
                    <a:pt x="4998" y="3074"/>
                  </a:lnTo>
                  <a:lnTo>
                    <a:pt x="4998" y="3074"/>
                  </a:lnTo>
                  <a:lnTo>
                    <a:pt x="5004" y="3076"/>
                  </a:lnTo>
                  <a:lnTo>
                    <a:pt x="5014" y="3076"/>
                  </a:lnTo>
                  <a:lnTo>
                    <a:pt x="5044" y="3078"/>
                  </a:lnTo>
                  <a:lnTo>
                    <a:pt x="5060" y="3080"/>
                  </a:lnTo>
                  <a:lnTo>
                    <a:pt x="5074" y="3084"/>
                  </a:lnTo>
                  <a:lnTo>
                    <a:pt x="5080" y="3088"/>
                  </a:lnTo>
                  <a:lnTo>
                    <a:pt x="5086" y="3094"/>
                  </a:lnTo>
                  <a:lnTo>
                    <a:pt x="5090" y="3100"/>
                  </a:lnTo>
                  <a:lnTo>
                    <a:pt x="5092" y="3108"/>
                  </a:lnTo>
                  <a:lnTo>
                    <a:pt x="5092" y="3108"/>
                  </a:lnTo>
                  <a:lnTo>
                    <a:pt x="5096" y="3136"/>
                  </a:lnTo>
                  <a:lnTo>
                    <a:pt x="5096" y="3156"/>
                  </a:lnTo>
                  <a:lnTo>
                    <a:pt x="5094" y="3162"/>
                  </a:lnTo>
                  <a:lnTo>
                    <a:pt x="5092" y="3166"/>
                  </a:lnTo>
                  <a:lnTo>
                    <a:pt x="5088" y="3170"/>
                  </a:lnTo>
                  <a:lnTo>
                    <a:pt x="5084" y="3172"/>
                  </a:lnTo>
                  <a:lnTo>
                    <a:pt x="5072" y="3176"/>
                  </a:lnTo>
                  <a:lnTo>
                    <a:pt x="5056" y="3178"/>
                  </a:lnTo>
                  <a:lnTo>
                    <a:pt x="5038" y="3184"/>
                  </a:lnTo>
                  <a:lnTo>
                    <a:pt x="5018" y="3194"/>
                  </a:lnTo>
                  <a:lnTo>
                    <a:pt x="5018" y="3194"/>
                  </a:lnTo>
                  <a:lnTo>
                    <a:pt x="5020" y="3188"/>
                  </a:lnTo>
                  <a:lnTo>
                    <a:pt x="5024" y="3188"/>
                  </a:lnTo>
                  <a:lnTo>
                    <a:pt x="5024" y="3188"/>
                  </a:lnTo>
                  <a:lnTo>
                    <a:pt x="5018" y="3194"/>
                  </a:lnTo>
                  <a:lnTo>
                    <a:pt x="5018" y="3194"/>
                  </a:lnTo>
                  <a:close/>
                  <a:moveTo>
                    <a:pt x="5102" y="3918"/>
                  </a:moveTo>
                  <a:lnTo>
                    <a:pt x="5102" y="3918"/>
                  </a:lnTo>
                  <a:lnTo>
                    <a:pt x="5094" y="3922"/>
                  </a:lnTo>
                  <a:lnTo>
                    <a:pt x="5088" y="3922"/>
                  </a:lnTo>
                  <a:lnTo>
                    <a:pt x="5082" y="3922"/>
                  </a:lnTo>
                  <a:lnTo>
                    <a:pt x="5080" y="3922"/>
                  </a:lnTo>
                  <a:lnTo>
                    <a:pt x="5078" y="3920"/>
                  </a:lnTo>
                  <a:lnTo>
                    <a:pt x="5082" y="3918"/>
                  </a:lnTo>
                  <a:lnTo>
                    <a:pt x="5090" y="3918"/>
                  </a:lnTo>
                  <a:lnTo>
                    <a:pt x="5102" y="3918"/>
                  </a:lnTo>
                  <a:lnTo>
                    <a:pt x="5102" y="3918"/>
                  </a:lnTo>
                  <a:lnTo>
                    <a:pt x="5098" y="3920"/>
                  </a:lnTo>
                  <a:lnTo>
                    <a:pt x="5102" y="3918"/>
                  </a:lnTo>
                  <a:lnTo>
                    <a:pt x="5102" y="3918"/>
                  </a:lnTo>
                  <a:close/>
                  <a:moveTo>
                    <a:pt x="5112" y="3984"/>
                  </a:moveTo>
                  <a:lnTo>
                    <a:pt x="5112" y="3984"/>
                  </a:lnTo>
                  <a:lnTo>
                    <a:pt x="5104" y="3988"/>
                  </a:lnTo>
                  <a:lnTo>
                    <a:pt x="5092" y="3994"/>
                  </a:lnTo>
                  <a:lnTo>
                    <a:pt x="5086" y="3996"/>
                  </a:lnTo>
                  <a:lnTo>
                    <a:pt x="5078" y="3994"/>
                  </a:lnTo>
                  <a:lnTo>
                    <a:pt x="5070" y="3990"/>
                  </a:lnTo>
                  <a:lnTo>
                    <a:pt x="5064" y="3984"/>
                  </a:lnTo>
                  <a:lnTo>
                    <a:pt x="5064" y="3984"/>
                  </a:lnTo>
                  <a:lnTo>
                    <a:pt x="5062" y="3978"/>
                  </a:lnTo>
                  <a:lnTo>
                    <a:pt x="5064" y="3974"/>
                  </a:lnTo>
                  <a:lnTo>
                    <a:pt x="5066" y="3970"/>
                  </a:lnTo>
                  <a:lnTo>
                    <a:pt x="5070" y="3970"/>
                  </a:lnTo>
                  <a:lnTo>
                    <a:pt x="5078" y="3970"/>
                  </a:lnTo>
                  <a:lnTo>
                    <a:pt x="5088" y="3972"/>
                  </a:lnTo>
                  <a:lnTo>
                    <a:pt x="5108" y="3980"/>
                  </a:lnTo>
                  <a:lnTo>
                    <a:pt x="5112" y="3984"/>
                  </a:lnTo>
                  <a:lnTo>
                    <a:pt x="5114" y="3984"/>
                  </a:lnTo>
                  <a:lnTo>
                    <a:pt x="5112" y="3984"/>
                  </a:lnTo>
                  <a:lnTo>
                    <a:pt x="5112" y="3984"/>
                  </a:lnTo>
                  <a:lnTo>
                    <a:pt x="5110" y="3984"/>
                  </a:lnTo>
                  <a:lnTo>
                    <a:pt x="5112" y="3984"/>
                  </a:lnTo>
                  <a:lnTo>
                    <a:pt x="5112" y="3984"/>
                  </a:lnTo>
                  <a:close/>
                  <a:moveTo>
                    <a:pt x="5114" y="50"/>
                  </a:moveTo>
                  <a:lnTo>
                    <a:pt x="5114" y="50"/>
                  </a:lnTo>
                  <a:lnTo>
                    <a:pt x="5128" y="48"/>
                  </a:lnTo>
                  <a:lnTo>
                    <a:pt x="5142" y="46"/>
                  </a:lnTo>
                  <a:lnTo>
                    <a:pt x="5156" y="48"/>
                  </a:lnTo>
                  <a:lnTo>
                    <a:pt x="5170" y="50"/>
                  </a:lnTo>
                  <a:lnTo>
                    <a:pt x="5170" y="50"/>
                  </a:lnTo>
                  <a:lnTo>
                    <a:pt x="5114" y="50"/>
                  </a:lnTo>
                  <a:lnTo>
                    <a:pt x="5114" y="50"/>
                  </a:lnTo>
                  <a:lnTo>
                    <a:pt x="5116" y="50"/>
                  </a:lnTo>
                  <a:lnTo>
                    <a:pt x="5114" y="50"/>
                  </a:lnTo>
                  <a:lnTo>
                    <a:pt x="5114" y="50"/>
                  </a:lnTo>
                  <a:close/>
                  <a:moveTo>
                    <a:pt x="5186" y="3964"/>
                  </a:moveTo>
                  <a:lnTo>
                    <a:pt x="5186" y="3964"/>
                  </a:lnTo>
                  <a:lnTo>
                    <a:pt x="5178" y="3962"/>
                  </a:lnTo>
                  <a:lnTo>
                    <a:pt x="5176" y="3958"/>
                  </a:lnTo>
                  <a:lnTo>
                    <a:pt x="5178" y="3956"/>
                  </a:lnTo>
                  <a:lnTo>
                    <a:pt x="5182" y="3954"/>
                  </a:lnTo>
                  <a:lnTo>
                    <a:pt x="5194" y="3952"/>
                  </a:lnTo>
                  <a:lnTo>
                    <a:pt x="5204" y="3952"/>
                  </a:lnTo>
                  <a:lnTo>
                    <a:pt x="5204" y="3952"/>
                  </a:lnTo>
                  <a:lnTo>
                    <a:pt x="5202" y="3954"/>
                  </a:lnTo>
                  <a:lnTo>
                    <a:pt x="5204" y="3954"/>
                  </a:lnTo>
                  <a:lnTo>
                    <a:pt x="5208" y="3958"/>
                  </a:lnTo>
                  <a:lnTo>
                    <a:pt x="5222" y="3966"/>
                  </a:lnTo>
                  <a:lnTo>
                    <a:pt x="5224" y="3968"/>
                  </a:lnTo>
                  <a:lnTo>
                    <a:pt x="5222" y="3970"/>
                  </a:lnTo>
                  <a:lnTo>
                    <a:pt x="5186" y="3964"/>
                  </a:lnTo>
                  <a:lnTo>
                    <a:pt x="5186" y="3964"/>
                  </a:lnTo>
                  <a:lnTo>
                    <a:pt x="5188" y="3964"/>
                  </a:lnTo>
                  <a:lnTo>
                    <a:pt x="5186" y="3964"/>
                  </a:lnTo>
                  <a:lnTo>
                    <a:pt x="5186" y="3964"/>
                  </a:lnTo>
                  <a:close/>
                  <a:moveTo>
                    <a:pt x="5202" y="1088"/>
                  </a:moveTo>
                  <a:lnTo>
                    <a:pt x="5202" y="1088"/>
                  </a:lnTo>
                  <a:lnTo>
                    <a:pt x="5214" y="1084"/>
                  </a:lnTo>
                  <a:lnTo>
                    <a:pt x="5202" y="1088"/>
                  </a:lnTo>
                  <a:lnTo>
                    <a:pt x="5202" y="1088"/>
                  </a:lnTo>
                  <a:close/>
                  <a:moveTo>
                    <a:pt x="5568" y="400"/>
                  </a:moveTo>
                  <a:lnTo>
                    <a:pt x="5568" y="400"/>
                  </a:lnTo>
                  <a:lnTo>
                    <a:pt x="5570" y="396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close/>
                  <a:moveTo>
                    <a:pt x="5590" y="858"/>
                  </a:move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close/>
                  <a:moveTo>
                    <a:pt x="5590" y="782"/>
                  </a:moveTo>
                  <a:lnTo>
                    <a:pt x="5590" y="782"/>
                  </a:lnTo>
                  <a:lnTo>
                    <a:pt x="5586" y="774"/>
                  </a:lnTo>
                  <a:lnTo>
                    <a:pt x="5586" y="768"/>
                  </a:lnTo>
                  <a:lnTo>
                    <a:pt x="5586" y="768"/>
                  </a:lnTo>
                  <a:lnTo>
                    <a:pt x="5588" y="770"/>
                  </a:lnTo>
                  <a:lnTo>
                    <a:pt x="5590" y="782"/>
                  </a:lnTo>
                  <a:lnTo>
                    <a:pt x="5590" y="782"/>
                  </a:lnTo>
                  <a:lnTo>
                    <a:pt x="5588" y="782"/>
                  </a:lnTo>
                  <a:lnTo>
                    <a:pt x="5590" y="782"/>
                  </a:lnTo>
                  <a:lnTo>
                    <a:pt x="5590" y="782"/>
                  </a:lnTo>
                  <a:close/>
                  <a:moveTo>
                    <a:pt x="5584" y="788"/>
                  </a:moveTo>
                  <a:lnTo>
                    <a:pt x="5584" y="788"/>
                  </a:lnTo>
                  <a:lnTo>
                    <a:pt x="5578" y="784"/>
                  </a:lnTo>
                  <a:lnTo>
                    <a:pt x="5578" y="780"/>
                  </a:lnTo>
                  <a:lnTo>
                    <a:pt x="5578" y="780"/>
                  </a:lnTo>
                  <a:lnTo>
                    <a:pt x="5580" y="780"/>
                  </a:lnTo>
                  <a:lnTo>
                    <a:pt x="5584" y="782"/>
                  </a:lnTo>
                  <a:lnTo>
                    <a:pt x="5586" y="784"/>
                  </a:lnTo>
                  <a:lnTo>
                    <a:pt x="5584" y="788"/>
                  </a:lnTo>
                  <a:lnTo>
                    <a:pt x="5584" y="788"/>
                  </a:lnTo>
                  <a:lnTo>
                    <a:pt x="5582" y="786"/>
                  </a:lnTo>
                  <a:lnTo>
                    <a:pt x="5584" y="786"/>
                  </a:lnTo>
                  <a:lnTo>
                    <a:pt x="5584" y="786"/>
                  </a:lnTo>
                  <a:lnTo>
                    <a:pt x="5584" y="788"/>
                  </a:lnTo>
                  <a:lnTo>
                    <a:pt x="5584" y="788"/>
                  </a:lnTo>
                  <a:close/>
                  <a:moveTo>
                    <a:pt x="5528" y="788"/>
                  </a:moveTo>
                  <a:lnTo>
                    <a:pt x="5528" y="788"/>
                  </a:lnTo>
                  <a:lnTo>
                    <a:pt x="5528" y="782"/>
                  </a:lnTo>
                  <a:lnTo>
                    <a:pt x="5528" y="782"/>
                  </a:lnTo>
                  <a:lnTo>
                    <a:pt x="5534" y="788"/>
                  </a:lnTo>
                  <a:lnTo>
                    <a:pt x="5536" y="790"/>
                  </a:lnTo>
                  <a:lnTo>
                    <a:pt x="5536" y="794"/>
                  </a:lnTo>
                  <a:lnTo>
                    <a:pt x="5534" y="792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6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8"/>
                  </a:lnTo>
                  <a:close/>
                  <a:moveTo>
                    <a:pt x="5532" y="910"/>
                  </a:moveTo>
                  <a:lnTo>
                    <a:pt x="5532" y="910"/>
                  </a:lnTo>
                  <a:lnTo>
                    <a:pt x="5532" y="914"/>
                  </a:lnTo>
                  <a:lnTo>
                    <a:pt x="5530" y="914"/>
                  </a:lnTo>
                  <a:lnTo>
                    <a:pt x="5524" y="910"/>
                  </a:lnTo>
                  <a:lnTo>
                    <a:pt x="5524" y="908"/>
                  </a:lnTo>
                  <a:lnTo>
                    <a:pt x="5524" y="908"/>
                  </a:lnTo>
                  <a:lnTo>
                    <a:pt x="5528" y="908"/>
                  </a:lnTo>
                  <a:lnTo>
                    <a:pt x="5532" y="910"/>
                  </a:lnTo>
                  <a:lnTo>
                    <a:pt x="5532" y="910"/>
                  </a:lnTo>
                  <a:lnTo>
                    <a:pt x="5532" y="912"/>
                  </a:lnTo>
                  <a:lnTo>
                    <a:pt x="5532" y="912"/>
                  </a:lnTo>
                  <a:lnTo>
                    <a:pt x="5532" y="910"/>
                  </a:lnTo>
                  <a:lnTo>
                    <a:pt x="5532" y="910"/>
                  </a:lnTo>
                  <a:lnTo>
                    <a:pt x="5532" y="910"/>
                  </a:lnTo>
                  <a:close/>
                  <a:moveTo>
                    <a:pt x="5474" y="940"/>
                  </a:moveTo>
                  <a:lnTo>
                    <a:pt x="5474" y="940"/>
                  </a:lnTo>
                  <a:lnTo>
                    <a:pt x="5478" y="920"/>
                  </a:lnTo>
                  <a:lnTo>
                    <a:pt x="5478" y="920"/>
                  </a:lnTo>
                  <a:lnTo>
                    <a:pt x="5478" y="924"/>
                  </a:lnTo>
                  <a:lnTo>
                    <a:pt x="5476" y="934"/>
                  </a:lnTo>
                  <a:lnTo>
                    <a:pt x="5474" y="938"/>
                  </a:lnTo>
                  <a:lnTo>
                    <a:pt x="5474" y="940"/>
                  </a:lnTo>
                  <a:lnTo>
                    <a:pt x="5474" y="940"/>
                  </a:lnTo>
                  <a:lnTo>
                    <a:pt x="5474" y="938"/>
                  </a:lnTo>
                  <a:lnTo>
                    <a:pt x="5476" y="938"/>
                  </a:lnTo>
                  <a:lnTo>
                    <a:pt x="5478" y="938"/>
                  </a:lnTo>
                  <a:lnTo>
                    <a:pt x="5478" y="940"/>
                  </a:lnTo>
                  <a:lnTo>
                    <a:pt x="5474" y="940"/>
                  </a:lnTo>
                  <a:lnTo>
                    <a:pt x="5474" y="940"/>
                  </a:lnTo>
                  <a:close/>
                  <a:moveTo>
                    <a:pt x="5468" y="914"/>
                  </a:move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close/>
                  <a:moveTo>
                    <a:pt x="5442" y="146"/>
                  </a:moveTo>
                  <a:lnTo>
                    <a:pt x="5442" y="142"/>
                  </a:lnTo>
                  <a:lnTo>
                    <a:pt x="5442" y="142"/>
                  </a:lnTo>
                  <a:lnTo>
                    <a:pt x="5442" y="144"/>
                  </a:lnTo>
                  <a:lnTo>
                    <a:pt x="5442" y="146"/>
                  </a:lnTo>
                  <a:lnTo>
                    <a:pt x="5442" y="146"/>
                  </a:lnTo>
                  <a:close/>
                  <a:moveTo>
                    <a:pt x="5438" y="860"/>
                  </a:moveTo>
                  <a:lnTo>
                    <a:pt x="5438" y="860"/>
                  </a:lnTo>
                  <a:lnTo>
                    <a:pt x="5434" y="868"/>
                  </a:lnTo>
                  <a:lnTo>
                    <a:pt x="5432" y="870"/>
                  </a:lnTo>
                  <a:lnTo>
                    <a:pt x="5430" y="868"/>
                  </a:lnTo>
                  <a:lnTo>
                    <a:pt x="5428" y="864"/>
                  </a:lnTo>
                  <a:lnTo>
                    <a:pt x="5428" y="858"/>
                  </a:lnTo>
                  <a:lnTo>
                    <a:pt x="5430" y="854"/>
                  </a:lnTo>
                  <a:lnTo>
                    <a:pt x="5430" y="854"/>
                  </a:lnTo>
                  <a:lnTo>
                    <a:pt x="5432" y="854"/>
                  </a:lnTo>
                  <a:lnTo>
                    <a:pt x="5438" y="860"/>
                  </a:lnTo>
                  <a:lnTo>
                    <a:pt x="5438" y="860"/>
                  </a:lnTo>
                  <a:lnTo>
                    <a:pt x="5436" y="860"/>
                  </a:lnTo>
                  <a:lnTo>
                    <a:pt x="5436" y="858"/>
                  </a:lnTo>
                  <a:lnTo>
                    <a:pt x="5436" y="856"/>
                  </a:lnTo>
                  <a:lnTo>
                    <a:pt x="5438" y="860"/>
                  </a:lnTo>
                  <a:lnTo>
                    <a:pt x="5438" y="860"/>
                  </a:lnTo>
                  <a:close/>
                  <a:moveTo>
                    <a:pt x="5420" y="150"/>
                  </a:moveTo>
                  <a:lnTo>
                    <a:pt x="5420" y="150"/>
                  </a:lnTo>
                  <a:lnTo>
                    <a:pt x="5412" y="126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close/>
                  <a:moveTo>
                    <a:pt x="5400" y="728"/>
                  </a:moveTo>
                  <a:lnTo>
                    <a:pt x="5400" y="728"/>
                  </a:lnTo>
                  <a:lnTo>
                    <a:pt x="5396" y="736"/>
                  </a:lnTo>
                  <a:lnTo>
                    <a:pt x="5396" y="736"/>
                  </a:lnTo>
                  <a:lnTo>
                    <a:pt x="5396" y="730"/>
                  </a:lnTo>
                  <a:lnTo>
                    <a:pt x="5398" y="722"/>
                  </a:lnTo>
                  <a:lnTo>
                    <a:pt x="5398" y="722"/>
                  </a:lnTo>
                  <a:lnTo>
                    <a:pt x="5400" y="728"/>
                  </a:lnTo>
                  <a:lnTo>
                    <a:pt x="5400" y="728"/>
                  </a:lnTo>
                  <a:lnTo>
                    <a:pt x="5398" y="730"/>
                  </a:lnTo>
                  <a:lnTo>
                    <a:pt x="5398" y="728"/>
                  </a:lnTo>
                  <a:lnTo>
                    <a:pt x="5398" y="726"/>
                  </a:lnTo>
                  <a:lnTo>
                    <a:pt x="5400" y="728"/>
                  </a:lnTo>
                  <a:lnTo>
                    <a:pt x="5400" y="728"/>
                  </a:lnTo>
                  <a:close/>
                  <a:moveTo>
                    <a:pt x="5380" y="114"/>
                  </a:moveTo>
                  <a:lnTo>
                    <a:pt x="5380" y="114"/>
                  </a:lnTo>
                  <a:lnTo>
                    <a:pt x="5378" y="124"/>
                  </a:lnTo>
                  <a:lnTo>
                    <a:pt x="5376" y="126"/>
                  </a:lnTo>
                  <a:lnTo>
                    <a:pt x="5376" y="126"/>
                  </a:lnTo>
                  <a:lnTo>
                    <a:pt x="5374" y="118"/>
                  </a:lnTo>
                  <a:lnTo>
                    <a:pt x="5372" y="110"/>
                  </a:lnTo>
                  <a:lnTo>
                    <a:pt x="5372" y="100"/>
                  </a:lnTo>
                  <a:lnTo>
                    <a:pt x="5374" y="96"/>
                  </a:lnTo>
                  <a:lnTo>
                    <a:pt x="5374" y="96"/>
                  </a:lnTo>
                  <a:lnTo>
                    <a:pt x="5376" y="100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2"/>
                  </a:lnTo>
                  <a:lnTo>
                    <a:pt x="5380" y="114"/>
                  </a:lnTo>
                  <a:lnTo>
                    <a:pt x="5380" y="114"/>
                  </a:lnTo>
                  <a:close/>
                  <a:moveTo>
                    <a:pt x="5334" y="562"/>
                  </a:moveTo>
                  <a:lnTo>
                    <a:pt x="5334" y="562"/>
                  </a:lnTo>
                  <a:lnTo>
                    <a:pt x="5334" y="556"/>
                  </a:lnTo>
                  <a:lnTo>
                    <a:pt x="5336" y="550"/>
                  </a:lnTo>
                  <a:lnTo>
                    <a:pt x="5340" y="548"/>
                  </a:lnTo>
                  <a:lnTo>
                    <a:pt x="5344" y="546"/>
                  </a:lnTo>
                  <a:lnTo>
                    <a:pt x="5352" y="546"/>
                  </a:lnTo>
                  <a:lnTo>
                    <a:pt x="5362" y="548"/>
                  </a:lnTo>
                  <a:lnTo>
                    <a:pt x="5362" y="548"/>
                  </a:lnTo>
                  <a:lnTo>
                    <a:pt x="5366" y="562"/>
                  </a:lnTo>
                  <a:lnTo>
                    <a:pt x="5366" y="578"/>
                  </a:lnTo>
                  <a:lnTo>
                    <a:pt x="5364" y="592"/>
                  </a:lnTo>
                  <a:lnTo>
                    <a:pt x="5358" y="608"/>
                  </a:lnTo>
                  <a:lnTo>
                    <a:pt x="5358" y="608"/>
                  </a:lnTo>
                  <a:lnTo>
                    <a:pt x="5352" y="608"/>
                  </a:lnTo>
                  <a:lnTo>
                    <a:pt x="5346" y="604"/>
                  </a:lnTo>
                  <a:lnTo>
                    <a:pt x="5342" y="598"/>
                  </a:lnTo>
                  <a:lnTo>
                    <a:pt x="5338" y="590"/>
                  </a:lnTo>
                  <a:lnTo>
                    <a:pt x="5334" y="574"/>
                  </a:lnTo>
                  <a:lnTo>
                    <a:pt x="5332" y="566"/>
                  </a:lnTo>
                  <a:lnTo>
                    <a:pt x="5334" y="562"/>
                  </a:lnTo>
                  <a:lnTo>
                    <a:pt x="5334" y="562"/>
                  </a:lnTo>
                  <a:lnTo>
                    <a:pt x="5332" y="566"/>
                  </a:lnTo>
                  <a:lnTo>
                    <a:pt x="5334" y="562"/>
                  </a:lnTo>
                  <a:lnTo>
                    <a:pt x="5334" y="562"/>
                  </a:lnTo>
                  <a:close/>
                  <a:moveTo>
                    <a:pt x="5292" y="418"/>
                  </a:moveTo>
                  <a:lnTo>
                    <a:pt x="5292" y="418"/>
                  </a:lnTo>
                  <a:lnTo>
                    <a:pt x="5302" y="432"/>
                  </a:lnTo>
                  <a:lnTo>
                    <a:pt x="5304" y="438"/>
                  </a:lnTo>
                  <a:lnTo>
                    <a:pt x="5306" y="444"/>
                  </a:lnTo>
                  <a:lnTo>
                    <a:pt x="5306" y="450"/>
                  </a:lnTo>
                  <a:lnTo>
                    <a:pt x="5304" y="456"/>
                  </a:lnTo>
                  <a:lnTo>
                    <a:pt x="5302" y="462"/>
                  </a:lnTo>
                  <a:lnTo>
                    <a:pt x="5298" y="468"/>
                  </a:lnTo>
                  <a:lnTo>
                    <a:pt x="5298" y="468"/>
                  </a:lnTo>
                  <a:lnTo>
                    <a:pt x="5288" y="464"/>
                  </a:lnTo>
                  <a:lnTo>
                    <a:pt x="5284" y="458"/>
                  </a:lnTo>
                  <a:lnTo>
                    <a:pt x="5282" y="450"/>
                  </a:lnTo>
                  <a:lnTo>
                    <a:pt x="5284" y="444"/>
                  </a:lnTo>
                  <a:lnTo>
                    <a:pt x="5292" y="430"/>
                  </a:lnTo>
                  <a:lnTo>
                    <a:pt x="5294" y="424"/>
                  </a:lnTo>
                  <a:lnTo>
                    <a:pt x="5292" y="418"/>
                  </a:lnTo>
                  <a:lnTo>
                    <a:pt x="5292" y="418"/>
                  </a:lnTo>
                  <a:lnTo>
                    <a:pt x="5298" y="426"/>
                  </a:lnTo>
                  <a:lnTo>
                    <a:pt x="5292" y="418"/>
                  </a:lnTo>
                  <a:lnTo>
                    <a:pt x="5292" y="418"/>
                  </a:lnTo>
                  <a:close/>
                  <a:moveTo>
                    <a:pt x="5302" y="400"/>
                  </a:moveTo>
                  <a:lnTo>
                    <a:pt x="5302" y="400"/>
                  </a:lnTo>
                  <a:lnTo>
                    <a:pt x="5308" y="406"/>
                  </a:lnTo>
                  <a:lnTo>
                    <a:pt x="5302" y="400"/>
                  </a:lnTo>
                  <a:lnTo>
                    <a:pt x="5302" y="400"/>
                  </a:lnTo>
                  <a:close/>
                  <a:moveTo>
                    <a:pt x="5254" y="670"/>
                  </a:moveTo>
                  <a:lnTo>
                    <a:pt x="5254" y="670"/>
                  </a:lnTo>
                  <a:lnTo>
                    <a:pt x="5256" y="672"/>
                  </a:lnTo>
                  <a:lnTo>
                    <a:pt x="5264" y="678"/>
                  </a:lnTo>
                  <a:lnTo>
                    <a:pt x="5266" y="682"/>
                  </a:lnTo>
                  <a:lnTo>
                    <a:pt x="5268" y="688"/>
                  </a:lnTo>
                  <a:lnTo>
                    <a:pt x="5268" y="696"/>
                  </a:lnTo>
                  <a:lnTo>
                    <a:pt x="5266" y="704"/>
                  </a:lnTo>
                  <a:lnTo>
                    <a:pt x="5266" y="704"/>
                  </a:lnTo>
                  <a:lnTo>
                    <a:pt x="5260" y="704"/>
                  </a:lnTo>
                  <a:lnTo>
                    <a:pt x="5256" y="702"/>
                  </a:lnTo>
                  <a:lnTo>
                    <a:pt x="5254" y="696"/>
                  </a:lnTo>
                  <a:lnTo>
                    <a:pt x="5254" y="690"/>
                  </a:lnTo>
                  <a:lnTo>
                    <a:pt x="5254" y="678"/>
                  </a:lnTo>
                  <a:lnTo>
                    <a:pt x="5254" y="670"/>
                  </a:lnTo>
                  <a:lnTo>
                    <a:pt x="5254" y="670"/>
                  </a:lnTo>
                  <a:lnTo>
                    <a:pt x="5252" y="670"/>
                  </a:lnTo>
                  <a:lnTo>
                    <a:pt x="5254" y="670"/>
                  </a:lnTo>
                  <a:lnTo>
                    <a:pt x="5254" y="670"/>
                  </a:lnTo>
                  <a:close/>
                  <a:moveTo>
                    <a:pt x="5264" y="648"/>
                  </a:moveTo>
                  <a:lnTo>
                    <a:pt x="5264" y="648"/>
                  </a:lnTo>
                  <a:lnTo>
                    <a:pt x="5266" y="644"/>
                  </a:lnTo>
                  <a:lnTo>
                    <a:pt x="5264" y="648"/>
                  </a:lnTo>
                  <a:lnTo>
                    <a:pt x="5264" y="648"/>
                  </a:lnTo>
                  <a:close/>
                  <a:moveTo>
                    <a:pt x="5260" y="588"/>
                  </a:moveTo>
                  <a:lnTo>
                    <a:pt x="5260" y="588"/>
                  </a:lnTo>
                  <a:lnTo>
                    <a:pt x="5256" y="584"/>
                  </a:lnTo>
                  <a:lnTo>
                    <a:pt x="5256" y="588"/>
                  </a:lnTo>
                  <a:lnTo>
                    <a:pt x="5260" y="600"/>
                  </a:lnTo>
                  <a:lnTo>
                    <a:pt x="5262" y="606"/>
                  </a:lnTo>
                  <a:lnTo>
                    <a:pt x="5264" y="608"/>
                  </a:lnTo>
                  <a:lnTo>
                    <a:pt x="5264" y="602"/>
                  </a:lnTo>
                  <a:lnTo>
                    <a:pt x="5260" y="588"/>
                  </a:lnTo>
                  <a:lnTo>
                    <a:pt x="5260" y="588"/>
                  </a:lnTo>
                  <a:lnTo>
                    <a:pt x="5260" y="590"/>
                  </a:lnTo>
                  <a:lnTo>
                    <a:pt x="5260" y="588"/>
                  </a:lnTo>
                  <a:lnTo>
                    <a:pt x="5260" y="588"/>
                  </a:lnTo>
                  <a:close/>
                  <a:moveTo>
                    <a:pt x="5226" y="3972"/>
                  </a:moveTo>
                  <a:lnTo>
                    <a:pt x="5226" y="3972"/>
                  </a:lnTo>
                  <a:lnTo>
                    <a:pt x="5224" y="3970"/>
                  </a:lnTo>
                  <a:lnTo>
                    <a:pt x="5226" y="3972"/>
                  </a:lnTo>
                  <a:lnTo>
                    <a:pt x="5226" y="3972"/>
                  </a:lnTo>
                  <a:close/>
                  <a:moveTo>
                    <a:pt x="5244" y="718"/>
                  </a:moveTo>
                  <a:lnTo>
                    <a:pt x="5244" y="718"/>
                  </a:lnTo>
                  <a:lnTo>
                    <a:pt x="5250" y="720"/>
                  </a:lnTo>
                  <a:lnTo>
                    <a:pt x="5254" y="726"/>
                  </a:lnTo>
                  <a:lnTo>
                    <a:pt x="5256" y="734"/>
                  </a:lnTo>
                  <a:lnTo>
                    <a:pt x="5258" y="744"/>
                  </a:lnTo>
                  <a:lnTo>
                    <a:pt x="5258" y="752"/>
                  </a:lnTo>
                  <a:lnTo>
                    <a:pt x="5258" y="758"/>
                  </a:lnTo>
                  <a:lnTo>
                    <a:pt x="5256" y="762"/>
                  </a:lnTo>
                  <a:lnTo>
                    <a:pt x="5252" y="760"/>
                  </a:lnTo>
                  <a:lnTo>
                    <a:pt x="5252" y="760"/>
                  </a:lnTo>
                  <a:lnTo>
                    <a:pt x="5246" y="750"/>
                  </a:lnTo>
                  <a:lnTo>
                    <a:pt x="5242" y="740"/>
                  </a:lnTo>
                  <a:lnTo>
                    <a:pt x="5242" y="730"/>
                  </a:lnTo>
                  <a:lnTo>
                    <a:pt x="5244" y="718"/>
                  </a:lnTo>
                  <a:lnTo>
                    <a:pt x="5244" y="718"/>
                  </a:lnTo>
                  <a:lnTo>
                    <a:pt x="5246" y="720"/>
                  </a:lnTo>
                  <a:lnTo>
                    <a:pt x="5246" y="720"/>
                  </a:lnTo>
                  <a:lnTo>
                    <a:pt x="5244" y="720"/>
                  </a:lnTo>
                  <a:lnTo>
                    <a:pt x="5244" y="718"/>
                  </a:lnTo>
                  <a:lnTo>
                    <a:pt x="5244" y="718"/>
                  </a:lnTo>
                  <a:close/>
                  <a:moveTo>
                    <a:pt x="5250" y="3772"/>
                  </a:moveTo>
                  <a:lnTo>
                    <a:pt x="5250" y="3772"/>
                  </a:lnTo>
                  <a:lnTo>
                    <a:pt x="5246" y="3764"/>
                  </a:lnTo>
                  <a:lnTo>
                    <a:pt x="5246" y="3762"/>
                  </a:lnTo>
                  <a:lnTo>
                    <a:pt x="5248" y="3760"/>
                  </a:lnTo>
                  <a:lnTo>
                    <a:pt x="5252" y="3762"/>
                  </a:lnTo>
                  <a:lnTo>
                    <a:pt x="5256" y="3764"/>
                  </a:lnTo>
                  <a:lnTo>
                    <a:pt x="5262" y="3770"/>
                  </a:lnTo>
                  <a:lnTo>
                    <a:pt x="5262" y="3772"/>
                  </a:lnTo>
                  <a:lnTo>
                    <a:pt x="5262" y="3774"/>
                  </a:lnTo>
                  <a:lnTo>
                    <a:pt x="5260" y="3774"/>
                  </a:lnTo>
                  <a:lnTo>
                    <a:pt x="5250" y="3772"/>
                  </a:lnTo>
                  <a:lnTo>
                    <a:pt x="5250" y="3772"/>
                  </a:lnTo>
                  <a:lnTo>
                    <a:pt x="5250" y="3770"/>
                  </a:lnTo>
                  <a:lnTo>
                    <a:pt x="5250" y="3770"/>
                  </a:lnTo>
                  <a:lnTo>
                    <a:pt x="5252" y="3772"/>
                  </a:lnTo>
                  <a:lnTo>
                    <a:pt x="5250" y="3772"/>
                  </a:lnTo>
                  <a:lnTo>
                    <a:pt x="5250" y="3772"/>
                  </a:lnTo>
                  <a:close/>
                  <a:moveTo>
                    <a:pt x="5308" y="3798"/>
                  </a:moveTo>
                  <a:lnTo>
                    <a:pt x="5308" y="3798"/>
                  </a:lnTo>
                  <a:lnTo>
                    <a:pt x="5310" y="3800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close/>
                  <a:moveTo>
                    <a:pt x="5322" y="3780"/>
                  </a:moveTo>
                  <a:lnTo>
                    <a:pt x="5322" y="3780"/>
                  </a:lnTo>
                  <a:lnTo>
                    <a:pt x="5320" y="3772"/>
                  </a:lnTo>
                  <a:lnTo>
                    <a:pt x="5320" y="3770"/>
                  </a:lnTo>
                  <a:lnTo>
                    <a:pt x="5320" y="3770"/>
                  </a:lnTo>
                  <a:lnTo>
                    <a:pt x="5326" y="3778"/>
                  </a:lnTo>
                  <a:lnTo>
                    <a:pt x="5332" y="3786"/>
                  </a:lnTo>
                  <a:lnTo>
                    <a:pt x="5330" y="3788"/>
                  </a:lnTo>
                  <a:lnTo>
                    <a:pt x="5328" y="3786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4" y="3780"/>
                  </a:lnTo>
                  <a:lnTo>
                    <a:pt x="5322" y="3780"/>
                  </a:lnTo>
                  <a:lnTo>
                    <a:pt x="5322" y="3780"/>
                  </a:lnTo>
                  <a:close/>
                  <a:moveTo>
                    <a:pt x="5410" y="4102"/>
                  </a:moveTo>
                  <a:lnTo>
                    <a:pt x="5414" y="4102"/>
                  </a:lnTo>
                  <a:lnTo>
                    <a:pt x="5414" y="4102"/>
                  </a:lnTo>
                  <a:lnTo>
                    <a:pt x="5412" y="4102"/>
                  </a:lnTo>
                  <a:lnTo>
                    <a:pt x="5410" y="4102"/>
                  </a:lnTo>
                  <a:lnTo>
                    <a:pt x="5410" y="4102"/>
                  </a:lnTo>
                  <a:close/>
                  <a:moveTo>
                    <a:pt x="5412" y="4086"/>
                  </a:moveTo>
                  <a:lnTo>
                    <a:pt x="5412" y="4086"/>
                  </a:lnTo>
                  <a:lnTo>
                    <a:pt x="5408" y="4086"/>
                  </a:lnTo>
                  <a:lnTo>
                    <a:pt x="5410" y="4086"/>
                  </a:lnTo>
                  <a:lnTo>
                    <a:pt x="5424" y="4090"/>
                  </a:lnTo>
                  <a:lnTo>
                    <a:pt x="5432" y="4090"/>
                  </a:lnTo>
                  <a:lnTo>
                    <a:pt x="5412" y="4086"/>
                  </a:lnTo>
                  <a:lnTo>
                    <a:pt x="5412" y="4086"/>
                  </a:lnTo>
                  <a:lnTo>
                    <a:pt x="5414" y="4086"/>
                  </a:lnTo>
                  <a:lnTo>
                    <a:pt x="5412" y="4086"/>
                  </a:lnTo>
                  <a:lnTo>
                    <a:pt x="5412" y="4086"/>
                  </a:lnTo>
                  <a:close/>
                  <a:moveTo>
                    <a:pt x="5444" y="4058"/>
                  </a:moveTo>
                  <a:lnTo>
                    <a:pt x="5444" y="4058"/>
                  </a:lnTo>
                  <a:lnTo>
                    <a:pt x="5434" y="4056"/>
                  </a:lnTo>
                  <a:lnTo>
                    <a:pt x="5434" y="4054"/>
                  </a:lnTo>
                  <a:lnTo>
                    <a:pt x="5434" y="4054"/>
                  </a:lnTo>
                  <a:lnTo>
                    <a:pt x="5448" y="4052"/>
                  </a:lnTo>
                  <a:lnTo>
                    <a:pt x="5454" y="4054"/>
                  </a:lnTo>
                  <a:lnTo>
                    <a:pt x="5458" y="4054"/>
                  </a:lnTo>
                  <a:lnTo>
                    <a:pt x="5456" y="4056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2" y="4058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4" y="4058"/>
                  </a:lnTo>
                  <a:close/>
                  <a:moveTo>
                    <a:pt x="5524" y="4062"/>
                  </a:moveTo>
                  <a:lnTo>
                    <a:pt x="5524" y="4062"/>
                  </a:lnTo>
                  <a:lnTo>
                    <a:pt x="5528" y="4062"/>
                  </a:lnTo>
                  <a:lnTo>
                    <a:pt x="5524" y="4062"/>
                  </a:lnTo>
                  <a:lnTo>
                    <a:pt x="5492" y="4066"/>
                  </a:lnTo>
                  <a:lnTo>
                    <a:pt x="5492" y="4066"/>
                  </a:lnTo>
                  <a:lnTo>
                    <a:pt x="5492" y="4062"/>
                  </a:lnTo>
                  <a:lnTo>
                    <a:pt x="5496" y="4060"/>
                  </a:lnTo>
                  <a:lnTo>
                    <a:pt x="5508" y="4060"/>
                  </a:lnTo>
                  <a:lnTo>
                    <a:pt x="5524" y="4062"/>
                  </a:lnTo>
                  <a:lnTo>
                    <a:pt x="5524" y="4062"/>
                  </a:lnTo>
                  <a:lnTo>
                    <a:pt x="5522" y="4062"/>
                  </a:lnTo>
                  <a:lnTo>
                    <a:pt x="5524" y="4062"/>
                  </a:lnTo>
                  <a:lnTo>
                    <a:pt x="5524" y="4062"/>
                  </a:lnTo>
                  <a:close/>
                  <a:moveTo>
                    <a:pt x="5528" y="3258"/>
                  </a:moveTo>
                  <a:lnTo>
                    <a:pt x="5528" y="3258"/>
                  </a:lnTo>
                  <a:lnTo>
                    <a:pt x="5530" y="3268"/>
                  </a:lnTo>
                  <a:lnTo>
                    <a:pt x="5532" y="3276"/>
                  </a:lnTo>
                  <a:lnTo>
                    <a:pt x="5532" y="3276"/>
                  </a:lnTo>
                  <a:lnTo>
                    <a:pt x="5530" y="3276"/>
                  </a:lnTo>
                  <a:lnTo>
                    <a:pt x="5520" y="3264"/>
                  </a:lnTo>
                  <a:lnTo>
                    <a:pt x="5520" y="3264"/>
                  </a:lnTo>
                  <a:lnTo>
                    <a:pt x="5510" y="3272"/>
                  </a:lnTo>
                  <a:lnTo>
                    <a:pt x="5502" y="3278"/>
                  </a:lnTo>
                  <a:lnTo>
                    <a:pt x="5492" y="3292"/>
                  </a:lnTo>
                  <a:lnTo>
                    <a:pt x="5488" y="3298"/>
                  </a:lnTo>
                  <a:lnTo>
                    <a:pt x="5482" y="3304"/>
                  </a:lnTo>
                  <a:lnTo>
                    <a:pt x="5472" y="3310"/>
                  </a:lnTo>
                  <a:lnTo>
                    <a:pt x="5460" y="3316"/>
                  </a:lnTo>
                  <a:lnTo>
                    <a:pt x="5460" y="3316"/>
                  </a:lnTo>
                  <a:lnTo>
                    <a:pt x="5438" y="3322"/>
                  </a:lnTo>
                  <a:lnTo>
                    <a:pt x="5418" y="3330"/>
                  </a:lnTo>
                  <a:lnTo>
                    <a:pt x="5396" y="3340"/>
                  </a:lnTo>
                  <a:lnTo>
                    <a:pt x="5374" y="3348"/>
                  </a:lnTo>
                  <a:lnTo>
                    <a:pt x="5374" y="3348"/>
                  </a:lnTo>
                  <a:lnTo>
                    <a:pt x="5362" y="3330"/>
                  </a:lnTo>
                  <a:lnTo>
                    <a:pt x="5358" y="3322"/>
                  </a:lnTo>
                  <a:lnTo>
                    <a:pt x="5352" y="3318"/>
                  </a:lnTo>
                  <a:lnTo>
                    <a:pt x="5348" y="3316"/>
                  </a:lnTo>
                  <a:lnTo>
                    <a:pt x="5340" y="3312"/>
                  </a:lnTo>
                  <a:lnTo>
                    <a:pt x="5318" y="3310"/>
                  </a:lnTo>
                  <a:lnTo>
                    <a:pt x="5318" y="3310"/>
                  </a:lnTo>
                  <a:lnTo>
                    <a:pt x="5314" y="3300"/>
                  </a:lnTo>
                  <a:lnTo>
                    <a:pt x="5306" y="3292"/>
                  </a:lnTo>
                  <a:lnTo>
                    <a:pt x="5296" y="3286"/>
                  </a:lnTo>
                  <a:lnTo>
                    <a:pt x="5282" y="3282"/>
                  </a:lnTo>
                  <a:lnTo>
                    <a:pt x="5282" y="3282"/>
                  </a:lnTo>
                  <a:lnTo>
                    <a:pt x="5288" y="3274"/>
                  </a:lnTo>
                  <a:lnTo>
                    <a:pt x="5288" y="3268"/>
                  </a:lnTo>
                  <a:lnTo>
                    <a:pt x="5286" y="3262"/>
                  </a:lnTo>
                  <a:lnTo>
                    <a:pt x="5282" y="3260"/>
                  </a:lnTo>
                  <a:lnTo>
                    <a:pt x="5270" y="3254"/>
                  </a:lnTo>
                  <a:lnTo>
                    <a:pt x="5262" y="3250"/>
                  </a:lnTo>
                  <a:lnTo>
                    <a:pt x="5258" y="3246"/>
                  </a:lnTo>
                  <a:lnTo>
                    <a:pt x="5258" y="3246"/>
                  </a:lnTo>
                  <a:lnTo>
                    <a:pt x="5266" y="3242"/>
                  </a:lnTo>
                  <a:lnTo>
                    <a:pt x="5272" y="3236"/>
                  </a:lnTo>
                  <a:lnTo>
                    <a:pt x="5276" y="3228"/>
                  </a:lnTo>
                  <a:lnTo>
                    <a:pt x="5278" y="3222"/>
                  </a:lnTo>
                  <a:lnTo>
                    <a:pt x="5276" y="3216"/>
                  </a:lnTo>
                  <a:lnTo>
                    <a:pt x="5272" y="3210"/>
                  </a:lnTo>
                  <a:lnTo>
                    <a:pt x="5268" y="3206"/>
                  </a:lnTo>
                  <a:lnTo>
                    <a:pt x="5260" y="3204"/>
                  </a:lnTo>
                  <a:lnTo>
                    <a:pt x="5260" y="3204"/>
                  </a:lnTo>
                  <a:lnTo>
                    <a:pt x="5274" y="3174"/>
                  </a:lnTo>
                  <a:lnTo>
                    <a:pt x="5292" y="3144"/>
                  </a:lnTo>
                  <a:lnTo>
                    <a:pt x="5312" y="3112"/>
                  </a:lnTo>
                  <a:lnTo>
                    <a:pt x="5322" y="3098"/>
                  </a:lnTo>
                  <a:lnTo>
                    <a:pt x="5334" y="3086"/>
                  </a:lnTo>
                  <a:lnTo>
                    <a:pt x="5346" y="3076"/>
                  </a:lnTo>
                  <a:lnTo>
                    <a:pt x="5356" y="3070"/>
                  </a:lnTo>
                  <a:lnTo>
                    <a:pt x="5366" y="3068"/>
                  </a:lnTo>
                  <a:lnTo>
                    <a:pt x="5372" y="3068"/>
                  </a:lnTo>
                  <a:lnTo>
                    <a:pt x="5376" y="3070"/>
                  </a:lnTo>
                  <a:lnTo>
                    <a:pt x="5382" y="3074"/>
                  </a:lnTo>
                  <a:lnTo>
                    <a:pt x="5386" y="3080"/>
                  </a:lnTo>
                  <a:lnTo>
                    <a:pt x="5394" y="3096"/>
                  </a:lnTo>
                  <a:lnTo>
                    <a:pt x="5394" y="3096"/>
                  </a:lnTo>
                  <a:lnTo>
                    <a:pt x="5396" y="3090"/>
                  </a:lnTo>
                  <a:lnTo>
                    <a:pt x="5398" y="3082"/>
                  </a:lnTo>
                  <a:lnTo>
                    <a:pt x="5400" y="3076"/>
                  </a:lnTo>
                  <a:lnTo>
                    <a:pt x="5398" y="3068"/>
                  </a:lnTo>
                  <a:lnTo>
                    <a:pt x="5398" y="3068"/>
                  </a:lnTo>
                  <a:lnTo>
                    <a:pt x="5432" y="3098"/>
                  </a:lnTo>
                  <a:lnTo>
                    <a:pt x="5476" y="3132"/>
                  </a:lnTo>
                  <a:lnTo>
                    <a:pt x="5520" y="3164"/>
                  </a:lnTo>
                  <a:lnTo>
                    <a:pt x="5552" y="3186"/>
                  </a:lnTo>
                  <a:lnTo>
                    <a:pt x="5552" y="3186"/>
                  </a:lnTo>
                  <a:lnTo>
                    <a:pt x="5548" y="3202"/>
                  </a:lnTo>
                  <a:lnTo>
                    <a:pt x="5540" y="3228"/>
                  </a:lnTo>
                  <a:lnTo>
                    <a:pt x="5528" y="3258"/>
                  </a:lnTo>
                  <a:lnTo>
                    <a:pt x="5528" y="3258"/>
                  </a:lnTo>
                  <a:lnTo>
                    <a:pt x="5528" y="3250"/>
                  </a:lnTo>
                  <a:lnTo>
                    <a:pt x="5528" y="3258"/>
                  </a:lnTo>
                  <a:lnTo>
                    <a:pt x="5528" y="3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</p:grpSp>
      <p:grpSp>
        <p:nvGrpSpPr>
          <p:cNvPr id="8" name="Shape 8"/>
          <p:cNvGrpSpPr/>
          <p:nvPr/>
        </p:nvGrpSpPr>
        <p:grpSpPr>
          <a:xfrm>
            <a:off x="3175" y="609600"/>
            <a:ext cx="8302625" cy="3787775"/>
            <a:chOff x="3175" y="609600"/>
            <a:chExt cx="8302625" cy="3787775"/>
          </a:xfrm>
        </p:grpSpPr>
        <p:sp>
          <p:nvSpPr>
            <p:cNvPr id="9" name="Shape 9"/>
            <p:cNvSpPr/>
            <p:nvPr/>
          </p:nvSpPr>
          <p:spPr>
            <a:xfrm>
              <a:off x="5470525" y="609600"/>
              <a:ext cx="654050" cy="314325"/>
            </a:xfrm>
            <a:custGeom>
              <a:avLst/>
              <a:gdLst/>
              <a:ahLst/>
              <a:cxnLst/>
              <a:rect l="0" t="0" r="0" b="0"/>
              <a:pathLst>
                <a:path w="412" h="198" extrusionOk="0">
                  <a:moveTo>
                    <a:pt x="96" y="154"/>
                  </a:moveTo>
                  <a:lnTo>
                    <a:pt x="96" y="154"/>
                  </a:lnTo>
                  <a:lnTo>
                    <a:pt x="132" y="146"/>
                  </a:lnTo>
                  <a:lnTo>
                    <a:pt x="166" y="136"/>
                  </a:lnTo>
                  <a:lnTo>
                    <a:pt x="166" y="136"/>
                  </a:lnTo>
                  <a:lnTo>
                    <a:pt x="198" y="124"/>
                  </a:lnTo>
                  <a:lnTo>
                    <a:pt x="230" y="112"/>
                  </a:lnTo>
                  <a:lnTo>
                    <a:pt x="290" y="86"/>
                  </a:lnTo>
                  <a:lnTo>
                    <a:pt x="352" y="60"/>
                  </a:lnTo>
                  <a:lnTo>
                    <a:pt x="412" y="36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296" y="46"/>
                  </a:lnTo>
                  <a:lnTo>
                    <a:pt x="194" y="96"/>
                  </a:lnTo>
                  <a:lnTo>
                    <a:pt x="94" y="146"/>
                  </a:lnTo>
                  <a:lnTo>
                    <a:pt x="46" y="172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114" y="156"/>
                  </a:lnTo>
                  <a:lnTo>
                    <a:pt x="96" y="15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10" name="Shape 10"/>
            <p:cNvSpPr/>
            <p:nvPr/>
          </p:nvSpPr>
          <p:spPr>
            <a:xfrm>
              <a:off x="5959475" y="717550"/>
              <a:ext cx="225425" cy="95250"/>
            </a:xfrm>
            <a:custGeom>
              <a:avLst/>
              <a:gdLst/>
              <a:ahLst/>
              <a:cxnLst/>
              <a:rect l="0" t="0" r="0" b="0"/>
              <a:pathLst>
                <a:path w="142" h="60" extrusionOk="0">
                  <a:moveTo>
                    <a:pt x="142" y="2"/>
                  </a:moveTo>
                  <a:lnTo>
                    <a:pt x="122" y="0"/>
                  </a:lnTo>
                  <a:lnTo>
                    <a:pt x="122" y="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42" y="2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11" name="Shape 11"/>
            <p:cNvSpPr/>
            <p:nvPr/>
          </p:nvSpPr>
          <p:spPr>
            <a:xfrm>
              <a:off x="4775200" y="2952750"/>
              <a:ext cx="60325" cy="15875"/>
            </a:xfrm>
            <a:custGeom>
              <a:avLst/>
              <a:gdLst/>
              <a:ahLst/>
              <a:cxnLst/>
              <a:rect l="0" t="0" r="0" b="0"/>
              <a:pathLst>
                <a:path w="38" h="10" extrusionOk="0">
                  <a:moveTo>
                    <a:pt x="34" y="8"/>
                  </a:moveTo>
                  <a:lnTo>
                    <a:pt x="38" y="0"/>
                  </a:lnTo>
                  <a:lnTo>
                    <a:pt x="0" y="10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12" name="Shape 12"/>
            <p:cNvSpPr/>
            <p:nvPr/>
          </p:nvSpPr>
          <p:spPr>
            <a:xfrm>
              <a:off x="6705600" y="622300"/>
              <a:ext cx="1600200" cy="771525"/>
            </a:xfrm>
            <a:custGeom>
              <a:avLst/>
              <a:gdLst/>
              <a:ahLst/>
              <a:cxnLst/>
              <a:rect l="0" t="0" r="0" b="0"/>
              <a:pathLst>
                <a:path w="1008" h="486" extrusionOk="0">
                  <a:moveTo>
                    <a:pt x="990" y="466"/>
                  </a:moveTo>
                  <a:lnTo>
                    <a:pt x="990" y="466"/>
                  </a:lnTo>
                  <a:lnTo>
                    <a:pt x="966" y="434"/>
                  </a:lnTo>
                  <a:lnTo>
                    <a:pt x="940" y="404"/>
                  </a:lnTo>
                  <a:lnTo>
                    <a:pt x="940" y="404"/>
                  </a:lnTo>
                  <a:lnTo>
                    <a:pt x="914" y="372"/>
                  </a:lnTo>
                  <a:lnTo>
                    <a:pt x="914" y="372"/>
                  </a:lnTo>
                  <a:lnTo>
                    <a:pt x="886" y="344"/>
                  </a:lnTo>
                  <a:lnTo>
                    <a:pt x="886" y="344"/>
                  </a:lnTo>
                  <a:lnTo>
                    <a:pt x="828" y="286"/>
                  </a:lnTo>
                  <a:lnTo>
                    <a:pt x="798" y="258"/>
                  </a:lnTo>
                  <a:lnTo>
                    <a:pt x="766" y="230"/>
                  </a:lnTo>
                  <a:lnTo>
                    <a:pt x="766" y="230"/>
                  </a:lnTo>
                  <a:lnTo>
                    <a:pt x="730" y="202"/>
                  </a:lnTo>
                  <a:lnTo>
                    <a:pt x="694" y="176"/>
                  </a:lnTo>
                  <a:lnTo>
                    <a:pt x="656" y="150"/>
                  </a:lnTo>
                  <a:lnTo>
                    <a:pt x="616" y="128"/>
                  </a:lnTo>
                  <a:lnTo>
                    <a:pt x="606" y="120"/>
                  </a:lnTo>
                  <a:lnTo>
                    <a:pt x="606" y="120"/>
                  </a:lnTo>
                  <a:lnTo>
                    <a:pt x="574" y="104"/>
                  </a:lnTo>
                  <a:lnTo>
                    <a:pt x="544" y="88"/>
                  </a:lnTo>
                  <a:lnTo>
                    <a:pt x="510" y="74"/>
                  </a:lnTo>
                  <a:lnTo>
                    <a:pt x="478" y="62"/>
                  </a:lnTo>
                  <a:lnTo>
                    <a:pt x="444" y="50"/>
                  </a:lnTo>
                  <a:lnTo>
                    <a:pt x="410" y="40"/>
                  </a:lnTo>
                  <a:lnTo>
                    <a:pt x="374" y="30"/>
                  </a:lnTo>
                  <a:lnTo>
                    <a:pt x="338" y="22"/>
                  </a:lnTo>
                  <a:lnTo>
                    <a:pt x="338" y="22"/>
                  </a:lnTo>
                  <a:lnTo>
                    <a:pt x="302" y="14"/>
                  </a:lnTo>
                  <a:lnTo>
                    <a:pt x="264" y="10"/>
                  </a:lnTo>
                  <a:lnTo>
                    <a:pt x="226" y="4"/>
                  </a:lnTo>
                  <a:lnTo>
                    <a:pt x="186" y="2"/>
                  </a:lnTo>
                  <a:lnTo>
                    <a:pt x="148" y="0"/>
                  </a:lnTo>
                  <a:lnTo>
                    <a:pt x="108" y="0"/>
                  </a:lnTo>
                  <a:lnTo>
                    <a:pt x="68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72" y="20"/>
                  </a:lnTo>
                  <a:lnTo>
                    <a:pt x="144" y="14"/>
                  </a:lnTo>
                  <a:lnTo>
                    <a:pt x="214" y="12"/>
                  </a:lnTo>
                  <a:lnTo>
                    <a:pt x="286" y="14"/>
                  </a:lnTo>
                  <a:lnTo>
                    <a:pt x="286" y="14"/>
                  </a:lnTo>
                  <a:lnTo>
                    <a:pt x="242" y="18"/>
                  </a:lnTo>
                  <a:lnTo>
                    <a:pt x="200" y="24"/>
                  </a:lnTo>
                  <a:lnTo>
                    <a:pt x="200" y="24"/>
                  </a:lnTo>
                  <a:lnTo>
                    <a:pt x="124" y="40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92" y="52"/>
                  </a:lnTo>
                  <a:lnTo>
                    <a:pt x="138" y="44"/>
                  </a:lnTo>
                  <a:lnTo>
                    <a:pt x="182" y="36"/>
                  </a:lnTo>
                  <a:lnTo>
                    <a:pt x="228" y="30"/>
                  </a:lnTo>
                  <a:lnTo>
                    <a:pt x="228" y="30"/>
                  </a:lnTo>
                  <a:lnTo>
                    <a:pt x="298" y="40"/>
                  </a:lnTo>
                  <a:lnTo>
                    <a:pt x="366" y="54"/>
                  </a:lnTo>
                  <a:lnTo>
                    <a:pt x="434" y="72"/>
                  </a:lnTo>
                  <a:lnTo>
                    <a:pt x="500" y="92"/>
                  </a:lnTo>
                  <a:lnTo>
                    <a:pt x="500" y="92"/>
                  </a:lnTo>
                  <a:lnTo>
                    <a:pt x="556" y="122"/>
                  </a:lnTo>
                  <a:lnTo>
                    <a:pt x="610" y="154"/>
                  </a:lnTo>
                  <a:lnTo>
                    <a:pt x="610" y="154"/>
                  </a:lnTo>
                  <a:lnTo>
                    <a:pt x="582" y="150"/>
                  </a:lnTo>
                  <a:lnTo>
                    <a:pt x="582" y="150"/>
                  </a:lnTo>
                  <a:lnTo>
                    <a:pt x="618" y="168"/>
                  </a:lnTo>
                  <a:lnTo>
                    <a:pt x="654" y="186"/>
                  </a:lnTo>
                  <a:lnTo>
                    <a:pt x="654" y="186"/>
                  </a:lnTo>
                  <a:lnTo>
                    <a:pt x="712" y="224"/>
                  </a:lnTo>
                  <a:lnTo>
                    <a:pt x="766" y="266"/>
                  </a:lnTo>
                  <a:lnTo>
                    <a:pt x="816" y="308"/>
                  </a:lnTo>
                  <a:lnTo>
                    <a:pt x="866" y="354"/>
                  </a:lnTo>
                  <a:lnTo>
                    <a:pt x="866" y="354"/>
                  </a:lnTo>
                  <a:lnTo>
                    <a:pt x="816" y="310"/>
                  </a:lnTo>
                  <a:lnTo>
                    <a:pt x="764" y="270"/>
                  </a:lnTo>
                  <a:lnTo>
                    <a:pt x="764" y="270"/>
                  </a:lnTo>
                  <a:lnTo>
                    <a:pt x="810" y="322"/>
                  </a:lnTo>
                  <a:lnTo>
                    <a:pt x="810" y="322"/>
                  </a:lnTo>
                  <a:lnTo>
                    <a:pt x="748" y="274"/>
                  </a:lnTo>
                  <a:lnTo>
                    <a:pt x="748" y="274"/>
                  </a:lnTo>
                  <a:lnTo>
                    <a:pt x="794" y="312"/>
                  </a:lnTo>
                  <a:lnTo>
                    <a:pt x="838" y="352"/>
                  </a:lnTo>
                  <a:lnTo>
                    <a:pt x="838" y="352"/>
                  </a:lnTo>
                  <a:lnTo>
                    <a:pt x="898" y="392"/>
                  </a:lnTo>
                  <a:lnTo>
                    <a:pt x="898" y="392"/>
                  </a:lnTo>
                  <a:lnTo>
                    <a:pt x="924" y="416"/>
                  </a:lnTo>
                  <a:lnTo>
                    <a:pt x="924" y="416"/>
                  </a:lnTo>
                  <a:lnTo>
                    <a:pt x="954" y="438"/>
                  </a:lnTo>
                  <a:lnTo>
                    <a:pt x="978" y="462"/>
                  </a:lnTo>
                  <a:lnTo>
                    <a:pt x="970" y="452"/>
                  </a:lnTo>
                  <a:lnTo>
                    <a:pt x="970" y="452"/>
                  </a:lnTo>
                  <a:lnTo>
                    <a:pt x="1008" y="486"/>
                  </a:lnTo>
                  <a:lnTo>
                    <a:pt x="990" y="466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13" name="Shape 13"/>
            <p:cNvSpPr/>
            <p:nvPr/>
          </p:nvSpPr>
          <p:spPr>
            <a:xfrm>
              <a:off x="6604000" y="2200275"/>
              <a:ext cx="200025" cy="15875"/>
            </a:xfrm>
            <a:custGeom>
              <a:avLst/>
              <a:gdLst/>
              <a:ahLst/>
              <a:cxnLst/>
              <a:rect l="0" t="0" r="0" b="0"/>
              <a:pathLst>
                <a:path w="126" h="10" extrusionOk="0">
                  <a:moveTo>
                    <a:pt x="98" y="2"/>
                  </a:moveTo>
                  <a:lnTo>
                    <a:pt x="98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90" y="6"/>
                  </a:lnTo>
                  <a:lnTo>
                    <a:pt x="116" y="10"/>
                  </a:lnTo>
                  <a:lnTo>
                    <a:pt x="126" y="4"/>
                  </a:lnTo>
                  <a:lnTo>
                    <a:pt x="112" y="2"/>
                  </a:lnTo>
                  <a:lnTo>
                    <a:pt x="98" y="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14" name="Shape 14"/>
            <p:cNvSpPr/>
            <p:nvPr/>
          </p:nvSpPr>
          <p:spPr>
            <a:xfrm>
              <a:off x="6530975" y="2206625"/>
              <a:ext cx="228600" cy="53975"/>
            </a:xfrm>
            <a:custGeom>
              <a:avLst/>
              <a:gdLst/>
              <a:ahLst/>
              <a:cxnLst/>
              <a:rect l="0" t="0" r="0" b="0"/>
              <a:pathLst>
                <a:path w="144" h="34" extrusionOk="0">
                  <a:moveTo>
                    <a:pt x="118" y="34"/>
                  </a:moveTo>
                  <a:lnTo>
                    <a:pt x="144" y="18"/>
                  </a:lnTo>
                  <a:lnTo>
                    <a:pt x="144" y="18"/>
                  </a:lnTo>
                  <a:lnTo>
                    <a:pt x="72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8" y="34"/>
                  </a:lnTo>
                  <a:lnTo>
                    <a:pt x="118" y="3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15" name="Shape 15"/>
            <p:cNvSpPr/>
            <p:nvPr/>
          </p:nvSpPr>
          <p:spPr>
            <a:xfrm>
              <a:off x="6200775" y="2482850"/>
              <a:ext cx="444500" cy="66675"/>
            </a:xfrm>
            <a:custGeom>
              <a:avLst/>
              <a:gdLst/>
              <a:ahLst/>
              <a:cxnLst/>
              <a:rect l="0" t="0" r="0" b="0"/>
              <a:pathLst>
                <a:path w="280" h="42" extrusionOk="0">
                  <a:moveTo>
                    <a:pt x="140" y="14"/>
                  </a:moveTo>
                  <a:lnTo>
                    <a:pt x="140" y="1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34" y="42"/>
                  </a:lnTo>
                  <a:lnTo>
                    <a:pt x="68" y="42"/>
                  </a:lnTo>
                  <a:lnTo>
                    <a:pt x="102" y="38"/>
                  </a:lnTo>
                  <a:lnTo>
                    <a:pt x="136" y="32"/>
                  </a:lnTo>
                  <a:lnTo>
                    <a:pt x="208" y="18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140" y="14"/>
                  </a:lnTo>
                  <a:lnTo>
                    <a:pt x="140" y="1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16" name="Shape 16"/>
            <p:cNvSpPr/>
            <p:nvPr/>
          </p:nvSpPr>
          <p:spPr>
            <a:xfrm>
              <a:off x="6610350" y="2260600"/>
              <a:ext cx="107950" cy="19050"/>
            </a:xfrm>
            <a:custGeom>
              <a:avLst/>
              <a:gdLst/>
              <a:ahLst/>
              <a:cxnLst/>
              <a:rect l="0" t="0" r="0" b="0"/>
              <a:pathLst>
                <a:path w="68" h="12" extrusionOk="0">
                  <a:moveTo>
                    <a:pt x="40" y="12"/>
                  </a:moveTo>
                  <a:lnTo>
                    <a:pt x="68" y="0"/>
                  </a:lnTo>
                  <a:lnTo>
                    <a:pt x="68" y="0"/>
                  </a:lnTo>
                  <a:lnTo>
                    <a:pt x="0" y="2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17" name="Shape 17"/>
            <p:cNvSpPr/>
            <p:nvPr/>
          </p:nvSpPr>
          <p:spPr>
            <a:xfrm>
              <a:off x="6880225" y="2025650"/>
              <a:ext cx="180975" cy="95250"/>
            </a:xfrm>
            <a:custGeom>
              <a:avLst/>
              <a:gdLst/>
              <a:ahLst/>
              <a:cxnLst/>
              <a:rect l="0" t="0" r="0" b="0"/>
              <a:pathLst>
                <a:path w="114" h="60" extrusionOk="0">
                  <a:moveTo>
                    <a:pt x="108" y="44"/>
                  </a:moveTo>
                  <a:lnTo>
                    <a:pt x="108" y="44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5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0" y="1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72" y="42"/>
                  </a:lnTo>
                  <a:lnTo>
                    <a:pt x="114" y="60"/>
                  </a:lnTo>
                  <a:lnTo>
                    <a:pt x="108" y="48"/>
                  </a:lnTo>
                  <a:lnTo>
                    <a:pt x="108" y="4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18" name="Shape 18"/>
            <p:cNvSpPr/>
            <p:nvPr/>
          </p:nvSpPr>
          <p:spPr>
            <a:xfrm>
              <a:off x="6581775" y="1924050"/>
              <a:ext cx="533400" cy="104775"/>
            </a:xfrm>
            <a:custGeom>
              <a:avLst/>
              <a:gdLst/>
              <a:ahLst/>
              <a:cxnLst/>
              <a:rect l="0" t="0" r="0" b="0"/>
              <a:pathLst>
                <a:path w="336" h="66" extrusionOk="0">
                  <a:moveTo>
                    <a:pt x="126" y="22"/>
                  </a:moveTo>
                  <a:lnTo>
                    <a:pt x="126" y="22"/>
                  </a:lnTo>
                  <a:lnTo>
                    <a:pt x="96" y="3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32" y="52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4" y="64"/>
                  </a:lnTo>
                  <a:lnTo>
                    <a:pt x="66" y="60"/>
                  </a:lnTo>
                  <a:lnTo>
                    <a:pt x="130" y="54"/>
                  </a:lnTo>
                  <a:lnTo>
                    <a:pt x="130" y="54"/>
                  </a:lnTo>
                  <a:lnTo>
                    <a:pt x="190" y="48"/>
                  </a:lnTo>
                  <a:lnTo>
                    <a:pt x="218" y="46"/>
                  </a:lnTo>
                  <a:lnTo>
                    <a:pt x="246" y="44"/>
                  </a:lnTo>
                  <a:lnTo>
                    <a:pt x="246" y="44"/>
                  </a:lnTo>
                  <a:lnTo>
                    <a:pt x="286" y="56"/>
                  </a:lnTo>
                  <a:lnTo>
                    <a:pt x="286" y="48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310" y="2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284" y="0"/>
                  </a:lnTo>
                  <a:lnTo>
                    <a:pt x="230" y="4"/>
                  </a:lnTo>
                  <a:lnTo>
                    <a:pt x="178" y="12"/>
                  </a:lnTo>
                  <a:lnTo>
                    <a:pt x="126" y="22"/>
                  </a:lnTo>
                  <a:lnTo>
                    <a:pt x="126" y="2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19" name="Shape 19"/>
            <p:cNvSpPr/>
            <p:nvPr/>
          </p:nvSpPr>
          <p:spPr>
            <a:xfrm>
              <a:off x="6661150" y="1730375"/>
              <a:ext cx="815975" cy="257175"/>
            </a:xfrm>
            <a:custGeom>
              <a:avLst/>
              <a:gdLst/>
              <a:ahLst/>
              <a:cxnLst/>
              <a:rect l="0" t="0" r="0" b="0"/>
              <a:pathLst>
                <a:path w="514" h="162" extrusionOk="0">
                  <a:moveTo>
                    <a:pt x="372" y="50"/>
                  </a:moveTo>
                  <a:lnTo>
                    <a:pt x="372" y="50"/>
                  </a:lnTo>
                  <a:lnTo>
                    <a:pt x="352" y="40"/>
                  </a:lnTo>
                  <a:lnTo>
                    <a:pt x="330" y="32"/>
                  </a:lnTo>
                  <a:lnTo>
                    <a:pt x="308" y="24"/>
                  </a:lnTo>
                  <a:lnTo>
                    <a:pt x="286" y="18"/>
                  </a:lnTo>
                  <a:lnTo>
                    <a:pt x="240" y="8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60" y="18"/>
                  </a:lnTo>
                  <a:lnTo>
                    <a:pt x="296" y="30"/>
                  </a:lnTo>
                  <a:lnTo>
                    <a:pt x="332" y="44"/>
                  </a:lnTo>
                  <a:lnTo>
                    <a:pt x="332" y="44"/>
                  </a:lnTo>
                  <a:lnTo>
                    <a:pt x="366" y="60"/>
                  </a:lnTo>
                  <a:lnTo>
                    <a:pt x="398" y="78"/>
                  </a:lnTo>
                  <a:lnTo>
                    <a:pt x="428" y="100"/>
                  </a:lnTo>
                  <a:lnTo>
                    <a:pt x="452" y="122"/>
                  </a:lnTo>
                  <a:lnTo>
                    <a:pt x="440" y="118"/>
                  </a:lnTo>
                  <a:lnTo>
                    <a:pt x="440" y="118"/>
                  </a:lnTo>
                  <a:lnTo>
                    <a:pt x="388" y="100"/>
                  </a:lnTo>
                  <a:lnTo>
                    <a:pt x="338" y="84"/>
                  </a:lnTo>
                  <a:lnTo>
                    <a:pt x="288" y="72"/>
                  </a:lnTo>
                  <a:lnTo>
                    <a:pt x="240" y="62"/>
                  </a:lnTo>
                  <a:lnTo>
                    <a:pt x="240" y="62"/>
                  </a:lnTo>
                  <a:lnTo>
                    <a:pt x="190" y="54"/>
                  </a:lnTo>
                  <a:lnTo>
                    <a:pt x="164" y="54"/>
                  </a:lnTo>
                  <a:lnTo>
                    <a:pt x="138" y="52"/>
                  </a:lnTo>
                  <a:lnTo>
                    <a:pt x="110" y="54"/>
                  </a:lnTo>
                  <a:lnTo>
                    <a:pt x="84" y="56"/>
                  </a:lnTo>
                  <a:lnTo>
                    <a:pt x="54" y="6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38" y="84"/>
                  </a:lnTo>
                  <a:lnTo>
                    <a:pt x="78" y="90"/>
                  </a:lnTo>
                  <a:lnTo>
                    <a:pt x="118" y="92"/>
                  </a:lnTo>
                  <a:lnTo>
                    <a:pt x="158" y="94"/>
                  </a:lnTo>
                  <a:lnTo>
                    <a:pt x="158" y="94"/>
                  </a:lnTo>
                  <a:lnTo>
                    <a:pt x="200" y="96"/>
                  </a:lnTo>
                  <a:lnTo>
                    <a:pt x="242" y="100"/>
                  </a:lnTo>
                  <a:lnTo>
                    <a:pt x="282" y="106"/>
                  </a:lnTo>
                  <a:lnTo>
                    <a:pt x="302" y="110"/>
                  </a:lnTo>
                  <a:lnTo>
                    <a:pt x="322" y="116"/>
                  </a:lnTo>
                  <a:lnTo>
                    <a:pt x="322" y="116"/>
                  </a:lnTo>
                  <a:lnTo>
                    <a:pt x="346" y="116"/>
                  </a:lnTo>
                  <a:lnTo>
                    <a:pt x="372" y="118"/>
                  </a:lnTo>
                  <a:lnTo>
                    <a:pt x="396" y="124"/>
                  </a:lnTo>
                  <a:lnTo>
                    <a:pt x="420" y="128"/>
                  </a:lnTo>
                  <a:lnTo>
                    <a:pt x="420" y="128"/>
                  </a:lnTo>
                  <a:lnTo>
                    <a:pt x="444" y="136"/>
                  </a:lnTo>
                  <a:lnTo>
                    <a:pt x="468" y="144"/>
                  </a:lnTo>
                  <a:lnTo>
                    <a:pt x="514" y="162"/>
                  </a:lnTo>
                  <a:lnTo>
                    <a:pt x="514" y="162"/>
                  </a:lnTo>
                  <a:lnTo>
                    <a:pt x="482" y="130"/>
                  </a:lnTo>
                  <a:lnTo>
                    <a:pt x="448" y="100"/>
                  </a:lnTo>
                  <a:lnTo>
                    <a:pt x="412" y="74"/>
                  </a:lnTo>
                  <a:lnTo>
                    <a:pt x="392" y="62"/>
                  </a:lnTo>
                  <a:lnTo>
                    <a:pt x="372" y="50"/>
                  </a:lnTo>
                  <a:lnTo>
                    <a:pt x="372" y="5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20" name="Shape 20"/>
            <p:cNvSpPr/>
            <p:nvPr/>
          </p:nvSpPr>
          <p:spPr>
            <a:xfrm>
              <a:off x="3733800" y="3667125"/>
              <a:ext cx="139700" cy="31750"/>
            </a:xfrm>
            <a:custGeom>
              <a:avLst/>
              <a:gdLst/>
              <a:ahLst/>
              <a:cxnLst/>
              <a:rect l="0" t="0" r="0" b="0"/>
              <a:pathLst>
                <a:path w="88" h="20" extrusionOk="0">
                  <a:moveTo>
                    <a:pt x="0" y="18"/>
                  </a:moveTo>
                  <a:lnTo>
                    <a:pt x="0" y="18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24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  <p:sp>
          <p:nvSpPr>
            <p:cNvPr id="21" name="Shape 21"/>
            <p:cNvSpPr/>
            <p:nvPr/>
          </p:nvSpPr>
          <p:spPr>
            <a:xfrm>
              <a:off x="3175" y="812800"/>
              <a:ext cx="6886575" cy="3584575"/>
            </a:xfrm>
            <a:custGeom>
              <a:avLst/>
              <a:gdLst/>
              <a:ahLst/>
              <a:cxnLst/>
              <a:rect l="0" t="0" r="0" b="0"/>
              <a:pathLst>
                <a:path w="4338" h="2258" extrusionOk="0">
                  <a:moveTo>
                    <a:pt x="4154" y="556"/>
                  </a:moveTo>
                  <a:lnTo>
                    <a:pt x="4154" y="556"/>
                  </a:lnTo>
                  <a:lnTo>
                    <a:pt x="4248" y="572"/>
                  </a:lnTo>
                  <a:lnTo>
                    <a:pt x="4248" y="572"/>
                  </a:lnTo>
                  <a:lnTo>
                    <a:pt x="4294" y="580"/>
                  </a:lnTo>
                  <a:lnTo>
                    <a:pt x="4338" y="590"/>
                  </a:lnTo>
                  <a:lnTo>
                    <a:pt x="4338" y="590"/>
                  </a:lnTo>
                  <a:lnTo>
                    <a:pt x="4286" y="570"/>
                  </a:lnTo>
                  <a:lnTo>
                    <a:pt x="4232" y="552"/>
                  </a:lnTo>
                  <a:lnTo>
                    <a:pt x="4232" y="552"/>
                  </a:lnTo>
                  <a:lnTo>
                    <a:pt x="4190" y="546"/>
                  </a:lnTo>
                  <a:lnTo>
                    <a:pt x="4148" y="542"/>
                  </a:lnTo>
                  <a:lnTo>
                    <a:pt x="4148" y="542"/>
                  </a:lnTo>
                  <a:lnTo>
                    <a:pt x="4066" y="532"/>
                  </a:lnTo>
                  <a:lnTo>
                    <a:pt x="4066" y="532"/>
                  </a:lnTo>
                  <a:lnTo>
                    <a:pt x="3984" y="522"/>
                  </a:lnTo>
                  <a:lnTo>
                    <a:pt x="3944" y="516"/>
                  </a:lnTo>
                  <a:lnTo>
                    <a:pt x="3906" y="508"/>
                  </a:lnTo>
                  <a:lnTo>
                    <a:pt x="3852" y="496"/>
                  </a:lnTo>
                  <a:lnTo>
                    <a:pt x="3774" y="470"/>
                  </a:lnTo>
                  <a:lnTo>
                    <a:pt x="3790" y="440"/>
                  </a:lnTo>
                  <a:lnTo>
                    <a:pt x="3790" y="440"/>
                  </a:lnTo>
                  <a:lnTo>
                    <a:pt x="3886" y="356"/>
                  </a:lnTo>
                  <a:lnTo>
                    <a:pt x="3850" y="296"/>
                  </a:lnTo>
                  <a:lnTo>
                    <a:pt x="3850" y="296"/>
                  </a:lnTo>
                  <a:lnTo>
                    <a:pt x="3818" y="286"/>
                  </a:lnTo>
                  <a:lnTo>
                    <a:pt x="3782" y="280"/>
                  </a:lnTo>
                  <a:lnTo>
                    <a:pt x="3742" y="278"/>
                  </a:lnTo>
                  <a:lnTo>
                    <a:pt x="3700" y="278"/>
                  </a:lnTo>
                  <a:lnTo>
                    <a:pt x="3656" y="282"/>
                  </a:lnTo>
                  <a:lnTo>
                    <a:pt x="3610" y="290"/>
                  </a:lnTo>
                  <a:lnTo>
                    <a:pt x="3562" y="302"/>
                  </a:lnTo>
                  <a:lnTo>
                    <a:pt x="3512" y="318"/>
                  </a:lnTo>
                  <a:lnTo>
                    <a:pt x="3512" y="318"/>
                  </a:lnTo>
                  <a:lnTo>
                    <a:pt x="3490" y="326"/>
                  </a:lnTo>
                  <a:lnTo>
                    <a:pt x="3518" y="380"/>
                  </a:lnTo>
                  <a:lnTo>
                    <a:pt x="3464" y="356"/>
                  </a:lnTo>
                  <a:lnTo>
                    <a:pt x="3464" y="356"/>
                  </a:lnTo>
                  <a:lnTo>
                    <a:pt x="3410" y="424"/>
                  </a:lnTo>
                  <a:lnTo>
                    <a:pt x="3338" y="442"/>
                  </a:lnTo>
                  <a:lnTo>
                    <a:pt x="3338" y="442"/>
                  </a:lnTo>
                  <a:lnTo>
                    <a:pt x="3326" y="458"/>
                  </a:lnTo>
                  <a:lnTo>
                    <a:pt x="3314" y="474"/>
                  </a:lnTo>
                  <a:lnTo>
                    <a:pt x="3300" y="488"/>
                  </a:lnTo>
                  <a:lnTo>
                    <a:pt x="3286" y="500"/>
                  </a:lnTo>
                  <a:lnTo>
                    <a:pt x="3268" y="512"/>
                  </a:lnTo>
                  <a:lnTo>
                    <a:pt x="3252" y="522"/>
                  </a:lnTo>
                  <a:lnTo>
                    <a:pt x="3214" y="540"/>
                  </a:lnTo>
                  <a:lnTo>
                    <a:pt x="3214" y="540"/>
                  </a:lnTo>
                  <a:lnTo>
                    <a:pt x="3172" y="554"/>
                  </a:lnTo>
                  <a:lnTo>
                    <a:pt x="3130" y="566"/>
                  </a:lnTo>
                  <a:lnTo>
                    <a:pt x="3088" y="578"/>
                  </a:lnTo>
                  <a:lnTo>
                    <a:pt x="3046" y="592"/>
                  </a:lnTo>
                  <a:lnTo>
                    <a:pt x="3098" y="592"/>
                  </a:lnTo>
                  <a:lnTo>
                    <a:pt x="3098" y="592"/>
                  </a:lnTo>
                  <a:lnTo>
                    <a:pt x="3092" y="604"/>
                  </a:lnTo>
                  <a:lnTo>
                    <a:pt x="3086" y="614"/>
                  </a:lnTo>
                  <a:lnTo>
                    <a:pt x="3078" y="624"/>
                  </a:lnTo>
                  <a:lnTo>
                    <a:pt x="3070" y="632"/>
                  </a:lnTo>
                  <a:lnTo>
                    <a:pt x="3050" y="646"/>
                  </a:lnTo>
                  <a:lnTo>
                    <a:pt x="3030" y="658"/>
                  </a:lnTo>
                  <a:lnTo>
                    <a:pt x="3030" y="658"/>
                  </a:lnTo>
                  <a:lnTo>
                    <a:pt x="3012" y="664"/>
                  </a:lnTo>
                  <a:lnTo>
                    <a:pt x="2994" y="668"/>
                  </a:lnTo>
                  <a:lnTo>
                    <a:pt x="2958" y="676"/>
                  </a:lnTo>
                  <a:lnTo>
                    <a:pt x="2920" y="682"/>
                  </a:lnTo>
                  <a:lnTo>
                    <a:pt x="2886" y="688"/>
                  </a:lnTo>
                  <a:lnTo>
                    <a:pt x="2860" y="690"/>
                  </a:lnTo>
                  <a:lnTo>
                    <a:pt x="2834" y="692"/>
                  </a:lnTo>
                  <a:lnTo>
                    <a:pt x="2782" y="694"/>
                  </a:lnTo>
                  <a:lnTo>
                    <a:pt x="2782" y="694"/>
                  </a:lnTo>
                  <a:lnTo>
                    <a:pt x="2818" y="676"/>
                  </a:lnTo>
                  <a:lnTo>
                    <a:pt x="2818" y="676"/>
                  </a:lnTo>
                  <a:lnTo>
                    <a:pt x="2856" y="656"/>
                  </a:lnTo>
                  <a:lnTo>
                    <a:pt x="2856" y="656"/>
                  </a:lnTo>
                  <a:lnTo>
                    <a:pt x="2924" y="614"/>
                  </a:lnTo>
                  <a:lnTo>
                    <a:pt x="2924" y="614"/>
                  </a:lnTo>
                  <a:lnTo>
                    <a:pt x="2990" y="570"/>
                  </a:lnTo>
                  <a:lnTo>
                    <a:pt x="3058" y="524"/>
                  </a:lnTo>
                  <a:lnTo>
                    <a:pt x="3058" y="524"/>
                  </a:lnTo>
                  <a:lnTo>
                    <a:pt x="3126" y="480"/>
                  </a:lnTo>
                  <a:lnTo>
                    <a:pt x="3200" y="436"/>
                  </a:lnTo>
                  <a:lnTo>
                    <a:pt x="3238" y="416"/>
                  </a:lnTo>
                  <a:lnTo>
                    <a:pt x="3276" y="396"/>
                  </a:lnTo>
                  <a:lnTo>
                    <a:pt x="3318" y="378"/>
                  </a:lnTo>
                  <a:lnTo>
                    <a:pt x="3360" y="360"/>
                  </a:lnTo>
                  <a:lnTo>
                    <a:pt x="3376" y="354"/>
                  </a:lnTo>
                  <a:lnTo>
                    <a:pt x="3376" y="354"/>
                  </a:lnTo>
                  <a:lnTo>
                    <a:pt x="3448" y="294"/>
                  </a:lnTo>
                  <a:lnTo>
                    <a:pt x="3520" y="236"/>
                  </a:lnTo>
                  <a:lnTo>
                    <a:pt x="3520" y="236"/>
                  </a:lnTo>
                  <a:lnTo>
                    <a:pt x="3478" y="248"/>
                  </a:lnTo>
                  <a:lnTo>
                    <a:pt x="3436" y="262"/>
                  </a:lnTo>
                  <a:lnTo>
                    <a:pt x="3436" y="262"/>
                  </a:lnTo>
                  <a:lnTo>
                    <a:pt x="3386" y="282"/>
                  </a:lnTo>
                  <a:lnTo>
                    <a:pt x="3336" y="302"/>
                  </a:lnTo>
                  <a:lnTo>
                    <a:pt x="3288" y="324"/>
                  </a:lnTo>
                  <a:lnTo>
                    <a:pt x="3242" y="348"/>
                  </a:lnTo>
                  <a:lnTo>
                    <a:pt x="3198" y="374"/>
                  </a:lnTo>
                  <a:lnTo>
                    <a:pt x="3154" y="400"/>
                  </a:lnTo>
                  <a:lnTo>
                    <a:pt x="3112" y="428"/>
                  </a:lnTo>
                  <a:lnTo>
                    <a:pt x="3070" y="456"/>
                  </a:lnTo>
                  <a:lnTo>
                    <a:pt x="3070" y="456"/>
                  </a:lnTo>
                  <a:lnTo>
                    <a:pt x="3004" y="510"/>
                  </a:lnTo>
                  <a:lnTo>
                    <a:pt x="2936" y="562"/>
                  </a:lnTo>
                  <a:lnTo>
                    <a:pt x="2936" y="562"/>
                  </a:lnTo>
                  <a:lnTo>
                    <a:pt x="2868" y="612"/>
                  </a:lnTo>
                  <a:lnTo>
                    <a:pt x="2794" y="664"/>
                  </a:lnTo>
                  <a:lnTo>
                    <a:pt x="2776" y="696"/>
                  </a:lnTo>
                  <a:lnTo>
                    <a:pt x="2772" y="696"/>
                  </a:lnTo>
                  <a:lnTo>
                    <a:pt x="2640" y="742"/>
                  </a:lnTo>
                  <a:lnTo>
                    <a:pt x="2566" y="748"/>
                  </a:lnTo>
                  <a:lnTo>
                    <a:pt x="2614" y="740"/>
                  </a:lnTo>
                  <a:lnTo>
                    <a:pt x="2568" y="734"/>
                  </a:lnTo>
                  <a:lnTo>
                    <a:pt x="2648" y="720"/>
                  </a:lnTo>
                  <a:lnTo>
                    <a:pt x="2648" y="720"/>
                  </a:lnTo>
                  <a:lnTo>
                    <a:pt x="2484" y="738"/>
                  </a:lnTo>
                  <a:lnTo>
                    <a:pt x="2432" y="748"/>
                  </a:lnTo>
                  <a:lnTo>
                    <a:pt x="2444" y="738"/>
                  </a:lnTo>
                  <a:lnTo>
                    <a:pt x="2444" y="738"/>
                  </a:lnTo>
                  <a:lnTo>
                    <a:pt x="2370" y="738"/>
                  </a:lnTo>
                  <a:lnTo>
                    <a:pt x="2370" y="738"/>
                  </a:lnTo>
                  <a:lnTo>
                    <a:pt x="2298" y="744"/>
                  </a:lnTo>
                  <a:lnTo>
                    <a:pt x="2228" y="750"/>
                  </a:lnTo>
                  <a:lnTo>
                    <a:pt x="2228" y="750"/>
                  </a:lnTo>
                  <a:lnTo>
                    <a:pt x="2152" y="794"/>
                  </a:lnTo>
                  <a:lnTo>
                    <a:pt x="2152" y="794"/>
                  </a:lnTo>
                  <a:lnTo>
                    <a:pt x="2214" y="752"/>
                  </a:lnTo>
                  <a:lnTo>
                    <a:pt x="2248" y="728"/>
                  </a:lnTo>
                  <a:lnTo>
                    <a:pt x="2248" y="728"/>
                  </a:lnTo>
                  <a:lnTo>
                    <a:pt x="2184" y="750"/>
                  </a:lnTo>
                  <a:lnTo>
                    <a:pt x="2120" y="768"/>
                  </a:lnTo>
                  <a:lnTo>
                    <a:pt x="2120" y="746"/>
                  </a:lnTo>
                  <a:lnTo>
                    <a:pt x="2120" y="746"/>
                  </a:lnTo>
                  <a:lnTo>
                    <a:pt x="2078" y="754"/>
                  </a:lnTo>
                  <a:lnTo>
                    <a:pt x="2036" y="762"/>
                  </a:lnTo>
                  <a:lnTo>
                    <a:pt x="1952" y="780"/>
                  </a:lnTo>
                  <a:lnTo>
                    <a:pt x="1948" y="780"/>
                  </a:lnTo>
                  <a:lnTo>
                    <a:pt x="1948" y="780"/>
                  </a:lnTo>
                  <a:lnTo>
                    <a:pt x="1864" y="820"/>
                  </a:lnTo>
                  <a:lnTo>
                    <a:pt x="1864" y="820"/>
                  </a:lnTo>
                  <a:lnTo>
                    <a:pt x="1934" y="776"/>
                  </a:lnTo>
                  <a:lnTo>
                    <a:pt x="1920" y="744"/>
                  </a:lnTo>
                  <a:lnTo>
                    <a:pt x="1920" y="744"/>
                  </a:lnTo>
                  <a:lnTo>
                    <a:pt x="1884" y="758"/>
                  </a:lnTo>
                  <a:lnTo>
                    <a:pt x="1848" y="776"/>
                  </a:lnTo>
                  <a:lnTo>
                    <a:pt x="1814" y="790"/>
                  </a:lnTo>
                  <a:lnTo>
                    <a:pt x="1796" y="796"/>
                  </a:lnTo>
                  <a:lnTo>
                    <a:pt x="1780" y="800"/>
                  </a:lnTo>
                  <a:lnTo>
                    <a:pt x="1780" y="800"/>
                  </a:lnTo>
                  <a:lnTo>
                    <a:pt x="1762" y="802"/>
                  </a:lnTo>
                  <a:lnTo>
                    <a:pt x="1744" y="800"/>
                  </a:lnTo>
                  <a:lnTo>
                    <a:pt x="1744" y="800"/>
                  </a:lnTo>
                  <a:lnTo>
                    <a:pt x="1754" y="808"/>
                  </a:lnTo>
                  <a:lnTo>
                    <a:pt x="1754" y="808"/>
                  </a:lnTo>
                  <a:lnTo>
                    <a:pt x="1722" y="812"/>
                  </a:lnTo>
                  <a:lnTo>
                    <a:pt x="1692" y="818"/>
                  </a:lnTo>
                  <a:lnTo>
                    <a:pt x="1692" y="818"/>
                  </a:lnTo>
                  <a:lnTo>
                    <a:pt x="1636" y="844"/>
                  </a:lnTo>
                  <a:lnTo>
                    <a:pt x="1578" y="868"/>
                  </a:lnTo>
                  <a:lnTo>
                    <a:pt x="1578" y="868"/>
                  </a:lnTo>
                  <a:lnTo>
                    <a:pt x="1524" y="888"/>
                  </a:lnTo>
                  <a:lnTo>
                    <a:pt x="1470" y="908"/>
                  </a:lnTo>
                  <a:lnTo>
                    <a:pt x="1358" y="948"/>
                  </a:lnTo>
                  <a:lnTo>
                    <a:pt x="1358" y="948"/>
                  </a:lnTo>
                  <a:lnTo>
                    <a:pt x="1244" y="984"/>
                  </a:lnTo>
                  <a:lnTo>
                    <a:pt x="1188" y="1004"/>
                  </a:lnTo>
                  <a:lnTo>
                    <a:pt x="1132" y="1024"/>
                  </a:lnTo>
                  <a:lnTo>
                    <a:pt x="1132" y="1024"/>
                  </a:lnTo>
                  <a:lnTo>
                    <a:pt x="1198" y="1032"/>
                  </a:lnTo>
                  <a:lnTo>
                    <a:pt x="1230" y="1032"/>
                  </a:lnTo>
                  <a:lnTo>
                    <a:pt x="1262" y="1032"/>
                  </a:lnTo>
                  <a:lnTo>
                    <a:pt x="1294" y="1032"/>
                  </a:lnTo>
                  <a:lnTo>
                    <a:pt x="1324" y="1028"/>
                  </a:lnTo>
                  <a:lnTo>
                    <a:pt x="1354" y="1024"/>
                  </a:lnTo>
                  <a:lnTo>
                    <a:pt x="1382" y="1018"/>
                  </a:lnTo>
                  <a:lnTo>
                    <a:pt x="1382" y="1018"/>
                  </a:lnTo>
                  <a:lnTo>
                    <a:pt x="1460" y="1008"/>
                  </a:lnTo>
                  <a:lnTo>
                    <a:pt x="1536" y="1002"/>
                  </a:lnTo>
                  <a:lnTo>
                    <a:pt x="1610" y="996"/>
                  </a:lnTo>
                  <a:lnTo>
                    <a:pt x="1684" y="994"/>
                  </a:lnTo>
                  <a:lnTo>
                    <a:pt x="1716" y="992"/>
                  </a:lnTo>
                  <a:lnTo>
                    <a:pt x="1716" y="992"/>
                  </a:lnTo>
                  <a:lnTo>
                    <a:pt x="1690" y="1010"/>
                  </a:lnTo>
                  <a:lnTo>
                    <a:pt x="1690" y="1010"/>
                  </a:lnTo>
                  <a:lnTo>
                    <a:pt x="1662" y="1026"/>
                  </a:lnTo>
                  <a:lnTo>
                    <a:pt x="1662" y="1026"/>
                  </a:lnTo>
                  <a:lnTo>
                    <a:pt x="1604" y="1058"/>
                  </a:lnTo>
                  <a:lnTo>
                    <a:pt x="1608" y="1058"/>
                  </a:lnTo>
                  <a:lnTo>
                    <a:pt x="1608" y="1058"/>
                  </a:lnTo>
                  <a:lnTo>
                    <a:pt x="1580" y="1080"/>
                  </a:lnTo>
                  <a:lnTo>
                    <a:pt x="1580" y="1080"/>
                  </a:lnTo>
                  <a:lnTo>
                    <a:pt x="1604" y="1058"/>
                  </a:lnTo>
                  <a:lnTo>
                    <a:pt x="1604" y="1058"/>
                  </a:lnTo>
                  <a:lnTo>
                    <a:pt x="1538" y="1058"/>
                  </a:lnTo>
                  <a:lnTo>
                    <a:pt x="1474" y="1060"/>
                  </a:lnTo>
                  <a:lnTo>
                    <a:pt x="1474" y="1060"/>
                  </a:lnTo>
                  <a:lnTo>
                    <a:pt x="1412" y="1064"/>
                  </a:lnTo>
                  <a:lnTo>
                    <a:pt x="1348" y="1068"/>
                  </a:lnTo>
                  <a:lnTo>
                    <a:pt x="1348" y="1068"/>
                  </a:lnTo>
                  <a:lnTo>
                    <a:pt x="1286" y="1068"/>
                  </a:lnTo>
                  <a:lnTo>
                    <a:pt x="1254" y="1066"/>
                  </a:lnTo>
                  <a:lnTo>
                    <a:pt x="1222" y="1064"/>
                  </a:lnTo>
                  <a:lnTo>
                    <a:pt x="1190" y="1058"/>
                  </a:lnTo>
                  <a:lnTo>
                    <a:pt x="1158" y="1052"/>
                  </a:lnTo>
                  <a:lnTo>
                    <a:pt x="1126" y="1042"/>
                  </a:lnTo>
                  <a:lnTo>
                    <a:pt x="1096" y="1030"/>
                  </a:lnTo>
                  <a:lnTo>
                    <a:pt x="1096" y="1030"/>
                  </a:lnTo>
                  <a:lnTo>
                    <a:pt x="1132" y="1024"/>
                  </a:lnTo>
                  <a:lnTo>
                    <a:pt x="1132" y="1024"/>
                  </a:lnTo>
                  <a:lnTo>
                    <a:pt x="1052" y="1008"/>
                  </a:lnTo>
                  <a:lnTo>
                    <a:pt x="972" y="986"/>
                  </a:lnTo>
                  <a:lnTo>
                    <a:pt x="892" y="960"/>
                  </a:lnTo>
                  <a:lnTo>
                    <a:pt x="814" y="930"/>
                  </a:lnTo>
                  <a:lnTo>
                    <a:pt x="814" y="930"/>
                  </a:lnTo>
                  <a:lnTo>
                    <a:pt x="730" y="902"/>
                  </a:lnTo>
                  <a:lnTo>
                    <a:pt x="730" y="902"/>
                  </a:lnTo>
                  <a:lnTo>
                    <a:pt x="690" y="886"/>
                  </a:lnTo>
                  <a:lnTo>
                    <a:pt x="650" y="870"/>
                  </a:lnTo>
                  <a:lnTo>
                    <a:pt x="650" y="870"/>
                  </a:lnTo>
                  <a:lnTo>
                    <a:pt x="638" y="864"/>
                  </a:lnTo>
                  <a:lnTo>
                    <a:pt x="638" y="864"/>
                  </a:lnTo>
                  <a:lnTo>
                    <a:pt x="582" y="840"/>
                  </a:lnTo>
                  <a:lnTo>
                    <a:pt x="582" y="840"/>
                  </a:lnTo>
                  <a:lnTo>
                    <a:pt x="626" y="848"/>
                  </a:lnTo>
                  <a:lnTo>
                    <a:pt x="640" y="824"/>
                  </a:lnTo>
                  <a:lnTo>
                    <a:pt x="640" y="824"/>
                  </a:lnTo>
                  <a:lnTo>
                    <a:pt x="628" y="766"/>
                  </a:lnTo>
                  <a:lnTo>
                    <a:pt x="628" y="766"/>
                  </a:lnTo>
                  <a:lnTo>
                    <a:pt x="622" y="736"/>
                  </a:lnTo>
                  <a:lnTo>
                    <a:pt x="614" y="706"/>
                  </a:lnTo>
                  <a:lnTo>
                    <a:pt x="594" y="644"/>
                  </a:lnTo>
                  <a:lnTo>
                    <a:pt x="594" y="644"/>
                  </a:lnTo>
                  <a:lnTo>
                    <a:pt x="570" y="576"/>
                  </a:lnTo>
                  <a:lnTo>
                    <a:pt x="538" y="502"/>
                  </a:lnTo>
                  <a:lnTo>
                    <a:pt x="538" y="502"/>
                  </a:lnTo>
                  <a:lnTo>
                    <a:pt x="498" y="420"/>
                  </a:lnTo>
                  <a:lnTo>
                    <a:pt x="448" y="330"/>
                  </a:lnTo>
                  <a:lnTo>
                    <a:pt x="448" y="330"/>
                  </a:lnTo>
                  <a:lnTo>
                    <a:pt x="422" y="284"/>
                  </a:lnTo>
                  <a:lnTo>
                    <a:pt x="392" y="236"/>
                  </a:lnTo>
                  <a:lnTo>
                    <a:pt x="332" y="144"/>
                  </a:lnTo>
                  <a:lnTo>
                    <a:pt x="332" y="144"/>
                  </a:lnTo>
                  <a:lnTo>
                    <a:pt x="324" y="136"/>
                  </a:lnTo>
                  <a:lnTo>
                    <a:pt x="312" y="126"/>
                  </a:lnTo>
                  <a:lnTo>
                    <a:pt x="294" y="118"/>
                  </a:lnTo>
                  <a:lnTo>
                    <a:pt x="274" y="108"/>
                  </a:lnTo>
                  <a:lnTo>
                    <a:pt x="224" y="90"/>
                  </a:lnTo>
                  <a:lnTo>
                    <a:pt x="168" y="72"/>
                  </a:lnTo>
                  <a:lnTo>
                    <a:pt x="112" y="54"/>
                  </a:lnTo>
                  <a:lnTo>
                    <a:pt x="62" y="36"/>
                  </a:lnTo>
                  <a:lnTo>
                    <a:pt x="40" y="28"/>
                  </a:lnTo>
                  <a:lnTo>
                    <a:pt x="24" y="18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6"/>
                  </a:lnTo>
                  <a:lnTo>
                    <a:pt x="6" y="50"/>
                  </a:lnTo>
                  <a:lnTo>
                    <a:pt x="8" y="76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354"/>
                  </a:lnTo>
                  <a:lnTo>
                    <a:pt x="10" y="354"/>
                  </a:lnTo>
                  <a:lnTo>
                    <a:pt x="10" y="450"/>
                  </a:lnTo>
                  <a:lnTo>
                    <a:pt x="8" y="534"/>
                  </a:lnTo>
                  <a:lnTo>
                    <a:pt x="10" y="674"/>
                  </a:lnTo>
                  <a:lnTo>
                    <a:pt x="10" y="674"/>
                  </a:lnTo>
                  <a:lnTo>
                    <a:pt x="12" y="680"/>
                  </a:lnTo>
                  <a:lnTo>
                    <a:pt x="14" y="692"/>
                  </a:lnTo>
                  <a:lnTo>
                    <a:pt x="10" y="720"/>
                  </a:lnTo>
                  <a:lnTo>
                    <a:pt x="6" y="748"/>
                  </a:lnTo>
                  <a:lnTo>
                    <a:pt x="6" y="760"/>
                  </a:lnTo>
                  <a:lnTo>
                    <a:pt x="8" y="768"/>
                  </a:lnTo>
                  <a:lnTo>
                    <a:pt x="8" y="768"/>
                  </a:lnTo>
                  <a:lnTo>
                    <a:pt x="8" y="814"/>
                  </a:lnTo>
                  <a:lnTo>
                    <a:pt x="8" y="860"/>
                  </a:lnTo>
                  <a:lnTo>
                    <a:pt x="10" y="944"/>
                  </a:lnTo>
                  <a:lnTo>
                    <a:pt x="10" y="944"/>
                  </a:lnTo>
                  <a:lnTo>
                    <a:pt x="10" y="1276"/>
                  </a:lnTo>
                  <a:lnTo>
                    <a:pt x="10" y="1276"/>
                  </a:lnTo>
                  <a:lnTo>
                    <a:pt x="68" y="1320"/>
                  </a:lnTo>
                  <a:lnTo>
                    <a:pt x="96" y="1342"/>
                  </a:lnTo>
                  <a:lnTo>
                    <a:pt x="136" y="1368"/>
                  </a:lnTo>
                  <a:lnTo>
                    <a:pt x="184" y="1398"/>
                  </a:lnTo>
                  <a:lnTo>
                    <a:pt x="196" y="1406"/>
                  </a:lnTo>
                  <a:lnTo>
                    <a:pt x="208" y="1414"/>
                  </a:lnTo>
                  <a:lnTo>
                    <a:pt x="232" y="1428"/>
                  </a:lnTo>
                  <a:lnTo>
                    <a:pt x="232" y="1428"/>
                  </a:lnTo>
                  <a:lnTo>
                    <a:pt x="322" y="1484"/>
                  </a:lnTo>
                  <a:lnTo>
                    <a:pt x="322" y="1484"/>
                  </a:lnTo>
                  <a:lnTo>
                    <a:pt x="388" y="1528"/>
                  </a:lnTo>
                  <a:lnTo>
                    <a:pt x="388" y="1528"/>
                  </a:lnTo>
                  <a:lnTo>
                    <a:pt x="420" y="1550"/>
                  </a:lnTo>
                  <a:lnTo>
                    <a:pt x="450" y="1574"/>
                  </a:lnTo>
                  <a:lnTo>
                    <a:pt x="480" y="1598"/>
                  </a:lnTo>
                  <a:lnTo>
                    <a:pt x="506" y="1624"/>
                  </a:lnTo>
                  <a:lnTo>
                    <a:pt x="532" y="1650"/>
                  </a:lnTo>
                  <a:lnTo>
                    <a:pt x="556" y="1678"/>
                  </a:lnTo>
                  <a:lnTo>
                    <a:pt x="576" y="1706"/>
                  </a:lnTo>
                  <a:lnTo>
                    <a:pt x="594" y="1738"/>
                  </a:lnTo>
                  <a:lnTo>
                    <a:pt x="594" y="1738"/>
                  </a:lnTo>
                  <a:lnTo>
                    <a:pt x="604" y="1720"/>
                  </a:lnTo>
                  <a:lnTo>
                    <a:pt x="608" y="1702"/>
                  </a:lnTo>
                  <a:lnTo>
                    <a:pt x="608" y="1684"/>
                  </a:lnTo>
                  <a:lnTo>
                    <a:pt x="606" y="1662"/>
                  </a:lnTo>
                  <a:lnTo>
                    <a:pt x="600" y="1640"/>
                  </a:lnTo>
                  <a:lnTo>
                    <a:pt x="592" y="1618"/>
                  </a:lnTo>
                  <a:lnTo>
                    <a:pt x="582" y="1596"/>
                  </a:lnTo>
                  <a:lnTo>
                    <a:pt x="570" y="1572"/>
                  </a:lnTo>
                  <a:lnTo>
                    <a:pt x="570" y="1572"/>
                  </a:lnTo>
                  <a:lnTo>
                    <a:pt x="540" y="1520"/>
                  </a:lnTo>
                  <a:lnTo>
                    <a:pt x="508" y="1468"/>
                  </a:lnTo>
                  <a:lnTo>
                    <a:pt x="472" y="1414"/>
                  </a:lnTo>
                  <a:lnTo>
                    <a:pt x="438" y="1360"/>
                  </a:lnTo>
                  <a:lnTo>
                    <a:pt x="438" y="1360"/>
                  </a:lnTo>
                  <a:lnTo>
                    <a:pt x="502" y="1368"/>
                  </a:lnTo>
                  <a:lnTo>
                    <a:pt x="564" y="1376"/>
                  </a:lnTo>
                  <a:lnTo>
                    <a:pt x="564" y="1376"/>
                  </a:lnTo>
                  <a:lnTo>
                    <a:pt x="602" y="1412"/>
                  </a:lnTo>
                  <a:lnTo>
                    <a:pt x="642" y="1448"/>
                  </a:lnTo>
                  <a:lnTo>
                    <a:pt x="682" y="1482"/>
                  </a:lnTo>
                  <a:lnTo>
                    <a:pt x="724" y="1516"/>
                  </a:lnTo>
                  <a:lnTo>
                    <a:pt x="724" y="1516"/>
                  </a:lnTo>
                  <a:lnTo>
                    <a:pt x="720" y="1520"/>
                  </a:lnTo>
                  <a:lnTo>
                    <a:pt x="718" y="1524"/>
                  </a:lnTo>
                  <a:lnTo>
                    <a:pt x="718" y="1534"/>
                  </a:lnTo>
                  <a:lnTo>
                    <a:pt x="722" y="1544"/>
                  </a:lnTo>
                  <a:lnTo>
                    <a:pt x="728" y="1554"/>
                  </a:lnTo>
                  <a:lnTo>
                    <a:pt x="738" y="1564"/>
                  </a:lnTo>
                  <a:lnTo>
                    <a:pt x="750" y="1576"/>
                  </a:lnTo>
                  <a:lnTo>
                    <a:pt x="776" y="1598"/>
                  </a:lnTo>
                  <a:lnTo>
                    <a:pt x="776" y="1598"/>
                  </a:lnTo>
                  <a:lnTo>
                    <a:pt x="800" y="1618"/>
                  </a:lnTo>
                  <a:lnTo>
                    <a:pt x="810" y="1628"/>
                  </a:lnTo>
                  <a:lnTo>
                    <a:pt x="816" y="1638"/>
                  </a:lnTo>
                  <a:lnTo>
                    <a:pt x="820" y="1648"/>
                  </a:lnTo>
                  <a:lnTo>
                    <a:pt x="820" y="1652"/>
                  </a:lnTo>
                  <a:lnTo>
                    <a:pt x="818" y="1656"/>
                  </a:lnTo>
                  <a:lnTo>
                    <a:pt x="816" y="1660"/>
                  </a:lnTo>
                  <a:lnTo>
                    <a:pt x="812" y="1662"/>
                  </a:lnTo>
                  <a:lnTo>
                    <a:pt x="800" y="1670"/>
                  </a:lnTo>
                  <a:lnTo>
                    <a:pt x="800" y="1670"/>
                  </a:lnTo>
                  <a:lnTo>
                    <a:pt x="850" y="1714"/>
                  </a:lnTo>
                  <a:lnTo>
                    <a:pt x="904" y="1756"/>
                  </a:lnTo>
                  <a:lnTo>
                    <a:pt x="904" y="1756"/>
                  </a:lnTo>
                  <a:lnTo>
                    <a:pt x="924" y="1816"/>
                  </a:lnTo>
                  <a:lnTo>
                    <a:pt x="924" y="1840"/>
                  </a:lnTo>
                  <a:lnTo>
                    <a:pt x="924" y="1840"/>
                  </a:lnTo>
                  <a:lnTo>
                    <a:pt x="920" y="1866"/>
                  </a:lnTo>
                  <a:lnTo>
                    <a:pt x="910" y="1890"/>
                  </a:lnTo>
                  <a:lnTo>
                    <a:pt x="898" y="1912"/>
                  </a:lnTo>
                  <a:lnTo>
                    <a:pt x="884" y="1936"/>
                  </a:lnTo>
                  <a:lnTo>
                    <a:pt x="884" y="1936"/>
                  </a:lnTo>
                  <a:lnTo>
                    <a:pt x="852" y="1980"/>
                  </a:lnTo>
                  <a:lnTo>
                    <a:pt x="838" y="2002"/>
                  </a:lnTo>
                  <a:lnTo>
                    <a:pt x="824" y="2024"/>
                  </a:lnTo>
                  <a:lnTo>
                    <a:pt x="824" y="2024"/>
                  </a:lnTo>
                  <a:lnTo>
                    <a:pt x="812" y="2048"/>
                  </a:lnTo>
                  <a:lnTo>
                    <a:pt x="806" y="2074"/>
                  </a:lnTo>
                  <a:lnTo>
                    <a:pt x="804" y="2086"/>
                  </a:lnTo>
                  <a:lnTo>
                    <a:pt x="804" y="2100"/>
                  </a:lnTo>
                  <a:lnTo>
                    <a:pt x="804" y="2112"/>
                  </a:lnTo>
                  <a:lnTo>
                    <a:pt x="808" y="2128"/>
                  </a:lnTo>
                  <a:lnTo>
                    <a:pt x="808" y="2128"/>
                  </a:lnTo>
                  <a:lnTo>
                    <a:pt x="812" y="2142"/>
                  </a:lnTo>
                  <a:lnTo>
                    <a:pt x="820" y="2156"/>
                  </a:lnTo>
                  <a:lnTo>
                    <a:pt x="828" y="2172"/>
                  </a:lnTo>
                  <a:lnTo>
                    <a:pt x="840" y="2188"/>
                  </a:lnTo>
                  <a:lnTo>
                    <a:pt x="854" y="2204"/>
                  </a:lnTo>
                  <a:lnTo>
                    <a:pt x="870" y="2222"/>
                  </a:lnTo>
                  <a:lnTo>
                    <a:pt x="890" y="2240"/>
                  </a:lnTo>
                  <a:lnTo>
                    <a:pt x="912" y="2258"/>
                  </a:lnTo>
                  <a:lnTo>
                    <a:pt x="912" y="2258"/>
                  </a:lnTo>
                  <a:lnTo>
                    <a:pt x="918" y="2252"/>
                  </a:lnTo>
                  <a:lnTo>
                    <a:pt x="922" y="2246"/>
                  </a:lnTo>
                  <a:lnTo>
                    <a:pt x="924" y="2238"/>
                  </a:lnTo>
                  <a:lnTo>
                    <a:pt x="924" y="2230"/>
                  </a:lnTo>
                  <a:lnTo>
                    <a:pt x="922" y="2212"/>
                  </a:lnTo>
                  <a:lnTo>
                    <a:pt x="918" y="2194"/>
                  </a:lnTo>
                  <a:lnTo>
                    <a:pt x="918" y="2194"/>
                  </a:lnTo>
                  <a:lnTo>
                    <a:pt x="918" y="2186"/>
                  </a:lnTo>
                  <a:lnTo>
                    <a:pt x="920" y="2178"/>
                  </a:lnTo>
                  <a:lnTo>
                    <a:pt x="924" y="2172"/>
                  </a:lnTo>
                  <a:lnTo>
                    <a:pt x="930" y="2166"/>
                  </a:lnTo>
                  <a:lnTo>
                    <a:pt x="938" y="2162"/>
                  </a:lnTo>
                  <a:lnTo>
                    <a:pt x="950" y="2160"/>
                  </a:lnTo>
                  <a:lnTo>
                    <a:pt x="966" y="2158"/>
                  </a:lnTo>
                  <a:lnTo>
                    <a:pt x="988" y="2160"/>
                  </a:lnTo>
                  <a:lnTo>
                    <a:pt x="988" y="2160"/>
                  </a:lnTo>
                  <a:lnTo>
                    <a:pt x="1048" y="2196"/>
                  </a:lnTo>
                  <a:lnTo>
                    <a:pt x="1048" y="2196"/>
                  </a:lnTo>
                  <a:lnTo>
                    <a:pt x="1028" y="2168"/>
                  </a:lnTo>
                  <a:lnTo>
                    <a:pt x="1014" y="2142"/>
                  </a:lnTo>
                  <a:lnTo>
                    <a:pt x="1002" y="2116"/>
                  </a:lnTo>
                  <a:lnTo>
                    <a:pt x="996" y="2092"/>
                  </a:lnTo>
                  <a:lnTo>
                    <a:pt x="994" y="2068"/>
                  </a:lnTo>
                  <a:lnTo>
                    <a:pt x="996" y="2046"/>
                  </a:lnTo>
                  <a:lnTo>
                    <a:pt x="1000" y="2036"/>
                  </a:lnTo>
                  <a:lnTo>
                    <a:pt x="1004" y="2026"/>
                  </a:lnTo>
                  <a:lnTo>
                    <a:pt x="1008" y="2018"/>
                  </a:lnTo>
                  <a:lnTo>
                    <a:pt x="1014" y="2010"/>
                  </a:lnTo>
                  <a:lnTo>
                    <a:pt x="1014" y="2010"/>
                  </a:lnTo>
                  <a:lnTo>
                    <a:pt x="1022" y="2002"/>
                  </a:lnTo>
                  <a:lnTo>
                    <a:pt x="1030" y="1994"/>
                  </a:lnTo>
                  <a:lnTo>
                    <a:pt x="1040" y="1988"/>
                  </a:lnTo>
                  <a:lnTo>
                    <a:pt x="1052" y="1982"/>
                  </a:lnTo>
                  <a:lnTo>
                    <a:pt x="1076" y="1974"/>
                  </a:lnTo>
                  <a:lnTo>
                    <a:pt x="1108" y="1968"/>
                  </a:lnTo>
                  <a:lnTo>
                    <a:pt x="1108" y="1968"/>
                  </a:lnTo>
                  <a:lnTo>
                    <a:pt x="1144" y="1966"/>
                  </a:lnTo>
                  <a:lnTo>
                    <a:pt x="1186" y="1968"/>
                  </a:lnTo>
                  <a:lnTo>
                    <a:pt x="1232" y="1972"/>
                  </a:lnTo>
                  <a:lnTo>
                    <a:pt x="1288" y="1980"/>
                  </a:lnTo>
                  <a:lnTo>
                    <a:pt x="1300" y="1982"/>
                  </a:lnTo>
                  <a:lnTo>
                    <a:pt x="1308" y="1984"/>
                  </a:lnTo>
                  <a:lnTo>
                    <a:pt x="1308" y="1984"/>
                  </a:lnTo>
                  <a:lnTo>
                    <a:pt x="1338" y="1990"/>
                  </a:lnTo>
                  <a:lnTo>
                    <a:pt x="1364" y="1998"/>
                  </a:lnTo>
                  <a:lnTo>
                    <a:pt x="1390" y="2008"/>
                  </a:lnTo>
                  <a:lnTo>
                    <a:pt x="1410" y="2020"/>
                  </a:lnTo>
                  <a:lnTo>
                    <a:pt x="1430" y="2032"/>
                  </a:lnTo>
                  <a:lnTo>
                    <a:pt x="1450" y="2046"/>
                  </a:lnTo>
                  <a:lnTo>
                    <a:pt x="1484" y="2078"/>
                  </a:lnTo>
                  <a:lnTo>
                    <a:pt x="1484" y="2078"/>
                  </a:lnTo>
                  <a:lnTo>
                    <a:pt x="1518" y="2112"/>
                  </a:lnTo>
                  <a:lnTo>
                    <a:pt x="1536" y="2128"/>
                  </a:lnTo>
                  <a:lnTo>
                    <a:pt x="1556" y="2144"/>
                  </a:lnTo>
                  <a:lnTo>
                    <a:pt x="1576" y="2160"/>
                  </a:lnTo>
                  <a:lnTo>
                    <a:pt x="1600" y="2174"/>
                  </a:lnTo>
                  <a:lnTo>
                    <a:pt x="1626" y="2188"/>
                  </a:lnTo>
                  <a:lnTo>
                    <a:pt x="1656" y="2198"/>
                  </a:lnTo>
                  <a:lnTo>
                    <a:pt x="1656" y="2198"/>
                  </a:lnTo>
                  <a:lnTo>
                    <a:pt x="1640" y="2186"/>
                  </a:lnTo>
                  <a:lnTo>
                    <a:pt x="1620" y="2172"/>
                  </a:lnTo>
                  <a:lnTo>
                    <a:pt x="1576" y="2144"/>
                  </a:lnTo>
                  <a:lnTo>
                    <a:pt x="1576" y="2144"/>
                  </a:lnTo>
                  <a:lnTo>
                    <a:pt x="1554" y="2130"/>
                  </a:lnTo>
                  <a:lnTo>
                    <a:pt x="1538" y="2116"/>
                  </a:lnTo>
                  <a:lnTo>
                    <a:pt x="1530" y="2108"/>
                  </a:lnTo>
                  <a:lnTo>
                    <a:pt x="1524" y="2100"/>
                  </a:lnTo>
                  <a:lnTo>
                    <a:pt x="1520" y="2092"/>
                  </a:lnTo>
                  <a:lnTo>
                    <a:pt x="1518" y="2084"/>
                  </a:lnTo>
                  <a:lnTo>
                    <a:pt x="1518" y="2084"/>
                  </a:lnTo>
                  <a:lnTo>
                    <a:pt x="1564" y="2102"/>
                  </a:lnTo>
                  <a:lnTo>
                    <a:pt x="1612" y="2118"/>
                  </a:lnTo>
                  <a:lnTo>
                    <a:pt x="1660" y="2134"/>
                  </a:lnTo>
                  <a:lnTo>
                    <a:pt x="1710" y="2150"/>
                  </a:lnTo>
                  <a:lnTo>
                    <a:pt x="1710" y="2150"/>
                  </a:lnTo>
                  <a:lnTo>
                    <a:pt x="1696" y="2138"/>
                  </a:lnTo>
                  <a:lnTo>
                    <a:pt x="1680" y="2126"/>
                  </a:lnTo>
                  <a:lnTo>
                    <a:pt x="1644" y="2106"/>
                  </a:lnTo>
                  <a:lnTo>
                    <a:pt x="1606" y="2086"/>
                  </a:lnTo>
                  <a:lnTo>
                    <a:pt x="1564" y="2066"/>
                  </a:lnTo>
                  <a:lnTo>
                    <a:pt x="1564" y="2066"/>
                  </a:lnTo>
                  <a:lnTo>
                    <a:pt x="1522" y="2044"/>
                  </a:lnTo>
                  <a:lnTo>
                    <a:pt x="1484" y="2022"/>
                  </a:lnTo>
                  <a:lnTo>
                    <a:pt x="1466" y="2010"/>
                  </a:lnTo>
                  <a:lnTo>
                    <a:pt x="1450" y="1998"/>
                  </a:lnTo>
                  <a:lnTo>
                    <a:pt x="1436" y="1984"/>
                  </a:lnTo>
                  <a:lnTo>
                    <a:pt x="1422" y="1972"/>
                  </a:lnTo>
                  <a:lnTo>
                    <a:pt x="1422" y="1972"/>
                  </a:lnTo>
                  <a:lnTo>
                    <a:pt x="1482" y="2000"/>
                  </a:lnTo>
                  <a:lnTo>
                    <a:pt x="1504" y="1966"/>
                  </a:lnTo>
                  <a:lnTo>
                    <a:pt x="1504" y="1966"/>
                  </a:lnTo>
                  <a:lnTo>
                    <a:pt x="1606" y="1982"/>
                  </a:lnTo>
                  <a:lnTo>
                    <a:pt x="1700" y="2000"/>
                  </a:lnTo>
                  <a:lnTo>
                    <a:pt x="1700" y="2000"/>
                  </a:lnTo>
                  <a:lnTo>
                    <a:pt x="1874" y="2036"/>
                  </a:lnTo>
                  <a:lnTo>
                    <a:pt x="1874" y="2036"/>
                  </a:lnTo>
                  <a:lnTo>
                    <a:pt x="1956" y="2054"/>
                  </a:lnTo>
                  <a:lnTo>
                    <a:pt x="2036" y="2070"/>
                  </a:lnTo>
                  <a:lnTo>
                    <a:pt x="2118" y="2082"/>
                  </a:lnTo>
                  <a:lnTo>
                    <a:pt x="2158" y="2086"/>
                  </a:lnTo>
                  <a:lnTo>
                    <a:pt x="2200" y="2088"/>
                  </a:lnTo>
                  <a:lnTo>
                    <a:pt x="2200" y="2088"/>
                  </a:lnTo>
                  <a:lnTo>
                    <a:pt x="2168" y="2084"/>
                  </a:lnTo>
                  <a:lnTo>
                    <a:pt x="2138" y="2080"/>
                  </a:lnTo>
                  <a:lnTo>
                    <a:pt x="2108" y="2074"/>
                  </a:lnTo>
                  <a:lnTo>
                    <a:pt x="2080" y="2068"/>
                  </a:lnTo>
                  <a:lnTo>
                    <a:pt x="2026" y="2052"/>
                  </a:lnTo>
                  <a:lnTo>
                    <a:pt x="1978" y="2032"/>
                  </a:lnTo>
                  <a:lnTo>
                    <a:pt x="1978" y="2032"/>
                  </a:lnTo>
                  <a:lnTo>
                    <a:pt x="1934" y="2010"/>
                  </a:lnTo>
                  <a:lnTo>
                    <a:pt x="1894" y="1988"/>
                  </a:lnTo>
                  <a:lnTo>
                    <a:pt x="1856" y="1966"/>
                  </a:lnTo>
                  <a:lnTo>
                    <a:pt x="1822" y="1942"/>
                  </a:lnTo>
                  <a:lnTo>
                    <a:pt x="1822" y="1942"/>
                  </a:lnTo>
                  <a:lnTo>
                    <a:pt x="1860" y="1918"/>
                  </a:lnTo>
                  <a:lnTo>
                    <a:pt x="1896" y="1894"/>
                  </a:lnTo>
                  <a:lnTo>
                    <a:pt x="1896" y="1894"/>
                  </a:lnTo>
                  <a:lnTo>
                    <a:pt x="1954" y="1900"/>
                  </a:lnTo>
                  <a:lnTo>
                    <a:pt x="2012" y="1904"/>
                  </a:lnTo>
                  <a:lnTo>
                    <a:pt x="2068" y="1906"/>
                  </a:lnTo>
                  <a:lnTo>
                    <a:pt x="2126" y="1908"/>
                  </a:lnTo>
                  <a:lnTo>
                    <a:pt x="2126" y="1908"/>
                  </a:lnTo>
                  <a:lnTo>
                    <a:pt x="2062" y="1882"/>
                  </a:lnTo>
                  <a:lnTo>
                    <a:pt x="1998" y="1854"/>
                  </a:lnTo>
                  <a:lnTo>
                    <a:pt x="1998" y="1854"/>
                  </a:lnTo>
                  <a:lnTo>
                    <a:pt x="2022" y="1828"/>
                  </a:lnTo>
                  <a:lnTo>
                    <a:pt x="2022" y="1828"/>
                  </a:lnTo>
                  <a:lnTo>
                    <a:pt x="2098" y="1814"/>
                  </a:lnTo>
                  <a:lnTo>
                    <a:pt x="2174" y="1798"/>
                  </a:lnTo>
                  <a:lnTo>
                    <a:pt x="2174" y="1798"/>
                  </a:lnTo>
                  <a:lnTo>
                    <a:pt x="2108" y="1790"/>
                  </a:lnTo>
                  <a:lnTo>
                    <a:pt x="2040" y="1780"/>
                  </a:lnTo>
                  <a:lnTo>
                    <a:pt x="2040" y="1780"/>
                  </a:lnTo>
                  <a:lnTo>
                    <a:pt x="1984" y="1770"/>
                  </a:lnTo>
                  <a:lnTo>
                    <a:pt x="1930" y="1758"/>
                  </a:lnTo>
                  <a:lnTo>
                    <a:pt x="1876" y="1744"/>
                  </a:lnTo>
                  <a:lnTo>
                    <a:pt x="1822" y="1730"/>
                  </a:lnTo>
                  <a:lnTo>
                    <a:pt x="1836" y="1692"/>
                  </a:lnTo>
                  <a:lnTo>
                    <a:pt x="1836" y="1692"/>
                  </a:lnTo>
                  <a:lnTo>
                    <a:pt x="1910" y="1686"/>
                  </a:lnTo>
                  <a:lnTo>
                    <a:pt x="1982" y="1678"/>
                  </a:lnTo>
                  <a:lnTo>
                    <a:pt x="2000" y="1674"/>
                  </a:lnTo>
                  <a:lnTo>
                    <a:pt x="2000" y="1674"/>
                  </a:lnTo>
                  <a:lnTo>
                    <a:pt x="1946" y="1664"/>
                  </a:lnTo>
                  <a:lnTo>
                    <a:pt x="1946" y="1664"/>
                  </a:lnTo>
                  <a:lnTo>
                    <a:pt x="2024" y="1664"/>
                  </a:lnTo>
                  <a:lnTo>
                    <a:pt x="2024" y="1664"/>
                  </a:lnTo>
                  <a:lnTo>
                    <a:pt x="1960" y="1646"/>
                  </a:lnTo>
                  <a:lnTo>
                    <a:pt x="1896" y="1624"/>
                  </a:lnTo>
                  <a:lnTo>
                    <a:pt x="1896" y="1624"/>
                  </a:lnTo>
                  <a:lnTo>
                    <a:pt x="1976" y="1638"/>
                  </a:lnTo>
                  <a:lnTo>
                    <a:pt x="2056" y="1650"/>
                  </a:lnTo>
                  <a:lnTo>
                    <a:pt x="2080" y="1636"/>
                  </a:lnTo>
                  <a:lnTo>
                    <a:pt x="2080" y="1636"/>
                  </a:lnTo>
                  <a:lnTo>
                    <a:pt x="2012" y="1630"/>
                  </a:lnTo>
                  <a:lnTo>
                    <a:pt x="1946" y="1624"/>
                  </a:lnTo>
                  <a:lnTo>
                    <a:pt x="1946" y="1624"/>
                  </a:lnTo>
                  <a:lnTo>
                    <a:pt x="2020" y="1626"/>
                  </a:lnTo>
                  <a:lnTo>
                    <a:pt x="2094" y="1628"/>
                  </a:lnTo>
                  <a:lnTo>
                    <a:pt x="2094" y="1628"/>
                  </a:lnTo>
                  <a:lnTo>
                    <a:pt x="2124" y="1604"/>
                  </a:lnTo>
                  <a:lnTo>
                    <a:pt x="2124" y="1604"/>
                  </a:lnTo>
                  <a:lnTo>
                    <a:pt x="2192" y="1614"/>
                  </a:lnTo>
                  <a:lnTo>
                    <a:pt x="2260" y="1622"/>
                  </a:lnTo>
                  <a:lnTo>
                    <a:pt x="2290" y="1604"/>
                  </a:lnTo>
                  <a:lnTo>
                    <a:pt x="2290" y="1604"/>
                  </a:lnTo>
                  <a:lnTo>
                    <a:pt x="2322" y="1568"/>
                  </a:lnTo>
                  <a:lnTo>
                    <a:pt x="2318" y="1534"/>
                  </a:lnTo>
                  <a:lnTo>
                    <a:pt x="2318" y="1534"/>
                  </a:lnTo>
                  <a:lnTo>
                    <a:pt x="2258" y="1532"/>
                  </a:lnTo>
                  <a:lnTo>
                    <a:pt x="2196" y="1528"/>
                  </a:lnTo>
                  <a:lnTo>
                    <a:pt x="2196" y="1528"/>
                  </a:lnTo>
                  <a:lnTo>
                    <a:pt x="2262" y="1520"/>
                  </a:lnTo>
                  <a:lnTo>
                    <a:pt x="2262" y="1520"/>
                  </a:lnTo>
                  <a:lnTo>
                    <a:pt x="2156" y="1508"/>
                  </a:lnTo>
                  <a:lnTo>
                    <a:pt x="2156" y="1508"/>
                  </a:lnTo>
                  <a:lnTo>
                    <a:pt x="2218" y="1504"/>
                  </a:lnTo>
                  <a:lnTo>
                    <a:pt x="2280" y="1498"/>
                  </a:lnTo>
                  <a:lnTo>
                    <a:pt x="2272" y="1478"/>
                  </a:lnTo>
                  <a:lnTo>
                    <a:pt x="2230" y="1476"/>
                  </a:lnTo>
                  <a:lnTo>
                    <a:pt x="2230" y="1476"/>
                  </a:lnTo>
                  <a:lnTo>
                    <a:pt x="2158" y="1488"/>
                  </a:lnTo>
                  <a:lnTo>
                    <a:pt x="2084" y="1502"/>
                  </a:lnTo>
                  <a:lnTo>
                    <a:pt x="2084" y="1502"/>
                  </a:lnTo>
                  <a:lnTo>
                    <a:pt x="2048" y="1506"/>
                  </a:lnTo>
                  <a:lnTo>
                    <a:pt x="2012" y="1510"/>
                  </a:lnTo>
                  <a:lnTo>
                    <a:pt x="1976" y="1512"/>
                  </a:lnTo>
                  <a:lnTo>
                    <a:pt x="1942" y="1510"/>
                  </a:lnTo>
                  <a:lnTo>
                    <a:pt x="1942" y="1510"/>
                  </a:lnTo>
                  <a:lnTo>
                    <a:pt x="2000" y="1492"/>
                  </a:lnTo>
                  <a:lnTo>
                    <a:pt x="2060" y="1476"/>
                  </a:lnTo>
                  <a:lnTo>
                    <a:pt x="2060" y="1476"/>
                  </a:lnTo>
                  <a:lnTo>
                    <a:pt x="2186" y="1446"/>
                  </a:lnTo>
                  <a:lnTo>
                    <a:pt x="2250" y="1428"/>
                  </a:lnTo>
                  <a:lnTo>
                    <a:pt x="2316" y="1408"/>
                  </a:lnTo>
                  <a:lnTo>
                    <a:pt x="2342" y="1390"/>
                  </a:lnTo>
                  <a:lnTo>
                    <a:pt x="2342" y="1390"/>
                  </a:lnTo>
                  <a:lnTo>
                    <a:pt x="2252" y="1404"/>
                  </a:lnTo>
                  <a:lnTo>
                    <a:pt x="2206" y="1412"/>
                  </a:lnTo>
                  <a:lnTo>
                    <a:pt x="2162" y="1416"/>
                  </a:lnTo>
                  <a:lnTo>
                    <a:pt x="2162" y="1416"/>
                  </a:lnTo>
                  <a:lnTo>
                    <a:pt x="2118" y="1420"/>
                  </a:lnTo>
                  <a:lnTo>
                    <a:pt x="2076" y="1418"/>
                  </a:lnTo>
                  <a:lnTo>
                    <a:pt x="2036" y="1414"/>
                  </a:lnTo>
                  <a:lnTo>
                    <a:pt x="2016" y="1410"/>
                  </a:lnTo>
                  <a:lnTo>
                    <a:pt x="2000" y="1404"/>
                  </a:lnTo>
                  <a:lnTo>
                    <a:pt x="2000" y="1404"/>
                  </a:lnTo>
                  <a:lnTo>
                    <a:pt x="2022" y="1398"/>
                  </a:lnTo>
                  <a:lnTo>
                    <a:pt x="2022" y="1398"/>
                  </a:lnTo>
                  <a:lnTo>
                    <a:pt x="2078" y="1386"/>
                  </a:lnTo>
                  <a:lnTo>
                    <a:pt x="2132" y="1380"/>
                  </a:lnTo>
                  <a:lnTo>
                    <a:pt x="2184" y="1374"/>
                  </a:lnTo>
                  <a:lnTo>
                    <a:pt x="2236" y="1370"/>
                  </a:lnTo>
                  <a:lnTo>
                    <a:pt x="2236" y="1370"/>
                  </a:lnTo>
                  <a:lnTo>
                    <a:pt x="2290" y="1364"/>
                  </a:lnTo>
                  <a:lnTo>
                    <a:pt x="2344" y="1356"/>
                  </a:lnTo>
                  <a:lnTo>
                    <a:pt x="2370" y="1350"/>
                  </a:lnTo>
                  <a:lnTo>
                    <a:pt x="2398" y="1344"/>
                  </a:lnTo>
                  <a:lnTo>
                    <a:pt x="2426" y="1334"/>
                  </a:lnTo>
                  <a:lnTo>
                    <a:pt x="2454" y="1324"/>
                  </a:lnTo>
                  <a:lnTo>
                    <a:pt x="2466" y="1318"/>
                  </a:lnTo>
                  <a:lnTo>
                    <a:pt x="2466" y="1318"/>
                  </a:lnTo>
                  <a:lnTo>
                    <a:pt x="2432" y="1318"/>
                  </a:lnTo>
                  <a:lnTo>
                    <a:pt x="2396" y="1320"/>
                  </a:lnTo>
                  <a:lnTo>
                    <a:pt x="2318" y="1324"/>
                  </a:lnTo>
                  <a:lnTo>
                    <a:pt x="2318" y="1324"/>
                  </a:lnTo>
                  <a:lnTo>
                    <a:pt x="2240" y="1326"/>
                  </a:lnTo>
                  <a:lnTo>
                    <a:pt x="2204" y="1326"/>
                  </a:lnTo>
                  <a:lnTo>
                    <a:pt x="2172" y="1322"/>
                  </a:lnTo>
                  <a:lnTo>
                    <a:pt x="2172" y="1322"/>
                  </a:lnTo>
                  <a:lnTo>
                    <a:pt x="2358" y="1312"/>
                  </a:lnTo>
                  <a:lnTo>
                    <a:pt x="2542" y="1298"/>
                  </a:lnTo>
                  <a:lnTo>
                    <a:pt x="2556" y="1292"/>
                  </a:lnTo>
                  <a:lnTo>
                    <a:pt x="2556" y="1292"/>
                  </a:lnTo>
                  <a:lnTo>
                    <a:pt x="2978" y="1160"/>
                  </a:lnTo>
                  <a:lnTo>
                    <a:pt x="2978" y="1160"/>
                  </a:lnTo>
                  <a:lnTo>
                    <a:pt x="3058" y="1138"/>
                  </a:lnTo>
                  <a:lnTo>
                    <a:pt x="3140" y="1116"/>
                  </a:lnTo>
                  <a:lnTo>
                    <a:pt x="3140" y="1116"/>
                  </a:lnTo>
                  <a:lnTo>
                    <a:pt x="3300" y="1078"/>
                  </a:lnTo>
                  <a:lnTo>
                    <a:pt x="3300" y="1078"/>
                  </a:lnTo>
                  <a:lnTo>
                    <a:pt x="3380" y="1060"/>
                  </a:lnTo>
                  <a:lnTo>
                    <a:pt x="3460" y="1044"/>
                  </a:lnTo>
                  <a:lnTo>
                    <a:pt x="3540" y="1028"/>
                  </a:lnTo>
                  <a:lnTo>
                    <a:pt x="3620" y="1014"/>
                  </a:lnTo>
                  <a:lnTo>
                    <a:pt x="3620" y="1014"/>
                  </a:lnTo>
                  <a:lnTo>
                    <a:pt x="3434" y="1004"/>
                  </a:lnTo>
                  <a:lnTo>
                    <a:pt x="3434" y="1004"/>
                  </a:lnTo>
                  <a:lnTo>
                    <a:pt x="3452" y="990"/>
                  </a:lnTo>
                  <a:lnTo>
                    <a:pt x="3468" y="978"/>
                  </a:lnTo>
                  <a:lnTo>
                    <a:pt x="3506" y="954"/>
                  </a:lnTo>
                  <a:lnTo>
                    <a:pt x="3544" y="934"/>
                  </a:lnTo>
                  <a:lnTo>
                    <a:pt x="3582" y="914"/>
                  </a:lnTo>
                  <a:lnTo>
                    <a:pt x="3660" y="882"/>
                  </a:lnTo>
                  <a:lnTo>
                    <a:pt x="3698" y="864"/>
                  </a:lnTo>
                  <a:lnTo>
                    <a:pt x="3732" y="848"/>
                  </a:lnTo>
                  <a:lnTo>
                    <a:pt x="3760" y="834"/>
                  </a:lnTo>
                  <a:lnTo>
                    <a:pt x="3760" y="834"/>
                  </a:lnTo>
                  <a:lnTo>
                    <a:pt x="3732" y="830"/>
                  </a:lnTo>
                  <a:lnTo>
                    <a:pt x="3704" y="830"/>
                  </a:lnTo>
                  <a:lnTo>
                    <a:pt x="3648" y="830"/>
                  </a:lnTo>
                  <a:lnTo>
                    <a:pt x="3588" y="832"/>
                  </a:lnTo>
                  <a:lnTo>
                    <a:pt x="3530" y="838"/>
                  </a:lnTo>
                  <a:lnTo>
                    <a:pt x="3412" y="850"/>
                  </a:lnTo>
                  <a:lnTo>
                    <a:pt x="3356" y="856"/>
                  </a:lnTo>
                  <a:lnTo>
                    <a:pt x="3302" y="860"/>
                  </a:lnTo>
                  <a:lnTo>
                    <a:pt x="3302" y="860"/>
                  </a:lnTo>
                  <a:lnTo>
                    <a:pt x="3336" y="852"/>
                  </a:lnTo>
                  <a:lnTo>
                    <a:pt x="3370" y="846"/>
                  </a:lnTo>
                  <a:lnTo>
                    <a:pt x="3438" y="836"/>
                  </a:lnTo>
                  <a:lnTo>
                    <a:pt x="3474" y="832"/>
                  </a:lnTo>
                  <a:lnTo>
                    <a:pt x="3510" y="826"/>
                  </a:lnTo>
                  <a:lnTo>
                    <a:pt x="3546" y="818"/>
                  </a:lnTo>
                  <a:lnTo>
                    <a:pt x="3584" y="806"/>
                  </a:lnTo>
                  <a:lnTo>
                    <a:pt x="3550" y="802"/>
                  </a:lnTo>
                  <a:lnTo>
                    <a:pt x="3550" y="802"/>
                  </a:lnTo>
                  <a:lnTo>
                    <a:pt x="3586" y="792"/>
                  </a:lnTo>
                  <a:lnTo>
                    <a:pt x="3622" y="786"/>
                  </a:lnTo>
                  <a:lnTo>
                    <a:pt x="3658" y="778"/>
                  </a:lnTo>
                  <a:lnTo>
                    <a:pt x="3692" y="774"/>
                  </a:lnTo>
                  <a:lnTo>
                    <a:pt x="3760" y="768"/>
                  </a:lnTo>
                  <a:lnTo>
                    <a:pt x="3828" y="764"/>
                  </a:lnTo>
                  <a:lnTo>
                    <a:pt x="3828" y="764"/>
                  </a:lnTo>
                  <a:lnTo>
                    <a:pt x="3856" y="734"/>
                  </a:lnTo>
                  <a:lnTo>
                    <a:pt x="3886" y="706"/>
                  </a:lnTo>
                  <a:lnTo>
                    <a:pt x="3918" y="676"/>
                  </a:lnTo>
                  <a:lnTo>
                    <a:pt x="3950" y="650"/>
                  </a:lnTo>
                  <a:lnTo>
                    <a:pt x="3986" y="626"/>
                  </a:lnTo>
                  <a:lnTo>
                    <a:pt x="4022" y="604"/>
                  </a:lnTo>
                  <a:lnTo>
                    <a:pt x="4060" y="584"/>
                  </a:lnTo>
                  <a:lnTo>
                    <a:pt x="4100" y="570"/>
                  </a:lnTo>
                  <a:lnTo>
                    <a:pt x="4154" y="556"/>
                  </a:lnTo>
                  <a:close/>
                  <a:moveTo>
                    <a:pt x="942" y="1106"/>
                  </a:moveTo>
                  <a:lnTo>
                    <a:pt x="942" y="1106"/>
                  </a:lnTo>
                  <a:lnTo>
                    <a:pt x="956" y="1110"/>
                  </a:lnTo>
                  <a:lnTo>
                    <a:pt x="956" y="1110"/>
                  </a:lnTo>
                  <a:lnTo>
                    <a:pt x="942" y="1106"/>
                  </a:lnTo>
                  <a:lnTo>
                    <a:pt x="942" y="1106"/>
                  </a:lnTo>
                  <a:close/>
                  <a:moveTo>
                    <a:pt x="1566" y="1766"/>
                  </a:moveTo>
                  <a:lnTo>
                    <a:pt x="1566" y="1766"/>
                  </a:lnTo>
                  <a:lnTo>
                    <a:pt x="1598" y="1770"/>
                  </a:lnTo>
                  <a:lnTo>
                    <a:pt x="1598" y="1770"/>
                  </a:lnTo>
                  <a:lnTo>
                    <a:pt x="1566" y="1766"/>
                  </a:lnTo>
                  <a:lnTo>
                    <a:pt x="1566" y="1766"/>
                  </a:lnTo>
                  <a:close/>
                  <a:moveTo>
                    <a:pt x="1606" y="1782"/>
                  </a:moveTo>
                  <a:lnTo>
                    <a:pt x="1606" y="1782"/>
                  </a:lnTo>
                  <a:lnTo>
                    <a:pt x="1690" y="1790"/>
                  </a:lnTo>
                  <a:lnTo>
                    <a:pt x="1772" y="1794"/>
                  </a:lnTo>
                  <a:lnTo>
                    <a:pt x="1772" y="1794"/>
                  </a:lnTo>
                  <a:lnTo>
                    <a:pt x="1862" y="1802"/>
                  </a:lnTo>
                  <a:lnTo>
                    <a:pt x="1950" y="1806"/>
                  </a:lnTo>
                  <a:lnTo>
                    <a:pt x="1950" y="1806"/>
                  </a:lnTo>
                  <a:lnTo>
                    <a:pt x="1906" y="1810"/>
                  </a:lnTo>
                  <a:lnTo>
                    <a:pt x="1860" y="1814"/>
                  </a:lnTo>
                  <a:lnTo>
                    <a:pt x="1814" y="1816"/>
                  </a:lnTo>
                  <a:lnTo>
                    <a:pt x="1768" y="1816"/>
                  </a:lnTo>
                  <a:lnTo>
                    <a:pt x="1768" y="1816"/>
                  </a:lnTo>
                  <a:lnTo>
                    <a:pt x="1724" y="1812"/>
                  </a:lnTo>
                  <a:lnTo>
                    <a:pt x="1682" y="1806"/>
                  </a:lnTo>
                  <a:lnTo>
                    <a:pt x="1642" y="1796"/>
                  </a:lnTo>
                  <a:lnTo>
                    <a:pt x="1624" y="1790"/>
                  </a:lnTo>
                  <a:lnTo>
                    <a:pt x="1606" y="1782"/>
                  </a:lnTo>
                  <a:lnTo>
                    <a:pt x="1606" y="178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 dirty="0"/>
            </a:p>
          </p:txBody>
        </p:sp>
      </p:grp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7504"/>
            <a:ext cx="8229600" cy="139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 dirty="0"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8229600" cy="483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2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42950" indent="-285750" algn="l" rtl="0">
              <a:spcBef>
                <a:spcPts val="480"/>
              </a:spcBef>
              <a:buClr>
                <a:schemeClr val="dk2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143000" indent="-228600" algn="l" rtl="0">
              <a:spcBef>
                <a:spcPts val="480"/>
              </a:spcBef>
              <a:buClr>
                <a:schemeClr val="dk2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600200" indent="-228600" algn="l" rtl="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0574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5146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971800" indent="-228600" algn="l" rtl="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4290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8862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skoulis@cs.uoi.g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1.xml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10" Type="http://schemas.openxmlformats.org/officeDocument/2006/relationships/chart" Target="../charts/chart9.xml"/><Relationship Id="rId4" Type="http://schemas.openxmlformats.org/officeDocument/2006/relationships/chart" Target="../charts/chart3.xml"/><Relationship Id="rId9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chart" Target="../charts/chart10.xml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3.xml"/><Relationship Id="rId11" Type="http://schemas.openxmlformats.org/officeDocument/2006/relationships/chart" Target="../charts/chart18.xml"/><Relationship Id="rId5" Type="http://schemas.openxmlformats.org/officeDocument/2006/relationships/chart" Target="../charts/chart12.xml"/><Relationship Id="rId10" Type="http://schemas.openxmlformats.org/officeDocument/2006/relationships/chart" Target="../charts/chart17.xml"/><Relationship Id="rId4" Type="http://schemas.openxmlformats.org/officeDocument/2006/relationships/chart" Target="../charts/chart11.xml"/><Relationship Id="rId9" Type="http://schemas.openxmlformats.org/officeDocument/2006/relationships/chart" Target="../charts/char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6.xml"/><Relationship Id="rId3" Type="http://schemas.openxmlformats.org/officeDocument/2006/relationships/chart" Target="../charts/chart21.xml"/><Relationship Id="rId7" Type="http://schemas.openxmlformats.org/officeDocument/2006/relationships/chart" Target="../charts/chart2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10" Type="http://schemas.openxmlformats.org/officeDocument/2006/relationships/chart" Target="../charts/chart28.xml"/><Relationship Id="rId4" Type="http://schemas.openxmlformats.org/officeDocument/2006/relationships/chart" Target="../charts/chart22.xml"/><Relationship Id="rId9" Type="http://schemas.openxmlformats.org/officeDocument/2006/relationships/chart" Target="../charts/chart2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4.xml"/><Relationship Id="rId3" Type="http://schemas.openxmlformats.org/officeDocument/2006/relationships/chart" Target="../charts/chart29.xml"/><Relationship Id="rId7" Type="http://schemas.openxmlformats.org/officeDocument/2006/relationships/chart" Target="../charts/chart3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2.xml"/><Relationship Id="rId5" Type="http://schemas.openxmlformats.org/officeDocument/2006/relationships/chart" Target="../charts/chart31.xml"/><Relationship Id="rId10" Type="http://schemas.openxmlformats.org/officeDocument/2006/relationships/chart" Target="../charts/chart36.xml"/><Relationship Id="rId4" Type="http://schemas.openxmlformats.org/officeDocument/2006/relationships/chart" Target="../charts/chart30.xml"/><Relationship Id="rId9" Type="http://schemas.openxmlformats.org/officeDocument/2006/relationships/chart" Target="../charts/char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9.xml"/><Relationship Id="rId4" Type="http://schemas.openxmlformats.org/officeDocument/2006/relationships/chart" Target="../charts/chart3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7.xml"/><Relationship Id="rId3" Type="http://schemas.openxmlformats.org/officeDocument/2006/relationships/chart" Target="../charts/chart42.xml"/><Relationship Id="rId7" Type="http://schemas.openxmlformats.org/officeDocument/2006/relationships/chart" Target="../charts/chart4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5.xml"/><Relationship Id="rId5" Type="http://schemas.openxmlformats.org/officeDocument/2006/relationships/chart" Target="../charts/chart44.xml"/><Relationship Id="rId10" Type="http://schemas.openxmlformats.org/officeDocument/2006/relationships/chart" Target="../charts/chart49.xml"/><Relationship Id="rId4" Type="http://schemas.openxmlformats.org/officeDocument/2006/relationships/chart" Target="../charts/chart43.xml"/><Relationship Id="rId9" Type="http://schemas.openxmlformats.org/officeDocument/2006/relationships/chart" Target="../charts/chart4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5.xml"/><Relationship Id="rId3" Type="http://schemas.openxmlformats.org/officeDocument/2006/relationships/chart" Target="../charts/chart50.xml"/><Relationship Id="rId7" Type="http://schemas.openxmlformats.org/officeDocument/2006/relationships/chart" Target="../charts/chart5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3.xml"/><Relationship Id="rId5" Type="http://schemas.openxmlformats.org/officeDocument/2006/relationships/chart" Target="../charts/chart52.xml"/><Relationship Id="rId10" Type="http://schemas.openxmlformats.org/officeDocument/2006/relationships/chart" Target="../charts/chart57.xml"/><Relationship Id="rId4" Type="http://schemas.openxmlformats.org/officeDocument/2006/relationships/chart" Target="../charts/chart51.xml"/><Relationship Id="rId9" Type="http://schemas.openxmlformats.org/officeDocument/2006/relationships/chart" Target="../charts/chart5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0.xml"/><Relationship Id="rId4" Type="http://schemas.openxmlformats.org/officeDocument/2006/relationships/chart" Target="../charts/chart5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chart" Target="../charts/chart6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chart" Target="../charts/chart61.x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8.xml"/><Relationship Id="rId3" Type="http://schemas.openxmlformats.org/officeDocument/2006/relationships/chart" Target="../charts/chart63.xml"/><Relationship Id="rId7" Type="http://schemas.openxmlformats.org/officeDocument/2006/relationships/chart" Target="../charts/chart67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6.xml"/><Relationship Id="rId5" Type="http://schemas.openxmlformats.org/officeDocument/2006/relationships/chart" Target="../charts/chart65.xml"/><Relationship Id="rId10" Type="http://schemas.openxmlformats.org/officeDocument/2006/relationships/chart" Target="../charts/chart70.xml"/><Relationship Id="rId4" Type="http://schemas.openxmlformats.org/officeDocument/2006/relationships/chart" Target="../charts/chart64.xml"/><Relationship Id="rId9" Type="http://schemas.openxmlformats.org/officeDocument/2006/relationships/chart" Target="../charts/chart69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6.xml"/><Relationship Id="rId3" Type="http://schemas.openxmlformats.org/officeDocument/2006/relationships/chart" Target="../charts/chart71.xml"/><Relationship Id="rId7" Type="http://schemas.openxmlformats.org/officeDocument/2006/relationships/chart" Target="../charts/chart75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4.xml"/><Relationship Id="rId5" Type="http://schemas.openxmlformats.org/officeDocument/2006/relationships/chart" Target="../charts/chart73.xml"/><Relationship Id="rId10" Type="http://schemas.openxmlformats.org/officeDocument/2006/relationships/chart" Target="../charts/chart78.xml"/><Relationship Id="rId4" Type="http://schemas.openxmlformats.org/officeDocument/2006/relationships/chart" Target="../charts/chart72.xml"/><Relationship Id="rId9" Type="http://schemas.openxmlformats.org/officeDocument/2006/relationships/chart" Target="../charts/chart7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685800" y="2402032"/>
            <a:ext cx="7772400" cy="1415742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 sz="4000" dirty="0">
                <a:latin typeface="Calibri"/>
                <a:ea typeface="Calibri"/>
                <a:cs typeface="Calibri"/>
                <a:sym typeface="Calibri"/>
              </a:rPr>
              <a:t>Analysis of Schema Evolution for Databases in Open-Source Software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subTitle" idx="1"/>
          </p:nvPr>
        </p:nvSpPr>
        <p:spPr>
          <a:xfrm>
            <a:off x="451950" y="4060575"/>
            <a:ext cx="8240100" cy="2497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MSc Thesis - Ioannis Skoulis</a:t>
            </a:r>
          </a:p>
          <a:p>
            <a:pPr lvl="0" rtl="0">
              <a:buNone/>
            </a:pP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en" sz="20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iskoulis@cs.uoi.gr</a:t>
            </a: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&gt;</a:t>
            </a:r>
          </a:p>
          <a:p>
            <a:endParaRPr dirty="0"/>
          </a:p>
          <a:p>
            <a:endParaRPr dirty="0"/>
          </a:p>
          <a:p>
            <a:pPr lvl="0" rtl="0">
              <a:buNone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Department of Computer Science and Engineering</a:t>
            </a:r>
            <a:br>
              <a:rPr lang="en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University of Ioannina, Greece</a:t>
            </a:r>
            <a:br>
              <a:rPr lang="en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September 2013</a:t>
            </a:r>
          </a:p>
        </p:txBody>
      </p:sp>
      <p:pic>
        <p:nvPicPr>
          <p:cNvPr id="130051" name="Picture 3" descr="C:\Users\giskou\Downloads\evoluti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0503" y="0"/>
            <a:ext cx="5502994" cy="26133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8229600" cy="4837499"/>
          </a:xfrm>
          <a:prstGeom prst="rect">
            <a:avLst/>
          </a:prstGeom>
        </p:spPr>
        <p:txBody>
          <a:bodyPr lIns="91425" tIns="91425" rIns="91425" bIns="91425" anchor="t" anchorCtr="0">
            <a:normAutofit lnSpcReduction="10000"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I.  Continuing change</a:t>
            </a:r>
          </a:p>
          <a:p>
            <a:pPr marL="457200" lvl="0" indent="0" rtl="0">
              <a:buNone/>
            </a:pP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2000" i="1" dirty="0">
                <a:latin typeface="Calibri"/>
                <a:ea typeface="Calibri"/>
                <a:cs typeface="Calibri"/>
                <a:sym typeface="Calibri"/>
              </a:rPr>
              <a:t>An E-Type system must be continually adapted or else it becomes progressively less satisfactory</a:t>
            </a: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.”</a:t>
            </a:r>
          </a:p>
          <a:p>
            <a:pPr marL="0" lvl="0" indent="0" rtl="0">
              <a:spcBef>
                <a:spcPts val="1000"/>
              </a:spcBef>
              <a:buNone/>
            </a:pPr>
            <a:r>
              <a:rPr lang="en" sz="2400" dirty="0" smtClean="0">
                <a:latin typeface="Calibri"/>
                <a:ea typeface="Calibri"/>
                <a:cs typeface="Calibri"/>
                <a:sym typeface="Calibri"/>
              </a:rPr>
              <a:t>II</a:t>
            </a: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.  Increasing Complexity</a:t>
            </a:r>
          </a:p>
          <a:p>
            <a:pPr marL="457200" lvl="0" indent="0" rtl="0">
              <a:buNone/>
            </a:pPr>
            <a:r>
              <a:rPr lang="en" sz="2000" i="1" dirty="0">
                <a:latin typeface="Calibri"/>
                <a:ea typeface="Calibri"/>
                <a:cs typeface="Calibri"/>
                <a:sym typeface="Calibri"/>
              </a:rPr>
              <a:t>“As an E-type system is changed its complexity increases and becomes more difficult to evolve unless work is done to maintain </a:t>
            </a:r>
            <a:r>
              <a:rPr lang="en" sz="2000" i="1" dirty="0" smtClean="0"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" sz="2000" i="1" dirty="0">
                <a:latin typeface="Calibri"/>
                <a:ea typeface="Calibri"/>
                <a:cs typeface="Calibri"/>
                <a:sym typeface="Calibri"/>
              </a:rPr>
              <a:t>reduce the complexity</a:t>
            </a:r>
            <a:r>
              <a:rPr lang="en" sz="2000" i="1" dirty="0" smtClean="0">
                <a:latin typeface="Calibri"/>
                <a:ea typeface="Calibri"/>
                <a:cs typeface="Calibri"/>
                <a:sym typeface="Calibri"/>
              </a:rPr>
              <a:t>.”</a:t>
            </a:r>
          </a:p>
          <a:p>
            <a:pPr marL="0" lvl="0" indent="0">
              <a:buNone/>
            </a:pPr>
            <a:r>
              <a:rPr lang="en-US" sz="2400" dirty="0" smtClean="0">
                <a:latin typeface="Calibri" pitchFamily="34" charset="0"/>
                <a:ea typeface="Calibri"/>
                <a:cs typeface="Calibri"/>
                <a:sym typeface="Calibri"/>
              </a:rPr>
              <a:t>III.  Self Regulation</a:t>
            </a:r>
          </a:p>
          <a:p>
            <a:pPr marL="457200" lvl="0" indent="0">
              <a:buNone/>
            </a:pPr>
            <a:r>
              <a:rPr lang="en-US" sz="2000" i="1" dirty="0" smtClean="0">
                <a:latin typeface="Calibri" pitchFamily="34" charset="0"/>
                <a:ea typeface="Calibri"/>
                <a:cs typeface="Calibri"/>
                <a:sym typeface="Calibri"/>
              </a:rPr>
              <a:t>“Global E-type systems evolution is feedback regulated.”</a:t>
            </a:r>
          </a:p>
          <a:p>
            <a:pPr marL="0" lvl="0" indent="0">
              <a:spcBef>
                <a:spcPts val="1000"/>
              </a:spcBef>
              <a:buNone/>
            </a:pPr>
            <a:r>
              <a:rPr lang="en-US" sz="2400" dirty="0" smtClean="0">
                <a:latin typeface="Calibri" pitchFamily="34" charset="0"/>
                <a:ea typeface="Calibri"/>
                <a:cs typeface="Calibri"/>
                <a:sym typeface="Calibri"/>
              </a:rPr>
              <a:t>IV.  Conservation of Organizational Stability</a:t>
            </a:r>
          </a:p>
          <a:p>
            <a:pPr marL="457200" lvl="0" indent="0">
              <a:buNone/>
            </a:pPr>
            <a:r>
              <a:rPr lang="en-US" sz="2000" i="1" dirty="0" smtClean="0">
                <a:latin typeface="Calibri" pitchFamily="34" charset="0"/>
                <a:ea typeface="Calibri"/>
                <a:cs typeface="Calibri"/>
                <a:sym typeface="Calibri"/>
              </a:rPr>
              <a:t>“The work rate of an organization evolving an E-type software system tends to be constant over the operational lifetime of that system or phases of that lifetime.”</a:t>
            </a:r>
            <a:endParaRPr lang="en" sz="2000" i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95536" y="207504"/>
            <a:ext cx="8229600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Laws on Software Evolution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395536" y="207504"/>
            <a:ext cx="8229600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Laws on Software Evolution</a:t>
            </a:r>
            <a:endParaRPr dirty="0"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8229600" cy="4837499"/>
          </a:xfrm>
          <a:prstGeom prst="rect">
            <a:avLst/>
          </a:prstGeom>
        </p:spPr>
        <p:txBody>
          <a:bodyPr lIns="91425" tIns="91425" rIns="91425" bIns="91425" anchor="t" anchorCtr="0">
            <a:normAutofit lnSpcReduction="10000"/>
          </a:bodyPr>
          <a:lstStyle/>
          <a:p>
            <a:pPr marL="0" lvl="0" indent="0">
              <a:buNone/>
            </a:pPr>
            <a:r>
              <a:rPr lang="en-US" sz="2400" dirty="0" smtClean="0">
                <a:latin typeface="Calibri" pitchFamily="34" charset="0"/>
                <a:ea typeface="Calibri"/>
                <a:cs typeface="Calibri"/>
                <a:sym typeface="Calibri"/>
              </a:rPr>
              <a:t>V.  Conservation of Familiarity</a:t>
            </a:r>
          </a:p>
          <a:p>
            <a:pPr marL="457200" lvl="0" indent="0">
              <a:buNone/>
            </a:pPr>
            <a:r>
              <a:rPr lang="en-US" sz="2000" i="1" dirty="0" smtClean="0">
                <a:latin typeface="Calibri" pitchFamily="34" charset="0"/>
                <a:ea typeface="Calibri"/>
                <a:cs typeface="Calibri"/>
                <a:sym typeface="Calibri"/>
              </a:rPr>
              <a:t>“In general, the incremental growth of E-type systems is constrained by the need to maintain familiarity.”</a:t>
            </a:r>
          </a:p>
          <a:p>
            <a:pPr marL="0" lvl="0" indent="0">
              <a:spcBef>
                <a:spcPts val="1000"/>
              </a:spcBef>
              <a:buNone/>
            </a:pPr>
            <a:r>
              <a:rPr lang="en-US" sz="2400" dirty="0" smtClean="0">
                <a:latin typeface="Calibri" pitchFamily="34" charset="0"/>
                <a:ea typeface="Calibri"/>
                <a:cs typeface="Calibri"/>
                <a:sym typeface="Calibri"/>
              </a:rPr>
              <a:t>VI.  Continuing Growth</a:t>
            </a:r>
          </a:p>
          <a:p>
            <a:pPr marL="457200" lvl="0" indent="0">
              <a:buNone/>
            </a:pPr>
            <a:r>
              <a:rPr lang="en-US" sz="2000" i="1" dirty="0" smtClean="0">
                <a:latin typeface="Calibri" pitchFamily="34" charset="0"/>
                <a:ea typeface="Calibri"/>
                <a:cs typeface="Calibri"/>
                <a:sym typeface="Calibri"/>
              </a:rPr>
              <a:t>“The functional capacity of E-type systems must be continually enhanced to maintain user satisfaction over system lifetime.”</a:t>
            </a:r>
          </a:p>
          <a:p>
            <a:pPr marL="0" lvl="0" indent="0">
              <a:buNone/>
            </a:pPr>
            <a:r>
              <a:rPr lang="en-US" sz="2400" dirty="0" smtClean="0">
                <a:latin typeface="Calibri" pitchFamily="34" charset="0"/>
                <a:ea typeface="Calibri"/>
                <a:cs typeface="Calibri"/>
                <a:sym typeface="Calibri"/>
              </a:rPr>
              <a:t>VII.  Declining Quality</a:t>
            </a:r>
          </a:p>
          <a:p>
            <a:pPr marL="457200" lvl="0" indent="0">
              <a:buNone/>
            </a:pPr>
            <a:r>
              <a:rPr lang="en-US" sz="2000" i="1" dirty="0" smtClean="0">
                <a:latin typeface="Calibri" pitchFamily="34" charset="0"/>
                <a:ea typeface="Calibri"/>
                <a:cs typeface="Calibri"/>
                <a:sym typeface="Calibri"/>
              </a:rPr>
              <a:t>“Unless rigorously adapted and evolved to take into account changes in the operational environment, the quality of an E-type system will appear to be declining.”</a:t>
            </a:r>
          </a:p>
          <a:p>
            <a:pPr marL="0" lvl="0" indent="0">
              <a:spcBef>
                <a:spcPts val="1000"/>
              </a:spcBef>
              <a:buNone/>
            </a:pPr>
            <a:r>
              <a:rPr lang="en-US" sz="2400" dirty="0" smtClean="0">
                <a:latin typeface="Calibri" pitchFamily="34" charset="0"/>
                <a:ea typeface="Calibri"/>
                <a:cs typeface="Calibri"/>
                <a:sym typeface="Calibri"/>
              </a:rPr>
              <a:t>VIII.  Feedback System</a:t>
            </a:r>
          </a:p>
          <a:p>
            <a:pPr marL="457200" lvl="0" indent="0">
              <a:buNone/>
            </a:pPr>
            <a:r>
              <a:rPr lang="en-US" sz="2000" i="1" dirty="0" smtClean="0">
                <a:latin typeface="Calibri" pitchFamily="34" charset="0"/>
                <a:ea typeface="Calibri"/>
                <a:cs typeface="Calibri"/>
                <a:sym typeface="Calibri"/>
              </a:rPr>
              <a:t>“E-type evolution process are multi-level, multi-loop, multi-agent feedback systems.”</a:t>
            </a:r>
            <a:endParaRPr lang="en-US" sz="2000" i="1" dirty="0" smtClean="0">
              <a:latin typeface="Calibri" pitchFamily="34" charset="0"/>
            </a:endParaRPr>
          </a:p>
          <a:p>
            <a:pPr marL="457200" lvl="0" indent="0">
              <a:buNone/>
            </a:pPr>
            <a:endParaRPr lang="en-US" sz="2000" i="1" dirty="0" smtClean="0">
              <a:latin typeface="Calibri" pitchFamily="34" charset="0"/>
              <a:ea typeface="Calibri"/>
              <a:cs typeface="Calibri"/>
              <a:sym typeface="Calibri"/>
            </a:endParaRPr>
          </a:p>
          <a:p>
            <a:pPr>
              <a:buNone/>
            </a:pPr>
            <a:endParaRPr sz="2400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95536" y="207504"/>
            <a:ext cx="8229600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Roadmap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8229600" cy="4837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15000"/>
              </a:lnSpc>
              <a:buClr>
                <a:schemeClr val="dk2"/>
              </a:buClr>
              <a:buSzPct val="100000"/>
              <a:buFont typeface="Calibri"/>
              <a:buChar char="●"/>
            </a:pPr>
            <a:r>
              <a:rPr lang="en" dirty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The Laws of Software Evolution</a:t>
            </a:r>
          </a:p>
          <a:p>
            <a:pPr marL="457200" lvl="0" indent="-419100" rtl="0">
              <a:lnSpc>
                <a:spcPct val="115000"/>
              </a:lnSpc>
              <a:buClr>
                <a:schemeClr val="dk2"/>
              </a:buClr>
              <a:buSzPct val="100000"/>
              <a:buFont typeface="Calibri"/>
              <a:buChar char="●"/>
            </a:pPr>
            <a:r>
              <a:rPr lang="en" u="sng" dirty="0">
                <a:latin typeface="Calibri"/>
                <a:ea typeface="Calibri"/>
                <a:cs typeface="Calibri"/>
                <a:sym typeface="Calibri"/>
              </a:rPr>
              <a:t>Experimental </a:t>
            </a:r>
            <a:r>
              <a:rPr lang="en" u="sng" dirty="0" smtClean="0">
                <a:latin typeface="Calibri"/>
                <a:ea typeface="Calibri"/>
                <a:cs typeface="Calibri"/>
                <a:sym typeface="Calibri"/>
              </a:rPr>
              <a:t>Setup</a:t>
            </a:r>
          </a:p>
          <a:p>
            <a:pPr marL="457200" lvl="0" indent="-419100">
              <a:lnSpc>
                <a:spcPct val="115000"/>
              </a:lnSpc>
              <a:buSzPct val="100000"/>
              <a:buFont typeface="Calibri"/>
              <a:buChar char="●"/>
            </a:pPr>
            <a:r>
              <a:rPr lang="en" dirty="0" smtClean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Adapting the Laws for Schema Evolution</a:t>
            </a:r>
          </a:p>
          <a:p>
            <a:pPr marL="457200" lvl="0" indent="-419100" rtl="0">
              <a:lnSpc>
                <a:spcPct val="115000"/>
              </a:lnSpc>
              <a:buClr>
                <a:schemeClr val="dk2"/>
              </a:buClr>
              <a:buSzPct val="100000"/>
              <a:buFont typeface="Calibri"/>
              <a:buChar char="●"/>
            </a:pPr>
            <a:r>
              <a:rPr lang="en" dirty="0" smtClean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 lang="en" dirty="0">
              <a:solidFill>
                <a:schemeClr val="bg1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95536" y="207504"/>
            <a:ext cx="8229600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Experimental Setup</a:t>
            </a:r>
            <a:endParaRPr lang="en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419100">
              <a:lnSpc>
                <a:spcPct val="115000"/>
              </a:lnSpc>
              <a:buSzPct val="100000"/>
              <a:buNone/>
            </a:pPr>
            <a:r>
              <a:rPr lang="en-US" dirty="0" smtClean="0">
                <a:latin typeface="Calibri" pitchFamily="34" charset="0"/>
              </a:rPr>
              <a:t>For each dataset:</a:t>
            </a:r>
            <a:endParaRPr lang="en-US" dirty="0">
              <a:latin typeface="Calibri" pitchFamily="34" charset="0"/>
            </a:endParaRPr>
          </a:p>
          <a:p>
            <a:pPr marL="457200" lvl="0" indent="-419100">
              <a:lnSpc>
                <a:spcPct val="115000"/>
              </a:lnSpc>
              <a:buSzPct val="100000"/>
              <a:buFont typeface="Calibri"/>
              <a:buChar char="●"/>
            </a:pPr>
            <a:r>
              <a:rPr lang="en-US" dirty="0" smtClean="0">
                <a:latin typeface="Calibri" pitchFamily="34" charset="0"/>
              </a:rPr>
              <a:t>We gathered DDL files from public repos</a:t>
            </a:r>
          </a:p>
          <a:p>
            <a:pPr marL="457200" lvl="0" indent="-419100">
              <a:lnSpc>
                <a:spcPct val="115000"/>
              </a:lnSpc>
              <a:buSzPct val="100000"/>
              <a:buFont typeface="Calibri"/>
              <a:buChar char="●"/>
            </a:pPr>
            <a:r>
              <a:rPr lang="en-US" dirty="0" smtClean="0">
                <a:latin typeface="Calibri" pitchFamily="34" charset="0"/>
              </a:rPr>
              <a:t>We collected all commits of the database at the time of the trunk/master branch</a:t>
            </a:r>
          </a:p>
          <a:p>
            <a:pPr marL="457200" lvl="0" indent="-419100">
              <a:lnSpc>
                <a:spcPct val="115000"/>
              </a:lnSpc>
              <a:buSzPct val="100000"/>
              <a:buFont typeface="Calibri"/>
              <a:buChar char="●"/>
            </a:pPr>
            <a:r>
              <a:rPr lang="en-US" dirty="0" smtClean="0">
                <a:latin typeface="Calibri" pitchFamily="34" charset="0"/>
              </a:rPr>
              <a:t>We ignored all other branches</a:t>
            </a:r>
          </a:p>
          <a:p>
            <a:pPr marL="457200" lvl="0" indent="-419100">
              <a:lnSpc>
                <a:spcPct val="115000"/>
              </a:lnSpc>
              <a:buSzPct val="100000"/>
              <a:buFont typeface="Calibri"/>
              <a:buChar char="●"/>
            </a:pPr>
            <a:r>
              <a:rPr lang="en-US" dirty="0" smtClean="0">
                <a:latin typeface="Calibri" pitchFamily="34" charset="0"/>
              </a:rPr>
              <a:t>We ignored commits of other modules of the project</a:t>
            </a:r>
          </a:p>
          <a:p>
            <a:pPr marL="457200" lvl="0" indent="-419100">
              <a:lnSpc>
                <a:spcPct val="115000"/>
              </a:lnSpc>
              <a:buSzPct val="100000"/>
              <a:buFont typeface="Calibri"/>
              <a:buChar char="●"/>
            </a:pPr>
            <a:r>
              <a:rPr lang="en-US" dirty="0" smtClean="0">
                <a:latin typeface="Calibri" pitchFamily="34" charset="0"/>
              </a:rPr>
              <a:t>Focused on MySQL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95536" y="207504"/>
            <a:ext cx="8352928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Hecate: </a:t>
            </a:r>
            <a:r>
              <a:rPr lang="en-US" dirty="0" smtClean="0">
                <a:latin typeface="Calibri" pitchFamily="34" charset="0"/>
              </a:rPr>
              <a:t>SQL schema diff viewer</a:t>
            </a:r>
            <a:endParaRPr lang="en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419100">
              <a:lnSpc>
                <a:spcPct val="115000"/>
              </a:lnSpc>
              <a:buSzPct val="100000"/>
              <a:buFont typeface="Calibri"/>
              <a:buChar char="●"/>
            </a:pP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Parses DDL files</a:t>
            </a:r>
          </a:p>
          <a:p>
            <a:pPr marL="457200" lvl="0" indent="-419100">
              <a:lnSpc>
                <a:spcPct val="115000"/>
              </a:lnSpc>
              <a:buSzPct val="100000"/>
              <a:buFont typeface="Calibri"/>
              <a:buChar char="●"/>
            </a:pPr>
            <a:r>
              <a:rPr lang="en-US" dirty="0" smtClean="0">
                <a:latin typeface="Calibri" pitchFamily="34" charset="0"/>
              </a:rPr>
              <a:t>Creates a model for the parsed SQL elements</a:t>
            </a:r>
          </a:p>
          <a:p>
            <a:pPr marL="457200" lvl="0" indent="-419100">
              <a:lnSpc>
                <a:spcPct val="115000"/>
              </a:lnSpc>
              <a:buSzPct val="100000"/>
              <a:buFont typeface="Calibri"/>
              <a:buChar char="●"/>
            </a:pPr>
            <a:r>
              <a:rPr lang="en-US" dirty="0" smtClean="0">
                <a:latin typeface="Calibri" pitchFamily="34" charset="0"/>
              </a:rPr>
              <a:t>Differentiates two version of the same schema</a:t>
            </a:r>
          </a:p>
          <a:p>
            <a:pPr marL="457200" lvl="0" indent="-419100">
              <a:lnSpc>
                <a:spcPct val="115000"/>
              </a:lnSpc>
              <a:buSzPct val="100000"/>
              <a:buFont typeface="Calibri"/>
              <a:buChar char="●"/>
            </a:pPr>
            <a:r>
              <a:rPr lang="en-US" dirty="0" smtClean="0">
                <a:latin typeface="Calibri" pitchFamily="34" charset="0"/>
              </a:rPr>
              <a:t>Reports on the diff performed with a variety of metrics</a:t>
            </a:r>
          </a:p>
          <a:p>
            <a:pPr marL="457200" lvl="0" indent="-419100">
              <a:lnSpc>
                <a:spcPct val="115000"/>
              </a:lnSpc>
              <a:buSzPct val="100000"/>
              <a:buFont typeface="Calibri"/>
              <a:buChar char="●"/>
            </a:pPr>
            <a:r>
              <a:rPr lang="en-US" dirty="0" smtClean="0">
                <a:latin typeface="Calibri" pitchFamily="34" charset="0"/>
              </a:rPr>
              <a:t>Exports the transitions that occurred in XML format</a:t>
            </a:r>
          </a:p>
          <a:p>
            <a:pPr marL="457200" lvl="0" indent="-419100">
              <a:lnSpc>
                <a:spcPct val="115000"/>
              </a:lnSpc>
              <a:buSzPct val="100000"/>
              <a:buFont typeface="Calibri"/>
              <a:buChar char="●"/>
            </a:pPr>
            <a:endParaRPr lang="el-GR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95536" y="207504"/>
            <a:ext cx="8352928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Datasets</a:t>
            </a:r>
            <a:endParaRPr lang="en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419100">
              <a:lnSpc>
                <a:spcPct val="115000"/>
              </a:lnSpc>
              <a:spcAft>
                <a:spcPts val="600"/>
              </a:spcAft>
              <a:buSzPct val="100000"/>
              <a:buFont typeface="Calibri"/>
              <a:buChar char="●"/>
            </a:pP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Content management Systems</a:t>
            </a:r>
          </a:p>
          <a:p>
            <a:pPr marL="857250" lvl="1" indent="-4191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alibri"/>
              <a:buChar char="●"/>
            </a:pPr>
            <a:r>
              <a:rPr lang="en-US" dirty="0" smtClean="0">
                <a:latin typeface="Calibri"/>
                <a:sym typeface="Calibri"/>
              </a:rPr>
              <a:t>MediaWiki, TYPO3, Coppermine, phpBB, OpenCart</a:t>
            </a:r>
            <a:endParaRPr lang="en-US" dirty="0" smtClean="0">
              <a:latin typeface="Calibri" pitchFamily="34" charset="0"/>
            </a:endParaRPr>
          </a:p>
          <a:p>
            <a:pPr marL="457200" lvl="0" indent="-419100">
              <a:lnSpc>
                <a:spcPct val="115000"/>
              </a:lnSpc>
              <a:spcAft>
                <a:spcPts val="600"/>
              </a:spcAft>
              <a:buSzPct val="100000"/>
              <a:buFont typeface="Calibri"/>
              <a:buChar char="●"/>
            </a:pPr>
            <a:r>
              <a:rPr lang="en-US" dirty="0" smtClean="0">
                <a:latin typeface="Calibri" pitchFamily="34" charset="0"/>
              </a:rPr>
              <a:t>Medical Databases</a:t>
            </a:r>
          </a:p>
          <a:p>
            <a:pPr marL="857250" lvl="1" indent="-4191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alibri"/>
              <a:buChar char="●"/>
            </a:pPr>
            <a:r>
              <a:rPr lang="en-US" dirty="0" smtClean="0">
                <a:latin typeface="Calibri" pitchFamily="34" charset="0"/>
              </a:rPr>
              <a:t>Ensemble, BioSQL</a:t>
            </a:r>
          </a:p>
          <a:p>
            <a:pPr marL="457200" lvl="0" indent="-419100">
              <a:lnSpc>
                <a:spcPct val="115000"/>
              </a:lnSpc>
              <a:spcAft>
                <a:spcPts val="600"/>
              </a:spcAft>
              <a:buSzPct val="100000"/>
              <a:buFont typeface="Calibri"/>
              <a:buChar char="●"/>
            </a:pPr>
            <a:r>
              <a:rPr lang="en-US" dirty="0" smtClean="0">
                <a:latin typeface="Calibri" pitchFamily="34" charset="0"/>
              </a:rPr>
              <a:t>Scientific</a:t>
            </a:r>
          </a:p>
          <a:p>
            <a:pPr marL="857250" lvl="1" indent="-4191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alibri"/>
              <a:buChar char="●"/>
            </a:pPr>
            <a:r>
              <a:rPr lang="en-US" dirty="0" smtClean="0">
                <a:latin typeface="Calibri" pitchFamily="34" charset="0"/>
              </a:rPr>
              <a:t>ATLAS Trigger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95536" y="207504"/>
            <a:ext cx="8229600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Roadmap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8229600" cy="4837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15000"/>
              </a:lnSpc>
              <a:buClr>
                <a:schemeClr val="dk2"/>
              </a:buClr>
              <a:buSzPct val="100000"/>
              <a:buFont typeface="Calibri"/>
              <a:buChar char="●"/>
            </a:pPr>
            <a:r>
              <a:rPr lang="en" dirty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The Laws of Software Evolution</a:t>
            </a:r>
          </a:p>
          <a:p>
            <a:pPr marL="457200" lvl="0" indent="-419100" rtl="0">
              <a:lnSpc>
                <a:spcPct val="115000"/>
              </a:lnSpc>
              <a:buClr>
                <a:schemeClr val="dk2"/>
              </a:buClr>
              <a:buSzPct val="100000"/>
              <a:buFont typeface="Calibri"/>
              <a:buChar char="●"/>
            </a:pPr>
            <a:r>
              <a:rPr lang="en" dirty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Experimental </a:t>
            </a:r>
            <a:r>
              <a:rPr lang="en" dirty="0" smtClean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Setup</a:t>
            </a:r>
          </a:p>
          <a:p>
            <a:pPr marL="457200" lvl="0" indent="-419100" rtl="0">
              <a:lnSpc>
                <a:spcPct val="115000"/>
              </a:lnSpc>
              <a:buClr>
                <a:schemeClr val="dk2"/>
              </a:buClr>
              <a:buSzPct val="100000"/>
              <a:buFont typeface="Calibri"/>
              <a:buChar char="●"/>
            </a:pPr>
            <a:r>
              <a:rPr lang="en" u="sng" dirty="0" smtClean="0">
                <a:latin typeface="Calibri"/>
                <a:ea typeface="Calibri"/>
                <a:cs typeface="Calibri"/>
                <a:sym typeface="Calibri"/>
              </a:rPr>
              <a:t>Adapting the Laws for Schema Evolution</a:t>
            </a:r>
            <a:endParaRPr lang="en" u="sng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rtl="0">
              <a:lnSpc>
                <a:spcPct val="115000"/>
              </a:lnSpc>
              <a:buClr>
                <a:schemeClr val="dk2"/>
              </a:buClr>
              <a:buSzPct val="100000"/>
              <a:buFont typeface="Calibri"/>
              <a:buChar char="●"/>
            </a:pPr>
            <a:r>
              <a:rPr lang="en" dirty="0" smtClean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 lang="en" dirty="0">
              <a:solidFill>
                <a:schemeClr val="bg1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395536" y="207504"/>
            <a:ext cx="8229600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Laws for Schema Evolution</a:t>
            </a:r>
            <a:endParaRPr dirty="0"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1687845"/>
            <a:ext cx="8229600" cy="4837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" sz="2600" dirty="0" smtClean="0">
                <a:latin typeface="Calibri"/>
                <a:ea typeface="Calibri"/>
                <a:cs typeface="Calibri"/>
                <a:sym typeface="Calibri"/>
              </a:rPr>
              <a:t>Three main groups for the Laws:</a:t>
            </a:r>
          </a:p>
          <a:p>
            <a:pPr marL="914400" lvl="0" indent="-419100">
              <a:buSzPct val="100000"/>
              <a:buFont typeface="Calibri"/>
              <a:buChar char="●"/>
            </a:pPr>
            <a:r>
              <a:rPr lang="en" sz="2400" dirty="0" smtClean="0">
                <a:latin typeface="Calibri"/>
                <a:ea typeface="Calibri"/>
                <a:cs typeface="Calibri"/>
                <a:sym typeface="Calibri"/>
              </a:rPr>
              <a:t>Feedback-based System</a:t>
            </a:r>
          </a:p>
          <a:p>
            <a:pPr marL="1314450" lvl="1" indent="-419100">
              <a:spcBef>
                <a:spcPts val="400"/>
              </a:spcBef>
              <a:buFont typeface="Courier New" pitchFamily="49" charset="0"/>
              <a:buChar char="o"/>
            </a:pPr>
            <a:r>
              <a:rPr lang="en" sz="2000" dirty="0" smtClean="0">
                <a:latin typeface="Calibri"/>
                <a:ea typeface="Calibri"/>
                <a:cs typeface="Calibri"/>
                <a:sym typeface="Calibri"/>
              </a:rPr>
              <a:t>I.  Continuing change</a:t>
            </a:r>
          </a:p>
          <a:p>
            <a:pPr marL="1314450" lvl="1" indent="-419100">
              <a:spcBef>
                <a:spcPts val="400"/>
              </a:spcBef>
              <a:buFont typeface="Courier New" pitchFamily="49" charset="0"/>
              <a:buChar char="o"/>
            </a:pPr>
            <a:r>
              <a:rPr lang="en-US" sz="2000" dirty="0" smtClean="0">
                <a:latin typeface="Calibri" pitchFamily="34" charset="0"/>
                <a:ea typeface="Calibri"/>
                <a:cs typeface="Calibri"/>
                <a:sym typeface="Calibri"/>
              </a:rPr>
              <a:t>VIII.  Feedback System</a:t>
            </a:r>
          </a:p>
          <a:p>
            <a:pPr marL="1314450" lvl="1" indent="-419100">
              <a:spcBef>
                <a:spcPts val="400"/>
              </a:spcBef>
              <a:buFont typeface="Courier New" pitchFamily="49" charset="0"/>
              <a:buChar char="o"/>
            </a:pPr>
            <a:r>
              <a:rPr lang="en-US" sz="2000" dirty="0" smtClean="0">
                <a:latin typeface="Calibri" pitchFamily="34" charset="0"/>
                <a:ea typeface="Calibri"/>
                <a:cs typeface="Calibri"/>
                <a:sym typeface="Calibri"/>
              </a:rPr>
              <a:t>III.  Self Regulation</a:t>
            </a:r>
            <a:endParaRPr lang="en" sz="20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19100">
              <a:buSzPct val="100000"/>
              <a:buFont typeface="Calibri"/>
              <a:buChar char="●"/>
            </a:pPr>
            <a:r>
              <a:rPr lang="en" sz="2400" dirty="0" smtClean="0">
                <a:latin typeface="Calibri"/>
                <a:ea typeface="Calibri"/>
                <a:cs typeface="Calibri"/>
                <a:sym typeface="Calibri"/>
              </a:rPr>
              <a:t>Positive feedback</a:t>
            </a:r>
          </a:p>
          <a:p>
            <a:pPr marL="1314450" lvl="1" indent="-419100">
              <a:spcBef>
                <a:spcPts val="400"/>
              </a:spcBef>
              <a:buFont typeface="Courier New" pitchFamily="49" charset="0"/>
              <a:buChar char="o"/>
            </a:pPr>
            <a:r>
              <a:rPr lang="en-US" sz="2000" dirty="0" smtClean="0">
                <a:latin typeface="Calibri" pitchFamily="34" charset="0"/>
                <a:ea typeface="Calibri"/>
                <a:cs typeface="Calibri"/>
                <a:sym typeface="Calibri"/>
              </a:rPr>
              <a:t>VI.  Continuing Growth</a:t>
            </a:r>
          </a:p>
          <a:p>
            <a:pPr marL="1314450" lvl="1" indent="-419100">
              <a:spcBef>
                <a:spcPts val="400"/>
              </a:spcBef>
              <a:buFont typeface="Courier New" pitchFamily="49" charset="0"/>
              <a:buChar char="o"/>
            </a:pPr>
            <a:r>
              <a:rPr lang="en-US" sz="2000" dirty="0" smtClean="0">
                <a:latin typeface="Calibri" pitchFamily="34" charset="0"/>
                <a:ea typeface="Calibri"/>
                <a:cs typeface="Calibri"/>
                <a:sym typeface="Calibri"/>
              </a:rPr>
              <a:t>V.  Conservation of Familiarity</a:t>
            </a:r>
          </a:p>
          <a:p>
            <a:pPr marL="1314450" lvl="1" indent="-419100">
              <a:spcBef>
                <a:spcPts val="400"/>
              </a:spcBef>
              <a:buFont typeface="Courier New" pitchFamily="49" charset="0"/>
              <a:buChar char="o"/>
            </a:pPr>
            <a:r>
              <a:rPr lang="en-US" sz="2000" dirty="0" smtClean="0">
                <a:latin typeface="Calibri" pitchFamily="34" charset="0"/>
                <a:ea typeface="Calibri"/>
                <a:cs typeface="Calibri"/>
                <a:sym typeface="Calibri"/>
              </a:rPr>
              <a:t>IV.  Conservation of Organizational Stability</a:t>
            </a:r>
            <a:endParaRPr lang="en" sz="2000" dirty="0" smtClean="0">
              <a:latin typeface="Calibri" pitchFamily="34" charset="0"/>
              <a:ea typeface="Calibri"/>
              <a:cs typeface="Calibri"/>
              <a:sym typeface="Calibri"/>
            </a:endParaRPr>
          </a:p>
          <a:p>
            <a:pPr marL="914400" lvl="0" indent="-419100">
              <a:buSzPct val="100000"/>
              <a:buFont typeface="Calibri"/>
              <a:buChar char="●"/>
            </a:pPr>
            <a:r>
              <a:rPr lang="en" sz="2400" dirty="0" smtClean="0">
                <a:latin typeface="Calibri"/>
                <a:ea typeface="Calibri"/>
                <a:cs typeface="Calibri"/>
                <a:sym typeface="Calibri"/>
              </a:rPr>
              <a:t>Negative feedback</a:t>
            </a:r>
          </a:p>
          <a:p>
            <a:pPr marL="1314450" lvl="1" indent="-419100">
              <a:buFont typeface="Courier New" pitchFamily="49" charset="0"/>
              <a:buChar char="o"/>
            </a:pPr>
            <a:r>
              <a:rPr lang="en" sz="2000" dirty="0" smtClean="0">
                <a:latin typeface="Calibri" pitchFamily="34" charset="0"/>
                <a:ea typeface="Calibri"/>
                <a:cs typeface="Calibri"/>
                <a:sym typeface="Calibri"/>
              </a:rPr>
              <a:t>II.  Increasing Complexity</a:t>
            </a:r>
          </a:p>
          <a:p>
            <a:pPr marL="1314450" lvl="1" indent="-419100">
              <a:buFont typeface="Courier New" pitchFamily="49" charset="0"/>
              <a:buChar char="o"/>
            </a:pPr>
            <a:r>
              <a:rPr lang="en-US" sz="2000" dirty="0" smtClean="0">
                <a:latin typeface="Calibri" pitchFamily="34" charset="0"/>
                <a:ea typeface="Calibri"/>
                <a:cs typeface="Calibri"/>
                <a:sym typeface="Calibri"/>
              </a:rPr>
              <a:t>VII.  Declining Quality</a:t>
            </a:r>
          </a:p>
          <a:p>
            <a:pPr marL="1314450" lvl="1" indent="-419100">
              <a:buFont typeface="Calibri"/>
              <a:buChar char="●"/>
            </a:pPr>
            <a:endParaRPr lang="en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buNone/>
            </a:pPr>
            <a:endParaRPr lang="en-US" sz="2400" dirty="0" smtClean="0">
              <a:latin typeface="Calibri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8229600" cy="4837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0" rtl="0">
              <a:buNone/>
            </a:pPr>
            <a:endParaRPr lang="en" sz="20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rtl="0">
              <a:buNone/>
            </a:pPr>
            <a:endParaRPr lang="en" sz="20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rtl="0">
              <a:buNone/>
            </a:pPr>
            <a:r>
              <a:rPr lang="en" sz="2000" dirty="0" smtClean="0"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2000" i="1" dirty="0" smtClean="0">
                <a:latin typeface="Calibri"/>
                <a:ea typeface="Calibri"/>
                <a:cs typeface="Calibri"/>
                <a:sym typeface="Calibri"/>
              </a:rPr>
              <a:t>The database schema is continually adapted</a:t>
            </a:r>
            <a:r>
              <a:rPr lang="en" sz="2000" dirty="0" smtClean="0">
                <a:latin typeface="Calibri"/>
                <a:ea typeface="Calibri"/>
                <a:cs typeface="Calibri"/>
                <a:sym typeface="Calibri"/>
              </a:rPr>
              <a:t>.”</a:t>
            </a:r>
            <a:endParaRPr lang="en" sz="2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buNone/>
            </a:pPr>
            <a:r>
              <a:rPr lang="e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Evaluation</a:t>
            </a: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" sz="2000" dirty="0" smtClean="0">
                <a:latin typeface="Calibri"/>
                <a:ea typeface="Calibri"/>
                <a:cs typeface="Calibri"/>
                <a:sym typeface="Calibri"/>
              </a:rPr>
              <a:t>The Database must shows </a:t>
            </a: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signs of evolution as time </a:t>
            </a:r>
            <a:r>
              <a:rPr lang="en" sz="2000" dirty="0" smtClean="0">
                <a:latin typeface="Calibri"/>
                <a:ea typeface="Calibri"/>
                <a:cs typeface="Calibri"/>
                <a:sym typeface="Calibri"/>
              </a:rPr>
              <a:t>passes</a:t>
            </a:r>
          </a:p>
          <a:p>
            <a:pPr marL="0" lvl="0" indent="0" rtl="0">
              <a:buNone/>
            </a:pPr>
            <a:r>
              <a:rPr lang="en" sz="2000" dirty="0" smtClean="0">
                <a:latin typeface="Calibri"/>
                <a:ea typeface="Calibri"/>
                <a:cs typeface="Calibri"/>
                <a:sym typeface="Calibri"/>
              </a:rPr>
              <a:t>Metrics:	heartbeat </a:t>
            </a:r>
            <a:r>
              <a:rPr lang="en" sz="2000" dirty="0">
                <a:latin typeface="Calibri"/>
                <a:ea typeface="Calibri"/>
                <a:cs typeface="Calibri"/>
                <a:sym typeface="Calibri"/>
              </a:rPr>
              <a:t>of changes over time and </a:t>
            </a:r>
            <a:r>
              <a:rPr lang="en" sz="2000" dirty="0" smtClean="0">
                <a:latin typeface="Calibri"/>
                <a:ea typeface="Calibri"/>
                <a:cs typeface="Calibri"/>
                <a:sym typeface="Calibri"/>
              </a:rPr>
              <a:t>version</a:t>
            </a:r>
            <a:endParaRPr lang="en"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95536" y="207504"/>
            <a:ext cx="8229600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I. Continuing change</a:t>
            </a:r>
            <a:endParaRPr lang="en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9952" y="4437112"/>
            <a:ext cx="4248472" cy="561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89" name="Chart 188"/>
          <p:cNvGraphicFramePr/>
          <p:nvPr/>
        </p:nvGraphicFramePr>
        <p:xfrm>
          <a:off x="899592" y="4365104"/>
          <a:ext cx="2627992" cy="1475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0" name="Rectangle 189"/>
          <p:cNvSpPr/>
          <p:nvPr/>
        </p:nvSpPr>
        <p:spPr>
          <a:xfrm>
            <a:off x="4067944" y="5805264"/>
            <a:ext cx="4608512" cy="16561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/>
        </p:nvGraphicFramePr>
        <p:xfrm>
          <a:off x="6048054" y="1124964"/>
          <a:ext cx="2844016" cy="1475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6048054" y="2961995"/>
          <a:ext cx="2844016" cy="1475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5088088" y="4833980"/>
          <a:ext cx="2844016" cy="1475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3168131" y="1124964"/>
          <a:ext cx="2627992" cy="1475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Chart 17"/>
          <p:cNvGraphicFramePr/>
          <p:nvPr/>
        </p:nvGraphicFramePr>
        <p:xfrm>
          <a:off x="3168131" y="2961995"/>
          <a:ext cx="2627992" cy="1475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Chart 18"/>
          <p:cNvGraphicFramePr/>
          <p:nvPr/>
        </p:nvGraphicFramePr>
        <p:xfrm>
          <a:off x="251931" y="1124744"/>
          <a:ext cx="2664269" cy="1475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0" name="Chart 19"/>
          <p:cNvGraphicFramePr/>
          <p:nvPr/>
        </p:nvGraphicFramePr>
        <p:xfrm>
          <a:off x="1211896" y="4833320"/>
          <a:ext cx="2664296" cy="14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1" name="Chart 20"/>
          <p:cNvGraphicFramePr/>
          <p:nvPr/>
        </p:nvGraphicFramePr>
        <p:xfrm>
          <a:off x="251931" y="2961555"/>
          <a:ext cx="2664269" cy="1475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3" name="Shape 159"/>
          <p:cNvSpPr txBox="1">
            <a:spLocks/>
          </p:cNvSpPr>
          <p:nvPr/>
        </p:nvSpPr>
        <p:spPr>
          <a:xfrm>
            <a:off x="395536" y="135496"/>
            <a:ext cx="8229600" cy="91724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/>
            <a:r>
              <a:rPr lang="en" sz="4800" dirty="0" smtClean="0">
                <a:solidFill>
                  <a:srgbClr val="51535D"/>
                </a:solidFill>
                <a:latin typeface="Calibri"/>
                <a:ea typeface="Calibri"/>
                <a:cs typeface="Calibri"/>
                <a:sym typeface="Calibri"/>
              </a:rPr>
              <a:t>Change over time</a:t>
            </a:r>
            <a:endParaRPr kumimoji="0" lang="e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95536" y="188640"/>
            <a:ext cx="8229600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What is Software Evolution?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8229600" cy="4837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1000"/>
              </a:spcBef>
              <a:buClr>
                <a:srgbClr val="000000"/>
              </a:buClr>
              <a:buSzPct val="30555"/>
              <a:buFont typeface="Arial"/>
              <a:buNone/>
            </a:pPr>
            <a:r>
              <a:rPr lang="en" i="1" dirty="0">
                <a:latin typeface="Calibri"/>
                <a:ea typeface="Calibri"/>
                <a:cs typeface="Calibri"/>
                <a:sym typeface="Calibri"/>
              </a:rPr>
              <a:t>Software evolution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457200" lvl="0" indent="0" rtl="0">
              <a:spcAft>
                <a:spcPts val="1000"/>
              </a:spcAft>
              <a:buClr>
                <a:srgbClr val="000000"/>
              </a:buClr>
              <a:buSzPct val="36666"/>
              <a:buFont typeface="Arial"/>
              <a:buNone/>
            </a:pPr>
            <a:r>
              <a:rPr lang="en" sz="2800" dirty="0">
                <a:latin typeface="Calibri"/>
                <a:ea typeface="Calibri"/>
                <a:cs typeface="Calibri"/>
                <a:sym typeface="Calibri"/>
              </a:rPr>
              <a:t>The change of a software system, over the years and releases, from its initial formation to the point it is withdrawn (is no longer used or surpassed by competitive software</a:t>
            </a:r>
            <a:r>
              <a:rPr lang="en" sz="2800" dirty="0" smtClean="0"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" sz="2800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1000"/>
              </a:spcBef>
              <a:buNone/>
            </a:pPr>
            <a:r>
              <a:rPr lang="en" i="1" dirty="0" smtClean="0">
                <a:latin typeface="Calibri"/>
                <a:ea typeface="Calibri"/>
                <a:cs typeface="Calibri"/>
                <a:sym typeface="Calibri"/>
              </a:rPr>
              <a:t>E-type systems:</a:t>
            </a:r>
          </a:p>
          <a:p>
            <a:pPr marL="457200" lvl="0" indent="0">
              <a:buNone/>
            </a:pPr>
            <a:r>
              <a:rPr lang="en" sz="2800" dirty="0" smtClean="0">
                <a:latin typeface="Calibri"/>
                <a:ea typeface="Calibri"/>
                <a:cs typeface="Calibri"/>
                <a:sym typeface="Calibri"/>
              </a:rPr>
              <a:t>Software solving a problem or addressing an application in the real-world</a:t>
            </a:r>
          </a:p>
          <a:p>
            <a:endParaRPr dirty="0"/>
          </a:p>
          <a:p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159"/>
          <p:cNvSpPr txBox="1">
            <a:spLocks/>
          </p:cNvSpPr>
          <p:nvPr/>
        </p:nvSpPr>
        <p:spPr>
          <a:xfrm>
            <a:off x="395536" y="135496"/>
            <a:ext cx="8229600" cy="91724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/>
            <a:r>
              <a:rPr lang="en" sz="4800" dirty="0" smtClean="0">
                <a:solidFill>
                  <a:srgbClr val="51535D"/>
                </a:solidFill>
                <a:latin typeface="Calibri"/>
                <a:ea typeface="Calibri"/>
                <a:cs typeface="Calibri"/>
                <a:sym typeface="Calibri"/>
              </a:rPr>
              <a:t>Change over version</a:t>
            </a:r>
            <a:endParaRPr kumimoji="0" lang="e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962" name="Picture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1196752"/>
            <a:ext cx="4248472" cy="561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7963" name="Picture 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4008" y="1224779"/>
            <a:ext cx="4118148" cy="563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8229600" cy="4837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>
              <a:lnSpc>
                <a:spcPct val="115000"/>
              </a:lnSpc>
              <a:spcAft>
                <a:spcPts val="600"/>
              </a:spcAft>
              <a:buSzPct val="100000"/>
              <a:buFont typeface="Calibri"/>
              <a:buChar char="●"/>
            </a:pP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Databases do change but not continuously</a:t>
            </a:r>
          </a:p>
          <a:p>
            <a:pPr marL="457200" indent="0">
              <a:buNone/>
            </a:pPr>
            <a:endParaRPr lang="en" sz="20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457200" indent="0">
              <a:buNone/>
            </a:pPr>
            <a:endParaRPr lang="en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457200" indent="0">
              <a:buNone/>
            </a:pPr>
            <a:endParaRPr lang="en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457200" indent="0">
              <a:buNone/>
            </a:pPr>
            <a:endParaRPr lang="en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457200" indent="0">
              <a:buNone/>
            </a:pPr>
            <a:endParaRPr lang="en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457200" indent="0">
              <a:buNone/>
            </a:pPr>
            <a:endParaRPr lang="en" dirty="0" smtClean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95536" y="207504"/>
            <a:ext cx="8229600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I. Continuing change</a:t>
            </a:r>
            <a:endParaRPr lang="en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8229600" cy="4837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0">
              <a:buNone/>
            </a:pP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Database schema evolution processes are multi-level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, multi-loop, multi-agent feedback systems.”</a:t>
            </a:r>
          </a:p>
          <a:p>
            <a:pPr marL="0" lvl="0" indent="0">
              <a:buClr>
                <a:srgbClr val="51535D"/>
              </a:buClr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Evaluation</a:t>
            </a:r>
            <a:r>
              <a:rPr lang="en-US" sz="2400" dirty="0" smtClean="0">
                <a:solidFill>
                  <a:srgbClr val="51535D"/>
                </a:solidFill>
                <a:latin typeface="Calibri" pitchFamily="34" charset="0"/>
              </a:rPr>
              <a:t>: 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Regression analysis to the estimate size of the database schemata</a:t>
            </a:r>
          </a:p>
          <a:p>
            <a:pPr marL="0" lvl="0" indent="0">
              <a:spcBef>
                <a:spcPts val="1200"/>
              </a:spcBef>
              <a:buClr>
                <a:srgbClr val="51535D"/>
              </a:buClr>
              <a:buNone/>
            </a:pP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Metrics: estimated size                            , effort </a:t>
            </a:r>
          </a:p>
          <a:p>
            <a:pPr marL="0" lvl="0" indent="0">
              <a:spcBef>
                <a:spcPts val="1200"/>
              </a:spcBef>
              <a:buClr>
                <a:srgbClr val="51535D"/>
              </a:buClr>
              <a:buNone/>
            </a:pPr>
            <a:endParaRPr lang="en-US" sz="20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1200"/>
              </a:spcBef>
              <a:buClr>
                <a:srgbClr val="51535D"/>
              </a:buClr>
              <a:buNone/>
            </a:pPr>
            <a:endParaRPr lang="en-US" sz="2000" dirty="0" smtClean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95536" y="207504"/>
            <a:ext cx="8229600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VIII.  Feedback System</a:t>
            </a:r>
            <a:endParaRPr lang="en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3254" name="Object 6"/>
          <p:cNvGraphicFramePr>
            <a:graphicFrameLocks noChangeAspect="1"/>
          </p:cNvGraphicFramePr>
          <p:nvPr/>
        </p:nvGraphicFramePr>
        <p:xfrm>
          <a:off x="3052763" y="3154171"/>
          <a:ext cx="1449446" cy="723800"/>
        </p:xfrm>
        <a:graphic>
          <a:graphicData uri="http://schemas.openxmlformats.org/presentationml/2006/ole">
            <p:oleObj spid="_x0000_s91138" name="Equation" r:id="rId4" imgW="914400" imgH="457200" progId="Equation.3">
              <p:embed/>
            </p:oleObj>
          </a:graphicData>
        </a:graphic>
      </p:graphicFrame>
      <p:graphicFrame>
        <p:nvGraphicFramePr>
          <p:cNvPr id="53255" name="Object 7"/>
          <p:cNvGraphicFramePr>
            <a:graphicFrameLocks noChangeAspect="1"/>
          </p:cNvGraphicFramePr>
          <p:nvPr/>
        </p:nvGraphicFramePr>
        <p:xfrm>
          <a:off x="5345112" y="3201073"/>
          <a:ext cx="1281088" cy="941977"/>
        </p:xfrm>
        <a:graphic>
          <a:graphicData uri="http://schemas.openxmlformats.org/presentationml/2006/ole">
            <p:oleObj spid="_x0000_s91139" name="Equation" r:id="rId5" imgW="863280" imgH="634680" progId="Equation.3">
              <p:embed/>
            </p:oleObj>
          </a:graphicData>
        </a:graphic>
      </p:graphicFrame>
      <p:pic>
        <p:nvPicPr>
          <p:cNvPr id="15" name="Picture 1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591603"/>
            <a:ext cx="2592288" cy="1914926"/>
          </a:xfrm>
          <a:prstGeom prst="rect">
            <a:avLst/>
          </a:prstGeom>
          <a:noFill/>
        </p:spPr>
      </p:pic>
      <p:pic>
        <p:nvPicPr>
          <p:cNvPr id="16" name="Picture 1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2713" y="4581128"/>
            <a:ext cx="2602653" cy="1944216"/>
          </a:xfrm>
          <a:prstGeom prst="rect">
            <a:avLst/>
          </a:prstGeom>
          <a:noFill/>
        </p:spPr>
      </p:pic>
      <p:pic>
        <p:nvPicPr>
          <p:cNvPr id="17" name="Picture 16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4221240"/>
            <a:ext cx="3240360" cy="24285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/>
        </p:nvGraphicFramePr>
        <p:xfrm>
          <a:off x="2627784" y="6159684"/>
          <a:ext cx="3960440" cy="373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396905" y="944904"/>
          <a:ext cx="2518794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3312604" y="944904"/>
          <a:ext cx="2518794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6228303" y="944904"/>
          <a:ext cx="2518794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396904" y="2745104"/>
          <a:ext cx="2518794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5256402" y="4473296"/>
          <a:ext cx="2518794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3312602" y="2745104"/>
          <a:ext cx="2518794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6228300" y="2745104"/>
          <a:ext cx="2518794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1368804" y="4473296"/>
          <a:ext cx="2518794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3" name="Shape 159"/>
          <p:cNvSpPr txBox="1">
            <a:spLocks/>
          </p:cNvSpPr>
          <p:nvPr/>
        </p:nvSpPr>
        <p:spPr>
          <a:xfrm>
            <a:off x="395536" y="63488"/>
            <a:ext cx="8229600" cy="91724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/>
            <a:r>
              <a:rPr lang="en" sz="4800" dirty="0" smtClean="0">
                <a:solidFill>
                  <a:srgbClr val="51535D"/>
                </a:solidFill>
                <a:latin typeface="Calibri"/>
                <a:ea typeface="Calibri"/>
                <a:cs typeface="Calibri"/>
                <a:sym typeface="Calibri"/>
              </a:rPr>
              <a:t>Estimated Size</a:t>
            </a:r>
            <a:endParaRPr kumimoji="0" lang="e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8229600" cy="4837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>
              <a:lnSpc>
                <a:spcPct val="115000"/>
              </a:lnSpc>
              <a:spcAft>
                <a:spcPts val="600"/>
              </a:spcAft>
              <a:buSzPct val="100000"/>
              <a:buFont typeface="Calibri"/>
              <a:buChar char="●"/>
            </a:pP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The regression formula for the estimation of size holds</a:t>
            </a:r>
          </a:p>
          <a:p>
            <a:pPr marL="457200" indent="0">
              <a:buNone/>
            </a:pPr>
            <a:endParaRPr lang="en" sz="20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457200" indent="0">
              <a:buNone/>
            </a:pPr>
            <a:endParaRPr lang="en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457200" indent="0">
              <a:buNone/>
            </a:pPr>
            <a:endParaRPr lang="en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457200" indent="0">
              <a:buNone/>
            </a:pPr>
            <a:endParaRPr lang="en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457200" indent="0">
              <a:buNone/>
            </a:pPr>
            <a:endParaRPr lang="en" dirty="0" smtClean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95536" y="207504"/>
            <a:ext cx="8229600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VIII.  Feedback System</a:t>
            </a:r>
            <a:endParaRPr lang="en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8229600" cy="4837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0">
              <a:buNone/>
            </a:pPr>
            <a:endParaRPr lang="en-US" sz="2000" i="1" dirty="0" smtClean="0">
              <a:latin typeface="Calibri" pitchFamily="34" charset="0"/>
              <a:ea typeface="Calibri"/>
              <a:cs typeface="Calibri"/>
              <a:sym typeface="Calibri"/>
            </a:endParaRPr>
          </a:p>
          <a:p>
            <a:pPr marL="457200" lvl="0" indent="0">
              <a:buNone/>
            </a:pPr>
            <a:r>
              <a:rPr lang="en-US" sz="2000" i="1" dirty="0" smtClean="0">
                <a:latin typeface="Calibri" pitchFamily="34" charset="0"/>
                <a:ea typeface="Calibri"/>
                <a:cs typeface="Calibri"/>
                <a:sym typeface="Calibri"/>
              </a:rPr>
              <a:t>“Database </a:t>
            </a:r>
            <a:r>
              <a:rPr lang="en-US" sz="2000" i="1" dirty="0" smtClean="0">
                <a:latin typeface="Calibri" pitchFamily="34" charset="0"/>
                <a:ea typeface="Calibri"/>
                <a:cs typeface="Calibri"/>
                <a:sym typeface="Calibri"/>
              </a:rPr>
              <a:t>schema evolution </a:t>
            </a:r>
            <a:r>
              <a:rPr lang="en-US" sz="2000" i="1" dirty="0" smtClean="0">
                <a:latin typeface="Calibri" pitchFamily="34" charset="0"/>
                <a:ea typeface="Calibri"/>
                <a:cs typeface="Calibri"/>
                <a:sym typeface="Calibri"/>
              </a:rPr>
              <a:t>is feedback regulated.”</a:t>
            </a:r>
          </a:p>
          <a:p>
            <a:pPr marL="0" indent="0"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Evaluation</a:t>
            </a:r>
            <a:r>
              <a:rPr lang="en-US" sz="2000" dirty="0" smtClean="0">
                <a:latin typeface="Calibri" pitchFamily="34" charset="0"/>
              </a:rPr>
              <a:t>: </a:t>
            </a:r>
            <a:r>
              <a:rPr lang="en-US" sz="2000" dirty="0" err="1" smtClean="0">
                <a:latin typeface="Calibri" pitchFamily="34" charset="0"/>
              </a:rPr>
              <a:t>i</a:t>
            </a:r>
            <a:r>
              <a:rPr lang="en-US" sz="2000" dirty="0" smtClean="0">
                <a:latin typeface="Calibri" pitchFamily="34" charset="0"/>
              </a:rPr>
              <a:t>) indication of patterns in size growth, ii) existence of negative feedback (drop in size and growth locally decreasing),  iii) “ripples” in growth</a:t>
            </a:r>
          </a:p>
          <a:p>
            <a:pPr marL="0" indent="0">
              <a:buNone/>
            </a:pPr>
            <a:r>
              <a:rPr lang="en-US" sz="2000" dirty="0" smtClean="0">
                <a:latin typeface="Calibri" pitchFamily="34" charset="0"/>
              </a:rPr>
              <a:t>Metrics: size over version, system growth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95536" y="207504"/>
            <a:ext cx="8229600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dirty="0" smtClean="0">
                <a:latin typeface="Calibri" pitchFamily="34" charset="0"/>
                <a:ea typeface="Calibri"/>
                <a:cs typeface="Calibri"/>
                <a:sym typeface="Calibri"/>
              </a:rPr>
              <a:t>III.  Self Regulation</a:t>
            </a:r>
            <a:endParaRPr lang="en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1259632" y="4293096"/>
          <a:ext cx="2519429" cy="16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5364088" y="4311096"/>
          <a:ext cx="2516889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396428" y="980912"/>
          <a:ext cx="2519429" cy="16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3312285" y="980912"/>
          <a:ext cx="2519429" cy="16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6228142" y="980912"/>
          <a:ext cx="2519429" cy="16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396428" y="2853120"/>
          <a:ext cx="2519429" cy="16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3312285" y="2853120"/>
          <a:ext cx="2519429" cy="16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6228142" y="2853120"/>
          <a:ext cx="2519429" cy="16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1368381" y="4729500"/>
          <a:ext cx="2519429" cy="16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5256191" y="4729500"/>
          <a:ext cx="2519429" cy="16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3" name="Shape 159"/>
          <p:cNvSpPr txBox="1">
            <a:spLocks noGrp="1"/>
          </p:cNvSpPr>
          <p:nvPr>
            <p:ph type="title"/>
          </p:nvPr>
        </p:nvSpPr>
        <p:spPr>
          <a:xfrm>
            <a:off x="395536" y="44624"/>
            <a:ext cx="8229600" cy="86409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ea typeface="Calibri"/>
                <a:cs typeface="Calibri"/>
                <a:sym typeface="Calibri"/>
              </a:rPr>
              <a:t>Schema Size (relations)</a:t>
            </a:r>
            <a:endParaRPr lang="en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398333" y="1088920"/>
          <a:ext cx="2516889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3313555" y="1088920"/>
          <a:ext cx="2516889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6228777" y="1088920"/>
          <a:ext cx="2516889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398333" y="2961128"/>
          <a:ext cx="2516889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3313555" y="2961128"/>
          <a:ext cx="2516889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6228777" y="2961128"/>
          <a:ext cx="2516889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1370074" y="4738500"/>
          <a:ext cx="2516889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5257037" y="4738500"/>
          <a:ext cx="2516889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3" name="Shape 159"/>
          <p:cNvSpPr txBox="1">
            <a:spLocks noGrp="1"/>
          </p:cNvSpPr>
          <p:nvPr>
            <p:ph type="title"/>
          </p:nvPr>
        </p:nvSpPr>
        <p:spPr>
          <a:xfrm>
            <a:off x="395536" y="44624"/>
            <a:ext cx="8229600" cy="93610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ea typeface="Calibri"/>
                <a:cs typeface="Calibri"/>
                <a:sym typeface="Calibri"/>
              </a:rPr>
              <a:t>Schema Growth</a:t>
            </a:r>
            <a:endParaRPr lang="en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1412776"/>
            <a:ext cx="8229600" cy="4837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1535D"/>
              </a:buClr>
              <a:buSzPct val="100000"/>
              <a:buFont typeface="Calibri"/>
              <a:buChar char="●"/>
            </a:pPr>
            <a:r>
              <a:rPr lang="en-US" sz="2000" dirty="0" smtClean="0">
                <a:latin typeface="Calibri" pitchFamily="34" charset="0"/>
              </a:rPr>
              <a:t>We see sudden drops</a:t>
            </a:r>
          </a:p>
          <a:p>
            <a:pPr marL="457200" lvl="0" indent="-4191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1535D"/>
              </a:buClr>
              <a:buSzPct val="100000"/>
              <a:buFont typeface="Calibri"/>
              <a:buChar char="●"/>
            </a:pPr>
            <a:r>
              <a:rPr lang="en-US" sz="2000" dirty="0" smtClean="0">
                <a:latin typeface="Calibri" pitchFamily="34" charset="0"/>
              </a:rPr>
              <a:t>In all we see increase especially at the beginning or after large drops (positive feedback)</a:t>
            </a:r>
          </a:p>
          <a:p>
            <a:pPr marL="457200" lvl="0" indent="-4191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1535D"/>
              </a:buClr>
              <a:buSzPct val="100000"/>
              <a:buFont typeface="Calibri"/>
              <a:buChar char="●"/>
            </a:pPr>
            <a:r>
              <a:rPr lang="en-US" sz="2000" dirty="0" smtClean="0">
                <a:latin typeface="Calibri" pitchFamily="34" charset="0"/>
              </a:rPr>
              <a:t>Overall databases increase</a:t>
            </a:r>
          </a:p>
          <a:p>
            <a:pPr marL="457200" lvl="0" indent="-4191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1535D"/>
              </a:buClr>
              <a:buSzPct val="100000"/>
              <a:buFont typeface="Calibri"/>
              <a:buChar char="●"/>
            </a:pPr>
            <a:r>
              <a:rPr lang="en-US" sz="2000" dirty="0" smtClean="0">
                <a:latin typeface="Calibri" pitchFamily="34" charset="0"/>
              </a:rPr>
              <a:t>In all we have periods of stability</a:t>
            </a:r>
          </a:p>
          <a:p>
            <a:pPr marL="457200" lvl="0" indent="-4191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1535D"/>
              </a:buClr>
              <a:buSzPct val="100000"/>
              <a:buFont typeface="Calibri"/>
              <a:buChar char="●"/>
            </a:pPr>
            <a:r>
              <a:rPr lang="en-US" sz="2000" dirty="0" smtClean="0">
                <a:latin typeface="Calibri" pitchFamily="34" charset="0"/>
              </a:rPr>
              <a:t>Too many occurrences of zero growth</a:t>
            </a:r>
          </a:p>
          <a:p>
            <a:pPr marL="457200" lvl="0" indent="-4191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1535D"/>
              </a:buClr>
              <a:buSzPct val="100000"/>
              <a:buFont typeface="Calibri"/>
              <a:buChar char="●"/>
            </a:pPr>
            <a:r>
              <a:rPr lang="en-US" sz="2000" dirty="0" smtClean="0">
                <a:latin typeface="Calibri" pitchFamily="34" charset="0"/>
              </a:rPr>
              <a:t>No periods of continuous change but we have small spikes</a:t>
            </a:r>
          </a:p>
          <a:p>
            <a:pPr marL="457200" lvl="0" indent="-4191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1535D"/>
              </a:buClr>
              <a:buSzPct val="100000"/>
              <a:buFont typeface="Calibri"/>
              <a:buChar char="●"/>
            </a:pPr>
            <a:r>
              <a:rPr lang="en-US" sz="2000" dirty="0" smtClean="0">
                <a:latin typeface="Calibri" pitchFamily="34" charset="0"/>
              </a:rPr>
              <a:t>Immediate positive growth is followed with immediate negative growth or stability</a:t>
            </a:r>
          </a:p>
          <a:p>
            <a:pPr marL="457200" lvl="0" indent="-4191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1535D"/>
              </a:buClr>
              <a:buSzPct val="100000"/>
              <a:buFont typeface="Calibri"/>
              <a:buChar char="●"/>
            </a:pPr>
            <a:r>
              <a:rPr lang="en-US" sz="2000" dirty="0" smtClean="0">
                <a:latin typeface="Calibri" pitchFamily="34" charset="0"/>
              </a:rPr>
              <a:t>Oscillations exist in growth</a:t>
            </a:r>
          </a:p>
          <a:p>
            <a:pPr marL="457200" lvl="0" indent="-4191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1535D"/>
              </a:buClr>
              <a:buSzPct val="100000"/>
              <a:buFont typeface="Calibri"/>
              <a:buChar char="●"/>
            </a:pPr>
            <a:r>
              <a:rPr lang="en-US" sz="2000" dirty="0" smtClean="0">
                <a:latin typeface="Calibri" pitchFamily="34" charset="0"/>
              </a:rPr>
              <a:t>We cannot see patterns of smooth growth interrupted by perfective maintenance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95536" y="207504"/>
            <a:ext cx="8229600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dirty="0" smtClean="0">
                <a:latin typeface="Calibri" pitchFamily="34" charset="0"/>
                <a:ea typeface="Calibri"/>
                <a:cs typeface="Calibri"/>
                <a:sym typeface="Calibri"/>
              </a:rPr>
              <a:t>III.  Self Regulation</a:t>
            </a:r>
            <a:endParaRPr lang="en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395536" y="207504"/>
            <a:ext cx="8229600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Laws for Schema Evolution</a:t>
            </a:r>
            <a:endParaRPr dirty="0"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1687845"/>
            <a:ext cx="8229600" cy="4837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" sz="2600" dirty="0" smtClean="0">
                <a:latin typeface="Calibri"/>
                <a:ea typeface="Calibri"/>
                <a:cs typeface="Calibri"/>
                <a:sym typeface="Calibri"/>
              </a:rPr>
              <a:t>Three main groups for the Laws:</a:t>
            </a:r>
          </a:p>
          <a:p>
            <a:pPr marL="914400" lvl="0" indent="-419100">
              <a:buSzPct val="100000"/>
              <a:buFont typeface="Calibri"/>
              <a:buChar char="●"/>
            </a:pPr>
            <a:r>
              <a:rPr lang="en" sz="2400" dirty="0" smtClean="0">
                <a:latin typeface="Calibri"/>
                <a:ea typeface="Calibri"/>
                <a:cs typeface="Calibri"/>
                <a:sym typeface="Calibri"/>
              </a:rPr>
              <a:t>Feedback-based System</a:t>
            </a:r>
          </a:p>
          <a:p>
            <a:pPr marL="1314450" lvl="1" indent="-419100">
              <a:spcBef>
                <a:spcPts val="400"/>
              </a:spcBef>
              <a:buFont typeface="Courier New" pitchFamily="49" charset="0"/>
              <a:buChar char="o"/>
            </a:pPr>
            <a:r>
              <a:rPr lang="en" sz="2000" dirty="0" smtClean="0">
                <a:latin typeface="Calibri"/>
                <a:ea typeface="Calibri"/>
                <a:cs typeface="Calibri"/>
                <a:sym typeface="Calibri"/>
              </a:rPr>
              <a:t>I.  Continuing Change</a:t>
            </a:r>
          </a:p>
          <a:p>
            <a:pPr marL="1314450" lvl="1" indent="-419100">
              <a:spcBef>
                <a:spcPts val="400"/>
              </a:spcBef>
              <a:buFont typeface="Courier New" pitchFamily="49" charset="0"/>
              <a:buChar char="o"/>
            </a:pPr>
            <a:r>
              <a:rPr lang="en-US" sz="2000" dirty="0" smtClean="0">
                <a:latin typeface="Calibri" pitchFamily="34" charset="0"/>
                <a:ea typeface="Calibri"/>
                <a:cs typeface="Calibri"/>
                <a:sym typeface="Calibri"/>
              </a:rPr>
              <a:t>VIII.  Feedback System</a:t>
            </a:r>
          </a:p>
          <a:p>
            <a:pPr marL="1314450" lvl="1" indent="-419100">
              <a:spcBef>
                <a:spcPts val="400"/>
              </a:spcBef>
              <a:buFont typeface="Courier New" pitchFamily="49" charset="0"/>
              <a:buChar char="o"/>
            </a:pPr>
            <a:r>
              <a:rPr lang="en-US" sz="2000" dirty="0" smtClean="0">
                <a:latin typeface="Calibri" pitchFamily="34" charset="0"/>
                <a:ea typeface="Calibri"/>
                <a:cs typeface="Calibri"/>
                <a:sym typeface="Calibri"/>
              </a:rPr>
              <a:t>III.  Self Regulation</a:t>
            </a:r>
            <a:endParaRPr lang="en" sz="20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19100">
              <a:buSzPct val="100000"/>
              <a:buFont typeface="Calibri"/>
              <a:buChar char="●"/>
            </a:pPr>
            <a:r>
              <a:rPr lang="en" sz="2400" dirty="0" smtClean="0">
                <a:latin typeface="Calibri"/>
                <a:ea typeface="Calibri"/>
                <a:cs typeface="Calibri"/>
                <a:sym typeface="Calibri"/>
              </a:rPr>
              <a:t>Positive feedback</a:t>
            </a:r>
          </a:p>
          <a:p>
            <a:pPr marL="1314450" lvl="1" indent="-419100">
              <a:spcBef>
                <a:spcPts val="400"/>
              </a:spcBef>
              <a:buFont typeface="Courier New" pitchFamily="49" charset="0"/>
              <a:buChar char="o"/>
            </a:pPr>
            <a:r>
              <a:rPr lang="en-US" sz="2000" dirty="0" smtClean="0">
                <a:latin typeface="Calibri" pitchFamily="34" charset="0"/>
                <a:ea typeface="Calibri"/>
                <a:cs typeface="Calibri"/>
                <a:sym typeface="Calibri"/>
              </a:rPr>
              <a:t>VI.  Continuing Growth</a:t>
            </a:r>
          </a:p>
          <a:p>
            <a:pPr marL="1314450" lvl="1" indent="-419100">
              <a:spcBef>
                <a:spcPts val="400"/>
              </a:spcBef>
              <a:buFont typeface="Courier New" pitchFamily="49" charset="0"/>
              <a:buChar char="o"/>
            </a:pPr>
            <a:r>
              <a:rPr lang="en-US" sz="2000" dirty="0" smtClean="0">
                <a:latin typeface="Calibri" pitchFamily="34" charset="0"/>
                <a:ea typeface="Calibri"/>
                <a:cs typeface="Calibri"/>
                <a:sym typeface="Calibri"/>
              </a:rPr>
              <a:t>V.  Conservation of Familiarity</a:t>
            </a:r>
          </a:p>
          <a:p>
            <a:pPr marL="1314450" lvl="1" indent="-419100">
              <a:spcBef>
                <a:spcPts val="400"/>
              </a:spcBef>
              <a:buFont typeface="Courier New" pitchFamily="49" charset="0"/>
              <a:buChar char="o"/>
            </a:pPr>
            <a:r>
              <a:rPr lang="en-US" sz="2000" dirty="0" smtClean="0">
                <a:latin typeface="Calibri" pitchFamily="34" charset="0"/>
                <a:ea typeface="Calibri"/>
                <a:cs typeface="Calibri"/>
                <a:sym typeface="Calibri"/>
              </a:rPr>
              <a:t>IV.  Conservation of Organizational Stability</a:t>
            </a:r>
            <a:endParaRPr lang="en" sz="2000" dirty="0" smtClean="0">
              <a:latin typeface="Calibri" pitchFamily="34" charset="0"/>
              <a:ea typeface="Calibri"/>
              <a:cs typeface="Calibri"/>
              <a:sym typeface="Calibri"/>
            </a:endParaRPr>
          </a:p>
          <a:p>
            <a:pPr marL="914400" lvl="0" indent="-419100">
              <a:buSzPct val="100000"/>
              <a:buFont typeface="Calibri"/>
              <a:buChar char="●"/>
            </a:pPr>
            <a:r>
              <a:rPr lang="en" sz="2400" dirty="0" smtClean="0">
                <a:latin typeface="Calibri"/>
                <a:ea typeface="Calibri"/>
                <a:cs typeface="Calibri"/>
                <a:sym typeface="Calibri"/>
              </a:rPr>
              <a:t>Negative feedback</a:t>
            </a:r>
          </a:p>
          <a:p>
            <a:pPr marL="1314450" lvl="1" indent="-419100">
              <a:buFont typeface="Courier New" pitchFamily="49" charset="0"/>
              <a:buChar char="o"/>
            </a:pPr>
            <a:r>
              <a:rPr lang="en" sz="2000" dirty="0" smtClean="0">
                <a:latin typeface="Calibri" pitchFamily="34" charset="0"/>
                <a:ea typeface="Calibri"/>
                <a:cs typeface="Calibri"/>
                <a:sym typeface="Calibri"/>
              </a:rPr>
              <a:t>II.  Increasing Complexity</a:t>
            </a:r>
          </a:p>
          <a:p>
            <a:pPr marL="1314450" lvl="1" indent="-419100">
              <a:buFont typeface="Courier New" pitchFamily="49" charset="0"/>
              <a:buChar char="o"/>
            </a:pPr>
            <a:r>
              <a:rPr lang="en-US" sz="2000" dirty="0" smtClean="0">
                <a:latin typeface="Calibri" pitchFamily="34" charset="0"/>
                <a:ea typeface="Calibri"/>
                <a:cs typeface="Calibri"/>
                <a:sym typeface="Calibri"/>
              </a:rPr>
              <a:t>VII.  Declining Quality</a:t>
            </a:r>
          </a:p>
          <a:p>
            <a:pPr marL="1314450" lvl="1" indent="-419100">
              <a:buFont typeface="Calibri"/>
              <a:buChar char="●"/>
            </a:pPr>
            <a:endParaRPr lang="en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buNone/>
            </a:pPr>
            <a:endParaRPr lang="en-US" sz="2400" dirty="0" smtClean="0">
              <a:latin typeface="Calibri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1331640" y="2636912"/>
            <a:ext cx="360040" cy="360040"/>
          </a:xfrm>
          <a:prstGeom prst="smileyFace">
            <a:avLst>
              <a:gd name="adj" fmla="val 28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Smiley Face 4"/>
          <p:cNvSpPr/>
          <p:nvPr/>
        </p:nvSpPr>
        <p:spPr>
          <a:xfrm>
            <a:off x="1331640" y="2996952"/>
            <a:ext cx="360040" cy="360040"/>
          </a:xfrm>
          <a:prstGeom prst="smileyFace">
            <a:avLst>
              <a:gd name="adj" fmla="val 465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Smiley Face 5"/>
          <p:cNvSpPr/>
          <p:nvPr/>
        </p:nvSpPr>
        <p:spPr>
          <a:xfrm>
            <a:off x="1331640" y="3356992"/>
            <a:ext cx="360040" cy="360040"/>
          </a:xfrm>
          <a:prstGeom prst="smileyFace">
            <a:avLst>
              <a:gd name="adj" fmla="val 465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95536" y="207504"/>
            <a:ext cx="8363272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What about Schema Evolution?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8229600" cy="4837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15000"/>
              </a:lnSpc>
              <a:buClr>
                <a:schemeClr val="dk2"/>
              </a:buClr>
              <a:buSzPct val="100000"/>
              <a:buFont typeface="Calibri"/>
              <a:buChar char="●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Databases also have users with requirements</a:t>
            </a:r>
          </a:p>
          <a:p>
            <a:pPr marL="457200" lvl="0" indent="-419100" rtl="0">
              <a:lnSpc>
                <a:spcPct val="115000"/>
              </a:lnSpc>
              <a:buClr>
                <a:schemeClr val="dk2"/>
              </a:buClr>
              <a:buSzPct val="100000"/>
              <a:buFont typeface="Calibri"/>
              <a:buChar char="●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Informational capacity must be raised to keep up with the real world</a:t>
            </a:r>
          </a:p>
          <a:p>
            <a:pPr marL="457200" lvl="0" indent="-419100" rtl="0">
              <a:lnSpc>
                <a:spcPct val="100000"/>
              </a:lnSpc>
              <a:buClr>
                <a:schemeClr val="dk2"/>
              </a:buClr>
              <a:buSzPct val="100000"/>
              <a:buFont typeface="Calibri"/>
              <a:buChar char="●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They are fairly independent from the rest of the </a:t>
            </a: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software</a:t>
            </a:r>
          </a:p>
          <a:p>
            <a:pPr marL="457200" indent="-419100">
              <a:buSzPct val="100000"/>
              <a:buFont typeface="Calibri"/>
              <a:buChar char="●"/>
            </a:pP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Schema changes cause inconsistency in application (both syntactic and semantic)</a:t>
            </a:r>
          </a:p>
          <a:p>
            <a:pPr marL="457200" lvl="0" indent="-419100" rtl="0">
              <a:lnSpc>
                <a:spcPct val="100000"/>
              </a:lnSpc>
              <a:buClr>
                <a:schemeClr val="dk2"/>
              </a:buClr>
              <a:buSzPct val="100000"/>
              <a:buFont typeface="Calibri"/>
              <a:buChar char="●"/>
            </a:pPr>
            <a:endParaRPr lang="en" dirty="0">
              <a:latin typeface="Calibri"/>
              <a:ea typeface="Calibri"/>
              <a:cs typeface="Calibri"/>
              <a:sym typeface="Calibri"/>
            </a:endParaRPr>
          </a:p>
          <a:p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8229600" cy="4837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0">
              <a:buNone/>
            </a:pPr>
            <a:endParaRPr lang="en-US" sz="2000" i="1" dirty="0" smtClean="0">
              <a:latin typeface="Calibri" pitchFamily="34" charset="0"/>
              <a:ea typeface="Calibri"/>
              <a:cs typeface="Calibri"/>
              <a:sym typeface="Calibri"/>
            </a:endParaRPr>
          </a:p>
          <a:p>
            <a:pPr marL="457200" lvl="0" indent="0">
              <a:buNone/>
            </a:pPr>
            <a:r>
              <a:rPr lang="en-US" sz="2000" i="1" dirty="0" smtClean="0">
                <a:latin typeface="Calibri" pitchFamily="34" charset="0"/>
                <a:ea typeface="Calibri"/>
                <a:cs typeface="Calibri"/>
                <a:sym typeface="Calibri"/>
              </a:rPr>
              <a:t>“The informational capacity of </a:t>
            </a:r>
            <a:r>
              <a:rPr lang="en-US" sz="2000" i="1" dirty="0" smtClean="0">
                <a:latin typeface="Calibri" pitchFamily="34" charset="0"/>
                <a:ea typeface="Calibri"/>
                <a:cs typeface="Calibri"/>
                <a:sym typeface="Calibri"/>
              </a:rPr>
              <a:t>databases </a:t>
            </a:r>
            <a:r>
              <a:rPr lang="en-US" sz="2000" i="1" dirty="0" smtClean="0">
                <a:latin typeface="Calibri" pitchFamily="34" charset="0"/>
                <a:ea typeface="Calibri"/>
                <a:cs typeface="Calibri"/>
                <a:sym typeface="Calibri"/>
              </a:rPr>
              <a:t>must be continually enhanced to maintain user satisfaction over system lifetime.”</a:t>
            </a:r>
          </a:p>
          <a:p>
            <a:pPr marL="0" lvl="0" indent="0">
              <a:buClr>
                <a:srgbClr val="51535D"/>
              </a:buClr>
              <a:buNone/>
            </a:pPr>
            <a:r>
              <a:rPr lang="en-US" sz="2000" dirty="0" smtClean="0">
                <a:solidFill>
                  <a:srgbClr val="5153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Evaluation</a:t>
            </a:r>
            <a:r>
              <a:rPr lang="en-US" sz="2000" dirty="0" smtClean="0">
                <a:solidFill>
                  <a:srgbClr val="51535D"/>
                </a:solidFill>
                <a:latin typeface="Calibri" pitchFamily="34" charset="0"/>
              </a:rPr>
              <a:t>: Overall expansion trend for the metrics involved</a:t>
            </a:r>
          </a:p>
          <a:p>
            <a:pPr marL="0" lvl="0" indent="0">
              <a:buClr>
                <a:srgbClr val="51535D"/>
              </a:buClr>
              <a:buNone/>
            </a:pPr>
            <a:r>
              <a:rPr lang="en-US" sz="2000" dirty="0" smtClean="0">
                <a:solidFill>
                  <a:srgbClr val="51535D"/>
                </a:solidFill>
                <a:latin typeface="Calibri" pitchFamily="34" charset="0"/>
              </a:rPr>
              <a:t>Metrics: number of relations, number of attributes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95536" y="207504"/>
            <a:ext cx="8229600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dirty="0" smtClean="0">
                <a:latin typeface="Calibri" pitchFamily="34" charset="0"/>
                <a:ea typeface="Calibri"/>
                <a:cs typeface="Calibri"/>
                <a:sym typeface="Calibri"/>
              </a:rPr>
              <a:t>VI.  Continuing Growth</a:t>
            </a:r>
            <a:endParaRPr lang="en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396428" y="4293096"/>
          <a:ext cx="2519429" cy="16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3312285" y="4293096"/>
          <a:ext cx="2519429" cy="16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6228142" y="4293096"/>
          <a:ext cx="2519429" cy="16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8229600" cy="4837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1535D"/>
              </a:buClr>
              <a:buSzPct val="100000"/>
              <a:buFont typeface="Calibri"/>
              <a:buChar char="●"/>
            </a:pPr>
            <a:r>
              <a:rPr lang="en" sz="2800" dirty="0" smtClean="0">
                <a:latin typeface="Calibri" pitchFamily="34" charset="0"/>
              </a:rPr>
              <a:t>Phases</a:t>
            </a:r>
            <a:r>
              <a:rPr lang="en" sz="2000" dirty="0" smtClean="0">
                <a:latin typeface="Calibri" pitchFamily="34" charset="0"/>
              </a:rPr>
              <a:t>: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" sz="2400" dirty="0" smtClean="0">
                <a:latin typeface="Calibri" pitchFamily="34" charset="0"/>
              </a:rPr>
              <a:t>	Stability (unique for databases)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" sz="2400" dirty="0" smtClean="0">
                <a:latin typeface="Calibri" pitchFamily="34" charset="0"/>
              </a:rPr>
              <a:t>	Smooth expansion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" sz="2400" dirty="0" smtClean="0">
                <a:latin typeface="Calibri" pitchFamily="34" charset="0"/>
              </a:rPr>
              <a:t>	Abrupt change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" sz="2400" dirty="0" smtClean="0">
              <a:latin typeface="Calibri" pitchFamily="34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457200" lvl="0" indent="-4191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1535D"/>
              </a:buClr>
              <a:buSzPct val="100000"/>
              <a:buNone/>
            </a:pPr>
            <a:endParaRPr lang="en-US" sz="2000" dirty="0" smtClean="0">
              <a:latin typeface="Calibri" pitchFamily="34" charset="0"/>
            </a:endParaRPr>
          </a:p>
          <a:p>
            <a:pPr marL="457200" lvl="0" indent="0">
              <a:buNone/>
            </a:pPr>
            <a:endParaRPr lang="en-US" sz="2000" i="1" dirty="0" smtClean="0">
              <a:latin typeface="Calibri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95536" y="207504"/>
            <a:ext cx="8229600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dirty="0" smtClean="0">
                <a:latin typeface="Calibri" pitchFamily="34" charset="0"/>
                <a:ea typeface="Calibri"/>
                <a:cs typeface="Calibri"/>
                <a:sym typeface="Calibri"/>
              </a:rPr>
              <a:t>VI.  Continuing Growth</a:t>
            </a:r>
            <a:endParaRPr lang="en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8229600" cy="4837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0">
              <a:buNone/>
            </a:pPr>
            <a:endParaRPr lang="en-US" sz="2000" i="1" dirty="0" smtClean="0">
              <a:latin typeface="Calibri" pitchFamily="34" charset="0"/>
              <a:ea typeface="Calibri"/>
              <a:cs typeface="Calibri"/>
              <a:sym typeface="Calibri"/>
            </a:endParaRPr>
          </a:p>
          <a:p>
            <a:pPr marL="457200" lvl="0" indent="0">
              <a:buNone/>
            </a:pPr>
            <a:r>
              <a:rPr lang="en-US" sz="2000" i="1" dirty="0" smtClean="0">
                <a:latin typeface="Calibri" pitchFamily="34" charset="0"/>
                <a:ea typeface="Calibri"/>
                <a:cs typeface="Calibri"/>
                <a:sym typeface="Calibri"/>
              </a:rPr>
              <a:t>“In general, the incremental growth of database </a:t>
            </a:r>
            <a:r>
              <a:rPr lang="en-US" sz="2000" i="1" dirty="0" smtClean="0">
                <a:latin typeface="Calibri" pitchFamily="34" charset="0"/>
                <a:ea typeface="Calibri"/>
                <a:cs typeface="Calibri"/>
                <a:sym typeface="Calibri"/>
              </a:rPr>
              <a:t>schema is </a:t>
            </a:r>
            <a:r>
              <a:rPr lang="en-US" sz="2000" i="1" dirty="0" smtClean="0">
                <a:latin typeface="Calibri" pitchFamily="34" charset="0"/>
                <a:ea typeface="Calibri"/>
                <a:cs typeface="Calibri"/>
                <a:sym typeface="Calibri"/>
              </a:rPr>
              <a:t>constrained by the need to maintain familiarity.”</a:t>
            </a:r>
          </a:p>
          <a:p>
            <a:pPr marL="0" lvl="0" indent="0">
              <a:buClr>
                <a:srgbClr val="51535D"/>
              </a:buClr>
              <a:buNone/>
            </a:pPr>
            <a:r>
              <a:rPr lang="en-US" sz="2000" dirty="0" smtClean="0">
                <a:solidFill>
                  <a:srgbClr val="5153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Evaluation</a:t>
            </a:r>
            <a:r>
              <a:rPr lang="en-US" sz="2000" dirty="0" smtClean="0">
                <a:solidFill>
                  <a:srgbClr val="51535D"/>
                </a:solidFill>
                <a:latin typeface="Calibri" pitchFamily="34" charset="0"/>
              </a:rPr>
              <a:t>: i) growth is constant or declining, ii) version with significant change in size are followed by small growth</a:t>
            </a:r>
          </a:p>
          <a:p>
            <a:pPr marL="0" lvl="0" indent="0">
              <a:buClr>
                <a:srgbClr val="51535D"/>
              </a:buClr>
              <a:buNone/>
            </a:pPr>
            <a:r>
              <a:rPr lang="en-US" sz="2000" dirty="0" smtClean="0">
                <a:solidFill>
                  <a:srgbClr val="51535D"/>
                </a:solidFill>
                <a:latin typeface="Calibri" pitchFamily="34" charset="0"/>
              </a:rPr>
              <a:t>Metrics: schema growth, schema growth rate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95536" y="207504"/>
            <a:ext cx="8229600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dirty="0" smtClean="0">
                <a:latin typeface="Calibri" pitchFamily="34" charset="0"/>
                <a:ea typeface="Calibri"/>
                <a:cs typeface="Calibri"/>
                <a:sym typeface="Calibri"/>
              </a:rPr>
              <a:t>V.  Conservation of Familiarity</a:t>
            </a:r>
            <a:endParaRPr lang="en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1331640" y="4581128"/>
          <a:ext cx="2516889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5292080" y="4581128"/>
          <a:ext cx="2519429" cy="16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398333" y="1088920"/>
          <a:ext cx="2516889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3313555" y="1088920"/>
          <a:ext cx="2516889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6228777" y="1088920"/>
          <a:ext cx="2516889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398333" y="2961128"/>
          <a:ext cx="2516889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3313555" y="2961128"/>
          <a:ext cx="2516889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6228777" y="2961128"/>
          <a:ext cx="2516889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1370074" y="4738500"/>
          <a:ext cx="2516889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5257037" y="4738500"/>
          <a:ext cx="2516889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3" name="Shape 159"/>
          <p:cNvSpPr txBox="1">
            <a:spLocks noGrp="1"/>
          </p:cNvSpPr>
          <p:nvPr>
            <p:ph type="title"/>
          </p:nvPr>
        </p:nvSpPr>
        <p:spPr>
          <a:xfrm>
            <a:off x="395536" y="44624"/>
            <a:ext cx="8229600" cy="93610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ea typeface="Calibri"/>
                <a:cs typeface="Calibri"/>
                <a:sym typeface="Calibri"/>
              </a:rPr>
              <a:t>Schema Growth</a:t>
            </a:r>
            <a:endParaRPr lang="en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396428" y="980912"/>
          <a:ext cx="2519429" cy="16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3312285" y="980912"/>
          <a:ext cx="2519429" cy="16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6228142" y="980912"/>
          <a:ext cx="2519429" cy="16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396428" y="2853120"/>
          <a:ext cx="2519429" cy="16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3312285" y="2853120"/>
          <a:ext cx="2519429" cy="16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6228142" y="2853120"/>
          <a:ext cx="2519429" cy="16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1368381" y="4729500"/>
          <a:ext cx="2519429" cy="16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5256191" y="4729500"/>
          <a:ext cx="2519429" cy="16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3" name="Shape 159"/>
          <p:cNvSpPr txBox="1">
            <a:spLocks noGrp="1"/>
          </p:cNvSpPr>
          <p:nvPr>
            <p:ph type="title"/>
          </p:nvPr>
        </p:nvSpPr>
        <p:spPr>
          <a:xfrm>
            <a:off x="395536" y="44624"/>
            <a:ext cx="8229600" cy="86409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ea typeface="Calibri"/>
                <a:cs typeface="Calibri"/>
                <a:sym typeface="Calibri"/>
              </a:rPr>
              <a:t>Schema Size (relations)</a:t>
            </a:r>
            <a:endParaRPr lang="en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8229600" cy="4837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1535D"/>
              </a:buClr>
              <a:buSzPct val="100000"/>
              <a:buFont typeface="Calibri"/>
              <a:buChar char="●"/>
            </a:pPr>
            <a:r>
              <a:rPr lang="en" sz="2800" dirty="0" smtClean="0">
                <a:latin typeface="Calibri" pitchFamily="34" charset="0"/>
              </a:rPr>
              <a:t>No deminishing in growth trend</a:t>
            </a:r>
          </a:p>
          <a:p>
            <a:pPr marL="857250" lvl="1" indent="-4191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1535D"/>
              </a:buClr>
              <a:buFont typeface="Calibri"/>
              <a:buChar char="●"/>
            </a:pPr>
            <a:r>
              <a:rPr lang="en" sz="2200" dirty="0" smtClean="0">
                <a:latin typeface="Calibri" pitchFamily="34" charset="0"/>
              </a:rPr>
              <a:t>Drop is due to density</a:t>
            </a:r>
          </a:p>
          <a:p>
            <a:pPr marL="457200" lvl="0" indent="-4191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1535D"/>
              </a:buClr>
              <a:buSzPct val="100000"/>
              <a:buFont typeface="Calibri"/>
              <a:buChar char="●"/>
            </a:pPr>
            <a:r>
              <a:rPr lang="en" sz="2800" dirty="0" smtClean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Change is frequent in the beginning</a:t>
            </a:r>
          </a:p>
          <a:p>
            <a:pPr marL="457200" lvl="0" indent="-4191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1535D"/>
              </a:buClr>
              <a:buSzPct val="100000"/>
              <a:buFont typeface="Calibri"/>
              <a:buChar char="●"/>
            </a:pPr>
            <a:r>
              <a:rPr lang="en-US" sz="2800" dirty="0" smtClean="0">
                <a:latin typeface="Calibri" pitchFamily="34" charset="0"/>
              </a:rPr>
              <a:t>Large changes and dense periods in any time</a:t>
            </a:r>
          </a:p>
          <a:p>
            <a:pPr marL="457200" lvl="0" indent="-4191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1535D"/>
              </a:buClr>
              <a:buSzPct val="100000"/>
              <a:buFont typeface="Calibri"/>
              <a:buChar char="●"/>
            </a:pPr>
            <a:r>
              <a:rPr lang="en-US" sz="2800" dirty="0" smtClean="0">
                <a:latin typeface="Calibri" pitchFamily="34" charset="0"/>
              </a:rPr>
              <a:t>No expansion of growth </a:t>
            </a:r>
          </a:p>
          <a:p>
            <a:pPr marL="457200" lvl="0" indent="-4191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1535D"/>
              </a:buClr>
              <a:buSzPct val="100000"/>
              <a:buFont typeface="Calibri"/>
              <a:buChar char="●"/>
            </a:pPr>
            <a:endParaRPr lang="en-US" sz="2800" dirty="0" smtClean="0">
              <a:latin typeface="Calibri" pitchFamily="34" charset="0"/>
            </a:endParaRPr>
          </a:p>
          <a:p>
            <a:pPr marL="457200" lvl="0" indent="-4191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1535D"/>
              </a:buClr>
              <a:buSzPct val="100000"/>
              <a:buNone/>
            </a:pPr>
            <a:endParaRPr lang="en-US" sz="2800" dirty="0" smtClean="0">
              <a:latin typeface="Calibri" pitchFamily="34" charset="0"/>
            </a:endParaRPr>
          </a:p>
          <a:p>
            <a:pPr marL="457200" lvl="0" indent="-4191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1535D"/>
              </a:buClr>
              <a:buSzPct val="100000"/>
              <a:buNone/>
            </a:pPr>
            <a:r>
              <a:rPr lang="en-US" sz="2800" dirty="0" smtClean="0">
                <a:latin typeface="Calibri" pitchFamily="34" charset="0"/>
              </a:rPr>
              <a:t>We covered intuitions but is this ok?</a:t>
            </a:r>
          </a:p>
          <a:p>
            <a:pPr marL="457200" lvl="0" indent="-4191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1535D"/>
              </a:buClr>
              <a:buSzPct val="100000"/>
              <a:buNone/>
            </a:pPr>
            <a:endParaRPr lang="en" sz="2800" dirty="0" smtClean="0">
              <a:latin typeface="Calibri" pitchFamily="34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" sz="2400" dirty="0" smtClean="0">
              <a:latin typeface="Calibri" pitchFamily="34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457200" lvl="0" indent="-4191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1535D"/>
              </a:buClr>
              <a:buSzPct val="100000"/>
              <a:buNone/>
            </a:pPr>
            <a:endParaRPr lang="en-US" sz="2000" dirty="0" smtClean="0">
              <a:latin typeface="Calibri" pitchFamily="34" charset="0"/>
            </a:endParaRPr>
          </a:p>
          <a:p>
            <a:pPr marL="457200" lvl="0" indent="0">
              <a:buNone/>
            </a:pPr>
            <a:endParaRPr lang="en-US" sz="2000" i="1" dirty="0" smtClean="0">
              <a:latin typeface="Calibri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95536" y="207504"/>
            <a:ext cx="8229600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dirty="0" smtClean="0">
                <a:latin typeface="Calibri" pitchFamily="34" charset="0"/>
                <a:ea typeface="Calibri"/>
                <a:cs typeface="Calibri"/>
                <a:sym typeface="Calibri"/>
              </a:rPr>
              <a:t>V.  Conservation of Familiarity</a:t>
            </a:r>
            <a:endParaRPr lang="en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95536" y="207504"/>
            <a:ext cx="8229600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dirty="0" smtClean="0">
                <a:latin typeface="Calibri" pitchFamily="34" charset="0"/>
                <a:ea typeface="Calibri"/>
                <a:cs typeface="Calibri"/>
                <a:sym typeface="Calibri"/>
              </a:rPr>
              <a:t>V.  Conservation of Familiarity</a:t>
            </a:r>
            <a:endParaRPr lang="en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hape 165"/>
          <p:cNvSpPr txBox="1">
            <a:spLocks noGrp="1"/>
          </p:cNvSpPr>
          <p:nvPr>
            <p:ph type="body" idx="1"/>
          </p:nvPr>
        </p:nvSpPr>
        <p:spPr>
          <a:xfrm>
            <a:off x="457200" y="1730375"/>
            <a:ext cx="8229600" cy="483711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" sz="2600" dirty="0" smtClean="0">
                <a:latin typeface="Calibri"/>
                <a:ea typeface="Calibri"/>
                <a:cs typeface="Calibri"/>
                <a:sym typeface="Calibri"/>
              </a:rPr>
              <a:t>The growth reacts as expected but is it because of the need to maintain familiarity?</a:t>
            </a:r>
          </a:p>
          <a:p>
            <a:pPr marL="0" lvl="0" indent="0">
              <a:buNone/>
            </a:pPr>
            <a:r>
              <a:rPr lang="en" sz="2600" dirty="0" smtClean="0">
                <a:latin typeface="Calibri"/>
                <a:ea typeface="Calibri"/>
                <a:cs typeface="Calibri"/>
                <a:sym typeface="Calibri"/>
              </a:rPr>
              <a:t>In Databases there are other reason that might constrain growth:</a:t>
            </a:r>
          </a:p>
          <a:p>
            <a:pPr marL="914400" lvl="0" indent="-419100">
              <a:buSzPct val="100000"/>
              <a:buFont typeface="Calibri"/>
              <a:buChar char="●"/>
            </a:pPr>
            <a:r>
              <a:rPr lang="en" sz="2400" dirty="0" smtClean="0">
                <a:latin typeface="Calibri"/>
                <a:ea typeface="Calibri"/>
                <a:cs typeface="Calibri"/>
                <a:sym typeface="Calibri"/>
              </a:rPr>
              <a:t>Other modules are higly depentent on them</a:t>
            </a:r>
          </a:p>
          <a:p>
            <a:pPr marL="914400" lvl="0" indent="-419100">
              <a:buSzPct val="100000"/>
              <a:buFont typeface="Calibri"/>
              <a:buChar char="●"/>
            </a:pPr>
            <a:r>
              <a:rPr lang="en" sz="2400" dirty="0" smtClean="0">
                <a:latin typeface="Calibri"/>
                <a:ea typeface="Calibri"/>
                <a:cs typeface="Calibri"/>
                <a:sym typeface="Calibri"/>
              </a:rPr>
              <a:t>Effort might be taken to clean and organize a database</a:t>
            </a:r>
            <a:endParaRPr lang="en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buNone/>
            </a:pPr>
            <a:endParaRPr lang="en-US" sz="2400" dirty="0" smtClean="0">
              <a:latin typeface="Calibri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95536" y="207504"/>
            <a:ext cx="8229600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dirty="0" smtClean="0">
                <a:latin typeface="Calibri" pitchFamily="34" charset="0"/>
                <a:ea typeface="Calibri"/>
                <a:cs typeface="Calibri"/>
                <a:sym typeface="Calibri"/>
              </a:rPr>
              <a:t>V.  Conservation of Familiarity</a:t>
            </a:r>
            <a:endParaRPr lang="en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 descr="H:\familiarity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9543" y="1813670"/>
            <a:ext cx="6986833" cy="427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8229600" cy="4837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0">
              <a:buNone/>
            </a:pPr>
            <a:endParaRPr lang="en-US" sz="2000" i="1" dirty="0" smtClean="0">
              <a:latin typeface="Calibri" pitchFamily="34" charset="0"/>
              <a:ea typeface="Calibri"/>
              <a:cs typeface="Calibri"/>
              <a:sym typeface="Calibri"/>
            </a:endParaRPr>
          </a:p>
          <a:p>
            <a:pPr marL="457200" lvl="0" indent="0">
              <a:buNone/>
            </a:pPr>
            <a:r>
              <a:rPr lang="en-US" sz="2000" i="1" dirty="0" smtClean="0">
                <a:latin typeface="Calibri" pitchFamily="34" charset="0"/>
                <a:ea typeface="Calibri"/>
                <a:cs typeface="Calibri"/>
                <a:sym typeface="Calibri"/>
              </a:rPr>
              <a:t>“The work rate of an organization evolving a </a:t>
            </a:r>
            <a:r>
              <a:rPr lang="en-US" sz="2000" i="1" dirty="0" smtClean="0">
                <a:latin typeface="Calibri" pitchFamily="34" charset="0"/>
                <a:ea typeface="Calibri"/>
                <a:cs typeface="Calibri"/>
                <a:sym typeface="Calibri"/>
              </a:rPr>
              <a:t>database schema tends </a:t>
            </a:r>
            <a:r>
              <a:rPr lang="en-US" sz="2000" i="1" dirty="0" smtClean="0">
                <a:latin typeface="Calibri" pitchFamily="34" charset="0"/>
                <a:ea typeface="Calibri"/>
                <a:cs typeface="Calibri"/>
                <a:sym typeface="Calibri"/>
              </a:rPr>
              <a:t>to be constant over the operational lifetime of that </a:t>
            </a:r>
            <a:r>
              <a:rPr lang="en-US" sz="2000" i="1" dirty="0" smtClean="0">
                <a:latin typeface="Calibri" pitchFamily="34" charset="0"/>
                <a:ea typeface="Calibri"/>
                <a:cs typeface="Calibri"/>
                <a:sym typeface="Calibri"/>
              </a:rPr>
              <a:t>schema or </a:t>
            </a:r>
            <a:r>
              <a:rPr lang="en-US" sz="2000" i="1" dirty="0" smtClean="0">
                <a:latin typeface="Calibri" pitchFamily="34" charset="0"/>
                <a:ea typeface="Calibri"/>
                <a:cs typeface="Calibri"/>
                <a:sym typeface="Calibri"/>
              </a:rPr>
              <a:t>phases of that lifetime.”</a:t>
            </a:r>
          </a:p>
          <a:p>
            <a:pPr marL="0" indent="0"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Evaluation</a:t>
            </a:r>
            <a:r>
              <a:rPr lang="en-US" sz="2000" dirty="0" smtClean="0">
                <a:latin typeface="Calibri" pitchFamily="34" charset="0"/>
              </a:rPr>
              <a:t>: i) detect phases with constant growth, ii) those phases must be connected with abrupt changes</a:t>
            </a:r>
          </a:p>
          <a:p>
            <a:pPr marL="0" indent="0">
              <a:buNone/>
            </a:pPr>
            <a:r>
              <a:rPr lang="en-US" sz="2000" dirty="0" smtClean="0">
                <a:latin typeface="Calibri" pitchFamily="34" charset="0"/>
              </a:rPr>
              <a:t>Metrics: schema growth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95536" y="524233"/>
            <a:ext cx="8229600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dirty="0" smtClean="0">
                <a:latin typeface="Calibri" pitchFamily="34" charset="0"/>
                <a:ea typeface="Calibri"/>
                <a:cs typeface="Calibri"/>
                <a:sym typeface="Calibri"/>
              </a:rPr>
              <a:t>IV.  Conservation of Organizational Stability</a:t>
            </a:r>
            <a:endParaRPr lang="en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6228777" y="4581128"/>
          <a:ext cx="2516889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398333" y="4581128"/>
          <a:ext cx="2516889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3313555" y="4581128"/>
          <a:ext cx="2516889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95536" y="404664"/>
            <a:ext cx="8229600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dirty="0" smtClean="0">
                <a:latin typeface="Calibri" pitchFamily="34" charset="0"/>
                <a:ea typeface="Calibri"/>
                <a:cs typeface="Calibri"/>
                <a:sym typeface="Calibri"/>
              </a:rPr>
              <a:t>IV.  Conservation of Organizational Stability</a:t>
            </a:r>
            <a:endParaRPr lang="en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060848"/>
            <a:ext cx="7068351" cy="43745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95536" y="207504"/>
            <a:ext cx="8507288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What is the Status in Literature?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8229600" cy="4837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00000"/>
              <a:buFont typeface="Calibri"/>
              <a:buChar char="●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Software Evolution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alibri"/>
              <a:buChar char="○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Theoretical level [Mens04]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alibri"/>
              <a:buChar char="○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Case studies on proprietary software [LeBr85] (many in the seventies)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alibri"/>
              <a:buChar char="○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Open Source made things easier [GoTu00], [XiSt05], [WeYL08], [XiCN09]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alibri"/>
              <a:buChar char="○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Laws on Software Evolution [LeRa03]</a:t>
            </a:r>
          </a:p>
          <a:p>
            <a:pPr marL="0" lvl="0" indent="0" rtl="0">
              <a:buNone/>
            </a:pPr>
            <a:r>
              <a:rPr lang="en" sz="1400" dirty="0">
                <a:latin typeface="Calibri"/>
                <a:ea typeface="Calibri"/>
                <a:cs typeface="Calibri"/>
                <a:sym typeface="Calibri"/>
              </a:rPr>
              <a:t>  </a:t>
            </a:r>
          </a:p>
          <a:p>
            <a:pPr marL="457200" lvl="0" indent="-419100" rtl="0">
              <a:buClr>
                <a:schemeClr val="dk2"/>
              </a:buClr>
              <a:buSzPct val="100000"/>
              <a:buFont typeface="Calibri"/>
              <a:buChar char="●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Schema Evolution</a:t>
            </a:r>
          </a:p>
          <a:p>
            <a:pPr marL="914400" lvl="1" indent="-381000">
              <a:buSzPct val="80000"/>
              <a:buFont typeface="Calibri"/>
              <a:buChar char="○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Three main case studies [Sjob93</a:t>
            </a: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], 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[PVSV12</a:t>
            </a: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], [CMDZ13]</a:t>
            </a:r>
            <a:endParaRPr lang="en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1903869"/>
            <a:ext cx="8229600" cy="4837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1535D"/>
              </a:buClr>
              <a:buSzPct val="100000"/>
              <a:buFont typeface="Calibri"/>
              <a:buChar char="●"/>
            </a:pPr>
            <a:r>
              <a:rPr lang="en-US" sz="2800" dirty="0" smtClean="0">
                <a:latin typeface="Calibri" pitchFamily="34" charset="0"/>
              </a:rPr>
              <a:t>Growth is bounded in small values</a:t>
            </a:r>
          </a:p>
          <a:p>
            <a:pPr marL="457200" lvl="0" indent="-4191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1535D"/>
              </a:buClr>
              <a:buSzPct val="100000"/>
              <a:buFont typeface="Calibri"/>
              <a:buChar char="●"/>
            </a:pPr>
            <a:r>
              <a:rPr lang="en-US" sz="2800" dirty="0" smtClean="0">
                <a:latin typeface="Calibri" pitchFamily="34" charset="0"/>
              </a:rPr>
              <a:t>Almost all numbers are between [-2,2] or [0,2]</a:t>
            </a:r>
          </a:p>
          <a:p>
            <a:pPr marL="457200" lvl="0" indent="-4191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1535D"/>
              </a:buClr>
              <a:buSzPct val="100000"/>
              <a:buFont typeface="Calibri"/>
              <a:buChar char="●"/>
            </a:pPr>
            <a:r>
              <a:rPr lang="en-US" sz="2800" dirty="0" smtClean="0">
                <a:latin typeface="Calibri" pitchFamily="34" charset="0"/>
              </a:rPr>
              <a:t>Few changes</a:t>
            </a:r>
          </a:p>
          <a:p>
            <a:pPr marL="457200" lvl="0" indent="-4191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1535D"/>
              </a:buClr>
              <a:buSzPct val="100000"/>
              <a:buFont typeface="Calibri"/>
              <a:buChar char="●"/>
            </a:pPr>
            <a:r>
              <a:rPr lang="en-US" sz="2800" dirty="0" err="1" smtClean="0">
                <a:latin typeface="Calibri" pitchFamily="34" charset="0"/>
              </a:rPr>
              <a:t>Overdominant</a:t>
            </a:r>
            <a:r>
              <a:rPr lang="en-US" sz="2800" dirty="0" smtClean="0">
                <a:latin typeface="Calibri" pitchFamily="34" charset="0"/>
              </a:rPr>
              <a:t> zero values</a:t>
            </a:r>
          </a:p>
          <a:p>
            <a:pPr marL="457200" lvl="0" indent="-4191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1535D"/>
              </a:buClr>
              <a:buSzPct val="100000"/>
              <a:buNone/>
            </a:pPr>
            <a:endParaRPr lang="en" sz="2800" dirty="0" smtClean="0">
              <a:latin typeface="Calibri" pitchFamily="34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" sz="2400" dirty="0" smtClean="0">
              <a:latin typeface="Calibri" pitchFamily="34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457200" lvl="0" indent="-4191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1535D"/>
              </a:buClr>
              <a:buSzPct val="100000"/>
              <a:buNone/>
            </a:pPr>
            <a:endParaRPr lang="en-US" sz="2000" dirty="0" smtClean="0">
              <a:latin typeface="Calibri" pitchFamily="34" charset="0"/>
            </a:endParaRPr>
          </a:p>
          <a:p>
            <a:pPr marL="457200" lvl="0" indent="0">
              <a:buNone/>
            </a:pPr>
            <a:endParaRPr lang="en-US" sz="2000" i="1" dirty="0" smtClean="0">
              <a:latin typeface="Calibri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95536" y="380217"/>
            <a:ext cx="8229600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dirty="0" smtClean="0">
                <a:latin typeface="Calibri" pitchFamily="34" charset="0"/>
                <a:ea typeface="Calibri"/>
                <a:cs typeface="Calibri"/>
                <a:sym typeface="Calibri"/>
              </a:rPr>
              <a:t>IV.  Conservation of Organizational Stability</a:t>
            </a:r>
            <a:endParaRPr lang="en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395536" y="207504"/>
            <a:ext cx="8229600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Laws for Schema Evolution</a:t>
            </a:r>
            <a:endParaRPr dirty="0"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1687845"/>
            <a:ext cx="8229600" cy="4837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" sz="2600" dirty="0" smtClean="0">
                <a:latin typeface="Calibri"/>
                <a:ea typeface="Calibri"/>
                <a:cs typeface="Calibri"/>
                <a:sym typeface="Calibri"/>
              </a:rPr>
              <a:t>Three main groups for the Laws:</a:t>
            </a:r>
          </a:p>
          <a:p>
            <a:pPr marL="914400" lvl="0" indent="-419100">
              <a:buSzPct val="100000"/>
              <a:buFont typeface="Calibri"/>
              <a:buChar char="●"/>
            </a:pPr>
            <a:r>
              <a:rPr lang="en" sz="2400" dirty="0" smtClean="0">
                <a:latin typeface="Calibri"/>
                <a:ea typeface="Calibri"/>
                <a:cs typeface="Calibri"/>
                <a:sym typeface="Calibri"/>
              </a:rPr>
              <a:t>Feedback-based System</a:t>
            </a:r>
          </a:p>
          <a:p>
            <a:pPr marL="1314450" lvl="1" indent="-419100">
              <a:spcBef>
                <a:spcPts val="400"/>
              </a:spcBef>
              <a:buFont typeface="Courier New" pitchFamily="49" charset="0"/>
              <a:buChar char="o"/>
            </a:pPr>
            <a:r>
              <a:rPr lang="en" sz="2000" dirty="0" smtClean="0">
                <a:latin typeface="Calibri"/>
                <a:ea typeface="Calibri"/>
                <a:cs typeface="Calibri"/>
                <a:sym typeface="Calibri"/>
              </a:rPr>
              <a:t>I.  Continuing Change</a:t>
            </a:r>
          </a:p>
          <a:p>
            <a:pPr marL="1314450" lvl="1" indent="-419100">
              <a:spcBef>
                <a:spcPts val="400"/>
              </a:spcBef>
              <a:buFont typeface="Courier New" pitchFamily="49" charset="0"/>
              <a:buChar char="o"/>
            </a:pPr>
            <a:r>
              <a:rPr lang="en-US" sz="2000" dirty="0" smtClean="0">
                <a:latin typeface="Calibri" pitchFamily="34" charset="0"/>
                <a:ea typeface="Calibri"/>
                <a:cs typeface="Calibri"/>
                <a:sym typeface="Calibri"/>
              </a:rPr>
              <a:t>VIII.  Feedback System</a:t>
            </a:r>
          </a:p>
          <a:p>
            <a:pPr marL="1314450" lvl="1" indent="-419100">
              <a:spcBef>
                <a:spcPts val="400"/>
              </a:spcBef>
              <a:buFont typeface="Courier New" pitchFamily="49" charset="0"/>
              <a:buChar char="o"/>
            </a:pPr>
            <a:r>
              <a:rPr lang="en-US" sz="2000" dirty="0" smtClean="0">
                <a:latin typeface="Calibri" pitchFamily="34" charset="0"/>
                <a:ea typeface="Calibri"/>
                <a:cs typeface="Calibri"/>
                <a:sym typeface="Calibri"/>
              </a:rPr>
              <a:t>III.  Self Regulation</a:t>
            </a:r>
            <a:endParaRPr lang="en" sz="20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19100">
              <a:buSzPct val="100000"/>
              <a:buFont typeface="Calibri"/>
              <a:buChar char="●"/>
            </a:pPr>
            <a:r>
              <a:rPr lang="en" sz="2400" dirty="0" smtClean="0">
                <a:latin typeface="Calibri"/>
                <a:ea typeface="Calibri"/>
                <a:cs typeface="Calibri"/>
                <a:sym typeface="Calibri"/>
              </a:rPr>
              <a:t>Positive feedback</a:t>
            </a:r>
          </a:p>
          <a:p>
            <a:pPr marL="1314450" lvl="1" indent="-419100">
              <a:spcBef>
                <a:spcPts val="400"/>
              </a:spcBef>
              <a:buFont typeface="Courier New" pitchFamily="49" charset="0"/>
              <a:buChar char="o"/>
            </a:pPr>
            <a:r>
              <a:rPr lang="en-US" sz="2000" dirty="0" smtClean="0">
                <a:latin typeface="Calibri" pitchFamily="34" charset="0"/>
                <a:ea typeface="Calibri"/>
                <a:cs typeface="Calibri"/>
                <a:sym typeface="Calibri"/>
              </a:rPr>
              <a:t>VI.  Continuing Growth</a:t>
            </a:r>
          </a:p>
          <a:p>
            <a:pPr marL="1314450" lvl="1" indent="-419100">
              <a:spcBef>
                <a:spcPts val="400"/>
              </a:spcBef>
              <a:buFont typeface="Courier New" pitchFamily="49" charset="0"/>
              <a:buChar char="o"/>
            </a:pPr>
            <a:r>
              <a:rPr lang="en-US" sz="2000" dirty="0" smtClean="0">
                <a:latin typeface="Calibri" pitchFamily="34" charset="0"/>
                <a:ea typeface="Calibri"/>
                <a:cs typeface="Calibri"/>
                <a:sym typeface="Calibri"/>
              </a:rPr>
              <a:t>V.  Conservation of Familiarity</a:t>
            </a:r>
          </a:p>
          <a:p>
            <a:pPr marL="1314450" lvl="1" indent="-419100">
              <a:spcBef>
                <a:spcPts val="400"/>
              </a:spcBef>
              <a:buFont typeface="Courier New" pitchFamily="49" charset="0"/>
              <a:buChar char="o"/>
            </a:pPr>
            <a:r>
              <a:rPr lang="en-US" sz="2000" dirty="0" smtClean="0">
                <a:latin typeface="Calibri" pitchFamily="34" charset="0"/>
                <a:ea typeface="Calibri"/>
                <a:cs typeface="Calibri"/>
                <a:sym typeface="Calibri"/>
              </a:rPr>
              <a:t>IV.  Conservation of Organizational Stability</a:t>
            </a:r>
            <a:endParaRPr lang="en" sz="2000" dirty="0" smtClean="0">
              <a:latin typeface="Calibri" pitchFamily="34" charset="0"/>
              <a:ea typeface="Calibri"/>
              <a:cs typeface="Calibri"/>
              <a:sym typeface="Calibri"/>
            </a:endParaRPr>
          </a:p>
          <a:p>
            <a:pPr marL="914400" lvl="0" indent="-419100">
              <a:buSzPct val="100000"/>
              <a:buFont typeface="Calibri"/>
              <a:buChar char="●"/>
            </a:pPr>
            <a:r>
              <a:rPr lang="en" sz="2400" dirty="0" smtClean="0">
                <a:latin typeface="Calibri"/>
                <a:ea typeface="Calibri"/>
                <a:cs typeface="Calibri"/>
                <a:sym typeface="Calibri"/>
              </a:rPr>
              <a:t>Negative feedback</a:t>
            </a:r>
          </a:p>
          <a:p>
            <a:pPr marL="1314450" lvl="1" indent="-419100">
              <a:buFont typeface="Courier New" pitchFamily="49" charset="0"/>
              <a:buChar char="o"/>
            </a:pPr>
            <a:r>
              <a:rPr lang="en" sz="2000" dirty="0" smtClean="0">
                <a:latin typeface="Calibri" pitchFamily="34" charset="0"/>
                <a:ea typeface="Calibri"/>
                <a:cs typeface="Calibri"/>
                <a:sym typeface="Calibri"/>
              </a:rPr>
              <a:t>II.  Increasing Complexity</a:t>
            </a:r>
          </a:p>
          <a:p>
            <a:pPr marL="1314450" lvl="1" indent="-419100">
              <a:buFont typeface="Courier New" pitchFamily="49" charset="0"/>
              <a:buChar char="o"/>
            </a:pPr>
            <a:r>
              <a:rPr lang="en-US" sz="2000" dirty="0" smtClean="0">
                <a:latin typeface="Calibri" pitchFamily="34" charset="0"/>
                <a:ea typeface="Calibri"/>
                <a:cs typeface="Calibri"/>
                <a:sym typeface="Calibri"/>
              </a:rPr>
              <a:t>VII.  Declining Quality</a:t>
            </a:r>
          </a:p>
          <a:p>
            <a:pPr marL="1314450" lvl="1" indent="-419100">
              <a:buFont typeface="Calibri"/>
              <a:buChar char="●"/>
            </a:pPr>
            <a:endParaRPr lang="en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buNone/>
            </a:pPr>
            <a:endParaRPr lang="en-US" sz="2400" dirty="0" smtClean="0">
              <a:latin typeface="Calibri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1331640" y="2636912"/>
            <a:ext cx="360040" cy="360040"/>
          </a:xfrm>
          <a:prstGeom prst="smileyFace">
            <a:avLst>
              <a:gd name="adj" fmla="val 28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Smiley Face 4"/>
          <p:cNvSpPr/>
          <p:nvPr/>
        </p:nvSpPr>
        <p:spPr>
          <a:xfrm>
            <a:off x="1331640" y="2996952"/>
            <a:ext cx="360040" cy="360040"/>
          </a:xfrm>
          <a:prstGeom prst="smileyFace">
            <a:avLst>
              <a:gd name="adj" fmla="val 28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Smiley Face 5"/>
          <p:cNvSpPr/>
          <p:nvPr/>
        </p:nvSpPr>
        <p:spPr>
          <a:xfrm>
            <a:off x="1331640" y="3356992"/>
            <a:ext cx="360040" cy="360040"/>
          </a:xfrm>
          <a:prstGeom prst="smileyFace">
            <a:avLst>
              <a:gd name="adj" fmla="val 465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Smiley Face 6"/>
          <p:cNvSpPr/>
          <p:nvPr/>
        </p:nvSpPr>
        <p:spPr>
          <a:xfrm>
            <a:off x="1331640" y="4149080"/>
            <a:ext cx="360040" cy="360040"/>
          </a:xfrm>
          <a:prstGeom prst="smileyFace">
            <a:avLst>
              <a:gd name="adj" fmla="val 465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Smiley Face 7"/>
          <p:cNvSpPr/>
          <p:nvPr/>
        </p:nvSpPr>
        <p:spPr>
          <a:xfrm>
            <a:off x="1331640" y="4509120"/>
            <a:ext cx="360040" cy="360040"/>
          </a:xfrm>
          <a:prstGeom prst="smileyFace">
            <a:avLst>
              <a:gd name="adj" fmla="val 28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Smiley Face 8"/>
          <p:cNvSpPr/>
          <p:nvPr/>
        </p:nvSpPr>
        <p:spPr>
          <a:xfrm>
            <a:off x="1331640" y="4869160"/>
            <a:ext cx="360040" cy="360040"/>
          </a:xfrm>
          <a:prstGeom prst="smileyFace">
            <a:avLst>
              <a:gd name="adj" fmla="val -465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8229600" cy="4837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0">
              <a:buNone/>
            </a:pPr>
            <a:endParaRPr lang="en-US" sz="2000" i="1" dirty="0" smtClean="0">
              <a:latin typeface="Calibri" pitchFamily="34" charset="0"/>
              <a:ea typeface="Calibri"/>
              <a:cs typeface="Calibri"/>
              <a:sym typeface="Calibri"/>
            </a:endParaRPr>
          </a:p>
          <a:p>
            <a:pPr marL="457200" lvl="0" indent="0">
              <a:buNone/>
            </a:pPr>
            <a:r>
              <a:rPr lang="en" sz="2000" i="1" dirty="0" smtClean="0">
                <a:latin typeface="Calibri"/>
                <a:ea typeface="Calibri"/>
                <a:cs typeface="Calibri"/>
                <a:sym typeface="Calibri"/>
              </a:rPr>
              <a:t>“Efforts to maintain internal quality must be made.”</a:t>
            </a:r>
          </a:p>
          <a:p>
            <a:pPr marL="0" lvl="0" indent="0">
              <a:buNone/>
            </a:pPr>
            <a:r>
              <a:rPr lang="e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Evaluation</a:t>
            </a:r>
            <a:r>
              <a:rPr lang="en" sz="2000" dirty="0" smtClean="0">
                <a:latin typeface="Calibri"/>
                <a:ea typeface="Calibri"/>
                <a:cs typeface="Calibri"/>
                <a:sym typeface="Calibri"/>
              </a:rPr>
              <a:t>: i) We must identify version with perfective maintenance, ii) the VIII law must hold, iii) the approximate complexity must increase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en" sz="2000" dirty="0" smtClean="0">
                <a:latin typeface="Calibri"/>
                <a:ea typeface="Calibri"/>
                <a:cs typeface="Calibri"/>
                <a:sym typeface="Calibri"/>
              </a:rPr>
              <a:t>Metrics: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95536" y="207504"/>
            <a:ext cx="8229600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II.  Increasing Complexity</a:t>
            </a:r>
            <a:endParaRPr lang="en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7218" name="Object 2"/>
          <p:cNvGraphicFramePr>
            <a:graphicFrameLocks noChangeAspect="1"/>
          </p:cNvGraphicFramePr>
          <p:nvPr/>
        </p:nvGraphicFramePr>
        <p:xfrm>
          <a:off x="1552326" y="3233366"/>
          <a:ext cx="2875658" cy="555674"/>
        </p:xfrm>
        <a:graphic>
          <a:graphicData uri="http://schemas.openxmlformats.org/presentationml/2006/ole">
            <p:oleObj spid="_x0000_s137218" name="Equation" r:id="rId4" imgW="1904760" imgH="393480" progId="Equation.3">
              <p:embed/>
            </p:oleObj>
          </a:graphicData>
        </a:graphic>
      </p:graphicFrame>
      <p:graphicFrame>
        <p:nvGraphicFramePr>
          <p:cNvPr id="137219" name="Object 3"/>
          <p:cNvGraphicFramePr>
            <a:graphicFrameLocks noChangeAspect="1"/>
          </p:cNvGraphicFramePr>
          <p:nvPr/>
        </p:nvGraphicFramePr>
        <p:xfrm>
          <a:off x="1547664" y="4005064"/>
          <a:ext cx="3303018" cy="609600"/>
        </p:xfrm>
        <a:graphic>
          <a:graphicData uri="http://schemas.openxmlformats.org/presentationml/2006/ole">
            <p:oleObj spid="_x0000_s137219" name="Equation" r:id="rId5" imgW="2336760" imgH="431640" progId="Equation.3">
              <p:embed/>
            </p:oleObj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1331640" y="4797152"/>
          <a:ext cx="2519429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5148064" y="4797152"/>
          <a:ext cx="2519429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59"/>
          <p:cNvSpPr txBox="1">
            <a:spLocks noGrp="1"/>
          </p:cNvSpPr>
          <p:nvPr>
            <p:ph type="title"/>
          </p:nvPr>
        </p:nvSpPr>
        <p:spPr>
          <a:xfrm>
            <a:off x="395536" y="44624"/>
            <a:ext cx="8229600" cy="86409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ea typeface="Calibri"/>
                <a:cs typeface="Calibri"/>
                <a:sym typeface="Calibri"/>
              </a:rPr>
              <a:t>Complexity</a:t>
            </a:r>
            <a:endParaRPr lang="en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" name="Chart 14"/>
          <p:cNvGraphicFramePr/>
          <p:nvPr/>
        </p:nvGraphicFramePr>
        <p:xfrm>
          <a:off x="396428" y="1088920"/>
          <a:ext cx="2519429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3312285" y="1088920"/>
          <a:ext cx="2519429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6228142" y="1088920"/>
          <a:ext cx="2519429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/>
          <p:cNvGraphicFramePr/>
          <p:nvPr/>
        </p:nvGraphicFramePr>
        <p:xfrm>
          <a:off x="396428" y="2961128"/>
          <a:ext cx="2519429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Chart 18"/>
          <p:cNvGraphicFramePr/>
          <p:nvPr/>
        </p:nvGraphicFramePr>
        <p:xfrm>
          <a:off x="3312285" y="2961128"/>
          <a:ext cx="2519429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Chart 19"/>
          <p:cNvGraphicFramePr/>
          <p:nvPr/>
        </p:nvGraphicFramePr>
        <p:xfrm>
          <a:off x="6228142" y="2961128"/>
          <a:ext cx="2519429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1" name="Chart 20"/>
          <p:cNvGraphicFramePr/>
          <p:nvPr/>
        </p:nvGraphicFramePr>
        <p:xfrm>
          <a:off x="1368381" y="4869160"/>
          <a:ext cx="2519429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2" name="Chart 21"/>
          <p:cNvGraphicFramePr/>
          <p:nvPr/>
        </p:nvGraphicFramePr>
        <p:xfrm>
          <a:off x="5256191" y="4869160"/>
          <a:ext cx="2519429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59"/>
          <p:cNvSpPr txBox="1">
            <a:spLocks noGrp="1"/>
          </p:cNvSpPr>
          <p:nvPr>
            <p:ph type="title"/>
          </p:nvPr>
        </p:nvSpPr>
        <p:spPr>
          <a:xfrm>
            <a:off x="395536" y="44624"/>
            <a:ext cx="8229600" cy="86409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ea typeface="Calibri"/>
                <a:cs typeface="Calibri"/>
                <a:sym typeface="Calibri"/>
              </a:rPr>
              <a:t>Maintenance Rate</a:t>
            </a:r>
            <a:endParaRPr lang="en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396428" y="1088920"/>
          <a:ext cx="2519429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3312285" y="1088920"/>
          <a:ext cx="2519429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Chart 22"/>
          <p:cNvGraphicFramePr/>
          <p:nvPr/>
        </p:nvGraphicFramePr>
        <p:xfrm>
          <a:off x="6228142" y="1088920"/>
          <a:ext cx="2519429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Chart 23"/>
          <p:cNvGraphicFramePr/>
          <p:nvPr/>
        </p:nvGraphicFramePr>
        <p:xfrm>
          <a:off x="396428" y="3105144"/>
          <a:ext cx="2519429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Chart 24"/>
          <p:cNvGraphicFramePr/>
          <p:nvPr/>
        </p:nvGraphicFramePr>
        <p:xfrm>
          <a:off x="3312285" y="3105144"/>
          <a:ext cx="2519429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6" name="Chart 25"/>
          <p:cNvGraphicFramePr/>
          <p:nvPr/>
        </p:nvGraphicFramePr>
        <p:xfrm>
          <a:off x="6228142" y="3105144"/>
          <a:ext cx="2519429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7" name="Chart 26"/>
          <p:cNvGraphicFramePr/>
          <p:nvPr/>
        </p:nvGraphicFramePr>
        <p:xfrm>
          <a:off x="1368381" y="4905344"/>
          <a:ext cx="2519429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8" name="Chart 27"/>
          <p:cNvGraphicFramePr/>
          <p:nvPr/>
        </p:nvGraphicFramePr>
        <p:xfrm>
          <a:off x="5256191" y="4905344"/>
          <a:ext cx="2519429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8229600" cy="4837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1535D"/>
              </a:buClr>
              <a:buSzPct val="100000"/>
              <a:buFont typeface="Calibri"/>
              <a:buChar char="●"/>
            </a:pPr>
            <a:r>
              <a:rPr lang="en-US" sz="2800" dirty="0" smtClean="0">
                <a:latin typeface="Calibri" pitchFamily="34" charset="0"/>
              </a:rPr>
              <a:t>Complexity is dropping rather than rising</a:t>
            </a:r>
          </a:p>
          <a:p>
            <a:pPr marL="457200" lvl="0" indent="-4191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1535D"/>
              </a:buClr>
              <a:buSzPct val="100000"/>
              <a:buFont typeface="Calibri"/>
              <a:buChar char="●"/>
            </a:pPr>
            <a:r>
              <a:rPr lang="en-US" sz="2800" dirty="0" smtClean="0">
                <a:latin typeface="Calibri" pitchFamily="34" charset="0"/>
              </a:rPr>
              <a:t>Changes also decline in density over time so complexity declines</a:t>
            </a:r>
          </a:p>
          <a:p>
            <a:pPr marL="457200" lvl="0" indent="-4191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1535D"/>
              </a:buClr>
              <a:buSzPct val="100000"/>
              <a:buFont typeface="Calibri"/>
              <a:buChar char="●"/>
            </a:pPr>
            <a:r>
              <a:rPr lang="en-US" sz="2800" dirty="0" smtClean="0">
                <a:latin typeface="Calibri" pitchFamily="34" charset="0"/>
              </a:rPr>
              <a:t>Maintenance becomes easier</a:t>
            </a:r>
          </a:p>
          <a:p>
            <a:pPr marL="457200" lvl="0" indent="-4191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1535D"/>
              </a:buClr>
              <a:buSzPct val="100000"/>
              <a:buFont typeface="Calibri"/>
              <a:buChar char="●"/>
            </a:pPr>
            <a:r>
              <a:rPr lang="en-US" sz="2800" dirty="0" smtClean="0">
                <a:latin typeface="Calibri" pitchFamily="34" charset="0"/>
              </a:rPr>
              <a:t>Complexity is estimates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" sz="2400" dirty="0" smtClean="0">
              <a:latin typeface="Calibri" pitchFamily="34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457200" lvl="0" indent="-4191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51535D"/>
              </a:buClr>
              <a:buSzPct val="100000"/>
              <a:buNone/>
            </a:pPr>
            <a:endParaRPr lang="en-US" sz="2000" dirty="0" smtClean="0">
              <a:latin typeface="Calibri" pitchFamily="34" charset="0"/>
            </a:endParaRPr>
          </a:p>
          <a:p>
            <a:pPr marL="457200" lvl="0" indent="0">
              <a:buNone/>
            </a:pPr>
            <a:endParaRPr lang="en-US" sz="2000" i="1" dirty="0" smtClean="0">
              <a:latin typeface="Calibri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95536" y="207504"/>
            <a:ext cx="8229600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II.  Increasing Complexity</a:t>
            </a:r>
            <a:endParaRPr lang="en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8229600" cy="4837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0">
              <a:buNone/>
            </a:pPr>
            <a:endParaRPr lang="en-US" sz="2000" i="1" dirty="0" smtClean="0">
              <a:latin typeface="Calibri" pitchFamily="34" charset="0"/>
              <a:ea typeface="Calibri"/>
              <a:cs typeface="Calibri"/>
              <a:sym typeface="Calibri"/>
            </a:endParaRPr>
          </a:p>
          <a:p>
            <a:pPr marL="457200" lvl="0" indent="0">
              <a:buNone/>
            </a:pPr>
            <a:r>
              <a:rPr lang="en-US" sz="2000" i="1" dirty="0" smtClean="0">
                <a:latin typeface="Calibri" pitchFamily="34" charset="0"/>
                <a:ea typeface="Calibri"/>
                <a:cs typeface="Calibri"/>
                <a:sym typeface="Calibri"/>
              </a:rPr>
              <a:t>“Unless rigorously adapted and evolved to take into account changes in the operational environment, the quality of a </a:t>
            </a:r>
            <a:r>
              <a:rPr lang="en-US" sz="2000" i="1" dirty="0" smtClean="0">
                <a:latin typeface="Calibri" pitchFamily="34" charset="0"/>
                <a:ea typeface="Calibri"/>
                <a:cs typeface="Calibri"/>
                <a:sym typeface="Calibri"/>
              </a:rPr>
              <a:t>database schema </a:t>
            </a:r>
            <a:r>
              <a:rPr lang="en-US" sz="2000" i="1" dirty="0" smtClean="0">
                <a:latin typeface="Calibri" pitchFamily="34" charset="0"/>
                <a:ea typeface="Calibri"/>
                <a:cs typeface="Calibri"/>
                <a:sym typeface="Calibri"/>
              </a:rPr>
              <a:t>will appear to be declining.”</a:t>
            </a:r>
          </a:p>
          <a:p>
            <a:pPr marL="0" lvl="0" indent="0">
              <a:buClr>
                <a:srgbClr val="51535D"/>
              </a:buClr>
              <a:buNone/>
            </a:pPr>
            <a:r>
              <a:rPr lang="en-US" sz="2000" dirty="0" smtClean="0">
                <a:solidFill>
                  <a:srgbClr val="5153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Evaluation</a:t>
            </a:r>
            <a:r>
              <a:rPr lang="en-US" sz="2000" dirty="0" smtClean="0">
                <a:solidFill>
                  <a:srgbClr val="51535D"/>
                </a:solidFill>
                <a:latin typeface="Calibri" pitchFamily="34" charset="0"/>
              </a:rPr>
              <a:t>: Hold by logical induction, if III, VIII, and II hold</a:t>
            </a:r>
          </a:p>
          <a:p>
            <a:pPr marL="0" lvl="0" indent="0">
              <a:buClr>
                <a:srgbClr val="51535D"/>
              </a:buClr>
              <a:buNone/>
            </a:pPr>
            <a:r>
              <a:rPr lang="en-US" sz="2000" dirty="0" smtClean="0">
                <a:solidFill>
                  <a:srgbClr val="51535D"/>
                </a:solidFill>
                <a:latin typeface="Calibri" pitchFamily="34" charset="0"/>
              </a:rPr>
              <a:t>Metrics: not possible to measure external quality</a:t>
            </a:r>
          </a:p>
          <a:p>
            <a:pPr marL="0" lvl="0" indent="0">
              <a:buClr>
                <a:srgbClr val="51535D"/>
              </a:buClr>
              <a:buNone/>
            </a:pPr>
            <a:endParaRPr lang="en-US" sz="2000" dirty="0" smtClean="0">
              <a:solidFill>
                <a:srgbClr val="51535D"/>
              </a:solidFill>
              <a:latin typeface="Calibri" pitchFamily="34" charset="0"/>
            </a:endParaRPr>
          </a:p>
          <a:p>
            <a:pPr marL="0" lvl="0" indent="0">
              <a:buClr>
                <a:srgbClr val="51535D"/>
              </a:buClr>
              <a:buNone/>
            </a:pPr>
            <a:r>
              <a:rPr lang="en-US" sz="2000" dirty="0" smtClean="0">
                <a:solidFill>
                  <a:srgbClr val="51535D"/>
                </a:solidFill>
                <a:latin typeface="Calibri" pitchFamily="34" charset="0"/>
              </a:rPr>
              <a:t>We are unsure of the behavior of internal quality so we are even more reluctant towards declaring external quality as improving. </a:t>
            </a:r>
          </a:p>
          <a:p>
            <a:pPr marL="0" lvl="0" indent="0">
              <a:buClr>
                <a:srgbClr val="51535D"/>
              </a:buClr>
              <a:buNone/>
            </a:pPr>
            <a:endParaRPr lang="en-US" sz="2000" dirty="0" smtClean="0">
              <a:solidFill>
                <a:srgbClr val="51535D"/>
              </a:solidFill>
              <a:latin typeface="Calibri" pitchFamily="34" charset="0"/>
            </a:endParaRPr>
          </a:p>
        </p:txBody>
      </p:sp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95536" y="207504"/>
            <a:ext cx="8229600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dirty="0" smtClean="0">
                <a:latin typeface="Calibri" pitchFamily="34" charset="0"/>
                <a:ea typeface="Calibri"/>
                <a:cs typeface="Calibri"/>
                <a:sym typeface="Calibri"/>
              </a:rPr>
              <a:t>VII.  Declining Quality</a:t>
            </a:r>
            <a:endParaRPr lang="en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395536" y="207504"/>
            <a:ext cx="8229600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Laws for Schema Evolution</a:t>
            </a:r>
            <a:endParaRPr dirty="0"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1687845"/>
            <a:ext cx="8229600" cy="4837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" sz="2600" dirty="0" smtClean="0">
                <a:latin typeface="Calibri"/>
                <a:ea typeface="Calibri"/>
                <a:cs typeface="Calibri"/>
                <a:sym typeface="Calibri"/>
              </a:rPr>
              <a:t>Three main groups for the Laws:</a:t>
            </a:r>
          </a:p>
          <a:p>
            <a:pPr marL="914400" lvl="0" indent="-419100">
              <a:buSzPct val="100000"/>
              <a:buFont typeface="Calibri"/>
              <a:buChar char="●"/>
            </a:pPr>
            <a:r>
              <a:rPr lang="en" sz="2400" dirty="0" smtClean="0">
                <a:latin typeface="Calibri"/>
                <a:ea typeface="Calibri"/>
                <a:cs typeface="Calibri"/>
                <a:sym typeface="Calibri"/>
              </a:rPr>
              <a:t>Feedback-based System</a:t>
            </a:r>
          </a:p>
          <a:p>
            <a:pPr marL="1314450" lvl="1" indent="-419100">
              <a:spcBef>
                <a:spcPts val="400"/>
              </a:spcBef>
              <a:buFont typeface="Courier New" pitchFamily="49" charset="0"/>
              <a:buChar char="o"/>
            </a:pPr>
            <a:r>
              <a:rPr lang="en" sz="2000" dirty="0" smtClean="0">
                <a:latin typeface="Calibri"/>
                <a:ea typeface="Calibri"/>
                <a:cs typeface="Calibri"/>
                <a:sym typeface="Calibri"/>
              </a:rPr>
              <a:t>I.  Continuing </a:t>
            </a:r>
            <a:r>
              <a:rPr lang="en" sz="2000" dirty="0" smtClean="0">
                <a:latin typeface="Calibri"/>
                <a:ea typeface="Calibri"/>
                <a:cs typeface="Calibri"/>
                <a:sym typeface="Calibri"/>
              </a:rPr>
              <a:t>Change</a:t>
            </a:r>
          </a:p>
          <a:p>
            <a:pPr marL="1314450" lvl="1" indent="-419100">
              <a:spcBef>
                <a:spcPts val="400"/>
              </a:spcBef>
              <a:buFont typeface="Courier New" pitchFamily="49" charset="0"/>
              <a:buChar char="o"/>
            </a:pPr>
            <a:r>
              <a:rPr lang="en-US" sz="2000" dirty="0" smtClean="0">
                <a:latin typeface="Calibri" pitchFamily="34" charset="0"/>
                <a:ea typeface="Calibri"/>
                <a:cs typeface="Calibri"/>
                <a:sym typeface="Calibri"/>
              </a:rPr>
              <a:t>VIII</a:t>
            </a:r>
            <a:r>
              <a:rPr lang="en-US" sz="2000" dirty="0" smtClean="0">
                <a:latin typeface="Calibri" pitchFamily="34" charset="0"/>
                <a:ea typeface="Calibri"/>
                <a:cs typeface="Calibri"/>
                <a:sym typeface="Calibri"/>
              </a:rPr>
              <a:t>.  Feedback </a:t>
            </a:r>
            <a:r>
              <a:rPr lang="en-US" sz="2000" dirty="0" smtClean="0">
                <a:latin typeface="Calibri" pitchFamily="34" charset="0"/>
                <a:ea typeface="Calibri"/>
                <a:cs typeface="Calibri"/>
                <a:sym typeface="Calibri"/>
              </a:rPr>
              <a:t>System</a:t>
            </a:r>
            <a:endParaRPr lang="en-US" sz="2000" dirty="0" smtClean="0">
              <a:latin typeface="Calibri" pitchFamily="34" charset="0"/>
              <a:ea typeface="Calibri"/>
              <a:cs typeface="Calibri"/>
              <a:sym typeface="Calibri"/>
            </a:endParaRPr>
          </a:p>
          <a:p>
            <a:pPr marL="1314450" lvl="1" indent="-419100">
              <a:spcBef>
                <a:spcPts val="400"/>
              </a:spcBef>
              <a:buFont typeface="Courier New" pitchFamily="49" charset="0"/>
              <a:buChar char="o"/>
            </a:pPr>
            <a:r>
              <a:rPr lang="en-US" sz="2000" dirty="0" smtClean="0">
                <a:latin typeface="Calibri" pitchFamily="34" charset="0"/>
                <a:ea typeface="Calibri"/>
                <a:cs typeface="Calibri"/>
                <a:sym typeface="Calibri"/>
              </a:rPr>
              <a:t>III.  </a:t>
            </a:r>
            <a:r>
              <a:rPr lang="en-US" sz="2000" smtClean="0">
                <a:latin typeface="Calibri" pitchFamily="34" charset="0"/>
                <a:ea typeface="Calibri"/>
                <a:cs typeface="Calibri"/>
                <a:sym typeface="Calibri"/>
              </a:rPr>
              <a:t>Self </a:t>
            </a:r>
            <a:r>
              <a:rPr lang="en-US" sz="2000" smtClean="0">
                <a:latin typeface="Calibri" pitchFamily="34" charset="0"/>
                <a:ea typeface="Calibri"/>
                <a:cs typeface="Calibri"/>
                <a:sym typeface="Calibri"/>
              </a:rPr>
              <a:t>Regulation</a:t>
            </a:r>
            <a:endParaRPr lang="en" sz="20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19100">
              <a:buSzPct val="100000"/>
              <a:buFont typeface="Calibri"/>
              <a:buChar char="●"/>
            </a:pPr>
            <a:r>
              <a:rPr lang="en" sz="2400" dirty="0" smtClean="0">
                <a:latin typeface="Calibri"/>
                <a:ea typeface="Calibri"/>
                <a:cs typeface="Calibri"/>
                <a:sym typeface="Calibri"/>
              </a:rPr>
              <a:t>Positive feedback</a:t>
            </a:r>
          </a:p>
          <a:p>
            <a:pPr marL="1314450" lvl="1" indent="-419100">
              <a:spcBef>
                <a:spcPts val="400"/>
              </a:spcBef>
              <a:buFont typeface="Courier New" pitchFamily="49" charset="0"/>
              <a:buChar char="o"/>
            </a:pPr>
            <a:r>
              <a:rPr lang="en-US" sz="2000" dirty="0" smtClean="0">
                <a:latin typeface="Calibri" pitchFamily="34" charset="0"/>
                <a:ea typeface="Calibri"/>
                <a:cs typeface="Calibri"/>
                <a:sym typeface="Calibri"/>
              </a:rPr>
              <a:t>VI.  Continuing </a:t>
            </a:r>
            <a:r>
              <a:rPr lang="en-US" sz="2000" dirty="0" smtClean="0">
                <a:latin typeface="Calibri" pitchFamily="34" charset="0"/>
                <a:ea typeface="Calibri"/>
                <a:cs typeface="Calibri"/>
                <a:sym typeface="Calibri"/>
              </a:rPr>
              <a:t>Growth </a:t>
            </a:r>
            <a:endParaRPr lang="en-US" sz="2000" dirty="0" smtClean="0">
              <a:latin typeface="Calibri" pitchFamily="34" charset="0"/>
              <a:ea typeface="Calibri"/>
              <a:cs typeface="Calibri"/>
              <a:sym typeface="Calibri"/>
            </a:endParaRPr>
          </a:p>
          <a:p>
            <a:pPr marL="1314450" lvl="1" indent="-419100">
              <a:spcBef>
                <a:spcPts val="400"/>
              </a:spcBef>
              <a:buFont typeface="Courier New" pitchFamily="49" charset="0"/>
              <a:buChar char="o"/>
            </a:pPr>
            <a:r>
              <a:rPr lang="en-US" sz="2000" dirty="0" smtClean="0">
                <a:latin typeface="Calibri" pitchFamily="34" charset="0"/>
                <a:ea typeface="Calibri"/>
                <a:cs typeface="Calibri"/>
                <a:sym typeface="Calibri"/>
              </a:rPr>
              <a:t>V.  Conservation of </a:t>
            </a:r>
            <a:r>
              <a:rPr lang="en-US" sz="2000" dirty="0" smtClean="0">
                <a:latin typeface="Calibri" pitchFamily="34" charset="0"/>
                <a:ea typeface="Calibri"/>
                <a:cs typeface="Calibri"/>
                <a:sym typeface="Calibri"/>
              </a:rPr>
              <a:t>Familiarity</a:t>
            </a:r>
            <a:endParaRPr lang="en-US" sz="2000" dirty="0" smtClean="0">
              <a:latin typeface="Calibri" pitchFamily="34" charset="0"/>
              <a:ea typeface="Calibri"/>
              <a:cs typeface="Calibri"/>
              <a:sym typeface="Calibri"/>
            </a:endParaRPr>
          </a:p>
          <a:p>
            <a:pPr marL="1314450" lvl="1" indent="-419100">
              <a:spcBef>
                <a:spcPts val="400"/>
              </a:spcBef>
              <a:buFont typeface="Courier New" pitchFamily="49" charset="0"/>
              <a:buChar char="o"/>
            </a:pPr>
            <a:r>
              <a:rPr lang="en-US" sz="2000" dirty="0" smtClean="0">
                <a:latin typeface="Calibri" pitchFamily="34" charset="0"/>
                <a:ea typeface="Calibri"/>
                <a:cs typeface="Calibri"/>
                <a:sym typeface="Calibri"/>
              </a:rPr>
              <a:t>IV.  Conservation of Organizational </a:t>
            </a:r>
            <a:r>
              <a:rPr lang="en-US" sz="2000" dirty="0" smtClean="0">
                <a:latin typeface="Calibri" pitchFamily="34" charset="0"/>
                <a:ea typeface="Calibri"/>
                <a:cs typeface="Calibri"/>
                <a:sym typeface="Calibri"/>
              </a:rPr>
              <a:t>Stability</a:t>
            </a:r>
            <a:endParaRPr lang="en" sz="2000" dirty="0" smtClean="0">
              <a:latin typeface="Calibri" pitchFamily="34" charset="0"/>
              <a:ea typeface="Calibri"/>
              <a:cs typeface="Calibri"/>
              <a:sym typeface="Calibri"/>
            </a:endParaRPr>
          </a:p>
          <a:p>
            <a:pPr marL="914400" lvl="0" indent="-419100">
              <a:buSzPct val="100000"/>
              <a:buFont typeface="Calibri"/>
              <a:buChar char="●"/>
            </a:pPr>
            <a:r>
              <a:rPr lang="en" sz="2400" dirty="0" smtClean="0">
                <a:latin typeface="Calibri"/>
                <a:ea typeface="Calibri"/>
                <a:cs typeface="Calibri"/>
                <a:sym typeface="Calibri"/>
              </a:rPr>
              <a:t>Negative feedback</a:t>
            </a:r>
          </a:p>
          <a:p>
            <a:pPr marL="1314450" lvl="1" indent="-419100">
              <a:buFont typeface="Courier New" pitchFamily="49" charset="0"/>
              <a:buChar char="o"/>
            </a:pPr>
            <a:r>
              <a:rPr lang="en" sz="2000" dirty="0" smtClean="0">
                <a:latin typeface="Calibri" pitchFamily="34" charset="0"/>
                <a:ea typeface="Calibri"/>
                <a:cs typeface="Calibri"/>
                <a:sym typeface="Calibri"/>
              </a:rPr>
              <a:t>II.  Increasing </a:t>
            </a:r>
            <a:r>
              <a:rPr lang="en" sz="2000" dirty="0" smtClean="0">
                <a:latin typeface="Calibri" pitchFamily="34" charset="0"/>
                <a:ea typeface="Calibri"/>
                <a:cs typeface="Calibri"/>
                <a:sym typeface="Calibri"/>
              </a:rPr>
              <a:t>Complexity</a:t>
            </a:r>
            <a:endParaRPr lang="en" sz="2000" dirty="0" smtClean="0">
              <a:latin typeface="Calibri" pitchFamily="34" charset="0"/>
              <a:ea typeface="Calibri"/>
              <a:cs typeface="Calibri"/>
              <a:sym typeface="Calibri"/>
            </a:endParaRPr>
          </a:p>
          <a:p>
            <a:pPr marL="1314450" lvl="1" indent="-419100">
              <a:buFont typeface="Courier New" pitchFamily="49" charset="0"/>
              <a:buChar char="o"/>
            </a:pPr>
            <a:r>
              <a:rPr lang="en-US" sz="2000" dirty="0" smtClean="0">
                <a:latin typeface="Calibri" pitchFamily="34" charset="0"/>
                <a:ea typeface="Calibri"/>
                <a:cs typeface="Calibri"/>
                <a:sym typeface="Calibri"/>
              </a:rPr>
              <a:t>VII.  Declining </a:t>
            </a:r>
            <a:r>
              <a:rPr lang="en-US" sz="2000" dirty="0" smtClean="0">
                <a:latin typeface="Calibri" pitchFamily="34" charset="0"/>
                <a:ea typeface="Calibri"/>
                <a:cs typeface="Calibri"/>
                <a:sym typeface="Calibri"/>
              </a:rPr>
              <a:t>Quality</a:t>
            </a:r>
            <a:endParaRPr lang="en-US" sz="2000" dirty="0" smtClean="0">
              <a:latin typeface="Calibri" pitchFamily="34" charset="0"/>
              <a:ea typeface="Calibri"/>
              <a:cs typeface="Calibri"/>
              <a:sym typeface="Calibri"/>
            </a:endParaRPr>
          </a:p>
          <a:p>
            <a:pPr marL="1314450" lvl="1" indent="-419100">
              <a:buFont typeface="Calibri"/>
              <a:buChar char="●"/>
            </a:pPr>
            <a:endParaRPr lang="en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buNone/>
            </a:pPr>
            <a:endParaRPr lang="en-US" sz="2400" dirty="0" smtClean="0">
              <a:latin typeface="Calibri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Smiley Face 6"/>
          <p:cNvSpPr/>
          <p:nvPr/>
        </p:nvSpPr>
        <p:spPr>
          <a:xfrm>
            <a:off x="1331640" y="4149080"/>
            <a:ext cx="360040" cy="360040"/>
          </a:xfrm>
          <a:prstGeom prst="smileyFace">
            <a:avLst>
              <a:gd name="adj" fmla="val 465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Smiley Face 7"/>
          <p:cNvSpPr/>
          <p:nvPr/>
        </p:nvSpPr>
        <p:spPr>
          <a:xfrm>
            <a:off x="1331640" y="4509120"/>
            <a:ext cx="360040" cy="360040"/>
          </a:xfrm>
          <a:prstGeom prst="smileyFace">
            <a:avLst>
              <a:gd name="adj" fmla="val 28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Smiley Face 8"/>
          <p:cNvSpPr/>
          <p:nvPr/>
        </p:nvSpPr>
        <p:spPr>
          <a:xfrm>
            <a:off x="1331640" y="4869160"/>
            <a:ext cx="360040" cy="360040"/>
          </a:xfrm>
          <a:prstGeom prst="smileyFace">
            <a:avLst>
              <a:gd name="adj" fmla="val -465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Smiley Face 9"/>
          <p:cNvSpPr/>
          <p:nvPr/>
        </p:nvSpPr>
        <p:spPr>
          <a:xfrm>
            <a:off x="1331640" y="5701506"/>
            <a:ext cx="360040" cy="360040"/>
          </a:xfrm>
          <a:prstGeom prst="smileyFace">
            <a:avLst>
              <a:gd name="adj" fmla="val 6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Smiley Face 10"/>
          <p:cNvSpPr/>
          <p:nvPr/>
        </p:nvSpPr>
        <p:spPr>
          <a:xfrm>
            <a:off x="1331640" y="6061546"/>
            <a:ext cx="360040" cy="360040"/>
          </a:xfrm>
          <a:prstGeom prst="smileyFace">
            <a:avLst>
              <a:gd name="adj" fmla="val -465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974939" y="5946857"/>
            <a:ext cx="3567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Smiley Face 12"/>
          <p:cNvSpPr/>
          <p:nvPr/>
        </p:nvSpPr>
        <p:spPr>
          <a:xfrm>
            <a:off x="1331640" y="2996952"/>
            <a:ext cx="360040" cy="360040"/>
          </a:xfrm>
          <a:prstGeom prst="smileyFace">
            <a:avLst>
              <a:gd name="adj" fmla="val 465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Smiley Face 13"/>
          <p:cNvSpPr/>
          <p:nvPr/>
        </p:nvSpPr>
        <p:spPr>
          <a:xfrm>
            <a:off x="1331640" y="3356992"/>
            <a:ext cx="360040" cy="360040"/>
          </a:xfrm>
          <a:prstGeom prst="smileyFace">
            <a:avLst>
              <a:gd name="adj" fmla="val 465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Smiley Face 14"/>
          <p:cNvSpPr/>
          <p:nvPr/>
        </p:nvSpPr>
        <p:spPr>
          <a:xfrm>
            <a:off x="1331640" y="2636912"/>
            <a:ext cx="360040" cy="360040"/>
          </a:xfrm>
          <a:prstGeom prst="smileyFace">
            <a:avLst>
              <a:gd name="adj" fmla="val 28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95536" y="207504"/>
            <a:ext cx="8229600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Roadmap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8229600" cy="4837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15000"/>
              </a:lnSpc>
              <a:buClr>
                <a:schemeClr val="dk2"/>
              </a:buClr>
              <a:buSzPct val="100000"/>
              <a:buFont typeface="Calibri"/>
              <a:buChar char="●"/>
            </a:pPr>
            <a:r>
              <a:rPr lang="en" dirty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The Laws of Software Evolution</a:t>
            </a:r>
          </a:p>
          <a:p>
            <a:pPr marL="457200" lvl="0" indent="-419100" rtl="0">
              <a:lnSpc>
                <a:spcPct val="115000"/>
              </a:lnSpc>
              <a:buClr>
                <a:schemeClr val="dk2"/>
              </a:buClr>
              <a:buSzPct val="100000"/>
              <a:buFont typeface="Calibri"/>
              <a:buChar char="●"/>
            </a:pPr>
            <a:r>
              <a:rPr lang="en" dirty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Experimental </a:t>
            </a:r>
            <a:r>
              <a:rPr lang="en" dirty="0" smtClean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Setup</a:t>
            </a:r>
          </a:p>
          <a:p>
            <a:pPr marL="457200" lvl="0" indent="-419100" rtl="0">
              <a:lnSpc>
                <a:spcPct val="115000"/>
              </a:lnSpc>
              <a:buClr>
                <a:schemeClr val="dk2"/>
              </a:buClr>
              <a:buSzPct val="100000"/>
              <a:buFont typeface="Calibri"/>
              <a:buChar char="●"/>
            </a:pPr>
            <a:r>
              <a:rPr lang="en" dirty="0" smtClean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Adapting the Laws for Schema Evolution</a:t>
            </a:r>
            <a:endParaRPr lang="en" dirty="0">
              <a:solidFill>
                <a:schemeClr val="bg1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rtl="0">
              <a:lnSpc>
                <a:spcPct val="115000"/>
              </a:lnSpc>
              <a:buClr>
                <a:schemeClr val="dk2"/>
              </a:buClr>
              <a:buSzPct val="100000"/>
              <a:buFont typeface="Calibri"/>
              <a:buChar char="●"/>
            </a:pPr>
            <a:r>
              <a:rPr lang="en" u="sng" dirty="0" smtClean="0"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 lang="en" u="sng" dirty="0">
              <a:latin typeface="Calibri"/>
              <a:ea typeface="Calibri"/>
              <a:cs typeface="Calibri"/>
              <a:sym typeface="Calibri"/>
            </a:endParaRPr>
          </a:p>
          <a:p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95536" y="207504"/>
            <a:ext cx="8229600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Conclusions</a:t>
            </a:r>
            <a:endParaRPr lang="en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419100">
              <a:buSzPct val="100000"/>
              <a:buFont typeface="Calibri"/>
              <a:buChar char="●"/>
            </a:pPr>
            <a:r>
              <a:rPr lang="en-US" dirty="0" smtClean="0">
                <a:latin typeface="Calibri" pitchFamily="34" charset="0"/>
              </a:rPr>
              <a:t>High degree of certainty</a:t>
            </a:r>
          </a:p>
          <a:p>
            <a:pPr marL="1257300" lvl="2" indent="-41910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Databases do not grow continuously</a:t>
            </a:r>
          </a:p>
          <a:p>
            <a:pPr marL="1257300" lvl="2" indent="-41910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Changes reduce in density as databases age</a:t>
            </a:r>
          </a:p>
          <a:p>
            <a:pPr marL="1257300" lvl="2" indent="-41910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The size grows overall</a:t>
            </a:r>
          </a:p>
          <a:p>
            <a:pPr marL="1257300" lvl="2" indent="-41910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Regressive formula holds</a:t>
            </a:r>
          </a:p>
          <a:p>
            <a:pPr marL="1257300" lvl="2" indent="-41910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Growth is smaller than typical software</a:t>
            </a:r>
          </a:p>
          <a:p>
            <a:pPr marL="1257300" lvl="2" indent="-41910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Schema changes follows Zipf’s law</a:t>
            </a:r>
          </a:p>
          <a:p>
            <a:pPr marL="1257300" lvl="2" indent="-41910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Average growth is close to zero</a:t>
            </a:r>
          </a:p>
          <a:p>
            <a:pPr marL="1257300" lvl="2" indent="-419100">
              <a:buFont typeface="Arial" pitchFamily="34" charset="0"/>
              <a:buChar char="•"/>
            </a:pPr>
            <a:endParaRPr lang="en-US" dirty="0" smtClean="0">
              <a:latin typeface="Calibri" pitchFamily="34" charset="0"/>
            </a:endParaRPr>
          </a:p>
          <a:p>
            <a:pPr marL="1257300" lvl="2" indent="-419100">
              <a:lnSpc>
                <a:spcPct val="115000"/>
              </a:lnSpc>
              <a:buFont typeface="Arial" pitchFamily="34" charset="0"/>
              <a:buChar char="•"/>
            </a:pPr>
            <a:endParaRPr lang="en-US" dirty="0" smtClean="0">
              <a:latin typeface="Calibri" pitchFamily="34" charset="0"/>
            </a:endParaRPr>
          </a:p>
          <a:p>
            <a:pPr marL="1257300" lvl="2" indent="-419100">
              <a:lnSpc>
                <a:spcPct val="115000"/>
              </a:lnSpc>
              <a:buFont typeface="Arial" pitchFamily="34" charset="0"/>
              <a:buChar char="•"/>
            </a:pPr>
            <a:endParaRPr lang="en-US" dirty="0" smtClean="0">
              <a:latin typeface="Calibri" pitchFamily="34" charset="0"/>
            </a:endParaRPr>
          </a:p>
          <a:p>
            <a:pPr marL="1257300" lvl="2" indent="-419100">
              <a:lnSpc>
                <a:spcPct val="115000"/>
              </a:lnSpc>
              <a:buFont typeface="Calibri"/>
              <a:buChar char="●"/>
            </a:pPr>
            <a:endParaRPr lang="en-US" dirty="0" smtClean="0">
              <a:latin typeface="Calibri" pitchFamily="34" charset="0"/>
            </a:endParaRPr>
          </a:p>
          <a:p>
            <a:pPr marL="857250" lvl="1" indent="-419100">
              <a:lnSpc>
                <a:spcPct val="115000"/>
              </a:lnSpc>
              <a:buFont typeface="Calibri"/>
              <a:buChar char="●"/>
            </a:pPr>
            <a:endParaRPr lang="en-US" dirty="0" smtClean="0">
              <a:latin typeface="Calibri" pitchFamily="34" charset="0"/>
            </a:endParaRPr>
          </a:p>
          <a:p>
            <a:pPr marL="857250" lvl="1" indent="-419100">
              <a:lnSpc>
                <a:spcPct val="115000"/>
              </a:lnSpc>
              <a:buFont typeface="Calibri"/>
              <a:buChar char="●"/>
            </a:pPr>
            <a:endParaRPr lang="el-GR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95536" y="207504"/>
            <a:ext cx="8229600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What is the Problem?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8229600" cy="4837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00000"/>
              </a:lnSpc>
              <a:spcBef>
                <a:spcPts val="1000"/>
              </a:spcBef>
              <a:buClr>
                <a:schemeClr val="dk2"/>
              </a:buClr>
              <a:buSzPct val="100000"/>
              <a:buFont typeface="Calibri"/>
              <a:buChar char="●"/>
            </a:pPr>
            <a:endParaRPr lang="en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rtl="0">
              <a:lnSpc>
                <a:spcPct val="100000"/>
              </a:lnSpc>
              <a:spcBef>
                <a:spcPts val="1000"/>
              </a:spcBef>
              <a:buClr>
                <a:schemeClr val="dk2"/>
              </a:buClr>
              <a:buSzPct val="100000"/>
              <a:buFont typeface="Calibri"/>
              <a:buChar char="●"/>
            </a:pP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We 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do not have any lead whatsoever as to </a:t>
            </a:r>
            <a:r>
              <a:rPr lang="en" i="1" dirty="0">
                <a:latin typeface="Calibri"/>
                <a:ea typeface="Calibri"/>
                <a:cs typeface="Calibri"/>
                <a:sym typeface="Calibri"/>
              </a:rPr>
              <a:t>why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" i="1" dirty="0"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 evolution takes place in a database</a:t>
            </a:r>
          </a:p>
          <a:p>
            <a:endParaRPr dirty="0"/>
          </a:p>
          <a:p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95536" y="207504"/>
            <a:ext cx="8229600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Conclusions</a:t>
            </a:r>
            <a:endParaRPr lang="en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419100">
              <a:buSzPct val="100000"/>
              <a:buFont typeface="Calibri"/>
              <a:buChar char="●"/>
            </a:pPr>
            <a:r>
              <a:rPr lang="en-US" dirty="0" smtClean="0">
                <a:latin typeface="Calibri" pitchFamily="34" charset="0"/>
              </a:rPr>
              <a:t>Requiring further insight</a:t>
            </a:r>
          </a:p>
          <a:p>
            <a:pPr marL="1257300" lvl="2" indent="-41910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Change frequently follows spike patterns</a:t>
            </a:r>
          </a:p>
          <a:p>
            <a:pPr marL="1257300" lvl="2" indent="-419100">
              <a:lnSpc>
                <a:spcPct val="115000"/>
              </a:lnSpc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Change follows three patterns</a:t>
            </a:r>
          </a:p>
          <a:p>
            <a:pPr marL="1714500" lvl="3" indent="-419100">
              <a:lnSpc>
                <a:spcPct val="115000"/>
              </a:lnSpc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Stillness</a:t>
            </a:r>
          </a:p>
          <a:p>
            <a:pPr marL="1714500" lvl="3" indent="-419100">
              <a:lnSpc>
                <a:spcPct val="115000"/>
              </a:lnSpc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Abrupt change</a:t>
            </a:r>
          </a:p>
          <a:p>
            <a:pPr marL="1714500" lvl="3" indent="-419100">
              <a:lnSpc>
                <a:spcPct val="115000"/>
              </a:lnSpc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Smooth growth</a:t>
            </a:r>
          </a:p>
          <a:p>
            <a:pPr marL="1257300" lvl="2" indent="-419100">
              <a:lnSpc>
                <a:spcPct val="115000"/>
              </a:lnSpc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Large changes sequenced one after the other</a:t>
            </a:r>
          </a:p>
          <a:p>
            <a:pPr marL="1257300" lvl="2" indent="-419100">
              <a:lnSpc>
                <a:spcPct val="115000"/>
              </a:lnSpc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Age reduces complexity</a:t>
            </a:r>
          </a:p>
          <a:p>
            <a:pPr marL="1257300" lvl="2" indent="-419100">
              <a:lnSpc>
                <a:spcPct val="115000"/>
              </a:lnSpc>
              <a:buFont typeface="Calibri"/>
              <a:buChar char="●"/>
            </a:pPr>
            <a:endParaRPr lang="en-US" dirty="0" smtClean="0">
              <a:latin typeface="Calibri" pitchFamily="34" charset="0"/>
            </a:endParaRPr>
          </a:p>
          <a:p>
            <a:pPr marL="857250" lvl="1" indent="-419100">
              <a:lnSpc>
                <a:spcPct val="115000"/>
              </a:lnSpc>
              <a:buFont typeface="Calibri"/>
              <a:buChar char="●"/>
            </a:pPr>
            <a:endParaRPr lang="en-US" dirty="0" smtClean="0">
              <a:latin typeface="Calibri" pitchFamily="34" charset="0"/>
            </a:endParaRPr>
          </a:p>
          <a:p>
            <a:pPr marL="857250" lvl="1" indent="-419100">
              <a:lnSpc>
                <a:spcPct val="115000"/>
              </a:lnSpc>
              <a:buFont typeface="Calibri"/>
              <a:buChar char="●"/>
            </a:pPr>
            <a:endParaRPr lang="el-GR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95536" y="207504"/>
            <a:ext cx="8229600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Future Work</a:t>
            </a:r>
            <a:endParaRPr lang="en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4191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Char char="●"/>
            </a:pPr>
            <a:r>
              <a:rPr lang="en-US" sz="3200" dirty="0" smtClean="0">
                <a:latin typeface="Calibri" pitchFamily="34" charset="0"/>
              </a:rPr>
              <a:t>Time related measures</a:t>
            </a:r>
          </a:p>
          <a:p>
            <a:pPr marL="857250" lvl="1" indent="-419100">
              <a:lnSpc>
                <a:spcPct val="115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en-US" dirty="0" smtClean="0">
                <a:latin typeface="Calibri" pitchFamily="34" charset="0"/>
              </a:rPr>
              <a:t>We have occasions were effort is high or low</a:t>
            </a:r>
          </a:p>
          <a:p>
            <a:pPr marL="857250" lvl="1" indent="-419100">
              <a:lnSpc>
                <a:spcPct val="115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en-US" dirty="0" smtClean="0">
                <a:latin typeface="Calibri" pitchFamily="34" charset="0"/>
              </a:rPr>
              <a:t>We need better measures of change over time (patterns)</a:t>
            </a:r>
          </a:p>
          <a:p>
            <a:pPr marL="457200" lvl="0" indent="-419100">
              <a:lnSpc>
                <a:spcPct val="115000"/>
              </a:lnSpc>
              <a:buSzPct val="100000"/>
              <a:buFont typeface="Calibri"/>
              <a:buChar char="●"/>
            </a:pPr>
            <a:r>
              <a:rPr lang="en-US" sz="3200" dirty="0" smtClean="0">
                <a:latin typeface="Calibri" pitchFamily="34" charset="0"/>
              </a:rPr>
              <a:t>Detection of “abrupt change”</a:t>
            </a:r>
          </a:p>
          <a:p>
            <a:pPr marL="857250" lvl="1" indent="-419100">
              <a:lnSpc>
                <a:spcPct val="115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en-US" dirty="0" smtClean="0">
                <a:latin typeface="Calibri" pitchFamily="34" charset="0"/>
              </a:rPr>
              <a:t>Splitting of a lifetime in phases</a:t>
            </a:r>
          </a:p>
          <a:p>
            <a:pPr marL="857250" lvl="1" indent="-419100">
              <a:lnSpc>
                <a:spcPct val="115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en-US" dirty="0" smtClean="0">
                <a:latin typeface="Calibri" pitchFamily="34" charset="0"/>
              </a:rPr>
              <a:t>Compute running averages over fixed version</a:t>
            </a:r>
          </a:p>
          <a:p>
            <a:pPr marL="457200" lvl="0" indent="-419100">
              <a:lnSpc>
                <a:spcPct val="115000"/>
              </a:lnSpc>
              <a:buSzPct val="100000"/>
              <a:buFont typeface="Calibri"/>
              <a:buChar char="●"/>
            </a:pPr>
            <a:r>
              <a:rPr lang="en-US" sz="3200" dirty="0" smtClean="0">
                <a:latin typeface="Calibri" pitchFamily="34" charset="0"/>
              </a:rPr>
              <a:t>Identifying Perfecting Maintenance</a:t>
            </a:r>
          </a:p>
          <a:p>
            <a:pPr marL="857250" lvl="1" indent="-419100">
              <a:lnSpc>
                <a:spcPct val="115000"/>
              </a:lnSpc>
              <a:buFont typeface="Courier New" pitchFamily="49" charset="0"/>
              <a:buChar char="o"/>
            </a:pPr>
            <a:r>
              <a:rPr lang="en-US" dirty="0" smtClean="0">
                <a:latin typeface="Calibri" pitchFamily="34" charset="0"/>
              </a:rPr>
              <a:t>Capture renames</a:t>
            </a:r>
          </a:p>
          <a:p>
            <a:pPr marL="457200" lvl="0" indent="-419100">
              <a:lnSpc>
                <a:spcPct val="115000"/>
              </a:lnSpc>
              <a:buSzPct val="100000"/>
              <a:buFont typeface="Calibri"/>
              <a:buChar char="●"/>
            </a:pPr>
            <a:endParaRPr lang="en-US" sz="2800" dirty="0" smtClean="0">
              <a:latin typeface="Calibri" pitchFamily="34" charset="0"/>
            </a:endParaRPr>
          </a:p>
          <a:p>
            <a:pPr marL="457200" indent="-419100">
              <a:lnSpc>
                <a:spcPct val="115000"/>
              </a:lnSpc>
            </a:pPr>
            <a:endParaRPr lang="en-US" dirty="0" smtClean="0">
              <a:latin typeface="Calibri" pitchFamily="34" charset="0"/>
            </a:endParaRPr>
          </a:p>
          <a:p>
            <a:pPr marL="457200" lvl="0" indent="-419100">
              <a:lnSpc>
                <a:spcPct val="115000"/>
              </a:lnSpc>
              <a:buSzPct val="100000"/>
              <a:buFont typeface="Calibri"/>
              <a:buChar char="●"/>
            </a:pPr>
            <a:endParaRPr lang="en-US" dirty="0" smtClean="0">
              <a:latin typeface="Calibri" pitchFamily="34" charset="0"/>
            </a:endParaRPr>
          </a:p>
          <a:p>
            <a:pPr marL="457200" lvl="0" indent="-419100">
              <a:lnSpc>
                <a:spcPct val="115000"/>
              </a:lnSpc>
              <a:buSzPct val="100000"/>
              <a:buFont typeface="Calibri"/>
              <a:buChar char="●"/>
            </a:pPr>
            <a:endParaRPr lang="en-US" dirty="0" smtClean="0">
              <a:latin typeface="Calibri" pitchFamily="34" charset="0"/>
            </a:endParaRPr>
          </a:p>
          <a:p>
            <a:pPr marL="457200" lvl="0" indent="-419100">
              <a:lnSpc>
                <a:spcPct val="115000"/>
              </a:lnSpc>
              <a:buSzPct val="100000"/>
              <a:buFont typeface="Calibri"/>
              <a:buChar char="●"/>
            </a:pPr>
            <a:endParaRPr lang="en-US" dirty="0" smtClean="0">
              <a:latin typeface="Calibri" pitchFamily="34" charset="0"/>
            </a:endParaRPr>
          </a:p>
          <a:p>
            <a:pPr marL="457200" lvl="0" indent="-419100">
              <a:lnSpc>
                <a:spcPct val="115000"/>
              </a:lnSpc>
              <a:buSzPct val="100000"/>
              <a:buFont typeface="Calibri"/>
              <a:buChar char="●"/>
            </a:pPr>
            <a:endParaRPr lang="en-US" dirty="0" smtClean="0">
              <a:latin typeface="Calibri" pitchFamily="34" charset="0"/>
            </a:endParaRPr>
          </a:p>
          <a:p>
            <a:pPr marL="857250" lvl="1" indent="-419100">
              <a:lnSpc>
                <a:spcPct val="115000"/>
              </a:lnSpc>
              <a:buNone/>
            </a:pPr>
            <a:endParaRPr lang="en-US" sz="2200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95536" y="207504"/>
            <a:ext cx="8229600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Future Work</a:t>
            </a:r>
            <a:endParaRPr lang="en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4191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Char char="●"/>
            </a:pPr>
            <a:r>
              <a:rPr lang="en-US" sz="3200" dirty="0" smtClean="0">
                <a:latin typeface="Calibri" pitchFamily="34" charset="0"/>
              </a:rPr>
              <a:t>Complexity</a:t>
            </a:r>
          </a:p>
          <a:p>
            <a:pPr marL="857250" lvl="1" indent="-419100">
              <a:lnSpc>
                <a:spcPct val="115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en-US" dirty="0" smtClean="0">
                <a:latin typeface="Calibri" pitchFamily="34" charset="0"/>
              </a:rPr>
              <a:t>We lack a representative set of metrics that measure the complexity of a database schema</a:t>
            </a:r>
          </a:p>
          <a:p>
            <a:pPr marL="857250" lvl="1" indent="-419100">
              <a:lnSpc>
                <a:spcPct val="115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en-US" dirty="0" smtClean="0">
                <a:latin typeface="Calibri" pitchFamily="34" charset="0"/>
              </a:rPr>
              <a:t>Structural complexity may involve:</a:t>
            </a:r>
          </a:p>
          <a:p>
            <a:pPr marL="1257300" lvl="2" indent="-419100">
              <a:lnSpc>
                <a:spcPct val="115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Number of foreign keys of the relational schema</a:t>
            </a:r>
          </a:p>
          <a:p>
            <a:pPr marL="1257300" lvl="2" indent="-419100">
              <a:lnSpc>
                <a:spcPct val="115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Number of relationships of the conceptual schema</a:t>
            </a:r>
          </a:p>
          <a:p>
            <a:pPr marL="857250" lvl="1" indent="-419100">
              <a:lnSpc>
                <a:spcPct val="115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en-US" dirty="0" smtClean="0">
                <a:latin typeface="Calibri" pitchFamily="34" charset="0"/>
              </a:rPr>
              <a:t>Measuring relations that are semantically related to each other</a:t>
            </a:r>
          </a:p>
          <a:p>
            <a:pPr marL="457200" lvl="0" indent="-419100">
              <a:lnSpc>
                <a:spcPct val="115000"/>
              </a:lnSpc>
              <a:buSzPct val="100000"/>
              <a:buFont typeface="Calibri"/>
              <a:buChar char="●"/>
            </a:pPr>
            <a:r>
              <a:rPr lang="en-US" sz="3200" dirty="0" smtClean="0">
                <a:latin typeface="Calibri" pitchFamily="34" charset="0"/>
              </a:rPr>
              <a:t>More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3200" dirty="0" smtClean="0">
                <a:latin typeface="Calibri" pitchFamily="34" charset="0"/>
              </a:rPr>
              <a:t>datasets</a:t>
            </a:r>
            <a:endParaRPr lang="en-US" sz="2800" dirty="0" smtClean="0">
              <a:latin typeface="Calibri" pitchFamily="34" charset="0"/>
            </a:endParaRPr>
          </a:p>
          <a:p>
            <a:pPr marL="457200" indent="-419100">
              <a:lnSpc>
                <a:spcPct val="115000"/>
              </a:lnSpc>
            </a:pPr>
            <a:endParaRPr lang="en-US" dirty="0" smtClean="0">
              <a:latin typeface="Calibri" pitchFamily="34" charset="0"/>
            </a:endParaRPr>
          </a:p>
          <a:p>
            <a:pPr marL="457200" lvl="0" indent="-419100">
              <a:lnSpc>
                <a:spcPct val="115000"/>
              </a:lnSpc>
              <a:buSzPct val="100000"/>
              <a:buFont typeface="Calibri"/>
              <a:buChar char="●"/>
            </a:pPr>
            <a:endParaRPr lang="en-US" dirty="0" smtClean="0">
              <a:latin typeface="Calibri" pitchFamily="34" charset="0"/>
            </a:endParaRPr>
          </a:p>
          <a:p>
            <a:pPr marL="457200" lvl="0" indent="-419100">
              <a:lnSpc>
                <a:spcPct val="115000"/>
              </a:lnSpc>
              <a:buSzPct val="100000"/>
              <a:buFont typeface="Calibri"/>
              <a:buChar char="●"/>
            </a:pPr>
            <a:endParaRPr lang="en-US" dirty="0" smtClean="0">
              <a:latin typeface="Calibri" pitchFamily="34" charset="0"/>
            </a:endParaRPr>
          </a:p>
          <a:p>
            <a:pPr marL="457200" lvl="0" indent="-419100">
              <a:lnSpc>
                <a:spcPct val="115000"/>
              </a:lnSpc>
              <a:buSzPct val="100000"/>
              <a:buFont typeface="Calibri"/>
              <a:buChar char="●"/>
            </a:pPr>
            <a:endParaRPr lang="en-US" dirty="0" smtClean="0">
              <a:latin typeface="Calibri" pitchFamily="34" charset="0"/>
            </a:endParaRPr>
          </a:p>
          <a:p>
            <a:pPr marL="457200" lvl="0" indent="-419100">
              <a:lnSpc>
                <a:spcPct val="115000"/>
              </a:lnSpc>
              <a:buSzPct val="100000"/>
              <a:buFont typeface="Calibri"/>
              <a:buChar char="●"/>
            </a:pPr>
            <a:endParaRPr lang="en-US" dirty="0" smtClean="0">
              <a:latin typeface="Calibri" pitchFamily="34" charset="0"/>
            </a:endParaRPr>
          </a:p>
          <a:p>
            <a:pPr marL="857250" lvl="1" indent="-419100">
              <a:lnSpc>
                <a:spcPct val="115000"/>
              </a:lnSpc>
              <a:buNone/>
            </a:pPr>
            <a:endParaRPr lang="en-US" sz="2200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2060848"/>
            <a:ext cx="8229600" cy="273630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Reaching the End...</a:t>
            </a:r>
            <a:br>
              <a:rPr lang="en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" sz="3600" dirty="0" smtClean="0">
                <a:latin typeface="Calibri"/>
                <a:ea typeface="Calibri"/>
                <a:cs typeface="Calibri"/>
                <a:sym typeface="Calibri"/>
              </a:rPr>
              <a:t>Questions ?</a:t>
            </a:r>
            <a:endParaRPr lang="en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95536" y="207504"/>
            <a:ext cx="8229600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What do we do about it?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8229600" cy="4837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We try to fill the gap in literature as there are </a:t>
            </a: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no published 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works on whether the laws of software evolution can be applied on schema evolution.</a:t>
            </a:r>
          </a:p>
          <a:p>
            <a:pPr marL="457200" lvl="0" indent="-419100" rtl="0">
              <a:buClr>
                <a:schemeClr val="dk2"/>
              </a:buClr>
              <a:buSzPct val="100000"/>
              <a:buFont typeface="Calibri"/>
              <a:buChar char="●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Large scale study on schema </a:t>
            </a: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evolution</a:t>
            </a:r>
            <a:endParaRPr lang="en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rtl="0">
              <a:buClr>
                <a:schemeClr val="dk2"/>
              </a:buClr>
              <a:buSzPct val="100000"/>
              <a:buFont typeface="Calibri"/>
              <a:buChar char="●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Collected and processed eight schemas</a:t>
            </a:r>
          </a:p>
          <a:p>
            <a:pPr marL="457200" lvl="0" indent="-419100" rtl="0">
              <a:buClr>
                <a:schemeClr val="dk2"/>
              </a:buClr>
              <a:buSzPct val="100000"/>
              <a:buFont typeface="Calibri"/>
              <a:buChar char="●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Report on measures (size, growth, changes)</a:t>
            </a:r>
          </a:p>
          <a:p>
            <a:pPr marL="457200" lvl="0" indent="-419100" rtl="0">
              <a:buClr>
                <a:schemeClr val="dk2"/>
              </a:buClr>
              <a:buSzPct val="100000"/>
              <a:buFont typeface="Calibri"/>
              <a:buChar char="●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Study the applicability of the laws on DB</a:t>
            </a:r>
          </a:p>
          <a:p>
            <a:pPr marL="457200" lvl="0" indent="-419100" rtl="0">
              <a:buClr>
                <a:schemeClr val="dk2"/>
              </a:buClr>
              <a:buSzPct val="100000"/>
              <a:buFont typeface="Calibri"/>
              <a:buChar char="●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We use concrete measures to do so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95536" y="207504"/>
            <a:ext cx="8229600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Roadmap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8229600" cy="4837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15000"/>
              </a:lnSpc>
              <a:buClr>
                <a:schemeClr val="dk2"/>
              </a:buClr>
              <a:buSzPct val="100000"/>
              <a:buFont typeface="Calibri"/>
              <a:buChar char="●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The Laws of Software Evolution</a:t>
            </a:r>
          </a:p>
          <a:p>
            <a:pPr marL="457200" lvl="0" indent="-419100" rtl="0">
              <a:lnSpc>
                <a:spcPct val="115000"/>
              </a:lnSpc>
              <a:buClr>
                <a:schemeClr val="dk2"/>
              </a:buClr>
              <a:buSzPct val="100000"/>
              <a:buFont typeface="Calibri"/>
              <a:buChar char="●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Experimental </a:t>
            </a: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Setup</a:t>
            </a:r>
          </a:p>
          <a:p>
            <a:pPr marL="457200" lvl="0" indent="-419100">
              <a:lnSpc>
                <a:spcPct val="115000"/>
              </a:lnSpc>
              <a:buSzPct val="100000"/>
              <a:buFont typeface="Calibri"/>
              <a:buChar char="●"/>
            </a:pP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Adapting the Laws for Schema Evolution</a:t>
            </a:r>
          </a:p>
          <a:p>
            <a:pPr marL="457200" lvl="0" indent="-419100" rtl="0">
              <a:lnSpc>
                <a:spcPct val="115000"/>
              </a:lnSpc>
              <a:buClr>
                <a:schemeClr val="dk2"/>
              </a:buClr>
              <a:buSzPct val="100000"/>
              <a:buFont typeface="Calibri"/>
              <a:buChar char="●"/>
            </a:pP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 lang="en" dirty="0">
              <a:latin typeface="Calibri"/>
              <a:ea typeface="Calibri"/>
              <a:cs typeface="Calibri"/>
              <a:sym typeface="Calibri"/>
            </a:endParaRPr>
          </a:p>
          <a:p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95536" y="207504"/>
            <a:ext cx="8229600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Roadmap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8229600" cy="4837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15000"/>
              </a:lnSpc>
              <a:buClr>
                <a:schemeClr val="dk2"/>
              </a:buClr>
              <a:buSzPct val="100000"/>
              <a:buFont typeface="Calibri"/>
              <a:buChar char="●"/>
            </a:pPr>
            <a:r>
              <a:rPr lang="en" u="sng" dirty="0">
                <a:latin typeface="Calibri"/>
                <a:ea typeface="Calibri"/>
                <a:cs typeface="Calibri"/>
                <a:sym typeface="Calibri"/>
              </a:rPr>
              <a:t>The Laws of Software Evolution</a:t>
            </a:r>
          </a:p>
          <a:p>
            <a:pPr marL="457200" lvl="0" indent="-419100" rtl="0">
              <a:lnSpc>
                <a:spcPct val="115000"/>
              </a:lnSpc>
              <a:buClr>
                <a:schemeClr val="dk2"/>
              </a:buClr>
              <a:buSzPct val="100000"/>
              <a:buFont typeface="Calibri"/>
              <a:buChar char="●"/>
            </a:pPr>
            <a:r>
              <a:rPr lang="en" dirty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Experimental </a:t>
            </a:r>
            <a:r>
              <a:rPr lang="en" dirty="0" smtClean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Setup</a:t>
            </a:r>
          </a:p>
          <a:p>
            <a:pPr marL="457200" lvl="0" indent="-419100">
              <a:lnSpc>
                <a:spcPct val="115000"/>
              </a:lnSpc>
              <a:buSzPct val="100000"/>
              <a:buFont typeface="Calibri"/>
              <a:buChar char="●"/>
            </a:pPr>
            <a:r>
              <a:rPr lang="en" dirty="0" smtClean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Adapting the Laws for Schema Evolution</a:t>
            </a:r>
          </a:p>
          <a:p>
            <a:pPr marL="457200" lvl="0" indent="-419100" rtl="0">
              <a:lnSpc>
                <a:spcPct val="115000"/>
              </a:lnSpc>
              <a:buClr>
                <a:schemeClr val="dk2"/>
              </a:buClr>
              <a:buSzPct val="100000"/>
              <a:buFont typeface="Calibri"/>
              <a:buChar char="●"/>
            </a:pPr>
            <a:r>
              <a:rPr lang="en" dirty="0" smtClean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 lang="en" dirty="0">
              <a:solidFill>
                <a:schemeClr val="bg1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395536" y="207504"/>
            <a:ext cx="8229600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Laws on Software Evolution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8229600" cy="4837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00000"/>
              <a:buFont typeface="Calibri"/>
              <a:buChar char="●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Its a set of eight rules on the behavior of software as it evolves</a:t>
            </a:r>
          </a:p>
          <a:p>
            <a:pPr marL="457200" lvl="0" indent="-419100" rtl="0">
              <a:buClr>
                <a:schemeClr val="dk2"/>
              </a:buClr>
              <a:buSzPct val="100000"/>
              <a:buFont typeface="Calibri"/>
              <a:buChar char="●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Derived from a </a:t>
            </a: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study, due to M. Lehman 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of proprietary software (OS/360)</a:t>
            </a:r>
          </a:p>
          <a:p>
            <a:pPr marL="457200" lvl="0" indent="-419100" rtl="0">
              <a:buClr>
                <a:schemeClr val="dk2"/>
              </a:buClr>
              <a:buSzPct val="100000"/>
              <a:buFont typeface="Calibri"/>
              <a:buChar char="●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Almost 40 years of reviewing and evaluation (first three published in 1976)</a:t>
            </a:r>
          </a:p>
          <a:p>
            <a:pPr marL="457200" lvl="0" indent="-419100" rtl="0">
              <a:buClr>
                <a:schemeClr val="dk2"/>
              </a:buClr>
              <a:buSzPct val="100000"/>
              <a:buFont typeface="Calibri"/>
              <a:buChar char="●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Have been recognized for their useful insights as to </a:t>
            </a:r>
            <a:r>
              <a:rPr lang="en" i="1" dirty="0"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" i="1" dirty="0">
                <a:latin typeface="Calibri"/>
                <a:ea typeface="Calibri"/>
                <a:cs typeface="Calibri"/>
                <a:sym typeface="Calibri"/>
              </a:rPr>
              <a:t>why 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evolves in the lifetime of a software system</a:t>
            </a:r>
          </a:p>
          <a:p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Custom 398">
      <a:dk1>
        <a:srgbClr val="000000"/>
      </a:dk1>
      <a:lt1>
        <a:srgbClr val="FFFFFF"/>
      </a:lt1>
      <a:dk2>
        <a:srgbClr val="51535D"/>
      </a:dk2>
      <a:lt2>
        <a:srgbClr val="EDEDED"/>
      </a:lt2>
      <a:accent1>
        <a:srgbClr val="676871"/>
      </a:accent1>
      <a:accent2>
        <a:srgbClr val="988489"/>
      </a:accent2>
      <a:accent3>
        <a:srgbClr val="6B7B67"/>
      </a:accent3>
      <a:accent4>
        <a:srgbClr val="747B85"/>
      </a:accent4>
      <a:accent5>
        <a:srgbClr val="A5A9AF"/>
      </a:accent5>
      <a:accent6>
        <a:srgbClr val="85716D"/>
      </a:accent6>
      <a:hlink>
        <a:srgbClr val="676871"/>
      </a:hlink>
      <a:folHlink>
        <a:srgbClr val="3F41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2440</Words>
  <Application>Microsoft Office PowerPoint</Application>
  <PresentationFormat>On-screen Show (4:3)</PresentationFormat>
  <Paragraphs>453</Paragraphs>
  <Slides>53</Slides>
  <Notes>53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Custom Theme</vt:lpstr>
      <vt:lpstr>Equation</vt:lpstr>
      <vt:lpstr>Analysis of Schema Evolution for Databases in Open-Source Software</vt:lpstr>
      <vt:lpstr>What is Software Evolution?</vt:lpstr>
      <vt:lpstr>What about Schema Evolution?</vt:lpstr>
      <vt:lpstr>What is the Status in Literature?</vt:lpstr>
      <vt:lpstr>What is the Problem?</vt:lpstr>
      <vt:lpstr>What do we do about it?</vt:lpstr>
      <vt:lpstr>Roadmap</vt:lpstr>
      <vt:lpstr>Roadmap</vt:lpstr>
      <vt:lpstr>Laws on Software Evolution</vt:lpstr>
      <vt:lpstr>Laws on Software Evolution</vt:lpstr>
      <vt:lpstr>Laws on Software Evolution</vt:lpstr>
      <vt:lpstr>Roadmap</vt:lpstr>
      <vt:lpstr>Experimental Setup</vt:lpstr>
      <vt:lpstr>Hecate: SQL schema diff viewer</vt:lpstr>
      <vt:lpstr>Datasets</vt:lpstr>
      <vt:lpstr>Roadmap</vt:lpstr>
      <vt:lpstr>Laws for Schema Evolution</vt:lpstr>
      <vt:lpstr>I. Continuing change</vt:lpstr>
      <vt:lpstr>Slide 19</vt:lpstr>
      <vt:lpstr>Slide 20</vt:lpstr>
      <vt:lpstr>I. Continuing change</vt:lpstr>
      <vt:lpstr>VIII.  Feedback System</vt:lpstr>
      <vt:lpstr>Slide 23</vt:lpstr>
      <vt:lpstr>VIII.  Feedback System</vt:lpstr>
      <vt:lpstr>III.  Self Regulation</vt:lpstr>
      <vt:lpstr>Schema Size (relations)</vt:lpstr>
      <vt:lpstr>Schema Growth</vt:lpstr>
      <vt:lpstr>III.  Self Regulation</vt:lpstr>
      <vt:lpstr>Laws for Schema Evolution</vt:lpstr>
      <vt:lpstr>VI.  Continuing Growth</vt:lpstr>
      <vt:lpstr>VI.  Continuing Growth</vt:lpstr>
      <vt:lpstr>V.  Conservation of Familiarity</vt:lpstr>
      <vt:lpstr>Schema Growth</vt:lpstr>
      <vt:lpstr>Schema Size (relations)</vt:lpstr>
      <vt:lpstr>V.  Conservation of Familiarity</vt:lpstr>
      <vt:lpstr>V.  Conservation of Familiarity</vt:lpstr>
      <vt:lpstr>V.  Conservation of Familiarity</vt:lpstr>
      <vt:lpstr>IV.  Conservation of Organizational Stability</vt:lpstr>
      <vt:lpstr>IV.  Conservation of Organizational Stability</vt:lpstr>
      <vt:lpstr>IV.  Conservation of Organizational Stability</vt:lpstr>
      <vt:lpstr>Laws for Schema Evolution</vt:lpstr>
      <vt:lpstr>II.  Increasing Complexity</vt:lpstr>
      <vt:lpstr>Complexity</vt:lpstr>
      <vt:lpstr>Maintenance Rate</vt:lpstr>
      <vt:lpstr>II.  Increasing Complexity</vt:lpstr>
      <vt:lpstr>VII.  Declining Quality</vt:lpstr>
      <vt:lpstr>Laws for Schema Evolution</vt:lpstr>
      <vt:lpstr>Roadmap</vt:lpstr>
      <vt:lpstr>Conclusions</vt:lpstr>
      <vt:lpstr>Conclusions</vt:lpstr>
      <vt:lpstr>Future Work</vt:lpstr>
      <vt:lpstr>Future Work</vt:lpstr>
      <vt:lpstr>Reaching the End...  Questions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Schema Evolution for Databases in Open-Source Software</dc:title>
  <cp:lastModifiedBy>Ioannis Skoulis</cp:lastModifiedBy>
  <cp:revision>61</cp:revision>
  <dcterms:modified xsi:type="dcterms:W3CDTF">2013-09-13T15:46:14Z</dcterms:modified>
</cp:coreProperties>
</file>