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66" r:id="rId2"/>
    <p:sldId id="257" r:id="rId3"/>
    <p:sldId id="313" r:id="rId4"/>
    <p:sldId id="267" r:id="rId5"/>
    <p:sldId id="268" r:id="rId6"/>
    <p:sldId id="277" r:id="rId7"/>
    <p:sldId id="270" r:id="rId8"/>
    <p:sldId id="278" r:id="rId9"/>
    <p:sldId id="271" r:id="rId10"/>
    <p:sldId id="274" r:id="rId11"/>
    <p:sldId id="289" r:id="rId12"/>
    <p:sldId id="275" r:id="rId13"/>
    <p:sldId id="279" r:id="rId14"/>
    <p:sldId id="285" r:id="rId15"/>
    <p:sldId id="280" r:id="rId16"/>
    <p:sldId id="281" r:id="rId17"/>
    <p:sldId id="284" r:id="rId18"/>
    <p:sldId id="287" r:id="rId19"/>
    <p:sldId id="286" r:id="rId20"/>
    <p:sldId id="283" r:id="rId21"/>
    <p:sldId id="282" r:id="rId22"/>
    <p:sldId id="288" r:id="rId23"/>
    <p:sldId id="292" r:id="rId24"/>
    <p:sldId id="317" r:id="rId25"/>
    <p:sldId id="291" r:id="rId26"/>
    <p:sldId id="290" r:id="rId27"/>
    <p:sldId id="293" r:id="rId28"/>
    <p:sldId id="294" r:id="rId29"/>
    <p:sldId id="295" r:id="rId30"/>
    <p:sldId id="296" r:id="rId31"/>
    <p:sldId id="297" r:id="rId32"/>
    <p:sldId id="298" r:id="rId33"/>
    <p:sldId id="301" r:id="rId34"/>
    <p:sldId id="302" r:id="rId35"/>
    <p:sldId id="309" r:id="rId36"/>
    <p:sldId id="303" r:id="rId37"/>
    <p:sldId id="304" r:id="rId38"/>
    <p:sldId id="305" r:id="rId39"/>
    <p:sldId id="306" r:id="rId40"/>
    <p:sldId id="311" r:id="rId41"/>
    <p:sldId id="312" r:id="rId42"/>
    <p:sldId id="276" r:id="rId43"/>
    <p:sldId id="314" r:id="rId44"/>
    <p:sldId id="315" r:id="rId45"/>
    <p:sldId id="316" r:id="rId46"/>
    <p:sldId id="310" r:id="rId47"/>
    <p:sldId id="261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FF505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15" autoAdjust="0"/>
    <p:restoredTop sz="94660"/>
  </p:normalViewPr>
  <p:slideViewPr>
    <p:cSldViewPr>
      <p:cViewPr varScale="1">
        <p:scale>
          <a:sx n="50" d="100"/>
          <a:sy n="5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9DA8E0-8FED-418E-B5BC-4E83BCCE37BC}" type="datetimeFigureOut">
              <a:rPr lang="el-GR" smtClean="0"/>
              <a:pPr/>
              <a:t>12/4/2011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DB6A7D5-945B-4F65-A363-8AB2B06BA53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83763-85D9-4667-AA1D-DE4DD4979E73}" type="slidenum">
              <a:rPr lang="en-GB"/>
              <a:pPr/>
              <a:t>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5608-1748-443D-A6A7-2889A6B9AE3D}" type="datetime1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516C-6E0D-433A-A964-9294097D0845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11F6-35F7-400E-B51F-94936331EB2E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62DFA9-A300-4177-9D91-F18262C5AF6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9D6-A8EF-4764-9EDE-BC694B60D364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5751-8113-42CB-843C-3BF07754EF11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6198-9DF2-4FBC-A34D-E214048B408A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9BB7-7AFB-4C5F-951C-D16D965CC005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B8D3-1604-4B33-8BAF-40CE09F327C4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B2F4-38AF-4524-AFCC-A0DC8E29A0F2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6240-4040-4764-96CB-81559BE3699E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72F3-6353-415C-8960-E0A8D2E46211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6F4-58B1-422A-AD71-A601FD652B3E}" type="datetime1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>
                <a:ea typeface="宋体" charset="-122"/>
              </a:rPr>
              <a:t/>
            </a:r>
            <a:br>
              <a:rPr lang="en-US" altLang="zh-CN" sz="4000" dirty="0" smtClean="0">
                <a:ea typeface="宋体" charset="-122"/>
              </a:rPr>
            </a:br>
            <a:r>
              <a:rPr lang="en-US" altLang="zh-CN" sz="4000" dirty="0" smtClean="0">
                <a:ea typeface="宋体" charset="-122"/>
              </a:rPr>
              <a:t>RADAR</a:t>
            </a:r>
            <a:r>
              <a:rPr lang="en-US" altLang="zh-CN" sz="4000" dirty="0">
                <a:ea typeface="宋体" charset="-122"/>
              </a:rPr>
              <a:t>: Radial Applications’ Depiction Around Relations For Data-Centric Ecosystems</a:t>
            </a:r>
            <a:r>
              <a:rPr lang="el-GR" altLang="zh-CN" sz="4000" dirty="0"/>
              <a:t> </a:t>
            </a:r>
            <a:endParaRPr lang="el-GR" sz="40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Panos Vassiliadis</a:t>
            </a:r>
            <a:endParaRPr lang="el-GR" dirty="0"/>
          </a:p>
        </p:txBody>
      </p:sp>
      <p:pic>
        <p:nvPicPr>
          <p:cNvPr id="2056" name="Picture 2" descr="D:\USERS\pvassil\PAPERS\ON_GOING\MOV_DECO\misc\TPC-H_screendumps\Concentric-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" descr="D:\USERS\pvassil\PAPERS\ON_GOING\MOV_DECO\misc\TPC-H_screendumps\Concentric-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454525"/>
            <a:ext cx="24114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 descr="D:\USERS\pvassil\PAPERS\ON_GOING\MOV_DECO\misc\TPC-H_screendumps\ProgressiveRadial_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22479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" y="5105400"/>
            <a:ext cx="2089150" cy="1519238"/>
            <a:chOff x="113" y="1752"/>
            <a:chExt cx="1316" cy="957"/>
          </a:xfrm>
        </p:grpSpPr>
        <p:pic>
          <p:nvPicPr>
            <p:cNvPr id="8" name="Picture 6" descr="shma_greek"/>
            <p:cNvPicPr>
              <a:picLocks noChangeAspect="1" noChangeArrowheads="1"/>
            </p:cNvPicPr>
            <p:nvPr/>
          </p:nvPicPr>
          <p:blipFill>
            <a:blip r:embed="rId5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408" y="1752"/>
              <a:ext cx="725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3" y="2478"/>
              <a:ext cx="1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i="1" dirty="0">
                  <a:solidFill>
                    <a:srgbClr val="000066"/>
                  </a:solidFill>
                </a:rPr>
                <a:t>Univ. of Ioannina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TPC-H as the reference example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2994"/>
          <a:ext cx="7467597" cy="5577847"/>
        </p:xfrm>
        <a:graphic>
          <a:graphicData uri="http://schemas.openxmlformats.org/drawingml/2006/table">
            <a:tbl>
              <a:tblPr/>
              <a:tblGrid>
                <a:gridCol w="829733"/>
                <a:gridCol w="829733"/>
                <a:gridCol w="829733"/>
                <a:gridCol w="829733"/>
                <a:gridCol w="829733"/>
                <a:gridCol w="829733"/>
                <a:gridCol w="829733"/>
                <a:gridCol w="829733"/>
                <a:gridCol w="829733"/>
              </a:tblGrid>
              <a:tr h="45633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Region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Nation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Supplier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Customer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Part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Partsupp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Lineitem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Orders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D:\Users\pvassil\PAPERS\ACCEPTED\2011\11DaLi\presentationalMaterial\TPC-H\TableSimilar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635"/>
            <a:ext cx="8648700" cy="2231365"/>
          </a:xfrm>
          <a:prstGeom prst="rect">
            <a:avLst/>
          </a:prstGeom>
          <a:noFill/>
        </p:spPr>
      </p:pic>
      <p:pic>
        <p:nvPicPr>
          <p:cNvPr id="2051" name="Picture 3" descr="D:\Users\pvassil\PAPERS\ACCEPTED\2011\11DaLi\presentationalMaterial\TPC-H\querySimilar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21544"/>
            <a:ext cx="8610600" cy="423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Barycenter Methods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method for deploying bipartite graphs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position of each node in its layer</a:t>
            </a:r>
          </a:p>
          <a:p>
            <a:pPr marL="914400" lvl="1" indent="-514350"/>
            <a:r>
              <a:rPr lang="en-US" dirty="0" smtClean="0"/>
              <a:t>Such that the number of edge crossings is minimized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coordinates in the 2D canvas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method for deploying bipartite graphs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Decide 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position of each node in its layer</a:t>
            </a:r>
          </a:p>
          <a:p>
            <a:pPr marL="914400" lvl="1" indent="-514350"/>
            <a:r>
              <a:rPr lang="en-US" dirty="0" smtClean="0"/>
              <a:t>Such that the number of edge crossings is minimized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Assign coordinates in the 2D canvas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our case, steps 1 and 3 are easy</a:t>
            </a:r>
            <a:r>
              <a:rPr lang="en-US" dirty="0" smtClean="0"/>
              <a:t>; however step 2 is already NP-complete…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Barycenter methods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Recursive iterate the following over each layer of the bipartite graph</a:t>
            </a:r>
          </a:p>
          <a:p>
            <a:pPr lvl="1"/>
            <a:r>
              <a:rPr lang="en-US" dirty="0" smtClean="0"/>
              <a:t>Given two layers L and L’, where L’ has an ordering for its nodes</a:t>
            </a:r>
          </a:p>
          <a:p>
            <a:pPr lvl="1"/>
            <a:r>
              <a:rPr lang="en-US" dirty="0" smtClean="0"/>
              <a:t>Place each node of L as close as possible to the “middle” of the range of the nodes it accesses in layer L’, </a:t>
            </a:r>
            <a:endParaRPr lang="el-GR" dirty="0" smtClean="0"/>
          </a:p>
          <a:p>
            <a:pPr lvl="1"/>
            <a:r>
              <a:rPr lang="en-US" dirty="0" smtClean="0"/>
              <a:t>“middle” can be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CC0000"/>
                </a:solidFill>
              </a:rPr>
              <a:t>median</a:t>
            </a:r>
          </a:p>
          <a:p>
            <a:pPr lvl="2"/>
            <a:r>
              <a:rPr lang="en-US" dirty="0" smtClean="0"/>
              <a:t>the average (</a:t>
            </a:r>
            <a:r>
              <a:rPr lang="en-US" dirty="0" smtClean="0">
                <a:solidFill>
                  <a:srgbClr val="CC0000"/>
                </a:solidFill>
              </a:rPr>
              <a:t>barycenter</a:t>
            </a:r>
            <a:r>
              <a:rPr lang="en-US" dirty="0" smtClean="0"/>
              <a:t>) of their positions</a:t>
            </a:r>
          </a:p>
          <a:p>
            <a:pPr lvl="2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case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layers</a:t>
            </a:r>
            <a:r>
              <a:rPr lang="en-US" dirty="0" smtClean="0"/>
              <a:t>: queries and relations</a:t>
            </a:r>
          </a:p>
          <a:p>
            <a:r>
              <a:rPr lang="en-US" dirty="0" smtClean="0"/>
              <a:t>First align the relations by order of similarity</a:t>
            </a:r>
          </a:p>
          <a:p>
            <a:r>
              <a:rPr lang="en-US" dirty="0" smtClean="0"/>
              <a:t>Then align the queries with respect to the placement of tables</a:t>
            </a:r>
          </a:p>
          <a:p>
            <a:endParaRPr lang="en-US" dirty="0" smtClean="0"/>
          </a:p>
          <a:p>
            <a:r>
              <a:rPr lang="en-US" dirty="0" smtClean="0"/>
              <a:t>We present only the </a:t>
            </a:r>
            <a:r>
              <a:rPr lang="en-US" dirty="0" smtClean="0">
                <a:solidFill>
                  <a:srgbClr val="C00000"/>
                </a:solidFill>
              </a:rPr>
              <a:t>sandwich</a:t>
            </a:r>
            <a:r>
              <a:rPr lang="en-US" dirty="0" smtClean="0"/>
              <a:t> extension: split the line of queries in two, surrounding the line of relations; place queries alternatively to the two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Tables as L1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place similar tables as close as possible</a:t>
            </a:r>
          </a:p>
          <a:p>
            <a:pPr lvl="1"/>
            <a:r>
              <a:rPr lang="en-US" dirty="0" smtClean="0"/>
              <a:t>“similar”: hit by as many as possible common queries</a:t>
            </a:r>
          </a:p>
          <a:p>
            <a:pPr lvl="1"/>
            <a:r>
              <a:rPr lang="en-US" dirty="0" smtClean="0"/>
              <a:t>Why? To reduce the span of these common queries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Tables as L1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While there exist relations not assigned to a position in the output list, the algorithm tries to find the two most similar relations out of the remaining ones,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, and once it finds them, it marks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as </a:t>
            </a:r>
            <a:r>
              <a:rPr lang="en-US" i="1" dirty="0" err="1" smtClean="0"/>
              <a:t>maxI</a:t>
            </a:r>
            <a:r>
              <a:rPr lang="en-US" dirty="0" smtClean="0"/>
              <a:t> and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as </a:t>
            </a:r>
            <a:r>
              <a:rPr lang="en-US" i="1" dirty="0" err="1" smtClean="0"/>
              <a:t>maxJ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Then, it places relation </a:t>
            </a:r>
            <a:r>
              <a:rPr lang="en-US" i="1" dirty="0" err="1" smtClean="0"/>
              <a:t>maxI</a:t>
            </a:r>
            <a:r>
              <a:rPr lang="en-US" dirty="0" smtClean="0"/>
              <a:t> to the sorted list’s next free slot and adds right next to it all the relations whose similarity to </a:t>
            </a:r>
            <a:r>
              <a:rPr lang="en-US" i="1" dirty="0" err="1" smtClean="0"/>
              <a:t>maxI</a:t>
            </a:r>
            <a:r>
              <a:rPr lang="en-US" dirty="0" smtClean="0"/>
              <a:t> is larger than a user-defined threshold </a:t>
            </a:r>
            <a:r>
              <a:rPr lang="en-US" i="1" dirty="0" smtClean="0"/>
              <a:t>τ</a:t>
            </a:r>
            <a:r>
              <a:rPr lang="en-US" dirty="0" smtClean="0"/>
              <a:t> (which is given as input parameter to the algorithm). </a:t>
            </a:r>
          </a:p>
          <a:p>
            <a:r>
              <a:rPr lang="en-US" dirty="0" smtClean="0"/>
              <a:t>Practically, the sorted list contains sub-lists of relations, each with decreasing maximum similarity among its members.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 smtClean="0"/>
              <a:t>Align Tables</a:t>
            </a:r>
            <a:br>
              <a:rPr lang="en-US" sz="3200" dirty="0" smtClean="0"/>
            </a:br>
            <a:r>
              <a:rPr lang="en-US" sz="3200" dirty="0" smtClean="0"/>
              <a:t>as L1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1" name="Picture 3" descr="D:\Users\pvassil\PAPERS\ACCEPTED\2011\11DaLi\presentationalMaterial\alignTablesAs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6403259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Related Work</a:t>
            </a:r>
          </a:p>
          <a:p>
            <a:r>
              <a:rPr lang="en-US" dirty="0" smtClean="0"/>
              <a:t>Problem Definition &amp; Reference example</a:t>
            </a:r>
          </a:p>
          <a:p>
            <a:r>
              <a:rPr lang="en-US" dirty="0" smtClean="0"/>
              <a:t>Barycenter Methods</a:t>
            </a:r>
          </a:p>
          <a:p>
            <a:r>
              <a:rPr lang="en-US" dirty="0" smtClean="0"/>
              <a:t>Radial Methods</a:t>
            </a:r>
          </a:p>
          <a:p>
            <a:r>
              <a:rPr lang="en-US" dirty="0" smtClean="0"/>
              <a:t>Conclusions &amp; Thoughts for the future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Nation-Supplier &amp; Customer-Orders 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2994"/>
          <a:ext cx="7467597" cy="5577847"/>
        </p:xfrm>
        <a:graphic>
          <a:graphicData uri="http://schemas.openxmlformats.org/drawingml/2006/table">
            <a:tbl>
              <a:tblPr/>
              <a:tblGrid>
                <a:gridCol w="829733"/>
                <a:gridCol w="829733"/>
                <a:gridCol w="829733"/>
                <a:gridCol w="829733"/>
                <a:gridCol w="829733"/>
                <a:gridCol w="829733"/>
                <a:gridCol w="829733"/>
                <a:gridCol w="829733"/>
                <a:gridCol w="829733"/>
              </a:tblGrid>
              <a:tr h="45633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Region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Nation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Supplier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Customer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Part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Partsupp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Lineitem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 err="1">
                          <a:solidFill>
                            <a:srgbClr val="CC0000"/>
                          </a:solidFill>
                          <a:latin typeface="Cambria"/>
                        </a:rPr>
                        <a:t>Orders</a:t>
                      </a:r>
                      <a:endParaRPr lang="fr-FR" sz="1400" b="1" i="1" u="none" strike="noStrike" dirty="0">
                        <a:solidFill>
                          <a:srgbClr val="CC0000"/>
                        </a:solidFill>
                        <a:latin typeface="Cambria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Q18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Q19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Q22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99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CC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pvassil\PAPERS\ACCEPTED\2011\11DaLi\presentationalMaterial\TPC-H\noLi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96" y="67298"/>
            <a:ext cx="8465504" cy="679070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143000" y="2971800"/>
            <a:ext cx="1828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3124200" y="2895600"/>
            <a:ext cx="1752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Once relations and queries are ordered, we give them coordinates</a:t>
            </a:r>
          </a:p>
          <a:p>
            <a:r>
              <a:rPr lang="en-US" dirty="0" smtClean="0"/>
              <a:t>Y-coordinates fixed for both queries and relations</a:t>
            </a:r>
          </a:p>
          <a:p>
            <a:r>
              <a:rPr lang="en-US" dirty="0" smtClean="0"/>
              <a:t>X-coordinates:</a:t>
            </a:r>
          </a:p>
          <a:p>
            <a:pPr lvl="1"/>
            <a:r>
              <a:rPr lang="en-US" dirty="0" smtClean="0"/>
              <a:t>Relations: each relation is placed in the next slot (computed as a </a:t>
            </a:r>
            <a:r>
              <a:rPr lang="en-US" i="1" dirty="0" err="1" smtClean="0"/>
              <a:t>dX</a:t>
            </a:r>
            <a:r>
              <a:rPr lang="en-US" dirty="0" smtClean="0"/>
              <a:t> step) in the x-axis</a:t>
            </a:r>
          </a:p>
          <a:p>
            <a:pPr lvl="1"/>
            <a:r>
              <a:rPr lang="en-US" dirty="0" smtClean="0"/>
              <a:t>Queries have a barycenter computation: we add the x coordinates of all the relations accessed by the query and we divide this sum by the out-degree of the query. 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Sandwitch_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6863" y="0"/>
            <a:ext cx="8548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C-H-barycent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6863" y="0"/>
            <a:ext cx="8548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layouts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if we bend the lines, to exploit the extra space?</a:t>
            </a:r>
          </a:p>
          <a:p>
            <a:r>
              <a:rPr lang="en-US" dirty="0" smtClean="0"/>
              <a:t>Simple radial: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Inner</a:t>
            </a:r>
            <a:r>
              <a:rPr lang="en-US" dirty="0" smtClean="0"/>
              <a:t> circle for </a:t>
            </a:r>
            <a:r>
              <a:rPr lang="en-US" dirty="0" smtClean="0">
                <a:solidFill>
                  <a:srgbClr val="C00000"/>
                </a:solidFill>
              </a:rPr>
              <a:t>relations</a:t>
            </a:r>
          </a:p>
          <a:p>
            <a:pPr lvl="1"/>
            <a:r>
              <a:rPr lang="en-US" dirty="0" smtClean="0">
                <a:solidFill>
                  <a:srgbClr val="FF5050"/>
                </a:solidFill>
              </a:rPr>
              <a:t>Outer</a:t>
            </a:r>
            <a:r>
              <a:rPr lang="en-US" dirty="0" smtClean="0"/>
              <a:t> circle for </a:t>
            </a:r>
            <a:r>
              <a:rPr lang="en-US" dirty="0" smtClean="0">
                <a:solidFill>
                  <a:srgbClr val="FF5050"/>
                </a:solidFill>
              </a:rPr>
              <a:t>queries</a:t>
            </a:r>
            <a:endParaRPr lang="el-GR" dirty="0">
              <a:solidFill>
                <a:srgbClr val="FF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1" descr="C:\Users\pvassil\Downloads\TPC-H-radial_nai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5356"/>
            <a:ext cx="4038600" cy="407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342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Radial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circles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–if, instead of 1 query circle, we have </a:t>
            </a:r>
            <a:r>
              <a:rPr lang="en-US" dirty="0" smtClean="0">
                <a:solidFill>
                  <a:srgbClr val="C00000"/>
                </a:solidFill>
              </a:rPr>
              <a:t>many concentric circles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Keeps clear separation of queries and relations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Scales</a:t>
            </a:r>
            <a:r>
              <a:rPr lang="en-US" dirty="0" smtClean="0"/>
              <a:t> better</a:t>
            </a:r>
          </a:p>
          <a:p>
            <a:r>
              <a:rPr lang="en-US" dirty="0" smtClean="0"/>
              <a:t>Adapts to </a:t>
            </a:r>
            <a:r>
              <a:rPr lang="en-US" dirty="0" smtClean="0">
                <a:solidFill>
                  <a:srgbClr val="C00000"/>
                </a:solidFill>
              </a:rPr>
              <a:t>different semantics</a:t>
            </a:r>
          </a:p>
          <a:p>
            <a:pPr lvl="1"/>
            <a:r>
              <a:rPr lang="en-US" dirty="0" smtClean="0"/>
              <a:t>One circle per </a:t>
            </a:r>
            <a:r>
              <a:rPr lang="en-US" dirty="0" smtClean="0">
                <a:solidFill>
                  <a:srgbClr val="C00000"/>
                </a:solidFill>
              </a:rPr>
              <a:t>query class</a:t>
            </a:r>
          </a:p>
          <a:p>
            <a:pPr lvl="1"/>
            <a:r>
              <a:rPr lang="en-US" dirty="0" smtClean="0"/>
              <a:t>… per </a:t>
            </a:r>
            <a:r>
              <a:rPr lang="en-US" dirty="0" smtClean="0">
                <a:solidFill>
                  <a:srgbClr val="7030A0"/>
                </a:solidFill>
              </a:rPr>
              <a:t>source file / package / module</a:t>
            </a:r>
          </a:p>
          <a:p>
            <a:pPr lvl="1"/>
            <a:r>
              <a:rPr lang="en-US" dirty="0" smtClean="0"/>
              <a:t>… per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developer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here: per query fan-out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issues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each query as close to the relations if accesses</a:t>
            </a:r>
          </a:p>
          <a:p>
            <a:r>
              <a:rPr lang="en-US" dirty="0" smtClean="0"/>
              <a:t>Handle gracefully the issue of large values for the range of accessed relations</a:t>
            </a:r>
          </a:p>
          <a:p>
            <a:r>
              <a:rPr lang="en-US" dirty="0" smtClean="0"/>
              <a:t>Handle conflicts of nodes falling one on top of another</a:t>
            </a:r>
          </a:p>
          <a:p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 descr="D:\Users\pvassil\PAPERS\ACCEPTED\2011\11DaLi\presentationalMaterial\ConcentricRad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515350" cy="64878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Algorithm Concentric Radial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centric ecosystems &amp; the need for a map</a:t>
            </a:r>
            <a:endParaRPr lang="el-GR" dirty="0"/>
          </a:p>
        </p:txBody>
      </p:sp>
      <p:grpSp>
        <p:nvGrpSpPr>
          <p:cNvPr id="2" name="Group 884"/>
          <p:cNvGrpSpPr>
            <a:grpSpLocks/>
          </p:cNvGrpSpPr>
          <p:nvPr/>
        </p:nvGrpSpPr>
        <p:grpSpPr bwMode="auto">
          <a:xfrm>
            <a:off x="395288" y="1773238"/>
            <a:ext cx="2184400" cy="1552575"/>
            <a:chOff x="1227" y="1251"/>
            <a:chExt cx="609" cy="510"/>
          </a:xfrm>
        </p:grpSpPr>
        <p:sp>
          <p:nvSpPr>
            <p:cNvPr id="68435" name="Freeform 851"/>
            <p:cNvSpPr>
              <a:spLocks/>
            </p:cNvSpPr>
            <p:nvPr/>
          </p:nvSpPr>
          <p:spPr bwMode="auto">
            <a:xfrm>
              <a:off x="1227" y="1251"/>
              <a:ext cx="609" cy="510"/>
            </a:xfrm>
            <a:custGeom>
              <a:avLst/>
              <a:gdLst/>
              <a:ahLst/>
              <a:cxnLst>
                <a:cxn ang="0">
                  <a:pos x="608" y="270"/>
                </a:cxn>
                <a:cxn ang="0">
                  <a:pos x="600" y="238"/>
                </a:cxn>
                <a:cxn ang="0">
                  <a:pos x="589" y="215"/>
                </a:cxn>
                <a:cxn ang="0">
                  <a:pos x="576" y="194"/>
                </a:cxn>
                <a:cxn ang="0">
                  <a:pos x="560" y="175"/>
                </a:cxn>
                <a:cxn ang="0">
                  <a:pos x="545" y="161"/>
                </a:cxn>
                <a:cxn ang="0">
                  <a:pos x="530" y="151"/>
                </a:cxn>
                <a:cxn ang="0">
                  <a:pos x="514" y="143"/>
                </a:cxn>
                <a:cxn ang="0">
                  <a:pos x="498" y="137"/>
                </a:cxn>
                <a:cxn ang="0">
                  <a:pos x="481" y="133"/>
                </a:cxn>
                <a:cxn ang="0">
                  <a:pos x="467" y="130"/>
                </a:cxn>
                <a:cxn ang="0">
                  <a:pos x="455" y="126"/>
                </a:cxn>
                <a:cxn ang="0">
                  <a:pos x="444" y="123"/>
                </a:cxn>
                <a:cxn ang="0">
                  <a:pos x="421" y="111"/>
                </a:cxn>
                <a:cxn ang="0">
                  <a:pos x="400" y="90"/>
                </a:cxn>
                <a:cxn ang="0">
                  <a:pos x="385" y="73"/>
                </a:cxn>
                <a:cxn ang="0">
                  <a:pos x="371" y="57"/>
                </a:cxn>
                <a:cxn ang="0">
                  <a:pos x="358" y="45"/>
                </a:cxn>
                <a:cxn ang="0">
                  <a:pos x="346" y="35"/>
                </a:cxn>
                <a:cxn ang="0">
                  <a:pos x="333" y="27"/>
                </a:cxn>
                <a:cxn ang="0">
                  <a:pos x="319" y="19"/>
                </a:cxn>
                <a:cxn ang="0">
                  <a:pos x="303" y="12"/>
                </a:cxn>
                <a:cxn ang="0">
                  <a:pos x="287" y="7"/>
                </a:cxn>
                <a:cxn ang="0">
                  <a:pos x="270" y="3"/>
                </a:cxn>
                <a:cxn ang="0">
                  <a:pos x="252" y="1"/>
                </a:cxn>
                <a:cxn ang="0">
                  <a:pos x="224" y="0"/>
                </a:cxn>
                <a:cxn ang="0">
                  <a:pos x="191" y="4"/>
                </a:cxn>
                <a:cxn ang="0">
                  <a:pos x="158" y="12"/>
                </a:cxn>
                <a:cxn ang="0">
                  <a:pos x="125" y="27"/>
                </a:cxn>
                <a:cxn ang="0">
                  <a:pos x="103" y="40"/>
                </a:cxn>
                <a:cxn ang="0">
                  <a:pos x="86" y="52"/>
                </a:cxn>
                <a:cxn ang="0">
                  <a:pos x="71" y="67"/>
                </a:cxn>
                <a:cxn ang="0">
                  <a:pos x="56" y="83"/>
                </a:cxn>
                <a:cxn ang="0">
                  <a:pos x="31" y="120"/>
                </a:cxn>
                <a:cxn ang="0">
                  <a:pos x="11" y="169"/>
                </a:cxn>
                <a:cxn ang="0">
                  <a:pos x="0" y="236"/>
                </a:cxn>
                <a:cxn ang="0">
                  <a:pos x="7" y="314"/>
                </a:cxn>
                <a:cxn ang="0">
                  <a:pos x="18" y="356"/>
                </a:cxn>
                <a:cxn ang="0">
                  <a:pos x="29" y="385"/>
                </a:cxn>
                <a:cxn ang="0">
                  <a:pos x="46" y="418"/>
                </a:cxn>
                <a:cxn ang="0">
                  <a:pos x="70" y="448"/>
                </a:cxn>
                <a:cxn ang="0">
                  <a:pos x="91" y="467"/>
                </a:cxn>
                <a:cxn ang="0">
                  <a:pos x="113" y="481"/>
                </a:cxn>
                <a:cxn ang="0">
                  <a:pos x="137" y="492"/>
                </a:cxn>
                <a:cxn ang="0">
                  <a:pos x="163" y="501"/>
                </a:cxn>
                <a:cxn ang="0">
                  <a:pos x="193" y="507"/>
                </a:cxn>
                <a:cxn ang="0">
                  <a:pos x="223" y="510"/>
                </a:cxn>
                <a:cxn ang="0">
                  <a:pos x="255" y="510"/>
                </a:cxn>
                <a:cxn ang="0">
                  <a:pos x="288" y="508"/>
                </a:cxn>
                <a:cxn ang="0">
                  <a:pos x="328" y="502"/>
                </a:cxn>
                <a:cxn ang="0">
                  <a:pos x="370" y="492"/>
                </a:cxn>
                <a:cxn ang="0">
                  <a:pos x="411" y="479"/>
                </a:cxn>
                <a:cxn ang="0">
                  <a:pos x="450" y="464"/>
                </a:cxn>
                <a:cxn ang="0">
                  <a:pos x="480" y="450"/>
                </a:cxn>
                <a:cxn ang="0">
                  <a:pos x="506" y="436"/>
                </a:cxn>
                <a:cxn ang="0">
                  <a:pos x="529" y="422"/>
                </a:cxn>
                <a:cxn ang="0">
                  <a:pos x="549" y="408"/>
                </a:cxn>
                <a:cxn ang="0">
                  <a:pos x="570" y="389"/>
                </a:cxn>
                <a:cxn ang="0">
                  <a:pos x="587" y="368"/>
                </a:cxn>
                <a:cxn ang="0">
                  <a:pos x="598" y="347"/>
                </a:cxn>
                <a:cxn ang="0">
                  <a:pos x="605" y="326"/>
                </a:cxn>
              </a:cxnLst>
              <a:rect l="0" t="0" r="r" b="b"/>
              <a:pathLst>
                <a:path w="609" h="510">
                  <a:moveTo>
                    <a:pt x="607" y="321"/>
                  </a:moveTo>
                  <a:lnTo>
                    <a:pt x="609" y="302"/>
                  </a:lnTo>
                  <a:lnTo>
                    <a:pt x="609" y="285"/>
                  </a:lnTo>
                  <a:lnTo>
                    <a:pt x="608" y="270"/>
                  </a:lnTo>
                  <a:lnTo>
                    <a:pt x="605" y="257"/>
                  </a:lnTo>
                  <a:lnTo>
                    <a:pt x="604" y="251"/>
                  </a:lnTo>
                  <a:lnTo>
                    <a:pt x="602" y="245"/>
                  </a:lnTo>
                  <a:lnTo>
                    <a:pt x="600" y="238"/>
                  </a:lnTo>
                  <a:lnTo>
                    <a:pt x="597" y="233"/>
                  </a:lnTo>
                  <a:lnTo>
                    <a:pt x="595" y="227"/>
                  </a:lnTo>
                  <a:lnTo>
                    <a:pt x="592" y="221"/>
                  </a:lnTo>
                  <a:lnTo>
                    <a:pt x="589" y="215"/>
                  </a:lnTo>
                  <a:lnTo>
                    <a:pt x="586" y="210"/>
                  </a:lnTo>
                  <a:lnTo>
                    <a:pt x="583" y="205"/>
                  </a:lnTo>
                  <a:lnTo>
                    <a:pt x="579" y="199"/>
                  </a:lnTo>
                  <a:lnTo>
                    <a:pt x="576" y="194"/>
                  </a:lnTo>
                  <a:lnTo>
                    <a:pt x="572" y="189"/>
                  </a:lnTo>
                  <a:lnTo>
                    <a:pt x="568" y="184"/>
                  </a:lnTo>
                  <a:lnTo>
                    <a:pt x="564" y="180"/>
                  </a:lnTo>
                  <a:lnTo>
                    <a:pt x="560" y="175"/>
                  </a:lnTo>
                  <a:lnTo>
                    <a:pt x="556" y="171"/>
                  </a:lnTo>
                  <a:lnTo>
                    <a:pt x="552" y="168"/>
                  </a:lnTo>
                  <a:lnTo>
                    <a:pt x="549" y="165"/>
                  </a:lnTo>
                  <a:lnTo>
                    <a:pt x="545" y="161"/>
                  </a:lnTo>
                  <a:lnTo>
                    <a:pt x="542" y="159"/>
                  </a:lnTo>
                  <a:lnTo>
                    <a:pt x="538" y="156"/>
                  </a:lnTo>
                  <a:lnTo>
                    <a:pt x="534" y="153"/>
                  </a:lnTo>
                  <a:lnTo>
                    <a:pt x="530" y="151"/>
                  </a:lnTo>
                  <a:lnTo>
                    <a:pt x="526" y="149"/>
                  </a:lnTo>
                  <a:lnTo>
                    <a:pt x="522" y="147"/>
                  </a:lnTo>
                  <a:lnTo>
                    <a:pt x="518" y="144"/>
                  </a:lnTo>
                  <a:lnTo>
                    <a:pt x="514" y="143"/>
                  </a:lnTo>
                  <a:lnTo>
                    <a:pt x="510" y="141"/>
                  </a:lnTo>
                  <a:lnTo>
                    <a:pt x="506" y="140"/>
                  </a:lnTo>
                  <a:lnTo>
                    <a:pt x="502" y="138"/>
                  </a:lnTo>
                  <a:lnTo>
                    <a:pt x="498" y="137"/>
                  </a:lnTo>
                  <a:lnTo>
                    <a:pt x="494" y="136"/>
                  </a:lnTo>
                  <a:lnTo>
                    <a:pt x="490" y="135"/>
                  </a:lnTo>
                  <a:lnTo>
                    <a:pt x="485" y="134"/>
                  </a:lnTo>
                  <a:lnTo>
                    <a:pt x="481" y="133"/>
                  </a:lnTo>
                  <a:lnTo>
                    <a:pt x="478" y="132"/>
                  </a:lnTo>
                  <a:lnTo>
                    <a:pt x="474" y="132"/>
                  </a:lnTo>
                  <a:lnTo>
                    <a:pt x="470" y="131"/>
                  </a:lnTo>
                  <a:lnTo>
                    <a:pt x="467" y="130"/>
                  </a:lnTo>
                  <a:lnTo>
                    <a:pt x="463" y="129"/>
                  </a:lnTo>
                  <a:lnTo>
                    <a:pt x="460" y="128"/>
                  </a:lnTo>
                  <a:lnTo>
                    <a:pt x="457" y="127"/>
                  </a:lnTo>
                  <a:lnTo>
                    <a:pt x="455" y="126"/>
                  </a:lnTo>
                  <a:lnTo>
                    <a:pt x="452" y="125"/>
                  </a:lnTo>
                  <a:lnTo>
                    <a:pt x="449" y="125"/>
                  </a:lnTo>
                  <a:lnTo>
                    <a:pt x="447" y="124"/>
                  </a:lnTo>
                  <a:lnTo>
                    <a:pt x="444" y="123"/>
                  </a:lnTo>
                  <a:lnTo>
                    <a:pt x="442" y="122"/>
                  </a:lnTo>
                  <a:lnTo>
                    <a:pt x="434" y="118"/>
                  </a:lnTo>
                  <a:lnTo>
                    <a:pt x="427" y="114"/>
                  </a:lnTo>
                  <a:lnTo>
                    <a:pt x="421" y="111"/>
                  </a:lnTo>
                  <a:lnTo>
                    <a:pt x="416" y="106"/>
                  </a:lnTo>
                  <a:lnTo>
                    <a:pt x="410" y="101"/>
                  </a:lnTo>
                  <a:lnTo>
                    <a:pt x="405" y="96"/>
                  </a:lnTo>
                  <a:lnTo>
                    <a:pt x="400" y="90"/>
                  </a:lnTo>
                  <a:lnTo>
                    <a:pt x="394" y="83"/>
                  </a:lnTo>
                  <a:lnTo>
                    <a:pt x="391" y="80"/>
                  </a:lnTo>
                  <a:lnTo>
                    <a:pt x="388" y="77"/>
                  </a:lnTo>
                  <a:lnTo>
                    <a:pt x="385" y="73"/>
                  </a:lnTo>
                  <a:lnTo>
                    <a:pt x="382" y="69"/>
                  </a:lnTo>
                  <a:lnTo>
                    <a:pt x="379" y="66"/>
                  </a:lnTo>
                  <a:lnTo>
                    <a:pt x="375" y="61"/>
                  </a:lnTo>
                  <a:lnTo>
                    <a:pt x="371" y="57"/>
                  </a:lnTo>
                  <a:lnTo>
                    <a:pt x="367" y="53"/>
                  </a:lnTo>
                  <a:lnTo>
                    <a:pt x="364" y="50"/>
                  </a:lnTo>
                  <a:lnTo>
                    <a:pt x="361" y="48"/>
                  </a:lnTo>
                  <a:lnTo>
                    <a:pt x="358" y="45"/>
                  </a:lnTo>
                  <a:lnTo>
                    <a:pt x="356" y="42"/>
                  </a:lnTo>
                  <a:lnTo>
                    <a:pt x="353" y="40"/>
                  </a:lnTo>
                  <a:lnTo>
                    <a:pt x="349" y="38"/>
                  </a:lnTo>
                  <a:lnTo>
                    <a:pt x="346" y="35"/>
                  </a:lnTo>
                  <a:lnTo>
                    <a:pt x="343" y="33"/>
                  </a:lnTo>
                  <a:lnTo>
                    <a:pt x="340" y="31"/>
                  </a:lnTo>
                  <a:lnTo>
                    <a:pt x="337" y="29"/>
                  </a:lnTo>
                  <a:lnTo>
                    <a:pt x="333" y="27"/>
                  </a:lnTo>
                  <a:lnTo>
                    <a:pt x="330" y="24"/>
                  </a:lnTo>
                  <a:lnTo>
                    <a:pt x="326" y="23"/>
                  </a:lnTo>
                  <a:lnTo>
                    <a:pt x="322" y="21"/>
                  </a:lnTo>
                  <a:lnTo>
                    <a:pt x="319" y="19"/>
                  </a:lnTo>
                  <a:lnTo>
                    <a:pt x="315" y="17"/>
                  </a:lnTo>
                  <a:lnTo>
                    <a:pt x="311" y="16"/>
                  </a:lnTo>
                  <a:lnTo>
                    <a:pt x="307" y="14"/>
                  </a:lnTo>
                  <a:lnTo>
                    <a:pt x="303" y="12"/>
                  </a:lnTo>
                  <a:lnTo>
                    <a:pt x="299" y="11"/>
                  </a:lnTo>
                  <a:lnTo>
                    <a:pt x="295" y="9"/>
                  </a:lnTo>
                  <a:lnTo>
                    <a:pt x="291" y="8"/>
                  </a:lnTo>
                  <a:lnTo>
                    <a:pt x="287" y="7"/>
                  </a:lnTo>
                  <a:lnTo>
                    <a:pt x="283" y="6"/>
                  </a:lnTo>
                  <a:lnTo>
                    <a:pt x="279" y="5"/>
                  </a:lnTo>
                  <a:lnTo>
                    <a:pt x="274" y="4"/>
                  </a:lnTo>
                  <a:lnTo>
                    <a:pt x="270" y="3"/>
                  </a:lnTo>
                  <a:lnTo>
                    <a:pt x="266" y="2"/>
                  </a:lnTo>
                  <a:lnTo>
                    <a:pt x="261" y="2"/>
                  </a:lnTo>
                  <a:lnTo>
                    <a:pt x="257" y="1"/>
                  </a:lnTo>
                  <a:lnTo>
                    <a:pt x="252" y="1"/>
                  </a:lnTo>
                  <a:lnTo>
                    <a:pt x="247" y="0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08" y="1"/>
                  </a:lnTo>
                  <a:lnTo>
                    <a:pt x="199" y="2"/>
                  </a:lnTo>
                  <a:lnTo>
                    <a:pt x="191" y="4"/>
                  </a:lnTo>
                  <a:lnTo>
                    <a:pt x="183" y="5"/>
                  </a:lnTo>
                  <a:lnTo>
                    <a:pt x="175" y="7"/>
                  </a:lnTo>
                  <a:lnTo>
                    <a:pt x="167" y="10"/>
                  </a:lnTo>
                  <a:lnTo>
                    <a:pt x="158" y="12"/>
                  </a:lnTo>
                  <a:lnTo>
                    <a:pt x="150" y="16"/>
                  </a:lnTo>
                  <a:lnTo>
                    <a:pt x="141" y="19"/>
                  </a:lnTo>
                  <a:lnTo>
                    <a:pt x="133" y="23"/>
                  </a:lnTo>
                  <a:lnTo>
                    <a:pt x="125" y="27"/>
                  </a:lnTo>
                  <a:lnTo>
                    <a:pt x="116" y="31"/>
                  </a:lnTo>
                  <a:lnTo>
                    <a:pt x="112" y="34"/>
                  </a:lnTo>
                  <a:lnTo>
                    <a:pt x="108" y="37"/>
                  </a:lnTo>
                  <a:lnTo>
                    <a:pt x="103" y="40"/>
                  </a:lnTo>
                  <a:lnTo>
                    <a:pt x="99" y="43"/>
                  </a:lnTo>
                  <a:lnTo>
                    <a:pt x="95" y="46"/>
                  </a:lnTo>
                  <a:lnTo>
                    <a:pt x="90" y="49"/>
                  </a:lnTo>
                  <a:lnTo>
                    <a:pt x="86" y="52"/>
                  </a:lnTo>
                  <a:lnTo>
                    <a:pt x="82" y="56"/>
                  </a:lnTo>
                  <a:lnTo>
                    <a:pt x="78" y="60"/>
                  </a:lnTo>
                  <a:lnTo>
                    <a:pt x="74" y="63"/>
                  </a:lnTo>
                  <a:lnTo>
                    <a:pt x="71" y="67"/>
                  </a:lnTo>
                  <a:lnTo>
                    <a:pt x="67" y="71"/>
                  </a:lnTo>
                  <a:lnTo>
                    <a:pt x="63" y="75"/>
                  </a:lnTo>
                  <a:lnTo>
                    <a:pt x="60" y="79"/>
                  </a:lnTo>
                  <a:lnTo>
                    <a:pt x="56" y="83"/>
                  </a:lnTo>
                  <a:lnTo>
                    <a:pt x="53" y="87"/>
                  </a:lnTo>
                  <a:lnTo>
                    <a:pt x="45" y="98"/>
                  </a:lnTo>
                  <a:lnTo>
                    <a:pt x="38" y="108"/>
                  </a:lnTo>
                  <a:lnTo>
                    <a:pt x="31" y="120"/>
                  </a:lnTo>
                  <a:lnTo>
                    <a:pt x="25" y="131"/>
                  </a:lnTo>
                  <a:lnTo>
                    <a:pt x="20" y="143"/>
                  </a:lnTo>
                  <a:lnTo>
                    <a:pt x="15" y="156"/>
                  </a:lnTo>
                  <a:lnTo>
                    <a:pt x="11" y="169"/>
                  </a:lnTo>
                  <a:lnTo>
                    <a:pt x="7" y="183"/>
                  </a:lnTo>
                  <a:lnTo>
                    <a:pt x="4" y="200"/>
                  </a:lnTo>
                  <a:lnTo>
                    <a:pt x="1" y="218"/>
                  </a:lnTo>
                  <a:lnTo>
                    <a:pt x="0" y="236"/>
                  </a:lnTo>
                  <a:lnTo>
                    <a:pt x="0" y="255"/>
                  </a:lnTo>
                  <a:lnTo>
                    <a:pt x="1" y="274"/>
                  </a:lnTo>
                  <a:lnTo>
                    <a:pt x="3" y="294"/>
                  </a:lnTo>
                  <a:lnTo>
                    <a:pt x="7" y="314"/>
                  </a:lnTo>
                  <a:lnTo>
                    <a:pt x="12" y="335"/>
                  </a:lnTo>
                  <a:lnTo>
                    <a:pt x="14" y="342"/>
                  </a:lnTo>
                  <a:lnTo>
                    <a:pt x="16" y="349"/>
                  </a:lnTo>
                  <a:lnTo>
                    <a:pt x="18" y="356"/>
                  </a:lnTo>
                  <a:lnTo>
                    <a:pt x="21" y="363"/>
                  </a:lnTo>
                  <a:lnTo>
                    <a:pt x="23" y="370"/>
                  </a:lnTo>
                  <a:lnTo>
                    <a:pt x="26" y="378"/>
                  </a:lnTo>
                  <a:lnTo>
                    <a:pt x="29" y="385"/>
                  </a:lnTo>
                  <a:lnTo>
                    <a:pt x="32" y="392"/>
                  </a:lnTo>
                  <a:lnTo>
                    <a:pt x="37" y="401"/>
                  </a:lnTo>
                  <a:lnTo>
                    <a:pt x="41" y="410"/>
                  </a:lnTo>
                  <a:lnTo>
                    <a:pt x="46" y="418"/>
                  </a:lnTo>
                  <a:lnTo>
                    <a:pt x="52" y="426"/>
                  </a:lnTo>
                  <a:lnTo>
                    <a:pt x="57" y="434"/>
                  </a:lnTo>
                  <a:lnTo>
                    <a:pt x="63" y="441"/>
                  </a:lnTo>
                  <a:lnTo>
                    <a:pt x="70" y="448"/>
                  </a:lnTo>
                  <a:lnTo>
                    <a:pt x="77" y="455"/>
                  </a:lnTo>
                  <a:lnTo>
                    <a:pt x="81" y="459"/>
                  </a:lnTo>
                  <a:lnTo>
                    <a:pt x="86" y="463"/>
                  </a:lnTo>
                  <a:lnTo>
                    <a:pt x="91" y="467"/>
                  </a:lnTo>
                  <a:lnTo>
                    <a:pt x="97" y="471"/>
                  </a:lnTo>
                  <a:lnTo>
                    <a:pt x="102" y="474"/>
                  </a:lnTo>
                  <a:lnTo>
                    <a:pt x="107" y="478"/>
                  </a:lnTo>
                  <a:lnTo>
                    <a:pt x="113" y="481"/>
                  </a:lnTo>
                  <a:lnTo>
                    <a:pt x="119" y="484"/>
                  </a:lnTo>
                  <a:lnTo>
                    <a:pt x="124" y="487"/>
                  </a:lnTo>
                  <a:lnTo>
                    <a:pt x="131" y="490"/>
                  </a:lnTo>
                  <a:lnTo>
                    <a:pt x="137" y="492"/>
                  </a:lnTo>
                  <a:lnTo>
                    <a:pt x="143" y="495"/>
                  </a:lnTo>
                  <a:lnTo>
                    <a:pt x="150" y="497"/>
                  </a:lnTo>
                  <a:lnTo>
                    <a:pt x="156" y="499"/>
                  </a:lnTo>
                  <a:lnTo>
                    <a:pt x="163" y="501"/>
                  </a:lnTo>
                  <a:lnTo>
                    <a:pt x="170" y="503"/>
                  </a:lnTo>
                  <a:lnTo>
                    <a:pt x="178" y="504"/>
                  </a:lnTo>
                  <a:lnTo>
                    <a:pt x="185" y="506"/>
                  </a:lnTo>
                  <a:lnTo>
                    <a:pt x="193" y="507"/>
                  </a:lnTo>
                  <a:lnTo>
                    <a:pt x="200" y="508"/>
                  </a:lnTo>
                  <a:lnTo>
                    <a:pt x="208" y="509"/>
                  </a:lnTo>
                  <a:lnTo>
                    <a:pt x="216" y="510"/>
                  </a:lnTo>
                  <a:lnTo>
                    <a:pt x="223" y="510"/>
                  </a:lnTo>
                  <a:lnTo>
                    <a:pt x="231" y="510"/>
                  </a:lnTo>
                  <a:lnTo>
                    <a:pt x="239" y="510"/>
                  </a:lnTo>
                  <a:lnTo>
                    <a:pt x="247" y="510"/>
                  </a:lnTo>
                  <a:lnTo>
                    <a:pt x="255" y="510"/>
                  </a:lnTo>
                  <a:lnTo>
                    <a:pt x="263" y="510"/>
                  </a:lnTo>
                  <a:lnTo>
                    <a:pt x="271" y="509"/>
                  </a:lnTo>
                  <a:lnTo>
                    <a:pt x="279" y="509"/>
                  </a:lnTo>
                  <a:lnTo>
                    <a:pt x="288" y="508"/>
                  </a:lnTo>
                  <a:lnTo>
                    <a:pt x="296" y="507"/>
                  </a:lnTo>
                  <a:lnTo>
                    <a:pt x="306" y="505"/>
                  </a:lnTo>
                  <a:lnTo>
                    <a:pt x="317" y="504"/>
                  </a:lnTo>
                  <a:lnTo>
                    <a:pt x="328" y="502"/>
                  </a:lnTo>
                  <a:lnTo>
                    <a:pt x="338" y="500"/>
                  </a:lnTo>
                  <a:lnTo>
                    <a:pt x="349" y="497"/>
                  </a:lnTo>
                  <a:lnTo>
                    <a:pt x="360" y="495"/>
                  </a:lnTo>
                  <a:lnTo>
                    <a:pt x="370" y="492"/>
                  </a:lnTo>
                  <a:lnTo>
                    <a:pt x="380" y="489"/>
                  </a:lnTo>
                  <a:lnTo>
                    <a:pt x="391" y="486"/>
                  </a:lnTo>
                  <a:lnTo>
                    <a:pt x="401" y="482"/>
                  </a:lnTo>
                  <a:lnTo>
                    <a:pt x="411" y="479"/>
                  </a:lnTo>
                  <a:lnTo>
                    <a:pt x="421" y="475"/>
                  </a:lnTo>
                  <a:lnTo>
                    <a:pt x="431" y="472"/>
                  </a:lnTo>
                  <a:lnTo>
                    <a:pt x="440" y="468"/>
                  </a:lnTo>
                  <a:lnTo>
                    <a:pt x="450" y="464"/>
                  </a:lnTo>
                  <a:lnTo>
                    <a:pt x="459" y="460"/>
                  </a:lnTo>
                  <a:lnTo>
                    <a:pt x="466" y="456"/>
                  </a:lnTo>
                  <a:lnTo>
                    <a:pt x="473" y="453"/>
                  </a:lnTo>
                  <a:lnTo>
                    <a:pt x="480" y="450"/>
                  </a:lnTo>
                  <a:lnTo>
                    <a:pt x="487" y="447"/>
                  </a:lnTo>
                  <a:lnTo>
                    <a:pt x="494" y="443"/>
                  </a:lnTo>
                  <a:lnTo>
                    <a:pt x="500" y="440"/>
                  </a:lnTo>
                  <a:lnTo>
                    <a:pt x="506" y="436"/>
                  </a:lnTo>
                  <a:lnTo>
                    <a:pt x="512" y="433"/>
                  </a:lnTo>
                  <a:lnTo>
                    <a:pt x="518" y="429"/>
                  </a:lnTo>
                  <a:lnTo>
                    <a:pt x="524" y="426"/>
                  </a:lnTo>
                  <a:lnTo>
                    <a:pt x="529" y="422"/>
                  </a:lnTo>
                  <a:lnTo>
                    <a:pt x="534" y="419"/>
                  </a:lnTo>
                  <a:lnTo>
                    <a:pt x="540" y="415"/>
                  </a:lnTo>
                  <a:lnTo>
                    <a:pt x="545" y="411"/>
                  </a:lnTo>
                  <a:lnTo>
                    <a:pt x="549" y="408"/>
                  </a:lnTo>
                  <a:lnTo>
                    <a:pt x="554" y="404"/>
                  </a:lnTo>
                  <a:lnTo>
                    <a:pt x="560" y="399"/>
                  </a:lnTo>
                  <a:lnTo>
                    <a:pt x="565" y="394"/>
                  </a:lnTo>
                  <a:lnTo>
                    <a:pt x="570" y="389"/>
                  </a:lnTo>
                  <a:lnTo>
                    <a:pt x="575" y="384"/>
                  </a:lnTo>
                  <a:lnTo>
                    <a:pt x="579" y="379"/>
                  </a:lnTo>
                  <a:lnTo>
                    <a:pt x="583" y="373"/>
                  </a:lnTo>
                  <a:lnTo>
                    <a:pt x="587" y="368"/>
                  </a:lnTo>
                  <a:lnTo>
                    <a:pt x="590" y="363"/>
                  </a:lnTo>
                  <a:lnTo>
                    <a:pt x="593" y="358"/>
                  </a:lnTo>
                  <a:lnTo>
                    <a:pt x="596" y="352"/>
                  </a:lnTo>
                  <a:lnTo>
                    <a:pt x="598" y="347"/>
                  </a:lnTo>
                  <a:lnTo>
                    <a:pt x="601" y="342"/>
                  </a:lnTo>
                  <a:lnTo>
                    <a:pt x="603" y="336"/>
                  </a:lnTo>
                  <a:lnTo>
                    <a:pt x="604" y="331"/>
                  </a:lnTo>
                  <a:lnTo>
                    <a:pt x="605" y="326"/>
                  </a:lnTo>
                  <a:lnTo>
                    <a:pt x="607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36" name="Freeform 852"/>
            <p:cNvSpPr>
              <a:spLocks/>
            </p:cNvSpPr>
            <p:nvPr/>
          </p:nvSpPr>
          <p:spPr bwMode="auto">
            <a:xfrm>
              <a:off x="1688" y="1391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4" y="3"/>
                </a:cxn>
                <a:cxn ang="0">
                  <a:pos x="18" y="4"/>
                </a:cxn>
                <a:cxn ang="0">
                  <a:pos x="22" y="5"/>
                </a:cxn>
                <a:cxn ang="0">
                  <a:pos x="26" y="6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3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37" name="Freeform 853"/>
            <p:cNvSpPr>
              <a:spLocks/>
            </p:cNvSpPr>
            <p:nvPr/>
          </p:nvSpPr>
          <p:spPr bwMode="auto">
            <a:xfrm>
              <a:off x="1414" y="1525"/>
              <a:ext cx="69" cy="18"/>
            </a:xfrm>
            <a:custGeom>
              <a:avLst/>
              <a:gdLst/>
              <a:ahLst/>
              <a:cxnLst>
                <a:cxn ang="0">
                  <a:pos x="60" y="7"/>
                </a:cxn>
                <a:cxn ang="0">
                  <a:pos x="69" y="13"/>
                </a:cxn>
                <a:cxn ang="0">
                  <a:pos x="57" y="18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9" y="7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60" y="7"/>
                </a:cxn>
              </a:cxnLst>
              <a:rect l="0" t="0" r="r" b="b"/>
              <a:pathLst>
                <a:path w="69" h="18">
                  <a:moveTo>
                    <a:pt x="60" y="7"/>
                  </a:moveTo>
                  <a:lnTo>
                    <a:pt x="69" y="13"/>
                  </a:lnTo>
                  <a:lnTo>
                    <a:pt x="57" y="18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60" y="7"/>
                  </a:lnTo>
                  <a:close/>
                </a:path>
              </a:pathLst>
            </a:custGeom>
            <a:solidFill>
              <a:srgbClr val="FFB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38" name="Freeform 854"/>
            <p:cNvSpPr>
              <a:spLocks/>
            </p:cNvSpPr>
            <p:nvPr/>
          </p:nvSpPr>
          <p:spPr bwMode="auto">
            <a:xfrm>
              <a:off x="1344" y="1513"/>
              <a:ext cx="89" cy="92"/>
            </a:xfrm>
            <a:custGeom>
              <a:avLst/>
              <a:gdLst/>
              <a:ahLst/>
              <a:cxnLst>
                <a:cxn ang="0">
                  <a:pos x="89" y="3"/>
                </a:cxn>
                <a:cxn ang="0">
                  <a:pos x="86" y="4"/>
                </a:cxn>
                <a:cxn ang="0">
                  <a:pos x="82" y="5"/>
                </a:cxn>
                <a:cxn ang="0">
                  <a:pos x="82" y="5"/>
                </a:cxn>
                <a:cxn ang="0">
                  <a:pos x="79" y="7"/>
                </a:cxn>
                <a:cxn ang="0">
                  <a:pos x="77" y="8"/>
                </a:cxn>
                <a:cxn ang="0">
                  <a:pos x="74" y="9"/>
                </a:cxn>
                <a:cxn ang="0">
                  <a:pos x="71" y="11"/>
                </a:cxn>
                <a:cxn ang="0">
                  <a:pos x="65" y="15"/>
                </a:cxn>
                <a:cxn ang="0">
                  <a:pos x="61" y="17"/>
                </a:cxn>
                <a:cxn ang="0">
                  <a:pos x="58" y="19"/>
                </a:cxn>
                <a:cxn ang="0">
                  <a:pos x="56" y="19"/>
                </a:cxn>
                <a:cxn ang="0">
                  <a:pos x="61" y="25"/>
                </a:cxn>
                <a:cxn ang="0">
                  <a:pos x="67" y="25"/>
                </a:cxn>
                <a:cxn ang="0">
                  <a:pos x="73" y="25"/>
                </a:cxn>
                <a:cxn ang="0">
                  <a:pos x="77" y="25"/>
                </a:cxn>
                <a:cxn ang="0">
                  <a:pos x="80" y="26"/>
                </a:cxn>
                <a:cxn ang="0">
                  <a:pos x="79" y="35"/>
                </a:cxn>
                <a:cxn ang="0">
                  <a:pos x="77" y="38"/>
                </a:cxn>
                <a:cxn ang="0">
                  <a:pos x="56" y="62"/>
                </a:cxn>
                <a:cxn ang="0">
                  <a:pos x="55" y="64"/>
                </a:cxn>
                <a:cxn ang="0">
                  <a:pos x="55" y="65"/>
                </a:cxn>
                <a:cxn ang="0">
                  <a:pos x="53" y="68"/>
                </a:cxn>
                <a:cxn ang="0">
                  <a:pos x="48" y="72"/>
                </a:cxn>
                <a:cxn ang="0">
                  <a:pos x="40" y="78"/>
                </a:cxn>
                <a:cxn ang="0">
                  <a:pos x="36" y="80"/>
                </a:cxn>
                <a:cxn ang="0">
                  <a:pos x="33" y="82"/>
                </a:cxn>
                <a:cxn ang="0">
                  <a:pos x="30" y="84"/>
                </a:cxn>
                <a:cxn ang="0">
                  <a:pos x="27" y="85"/>
                </a:cxn>
                <a:cxn ang="0">
                  <a:pos x="21" y="88"/>
                </a:cxn>
                <a:cxn ang="0">
                  <a:pos x="18" y="90"/>
                </a:cxn>
                <a:cxn ang="0">
                  <a:pos x="16" y="92"/>
                </a:cxn>
                <a:cxn ang="0">
                  <a:pos x="15" y="91"/>
                </a:cxn>
                <a:cxn ang="0">
                  <a:pos x="14" y="91"/>
                </a:cxn>
                <a:cxn ang="0">
                  <a:pos x="11" y="88"/>
                </a:cxn>
                <a:cxn ang="0">
                  <a:pos x="7" y="86"/>
                </a:cxn>
                <a:cxn ang="0">
                  <a:pos x="3" y="84"/>
                </a:cxn>
                <a:cxn ang="0">
                  <a:pos x="0" y="83"/>
                </a:cxn>
                <a:cxn ang="0">
                  <a:pos x="0" y="76"/>
                </a:cxn>
                <a:cxn ang="0">
                  <a:pos x="1" y="65"/>
                </a:cxn>
                <a:cxn ang="0">
                  <a:pos x="5" y="53"/>
                </a:cxn>
                <a:cxn ang="0">
                  <a:pos x="11" y="39"/>
                </a:cxn>
                <a:cxn ang="0">
                  <a:pos x="15" y="34"/>
                </a:cxn>
                <a:cxn ang="0">
                  <a:pos x="19" y="29"/>
                </a:cxn>
                <a:cxn ang="0">
                  <a:pos x="25" y="24"/>
                </a:cxn>
                <a:cxn ang="0">
                  <a:pos x="32" y="19"/>
                </a:cxn>
                <a:cxn ang="0">
                  <a:pos x="39" y="15"/>
                </a:cxn>
                <a:cxn ang="0">
                  <a:pos x="47" y="11"/>
                </a:cxn>
                <a:cxn ang="0">
                  <a:pos x="56" y="8"/>
                </a:cxn>
                <a:cxn ang="0">
                  <a:pos x="66" y="5"/>
                </a:cxn>
                <a:cxn ang="0">
                  <a:pos x="74" y="3"/>
                </a:cxn>
                <a:cxn ang="0">
                  <a:pos x="80" y="1"/>
                </a:cxn>
                <a:cxn ang="0">
                  <a:pos x="85" y="0"/>
                </a:cxn>
                <a:cxn ang="0">
                  <a:pos x="88" y="0"/>
                </a:cxn>
              </a:cxnLst>
              <a:rect l="0" t="0" r="r" b="b"/>
              <a:pathLst>
                <a:path w="89" h="92">
                  <a:moveTo>
                    <a:pt x="88" y="0"/>
                  </a:moveTo>
                  <a:lnTo>
                    <a:pt x="89" y="3"/>
                  </a:lnTo>
                  <a:lnTo>
                    <a:pt x="88" y="3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7" y="8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9" y="18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8" y="25"/>
                  </a:lnTo>
                  <a:lnTo>
                    <a:pt x="61" y="25"/>
                  </a:lnTo>
                  <a:lnTo>
                    <a:pt x="64" y="25"/>
                  </a:lnTo>
                  <a:lnTo>
                    <a:pt x="67" y="25"/>
                  </a:lnTo>
                  <a:lnTo>
                    <a:pt x="70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80" y="26"/>
                  </a:lnTo>
                  <a:lnTo>
                    <a:pt x="81" y="34"/>
                  </a:lnTo>
                  <a:lnTo>
                    <a:pt x="79" y="35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8" y="45"/>
                  </a:lnTo>
                  <a:lnTo>
                    <a:pt x="56" y="62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5"/>
                  </a:lnTo>
                  <a:lnTo>
                    <a:pt x="54" y="66"/>
                  </a:lnTo>
                  <a:lnTo>
                    <a:pt x="53" y="68"/>
                  </a:lnTo>
                  <a:lnTo>
                    <a:pt x="51" y="70"/>
                  </a:lnTo>
                  <a:lnTo>
                    <a:pt x="48" y="72"/>
                  </a:lnTo>
                  <a:lnTo>
                    <a:pt x="45" y="75"/>
                  </a:lnTo>
                  <a:lnTo>
                    <a:pt x="40" y="78"/>
                  </a:lnTo>
                  <a:lnTo>
                    <a:pt x="38" y="79"/>
                  </a:lnTo>
                  <a:lnTo>
                    <a:pt x="36" y="80"/>
                  </a:lnTo>
                  <a:lnTo>
                    <a:pt x="35" y="81"/>
                  </a:lnTo>
                  <a:lnTo>
                    <a:pt x="33" y="82"/>
                  </a:lnTo>
                  <a:lnTo>
                    <a:pt x="32" y="83"/>
                  </a:lnTo>
                  <a:lnTo>
                    <a:pt x="30" y="84"/>
                  </a:lnTo>
                  <a:lnTo>
                    <a:pt x="29" y="85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1" y="88"/>
                  </a:lnTo>
                  <a:lnTo>
                    <a:pt x="20" y="89"/>
                  </a:lnTo>
                  <a:lnTo>
                    <a:pt x="18" y="90"/>
                  </a:lnTo>
                  <a:lnTo>
                    <a:pt x="17" y="91"/>
                  </a:lnTo>
                  <a:lnTo>
                    <a:pt x="16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11" y="88"/>
                  </a:lnTo>
                  <a:lnTo>
                    <a:pt x="8" y="87"/>
                  </a:lnTo>
                  <a:lnTo>
                    <a:pt x="7" y="86"/>
                  </a:lnTo>
                  <a:lnTo>
                    <a:pt x="5" y="85"/>
                  </a:lnTo>
                  <a:lnTo>
                    <a:pt x="3" y="84"/>
                  </a:lnTo>
                  <a:lnTo>
                    <a:pt x="1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5" y="53"/>
                  </a:lnTo>
                  <a:lnTo>
                    <a:pt x="7" y="46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2" y="26"/>
                  </a:lnTo>
                  <a:lnTo>
                    <a:pt x="25" y="24"/>
                  </a:lnTo>
                  <a:lnTo>
                    <a:pt x="28" y="21"/>
                  </a:lnTo>
                  <a:lnTo>
                    <a:pt x="32" y="19"/>
                  </a:lnTo>
                  <a:lnTo>
                    <a:pt x="35" y="17"/>
                  </a:lnTo>
                  <a:lnTo>
                    <a:pt x="39" y="15"/>
                  </a:lnTo>
                  <a:lnTo>
                    <a:pt x="43" y="13"/>
                  </a:lnTo>
                  <a:lnTo>
                    <a:pt x="47" y="11"/>
                  </a:lnTo>
                  <a:lnTo>
                    <a:pt x="52" y="9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6" y="5"/>
                  </a:lnTo>
                  <a:lnTo>
                    <a:pt x="70" y="4"/>
                  </a:lnTo>
                  <a:lnTo>
                    <a:pt x="74" y="3"/>
                  </a:lnTo>
                  <a:lnTo>
                    <a:pt x="78" y="2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39" name="Freeform 855"/>
            <p:cNvSpPr>
              <a:spLocks/>
            </p:cNvSpPr>
            <p:nvPr/>
          </p:nvSpPr>
          <p:spPr bwMode="auto">
            <a:xfrm>
              <a:off x="1271" y="1601"/>
              <a:ext cx="87" cy="82"/>
            </a:xfrm>
            <a:custGeom>
              <a:avLst/>
              <a:gdLst/>
              <a:ahLst/>
              <a:cxnLst>
                <a:cxn ang="0">
                  <a:pos x="87" y="17"/>
                </a:cxn>
                <a:cxn ang="0">
                  <a:pos x="85" y="20"/>
                </a:cxn>
                <a:cxn ang="0">
                  <a:pos x="81" y="26"/>
                </a:cxn>
                <a:cxn ang="0">
                  <a:pos x="77" y="33"/>
                </a:cxn>
                <a:cxn ang="0">
                  <a:pos x="71" y="42"/>
                </a:cxn>
                <a:cxn ang="0">
                  <a:pos x="65" y="51"/>
                </a:cxn>
                <a:cxn ang="0">
                  <a:pos x="58" y="59"/>
                </a:cxn>
                <a:cxn ang="0">
                  <a:pos x="51" y="66"/>
                </a:cxn>
                <a:cxn ang="0">
                  <a:pos x="45" y="71"/>
                </a:cxn>
                <a:cxn ang="0">
                  <a:pos x="41" y="74"/>
                </a:cxn>
                <a:cxn ang="0">
                  <a:pos x="37" y="76"/>
                </a:cxn>
                <a:cxn ang="0">
                  <a:pos x="34" y="77"/>
                </a:cxn>
                <a:cxn ang="0">
                  <a:pos x="32" y="79"/>
                </a:cxn>
                <a:cxn ang="0">
                  <a:pos x="30" y="80"/>
                </a:cxn>
                <a:cxn ang="0">
                  <a:pos x="29" y="81"/>
                </a:cxn>
                <a:cxn ang="0">
                  <a:pos x="28" y="82"/>
                </a:cxn>
                <a:cxn ang="0">
                  <a:pos x="27" y="82"/>
                </a:cxn>
                <a:cxn ang="0">
                  <a:pos x="23" y="77"/>
                </a:cxn>
                <a:cxn ang="0">
                  <a:pos x="19" y="72"/>
                </a:cxn>
                <a:cxn ang="0">
                  <a:pos x="16" y="67"/>
                </a:cxn>
                <a:cxn ang="0">
                  <a:pos x="12" y="62"/>
                </a:cxn>
                <a:cxn ang="0">
                  <a:pos x="9" y="57"/>
                </a:cxn>
                <a:cxn ang="0">
                  <a:pos x="6" y="51"/>
                </a:cxn>
                <a:cxn ang="0">
                  <a:pos x="3" y="45"/>
                </a:cxn>
                <a:cxn ang="0">
                  <a:pos x="0" y="40"/>
                </a:cxn>
                <a:cxn ang="0">
                  <a:pos x="3" y="39"/>
                </a:cxn>
                <a:cxn ang="0">
                  <a:pos x="7" y="38"/>
                </a:cxn>
                <a:cxn ang="0">
                  <a:pos x="11" y="37"/>
                </a:cxn>
                <a:cxn ang="0">
                  <a:pos x="16" y="36"/>
                </a:cxn>
                <a:cxn ang="0">
                  <a:pos x="21" y="33"/>
                </a:cxn>
                <a:cxn ang="0">
                  <a:pos x="27" y="31"/>
                </a:cxn>
                <a:cxn ang="0">
                  <a:pos x="33" y="29"/>
                </a:cxn>
                <a:cxn ang="0">
                  <a:pos x="38" y="25"/>
                </a:cxn>
                <a:cxn ang="0">
                  <a:pos x="45" y="21"/>
                </a:cxn>
                <a:cxn ang="0">
                  <a:pos x="51" y="17"/>
                </a:cxn>
                <a:cxn ang="0">
                  <a:pos x="55" y="13"/>
                </a:cxn>
                <a:cxn ang="0">
                  <a:pos x="60" y="10"/>
                </a:cxn>
                <a:cxn ang="0">
                  <a:pos x="63" y="7"/>
                </a:cxn>
                <a:cxn ang="0">
                  <a:pos x="66" y="4"/>
                </a:cxn>
                <a:cxn ang="0">
                  <a:pos x="68" y="2"/>
                </a:cxn>
                <a:cxn ang="0">
                  <a:pos x="69" y="0"/>
                </a:cxn>
                <a:cxn ang="0">
                  <a:pos x="71" y="0"/>
                </a:cxn>
                <a:cxn ang="0">
                  <a:pos x="72" y="1"/>
                </a:cxn>
                <a:cxn ang="0">
                  <a:pos x="74" y="2"/>
                </a:cxn>
                <a:cxn ang="0">
                  <a:pos x="76" y="3"/>
                </a:cxn>
                <a:cxn ang="0">
                  <a:pos x="78" y="4"/>
                </a:cxn>
                <a:cxn ang="0">
                  <a:pos x="80" y="5"/>
                </a:cxn>
                <a:cxn ang="0">
                  <a:pos x="82" y="6"/>
                </a:cxn>
                <a:cxn ang="0">
                  <a:pos x="84" y="7"/>
                </a:cxn>
                <a:cxn ang="0">
                  <a:pos x="86" y="10"/>
                </a:cxn>
                <a:cxn ang="0">
                  <a:pos x="87" y="13"/>
                </a:cxn>
                <a:cxn ang="0">
                  <a:pos x="87" y="16"/>
                </a:cxn>
                <a:cxn ang="0">
                  <a:pos x="87" y="17"/>
                </a:cxn>
              </a:cxnLst>
              <a:rect l="0" t="0" r="r" b="b"/>
              <a:pathLst>
                <a:path w="87" h="82">
                  <a:moveTo>
                    <a:pt x="87" y="17"/>
                  </a:moveTo>
                  <a:lnTo>
                    <a:pt x="85" y="20"/>
                  </a:lnTo>
                  <a:lnTo>
                    <a:pt x="81" y="26"/>
                  </a:lnTo>
                  <a:lnTo>
                    <a:pt x="77" y="33"/>
                  </a:lnTo>
                  <a:lnTo>
                    <a:pt x="71" y="42"/>
                  </a:lnTo>
                  <a:lnTo>
                    <a:pt x="65" y="51"/>
                  </a:lnTo>
                  <a:lnTo>
                    <a:pt x="58" y="59"/>
                  </a:lnTo>
                  <a:lnTo>
                    <a:pt x="51" y="66"/>
                  </a:lnTo>
                  <a:lnTo>
                    <a:pt x="45" y="71"/>
                  </a:lnTo>
                  <a:lnTo>
                    <a:pt x="41" y="74"/>
                  </a:lnTo>
                  <a:lnTo>
                    <a:pt x="37" y="76"/>
                  </a:lnTo>
                  <a:lnTo>
                    <a:pt x="34" y="77"/>
                  </a:lnTo>
                  <a:lnTo>
                    <a:pt x="32" y="79"/>
                  </a:lnTo>
                  <a:lnTo>
                    <a:pt x="30" y="80"/>
                  </a:lnTo>
                  <a:lnTo>
                    <a:pt x="29" y="81"/>
                  </a:lnTo>
                  <a:lnTo>
                    <a:pt x="28" y="82"/>
                  </a:lnTo>
                  <a:lnTo>
                    <a:pt x="27" y="82"/>
                  </a:lnTo>
                  <a:lnTo>
                    <a:pt x="23" y="77"/>
                  </a:lnTo>
                  <a:lnTo>
                    <a:pt x="19" y="72"/>
                  </a:lnTo>
                  <a:lnTo>
                    <a:pt x="16" y="67"/>
                  </a:lnTo>
                  <a:lnTo>
                    <a:pt x="12" y="62"/>
                  </a:lnTo>
                  <a:lnTo>
                    <a:pt x="9" y="57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0" y="40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6"/>
                  </a:lnTo>
                  <a:lnTo>
                    <a:pt x="21" y="33"/>
                  </a:lnTo>
                  <a:lnTo>
                    <a:pt x="27" y="31"/>
                  </a:lnTo>
                  <a:lnTo>
                    <a:pt x="33" y="29"/>
                  </a:lnTo>
                  <a:lnTo>
                    <a:pt x="38" y="25"/>
                  </a:lnTo>
                  <a:lnTo>
                    <a:pt x="45" y="21"/>
                  </a:lnTo>
                  <a:lnTo>
                    <a:pt x="51" y="17"/>
                  </a:lnTo>
                  <a:lnTo>
                    <a:pt x="55" y="13"/>
                  </a:lnTo>
                  <a:lnTo>
                    <a:pt x="60" y="10"/>
                  </a:lnTo>
                  <a:lnTo>
                    <a:pt x="63" y="7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76" y="3"/>
                  </a:lnTo>
                  <a:lnTo>
                    <a:pt x="78" y="4"/>
                  </a:lnTo>
                  <a:lnTo>
                    <a:pt x="80" y="5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6" y="10"/>
                  </a:lnTo>
                  <a:lnTo>
                    <a:pt x="87" y="13"/>
                  </a:lnTo>
                  <a:lnTo>
                    <a:pt x="87" y="16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02F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0" name="Freeform 856"/>
            <p:cNvSpPr>
              <a:spLocks/>
            </p:cNvSpPr>
            <p:nvPr/>
          </p:nvSpPr>
          <p:spPr bwMode="auto">
            <a:xfrm>
              <a:off x="1371" y="1597"/>
              <a:ext cx="362" cy="11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65"/>
                </a:cxn>
                <a:cxn ang="0">
                  <a:pos x="0" y="44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4" y="31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15" y="41"/>
                </a:cxn>
                <a:cxn ang="0">
                  <a:pos x="15" y="46"/>
                </a:cxn>
                <a:cxn ang="0">
                  <a:pos x="16" y="52"/>
                </a:cxn>
                <a:cxn ang="0">
                  <a:pos x="18" y="58"/>
                </a:cxn>
                <a:cxn ang="0">
                  <a:pos x="20" y="63"/>
                </a:cxn>
                <a:cxn ang="0">
                  <a:pos x="24" y="68"/>
                </a:cxn>
                <a:cxn ang="0">
                  <a:pos x="28" y="71"/>
                </a:cxn>
                <a:cxn ang="0">
                  <a:pos x="33" y="73"/>
                </a:cxn>
                <a:cxn ang="0">
                  <a:pos x="38" y="75"/>
                </a:cxn>
                <a:cxn ang="0">
                  <a:pos x="43" y="76"/>
                </a:cxn>
                <a:cxn ang="0">
                  <a:pos x="47" y="77"/>
                </a:cxn>
                <a:cxn ang="0">
                  <a:pos x="50" y="77"/>
                </a:cxn>
                <a:cxn ang="0">
                  <a:pos x="52" y="77"/>
                </a:cxn>
                <a:cxn ang="0">
                  <a:pos x="53" y="77"/>
                </a:cxn>
                <a:cxn ang="0">
                  <a:pos x="362" y="77"/>
                </a:cxn>
                <a:cxn ang="0">
                  <a:pos x="358" y="80"/>
                </a:cxn>
                <a:cxn ang="0">
                  <a:pos x="353" y="82"/>
                </a:cxn>
                <a:cxn ang="0">
                  <a:pos x="349" y="84"/>
                </a:cxn>
                <a:cxn ang="0">
                  <a:pos x="345" y="87"/>
                </a:cxn>
                <a:cxn ang="0">
                  <a:pos x="340" y="89"/>
                </a:cxn>
                <a:cxn ang="0">
                  <a:pos x="336" y="92"/>
                </a:cxn>
                <a:cxn ang="0">
                  <a:pos x="331" y="94"/>
                </a:cxn>
                <a:cxn ang="0">
                  <a:pos x="326" y="96"/>
                </a:cxn>
                <a:cxn ang="0">
                  <a:pos x="322" y="99"/>
                </a:cxn>
                <a:cxn ang="0">
                  <a:pos x="317" y="101"/>
                </a:cxn>
                <a:cxn ang="0">
                  <a:pos x="312" y="103"/>
                </a:cxn>
                <a:cxn ang="0">
                  <a:pos x="307" y="105"/>
                </a:cxn>
                <a:cxn ang="0">
                  <a:pos x="302" y="107"/>
                </a:cxn>
                <a:cxn ang="0">
                  <a:pos x="297" y="110"/>
                </a:cxn>
                <a:cxn ang="0">
                  <a:pos x="292" y="112"/>
                </a:cxn>
                <a:cxn ang="0">
                  <a:pos x="286" y="114"/>
                </a:cxn>
                <a:cxn ang="0">
                  <a:pos x="31" y="114"/>
                </a:cxn>
                <a:cxn ang="0">
                  <a:pos x="30" y="114"/>
                </a:cxn>
                <a:cxn ang="0">
                  <a:pos x="28" y="114"/>
                </a:cxn>
                <a:cxn ang="0">
                  <a:pos x="25" y="114"/>
                </a:cxn>
                <a:cxn ang="0">
                  <a:pos x="22" y="113"/>
                </a:cxn>
                <a:cxn ang="0">
                  <a:pos x="19" y="112"/>
                </a:cxn>
                <a:cxn ang="0">
                  <a:pos x="15" y="110"/>
                </a:cxn>
                <a:cxn ang="0">
                  <a:pos x="11" y="108"/>
                </a:cxn>
                <a:cxn ang="0">
                  <a:pos x="7" y="106"/>
                </a:cxn>
                <a:cxn ang="0">
                  <a:pos x="3" y="99"/>
                </a:cxn>
                <a:cxn ang="0">
                  <a:pos x="1" y="89"/>
                </a:cxn>
                <a:cxn ang="0">
                  <a:pos x="0" y="81"/>
                </a:cxn>
                <a:cxn ang="0">
                  <a:pos x="0" y="74"/>
                </a:cxn>
              </a:cxnLst>
              <a:rect l="0" t="0" r="r" b="b"/>
              <a:pathLst>
                <a:path w="362" h="114">
                  <a:moveTo>
                    <a:pt x="0" y="74"/>
                  </a:moveTo>
                  <a:lnTo>
                    <a:pt x="0" y="65"/>
                  </a:lnTo>
                  <a:lnTo>
                    <a:pt x="0" y="44"/>
                  </a:lnTo>
                  <a:lnTo>
                    <a:pt x="0" y="2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20" y="63"/>
                  </a:lnTo>
                  <a:lnTo>
                    <a:pt x="24" y="68"/>
                  </a:lnTo>
                  <a:lnTo>
                    <a:pt x="28" y="71"/>
                  </a:lnTo>
                  <a:lnTo>
                    <a:pt x="33" y="73"/>
                  </a:lnTo>
                  <a:lnTo>
                    <a:pt x="38" y="75"/>
                  </a:lnTo>
                  <a:lnTo>
                    <a:pt x="43" y="76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2" y="77"/>
                  </a:lnTo>
                  <a:lnTo>
                    <a:pt x="53" y="77"/>
                  </a:lnTo>
                  <a:lnTo>
                    <a:pt x="362" y="77"/>
                  </a:lnTo>
                  <a:lnTo>
                    <a:pt x="358" y="80"/>
                  </a:lnTo>
                  <a:lnTo>
                    <a:pt x="353" y="82"/>
                  </a:lnTo>
                  <a:lnTo>
                    <a:pt x="349" y="84"/>
                  </a:lnTo>
                  <a:lnTo>
                    <a:pt x="345" y="87"/>
                  </a:lnTo>
                  <a:lnTo>
                    <a:pt x="340" y="89"/>
                  </a:lnTo>
                  <a:lnTo>
                    <a:pt x="336" y="92"/>
                  </a:lnTo>
                  <a:lnTo>
                    <a:pt x="331" y="94"/>
                  </a:lnTo>
                  <a:lnTo>
                    <a:pt x="326" y="96"/>
                  </a:lnTo>
                  <a:lnTo>
                    <a:pt x="322" y="99"/>
                  </a:lnTo>
                  <a:lnTo>
                    <a:pt x="317" y="101"/>
                  </a:lnTo>
                  <a:lnTo>
                    <a:pt x="312" y="103"/>
                  </a:lnTo>
                  <a:lnTo>
                    <a:pt x="307" y="105"/>
                  </a:lnTo>
                  <a:lnTo>
                    <a:pt x="302" y="107"/>
                  </a:lnTo>
                  <a:lnTo>
                    <a:pt x="297" y="110"/>
                  </a:lnTo>
                  <a:lnTo>
                    <a:pt x="292" y="112"/>
                  </a:lnTo>
                  <a:lnTo>
                    <a:pt x="286" y="114"/>
                  </a:lnTo>
                  <a:lnTo>
                    <a:pt x="31" y="114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14"/>
                  </a:lnTo>
                  <a:lnTo>
                    <a:pt x="22" y="113"/>
                  </a:lnTo>
                  <a:lnTo>
                    <a:pt x="19" y="112"/>
                  </a:lnTo>
                  <a:lnTo>
                    <a:pt x="15" y="110"/>
                  </a:lnTo>
                  <a:lnTo>
                    <a:pt x="11" y="108"/>
                  </a:lnTo>
                  <a:lnTo>
                    <a:pt x="7" y="106"/>
                  </a:lnTo>
                  <a:lnTo>
                    <a:pt x="3" y="99"/>
                  </a:lnTo>
                  <a:lnTo>
                    <a:pt x="1" y="89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1" name="Freeform 857"/>
            <p:cNvSpPr>
              <a:spLocks/>
            </p:cNvSpPr>
            <p:nvPr/>
          </p:nvSpPr>
          <p:spPr bwMode="auto">
            <a:xfrm>
              <a:off x="1345" y="1513"/>
              <a:ext cx="44" cy="16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25" y="15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4" y="6"/>
                </a:cxn>
                <a:cxn ang="0">
                  <a:pos x="41" y="7"/>
                </a:cxn>
                <a:cxn ang="0">
                  <a:pos x="38" y="8"/>
                </a:cxn>
                <a:cxn ang="0">
                  <a:pos x="36" y="9"/>
                </a:cxn>
                <a:cxn ang="0">
                  <a:pos x="34" y="11"/>
                </a:cxn>
                <a:cxn ang="0">
                  <a:pos x="31" y="12"/>
                </a:cxn>
                <a:cxn ang="0">
                  <a:pos x="29" y="13"/>
                </a:cxn>
                <a:cxn ang="0">
                  <a:pos x="27" y="15"/>
                </a:cxn>
                <a:cxn ang="0">
                  <a:pos x="25" y="16"/>
                </a:cxn>
              </a:cxnLst>
              <a:rect l="0" t="0" r="r" b="b"/>
              <a:pathLst>
                <a:path w="44" h="16">
                  <a:moveTo>
                    <a:pt x="25" y="16"/>
                  </a:moveTo>
                  <a:lnTo>
                    <a:pt x="25" y="15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34" y="11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FFB5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2" name="Freeform 858"/>
            <p:cNvSpPr>
              <a:spLocks/>
            </p:cNvSpPr>
            <p:nvPr/>
          </p:nvSpPr>
          <p:spPr bwMode="auto">
            <a:xfrm>
              <a:off x="1372" y="1276"/>
              <a:ext cx="13" cy="236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3" y="236"/>
                </a:cxn>
                <a:cxn ang="0">
                  <a:pos x="0" y="234"/>
                </a:cxn>
              </a:cxnLst>
              <a:rect l="0" t="0" r="r" b="b"/>
              <a:pathLst>
                <a:path w="13" h="236">
                  <a:moveTo>
                    <a:pt x="0" y="234"/>
                  </a:moveTo>
                  <a:lnTo>
                    <a:pt x="0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36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3" name="Freeform 859"/>
            <p:cNvSpPr>
              <a:spLocks/>
            </p:cNvSpPr>
            <p:nvPr/>
          </p:nvSpPr>
          <p:spPr bwMode="auto">
            <a:xfrm>
              <a:off x="1238" y="1285"/>
              <a:ext cx="126" cy="350"/>
            </a:xfrm>
            <a:custGeom>
              <a:avLst/>
              <a:gdLst/>
              <a:ahLst/>
              <a:cxnLst>
                <a:cxn ang="0">
                  <a:pos x="113" y="6"/>
                </a:cxn>
                <a:cxn ang="0">
                  <a:pos x="117" y="4"/>
                </a:cxn>
                <a:cxn ang="0">
                  <a:pos x="121" y="2"/>
                </a:cxn>
                <a:cxn ang="0">
                  <a:pos x="124" y="0"/>
                </a:cxn>
                <a:cxn ang="0">
                  <a:pos x="126" y="224"/>
                </a:cxn>
                <a:cxn ang="0">
                  <a:pos x="111" y="222"/>
                </a:cxn>
                <a:cxn ang="0">
                  <a:pos x="109" y="222"/>
                </a:cxn>
                <a:cxn ang="0">
                  <a:pos x="106" y="223"/>
                </a:cxn>
                <a:cxn ang="0">
                  <a:pos x="103" y="226"/>
                </a:cxn>
                <a:cxn ang="0">
                  <a:pos x="101" y="229"/>
                </a:cxn>
                <a:cxn ang="0">
                  <a:pos x="101" y="237"/>
                </a:cxn>
                <a:cxn ang="0">
                  <a:pos x="104" y="244"/>
                </a:cxn>
                <a:cxn ang="0">
                  <a:pos x="105" y="245"/>
                </a:cxn>
                <a:cxn ang="0">
                  <a:pos x="126" y="248"/>
                </a:cxn>
                <a:cxn ang="0">
                  <a:pos x="121" y="252"/>
                </a:cxn>
                <a:cxn ang="0">
                  <a:pos x="118" y="256"/>
                </a:cxn>
                <a:cxn ang="0">
                  <a:pos x="114" y="260"/>
                </a:cxn>
                <a:cxn ang="0">
                  <a:pos x="112" y="264"/>
                </a:cxn>
                <a:cxn ang="0">
                  <a:pos x="105" y="278"/>
                </a:cxn>
                <a:cxn ang="0">
                  <a:pos x="101" y="291"/>
                </a:cxn>
                <a:cxn ang="0">
                  <a:pos x="100" y="302"/>
                </a:cxn>
                <a:cxn ang="0">
                  <a:pos x="100" y="309"/>
                </a:cxn>
                <a:cxn ang="0">
                  <a:pos x="98" y="311"/>
                </a:cxn>
                <a:cxn ang="0">
                  <a:pos x="95" y="315"/>
                </a:cxn>
                <a:cxn ang="0">
                  <a:pos x="88" y="322"/>
                </a:cxn>
                <a:cxn ang="0">
                  <a:pos x="76" y="331"/>
                </a:cxn>
                <a:cxn ang="0">
                  <a:pos x="62" y="339"/>
                </a:cxn>
                <a:cxn ang="0">
                  <a:pos x="51" y="345"/>
                </a:cxn>
                <a:cxn ang="0">
                  <a:pos x="41" y="348"/>
                </a:cxn>
                <a:cxn ang="0">
                  <a:pos x="33" y="349"/>
                </a:cxn>
                <a:cxn ang="0">
                  <a:pos x="19" y="321"/>
                </a:cxn>
                <a:cxn ang="0">
                  <a:pos x="4" y="265"/>
                </a:cxn>
                <a:cxn ang="0">
                  <a:pos x="0" y="212"/>
                </a:cxn>
                <a:cxn ang="0">
                  <a:pos x="5" y="163"/>
                </a:cxn>
                <a:cxn ang="0">
                  <a:pos x="18" y="118"/>
                </a:cxn>
                <a:cxn ang="0">
                  <a:pos x="38" y="79"/>
                </a:cxn>
                <a:cxn ang="0">
                  <a:pos x="63" y="45"/>
                </a:cxn>
                <a:cxn ang="0">
                  <a:pos x="94" y="18"/>
                </a:cxn>
              </a:cxnLst>
              <a:rect l="0" t="0" r="r" b="b"/>
              <a:pathLst>
                <a:path w="126" h="350">
                  <a:moveTo>
                    <a:pt x="111" y="7"/>
                  </a:moveTo>
                  <a:lnTo>
                    <a:pt x="113" y="6"/>
                  </a:lnTo>
                  <a:lnTo>
                    <a:pt x="115" y="5"/>
                  </a:lnTo>
                  <a:lnTo>
                    <a:pt x="117" y="4"/>
                  </a:lnTo>
                  <a:lnTo>
                    <a:pt x="119" y="3"/>
                  </a:lnTo>
                  <a:lnTo>
                    <a:pt x="121" y="2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6" y="224"/>
                  </a:lnTo>
                  <a:lnTo>
                    <a:pt x="111" y="222"/>
                  </a:lnTo>
                  <a:lnTo>
                    <a:pt x="111" y="222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6" y="223"/>
                  </a:lnTo>
                  <a:lnTo>
                    <a:pt x="105" y="224"/>
                  </a:lnTo>
                  <a:lnTo>
                    <a:pt x="103" y="226"/>
                  </a:lnTo>
                  <a:lnTo>
                    <a:pt x="102" y="227"/>
                  </a:lnTo>
                  <a:lnTo>
                    <a:pt x="101" y="229"/>
                  </a:lnTo>
                  <a:lnTo>
                    <a:pt x="101" y="232"/>
                  </a:lnTo>
                  <a:lnTo>
                    <a:pt x="101" y="237"/>
                  </a:lnTo>
                  <a:lnTo>
                    <a:pt x="102" y="241"/>
                  </a:lnTo>
                  <a:lnTo>
                    <a:pt x="104" y="244"/>
                  </a:lnTo>
                  <a:lnTo>
                    <a:pt x="104" y="245"/>
                  </a:lnTo>
                  <a:lnTo>
                    <a:pt x="105" y="245"/>
                  </a:lnTo>
                  <a:lnTo>
                    <a:pt x="106" y="245"/>
                  </a:lnTo>
                  <a:lnTo>
                    <a:pt x="126" y="248"/>
                  </a:lnTo>
                  <a:lnTo>
                    <a:pt x="124" y="250"/>
                  </a:lnTo>
                  <a:lnTo>
                    <a:pt x="121" y="252"/>
                  </a:lnTo>
                  <a:lnTo>
                    <a:pt x="120" y="254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60"/>
                  </a:lnTo>
                  <a:lnTo>
                    <a:pt x="113" y="262"/>
                  </a:lnTo>
                  <a:lnTo>
                    <a:pt x="112" y="264"/>
                  </a:lnTo>
                  <a:lnTo>
                    <a:pt x="108" y="271"/>
                  </a:lnTo>
                  <a:lnTo>
                    <a:pt x="105" y="278"/>
                  </a:lnTo>
                  <a:lnTo>
                    <a:pt x="103" y="284"/>
                  </a:lnTo>
                  <a:lnTo>
                    <a:pt x="101" y="291"/>
                  </a:lnTo>
                  <a:lnTo>
                    <a:pt x="101" y="296"/>
                  </a:lnTo>
                  <a:lnTo>
                    <a:pt x="100" y="302"/>
                  </a:lnTo>
                  <a:lnTo>
                    <a:pt x="100" y="306"/>
                  </a:lnTo>
                  <a:lnTo>
                    <a:pt x="100" y="309"/>
                  </a:lnTo>
                  <a:lnTo>
                    <a:pt x="99" y="311"/>
                  </a:lnTo>
                  <a:lnTo>
                    <a:pt x="98" y="311"/>
                  </a:lnTo>
                  <a:lnTo>
                    <a:pt x="97" y="313"/>
                  </a:lnTo>
                  <a:lnTo>
                    <a:pt x="95" y="315"/>
                  </a:lnTo>
                  <a:lnTo>
                    <a:pt x="92" y="318"/>
                  </a:lnTo>
                  <a:lnTo>
                    <a:pt x="88" y="322"/>
                  </a:lnTo>
                  <a:lnTo>
                    <a:pt x="82" y="326"/>
                  </a:lnTo>
                  <a:lnTo>
                    <a:pt x="76" y="331"/>
                  </a:lnTo>
                  <a:lnTo>
                    <a:pt x="68" y="336"/>
                  </a:lnTo>
                  <a:lnTo>
                    <a:pt x="62" y="339"/>
                  </a:lnTo>
                  <a:lnTo>
                    <a:pt x="56" y="342"/>
                  </a:lnTo>
                  <a:lnTo>
                    <a:pt x="51" y="345"/>
                  </a:lnTo>
                  <a:lnTo>
                    <a:pt x="46" y="346"/>
                  </a:lnTo>
                  <a:lnTo>
                    <a:pt x="41" y="348"/>
                  </a:lnTo>
                  <a:lnTo>
                    <a:pt x="37" y="349"/>
                  </a:lnTo>
                  <a:lnTo>
                    <a:pt x="33" y="349"/>
                  </a:lnTo>
                  <a:lnTo>
                    <a:pt x="30" y="350"/>
                  </a:lnTo>
                  <a:lnTo>
                    <a:pt x="19" y="321"/>
                  </a:lnTo>
                  <a:lnTo>
                    <a:pt x="10" y="293"/>
                  </a:lnTo>
                  <a:lnTo>
                    <a:pt x="4" y="265"/>
                  </a:lnTo>
                  <a:lnTo>
                    <a:pt x="1" y="238"/>
                  </a:lnTo>
                  <a:lnTo>
                    <a:pt x="0" y="212"/>
                  </a:lnTo>
                  <a:lnTo>
                    <a:pt x="2" y="187"/>
                  </a:lnTo>
                  <a:lnTo>
                    <a:pt x="5" y="163"/>
                  </a:lnTo>
                  <a:lnTo>
                    <a:pt x="11" y="140"/>
                  </a:lnTo>
                  <a:lnTo>
                    <a:pt x="18" y="118"/>
                  </a:lnTo>
                  <a:lnTo>
                    <a:pt x="27" y="98"/>
                  </a:lnTo>
                  <a:lnTo>
                    <a:pt x="38" y="79"/>
                  </a:lnTo>
                  <a:lnTo>
                    <a:pt x="50" y="61"/>
                  </a:lnTo>
                  <a:lnTo>
                    <a:pt x="63" y="45"/>
                  </a:lnTo>
                  <a:lnTo>
                    <a:pt x="78" y="31"/>
                  </a:lnTo>
                  <a:lnTo>
                    <a:pt x="94" y="18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4" name="Freeform 860"/>
            <p:cNvSpPr>
              <a:spLocks/>
            </p:cNvSpPr>
            <p:nvPr/>
          </p:nvSpPr>
          <p:spPr bwMode="auto">
            <a:xfrm>
              <a:off x="1302" y="1619"/>
              <a:ext cx="335" cy="131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6" y="117"/>
                </a:cxn>
                <a:cxn ang="0">
                  <a:pos x="62" y="112"/>
                </a:cxn>
                <a:cxn ang="0">
                  <a:pos x="49" y="106"/>
                </a:cxn>
                <a:cxn ang="0">
                  <a:pos x="37" y="99"/>
                </a:cxn>
                <a:cxn ang="0">
                  <a:pos x="26" y="91"/>
                </a:cxn>
                <a:cxn ang="0">
                  <a:pos x="15" y="83"/>
                </a:cxn>
                <a:cxn ang="0">
                  <a:pos x="5" y="73"/>
                </a:cxn>
                <a:cxn ang="0">
                  <a:pos x="1" y="68"/>
                </a:cxn>
                <a:cxn ang="0">
                  <a:pos x="4" y="66"/>
                </a:cxn>
                <a:cxn ang="0">
                  <a:pos x="8" y="64"/>
                </a:cxn>
                <a:cxn ang="0">
                  <a:pos x="14" y="61"/>
                </a:cxn>
                <a:cxn ang="0">
                  <a:pos x="24" y="53"/>
                </a:cxn>
                <a:cxn ang="0">
                  <a:pos x="39" y="36"/>
                </a:cxn>
                <a:cxn ang="0">
                  <a:pos x="51" y="18"/>
                </a:cxn>
                <a:cxn ang="0">
                  <a:pos x="59" y="4"/>
                </a:cxn>
                <a:cxn ang="0">
                  <a:pos x="61" y="2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2" y="52"/>
                </a:cxn>
                <a:cxn ang="0">
                  <a:pos x="61" y="56"/>
                </a:cxn>
                <a:cxn ang="0">
                  <a:pos x="62" y="66"/>
                </a:cxn>
                <a:cxn ang="0">
                  <a:pos x="65" y="78"/>
                </a:cxn>
                <a:cxn ang="0">
                  <a:pos x="71" y="89"/>
                </a:cxn>
                <a:cxn ang="0">
                  <a:pos x="80" y="95"/>
                </a:cxn>
                <a:cxn ang="0">
                  <a:pos x="89" y="99"/>
                </a:cxn>
                <a:cxn ang="0">
                  <a:pos x="97" y="99"/>
                </a:cxn>
                <a:cxn ang="0">
                  <a:pos x="100" y="99"/>
                </a:cxn>
                <a:cxn ang="0">
                  <a:pos x="101" y="99"/>
                </a:cxn>
                <a:cxn ang="0">
                  <a:pos x="107" y="99"/>
                </a:cxn>
                <a:cxn ang="0">
                  <a:pos x="116" y="99"/>
                </a:cxn>
                <a:cxn ang="0">
                  <a:pos x="127" y="99"/>
                </a:cxn>
                <a:cxn ang="0">
                  <a:pos x="141" y="99"/>
                </a:cxn>
                <a:cxn ang="0">
                  <a:pos x="156" y="99"/>
                </a:cxn>
                <a:cxn ang="0">
                  <a:pos x="174" y="99"/>
                </a:cxn>
                <a:cxn ang="0">
                  <a:pos x="192" y="99"/>
                </a:cxn>
                <a:cxn ang="0">
                  <a:pos x="211" y="99"/>
                </a:cxn>
                <a:cxn ang="0">
                  <a:pos x="231" y="99"/>
                </a:cxn>
                <a:cxn ang="0">
                  <a:pos x="250" y="99"/>
                </a:cxn>
                <a:cxn ang="0">
                  <a:pos x="270" y="99"/>
                </a:cxn>
                <a:cxn ang="0">
                  <a:pos x="288" y="99"/>
                </a:cxn>
                <a:cxn ang="0">
                  <a:pos x="305" y="99"/>
                </a:cxn>
                <a:cxn ang="0">
                  <a:pos x="321" y="99"/>
                </a:cxn>
                <a:cxn ang="0">
                  <a:pos x="335" y="99"/>
                </a:cxn>
                <a:cxn ang="0">
                  <a:pos x="321" y="104"/>
                </a:cxn>
                <a:cxn ang="0">
                  <a:pos x="306" y="109"/>
                </a:cxn>
                <a:cxn ang="0">
                  <a:pos x="291" y="113"/>
                </a:cxn>
                <a:cxn ang="0">
                  <a:pos x="276" y="117"/>
                </a:cxn>
                <a:cxn ang="0">
                  <a:pos x="261" y="121"/>
                </a:cxn>
                <a:cxn ang="0">
                  <a:pos x="246" y="124"/>
                </a:cxn>
                <a:cxn ang="0">
                  <a:pos x="231" y="126"/>
                </a:cxn>
                <a:cxn ang="0">
                  <a:pos x="216" y="128"/>
                </a:cxn>
                <a:cxn ang="0">
                  <a:pos x="201" y="130"/>
                </a:cxn>
                <a:cxn ang="0">
                  <a:pos x="185" y="131"/>
                </a:cxn>
                <a:cxn ang="0">
                  <a:pos x="170" y="131"/>
                </a:cxn>
                <a:cxn ang="0">
                  <a:pos x="156" y="131"/>
                </a:cxn>
                <a:cxn ang="0">
                  <a:pos x="141" y="130"/>
                </a:cxn>
                <a:cxn ang="0">
                  <a:pos x="126" y="129"/>
                </a:cxn>
                <a:cxn ang="0">
                  <a:pos x="112" y="126"/>
                </a:cxn>
                <a:cxn ang="0">
                  <a:pos x="98" y="124"/>
                </a:cxn>
              </a:cxnLst>
              <a:rect l="0" t="0" r="r" b="b"/>
              <a:pathLst>
                <a:path w="335" h="131">
                  <a:moveTo>
                    <a:pt x="98" y="124"/>
                  </a:moveTo>
                  <a:lnTo>
                    <a:pt x="90" y="122"/>
                  </a:lnTo>
                  <a:lnTo>
                    <a:pt x="83" y="120"/>
                  </a:lnTo>
                  <a:lnTo>
                    <a:pt x="76" y="117"/>
                  </a:lnTo>
                  <a:lnTo>
                    <a:pt x="69" y="115"/>
                  </a:lnTo>
                  <a:lnTo>
                    <a:pt x="62" y="112"/>
                  </a:lnTo>
                  <a:lnTo>
                    <a:pt x="56" y="109"/>
                  </a:lnTo>
                  <a:lnTo>
                    <a:pt x="49" y="106"/>
                  </a:lnTo>
                  <a:lnTo>
                    <a:pt x="43" y="102"/>
                  </a:lnTo>
                  <a:lnTo>
                    <a:pt x="37" y="99"/>
                  </a:lnTo>
                  <a:lnTo>
                    <a:pt x="31" y="95"/>
                  </a:lnTo>
                  <a:lnTo>
                    <a:pt x="26" y="91"/>
                  </a:lnTo>
                  <a:lnTo>
                    <a:pt x="20" y="87"/>
                  </a:lnTo>
                  <a:lnTo>
                    <a:pt x="15" y="83"/>
                  </a:lnTo>
                  <a:lnTo>
                    <a:pt x="10" y="78"/>
                  </a:lnTo>
                  <a:lnTo>
                    <a:pt x="5" y="73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7"/>
                  </a:lnTo>
                  <a:lnTo>
                    <a:pt x="4" y="66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1" y="62"/>
                  </a:lnTo>
                  <a:lnTo>
                    <a:pt x="14" y="61"/>
                  </a:lnTo>
                  <a:lnTo>
                    <a:pt x="17" y="59"/>
                  </a:lnTo>
                  <a:lnTo>
                    <a:pt x="24" y="53"/>
                  </a:lnTo>
                  <a:lnTo>
                    <a:pt x="31" y="45"/>
                  </a:lnTo>
                  <a:lnTo>
                    <a:pt x="39" y="36"/>
                  </a:lnTo>
                  <a:lnTo>
                    <a:pt x="45" y="27"/>
                  </a:lnTo>
                  <a:lnTo>
                    <a:pt x="51" y="18"/>
                  </a:lnTo>
                  <a:lnTo>
                    <a:pt x="56" y="10"/>
                  </a:lnTo>
                  <a:lnTo>
                    <a:pt x="59" y="4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52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61" y="61"/>
                  </a:lnTo>
                  <a:lnTo>
                    <a:pt x="62" y="66"/>
                  </a:lnTo>
                  <a:lnTo>
                    <a:pt x="63" y="73"/>
                  </a:lnTo>
                  <a:lnTo>
                    <a:pt x="65" y="78"/>
                  </a:lnTo>
                  <a:lnTo>
                    <a:pt x="67" y="84"/>
                  </a:lnTo>
                  <a:lnTo>
                    <a:pt x="71" y="89"/>
                  </a:lnTo>
                  <a:lnTo>
                    <a:pt x="76" y="93"/>
                  </a:lnTo>
                  <a:lnTo>
                    <a:pt x="80" y="95"/>
                  </a:lnTo>
                  <a:lnTo>
                    <a:pt x="85" y="97"/>
                  </a:lnTo>
                  <a:lnTo>
                    <a:pt x="89" y="99"/>
                  </a:lnTo>
                  <a:lnTo>
                    <a:pt x="93" y="99"/>
                  </a:lnTo>
                  <a:lnTo>
                    <a:pt x="97" y="99"/>
                  </a:lnTo>
                  <a:lnTo>
                    <a:pt x="99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101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11" y="99"/>
                  </a:lnTo>
                  <a:lnTo>
                    <a:pt x="116" y="99"/>
                  </a:lnTo>
                  <a:lnTo>
                    <a:pt x="121" y="99"/>
                  </a:lnTo>
                  <a:lnTo>
                    <a:pt x="127" y="99"/>
                  </a:lnTo>
                  <a:lnTo>
                    <a:pt x="133" y="99"/>
                  </a:lnTo>
                  <a:lnTo>
                    <a:pt x="141" y="99"/>
                  </a:lnTo>
                  <a:lnTo>
                    <a:pt x="148" y="99"/>
                  </a:lnTo>
                  <a:lnTo>
                    <a:pt x="156" y="99"/>
                  </a:lnTo>
                  <a:lnTo>
                    <a:pt x="165" y="99"/>
                  </a:lnTo>
                  <a:lnTo>
                    <a:pt x="174" y="99"/>
                  </a:lnTo>
                  <a:lnTo>
                    <a:pt x="183" y="99"/>
                  </a:lnTo>
                  <a:lnTo>
                    <a:pt x="192" y="99"/>
                  </a:lnTo>
                  <a:lnTo>
                    <a:pt x="202" y="99"/>
                  </a:lnTo>
                  <a:lnTo>
                    <a:pt x="211" y="99"/>
                  </a:lnTo>
                  <a:lnTo>
                    <a:pt x="221" y="99"/>
                  </a:lnTo>
                  <a:lnTo>
                    <a:pt x="231" y="99"/>
                  </a:lnTo>
                  <a:lnTo>
                    <a:pt x="241" y="99"/>
                  </a:lnTo>
                  <a:lnTo>
                    <a:pt x="250" y="99"/>
                  </a:lnTo>
                  <a:lnTo>
                    <a:pt x="260" y="99"/>
                  </a:lnTo>
                  <a:lnTo>
                    <a:pt x="270" y="99"/>
                  </a:lnTo>
                  <a:lnTo>
                    <a:pt x="279" y="99"/>
                  </a:lnTo>
                  <a:lnTo>
                    <a:pt x="288" y="99"/>
                  </a:lnTo>
                  <a:lnTo>
                    <a:pt x="297" y="99"/>
                  </a:lnTo>
                  <a:lnTo>
                    <a:pt x="305" y="99"/>
                  </a:lnTo>
                  <a:lnTo>
                    <a:pt x="313" y="99"/>
                  </a:lnTo>
                  <a:lnTo>
                    <a:pt x="321" y="99"/>
                  </a:lnTo>
                  <a:lnTo>
                    <a:pt x="329" y="99"/>
                  </a:lnTo>
                  <a:lnTo>
                    <a:pt x="335" y="99"/>
                  </a:lnTo>
                  <a:lnTo>
                    <a:pt x="328" y="102"/>
                  </a:lnTo>
                  <a:lnTo>
                    <a:pt x="321" y="104"/>
                  </a:lnTo>
                  <a:lnTo>
                    <a:pt x="313" y="107"/>
                  </a:lnTo>
                  <a:lnTo>
                    <a:pt x="306" y="109"/>
                  </a:lnTo>
                  <a:lnTo>
                    <a:pt x="299" y="111"/>
                  </a:lnTo>
                  <a:lnTo>
                    <a:pt x="291" y="113"/>
                  </a:lnTo>
                  <a:lnTo>
                    <a:pt x="284" y="115"/>
                  </a:lnTo>
                  <a:lnTo>
                    <a:pt x="276" y="117"/>
                  </a:lnTo>
                  <a:lnTo>
                    <a:pt x="269" y="119"/>
                  </a:lnTo>
                  <a:lnTo>
                    <a:pt x="261" y="121"/>
                  </a:lnTo>
                  <a:lnTo>
                    <a:pt x="254" y="122"/>
                  </a:lnTo>
                  <a:lnTo>
                    <a:pt x="246" y="124"/>
                  </a:lnTo>
                  <a:lnTo>
                    <a:pt x="238" y="125"/>
                  </a:lnTo>
                  <a:lnTo>
                    <a:pt x="231" y="126"/>
                  </a:lnTo>
                  <a:lnTo>
                    <a:pt x="223" y="127"/>
                  </a:lnTo>
                  <a:lnTo>
                    <a:pt x="216" y="128"/>
                  </a:lnTo>
                  <a:lnTo>
                    <a:pt x="208" y="129"/>
                  </a:lnTo>
                  <a:lnTo>
                    <a:pt x="201" y="130"/>
                  </a:lnTo>
                  <a:lnTo>
                    <a:pt x="193" y="130"/>
                  </a:lnTo>
                  <a:lnTo>
                    <a:pt x="185" y="131"/>
                  </a:lnTo>
                  <a:lnTo>
                    <a:pt x="178" y="131"/>
                  </a:lnTo>
                  <a:lnTo>
                    <a:pt x="170" y="131"/>
                  </a:lnTo>
                  <a:lnTo>
                    <a:pt x="163" y="131"/>
                  </a:lnTo>
                  <a:lnTo>
                    <a:pt x="156" y="131"/>
                  </a:lnTo>
                  <a:lnTo>
                    <a:pt x="148" y="131"/>
                  </a:lnTo>
                  <a:lnTo>
                    <a:pt x="141" y="130"/>
                  </a:lnTo>
                  <a:lnTo>
                    <a:pt x="133" y="129"/>
                  </a:lnTo>
                  <a:lnTo>
                    <a:pt x="126" y="129"/>
                  </a:lnTo>
                  <a:lnTo>
                    <a:pt x="119" y="128"/>
                  </a:lnTo>
                  <a:lnTo>
                    <a:pt x="112" y="126"/>
                  </a:lnTo>
                  <a:lnTo>
                    <a:pt x="105" y="125"/>
                  </a:lnTo>
                  <a:lnTo>
                    <a:pt x="98" y="124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5" name="Freeform 861"/>
            <p:cNvSpPr>
              <a:spLocks/>
            </p:cNvSpPr>
            <p:nvPr/>
          </p:nvSpPr>
          <p:spPr bwMode="auto">
            <a:xfrm>
              <a:off x="1391" y="1262"/>
              <a:ext cx="434" cy="406"/>
            </a:xfrm>
            <a:custGeom>
              <a:avLst/>
              <a:gdLst/>
              <a:ahLst/>
              <a:cxnLst>
                <a:cxn ang="0">
                  <a:pos x="356" y="403"/>
                </a:cxn>
                <a:cxn ang="0">
                  <a:pos x="16" y="403"/>
                </a:cxn>
                <a:cxn ang="0">
                  <a:pos x="0" y="351"/>
                </a:cxn>
                <a:cxn ang="0">
                  <a:pos x="13" y="319"/>
                </a:cxn>
                <a:cxn ang="0">
                  <a:pos x="41" y="287"/>
                </a:cxn>
                <a:cxn ang="0">
                  <a:pos x="101" y="274"/>
                </a:cxn>
                <a:cxn ang="0">
                  <a:pos x="49" y="255"/>
                </a:cxn>
                <a:cxn ang="0">
                  <a:pos x="36" y="245"/>
                </a:cxn>
                <a:cxn ang="0">
                  <a:pos x="13" y="251"/>
                </a:cxn>
                <a:cxn ang="0">
                  <a:pos x="15" y="7"/>
                </a:cxn>
                <a:cxn ang="0">
                  <a:pos x="124" y="8"/>
                </a:cxn>
                <a:cxn ang="0">
                  <a:pos x="197" y="52"/>
                </a:cxn>
                <a:cxn ang="0">
                  <a:pos x="182" y="66"/>
                </a:cxn>
                <a:cxn ang="0">
                  <a:pos x="85" y="95"/>
                </a:cxn>
                <a:cxn ang="0">
                  <a:pos x="219" y="77"/>
                </a:cxn>
                <a:cxn ang="0">
                  <a:pos x="242" y="102"/>
                </a:cxn>
                <a:cxn ang="0">
                  <a:pos x="276" y="122"/>
                </a:cxn>
                <a:cxn ang="0">
                  <a:pos x="89" y="119"/>
                </a:cxn>
                <a:cxn ang="0">
                  <a:pos x="182" y="164"/>
                </a:cxn>
                <a:cxn ang="0">
                  <a:pos x="246" y="209"/>
                </a:cxn>
                <a:cxn ang="0">
                  <a:pos x="245" y="201"/>
                </a:cxn>
                <a:cxn ang="0">
                  <a:pos x="221" y="204"/>
                </a:cxn>
                <a:cxn ang="0">
                  <a:pos x="218" y="203"/>
                </a:cxn>
                <a:cxn ang="0">
                  <a:pos x="208" y="208"/>
                </a:cxn>
                <a:cxn ang="0">
                  <a:pos x="208" y="203"/>
                </a:cxn>
                <a:cxn ang="0">
                  <a:pos x="193" y="203"/>
                </a:cxn>
                <a:cxn ang="0">
                  <a:pos x="189" y="201"/>
                </a:cxn>
                <a:cxn ang="0">
                  <a:pos x="178" y="190"/>
                </a:cxn>
                <a:cxn ang="0">
                  <a:pos x="173" y="186"/>
                </a:cxn>
                <a:cxn ang="0">
                  <a:pos x="138" y="190"/>
                </a:cxn>
                <a:cxn ang="0">
                  <a:pos x="146" y="172"/>
                </a:cxn>
                <a:cxn ang="0">
                  <a:pos x="135" y="179"/>
                </a:cxn>
                <a:cxn ang="0">
                  <a:pos x="99" y="190"/>
                </a:cxn>
                <a:cxn ang="0">
                  <a:pos x="95" y="188"/>
                </a:cxn>
                <a:cxn ang="0">
                  <a:pos x="83" y="202"/>
                </a:cxn>
                <a:cxn ang="0">
                  <a:pos x="71" y="221"/>
                </a:cxn>
                <a:cxn ang="0">
                  <a:pos x="71" y="223"/>
                </a:cxn>
                <a:cxn ang="0">
                  <a:pos x="71" y="223"/>
                </a:cxn>
                <a:cxn ang="0">
                  <a:pos x="69" y="227"/>
                </a:cxn>
                <a:cxn ang="0">
                  <a:pos x="80" y="224"/>
                </a:cxn>
                <a:cxn ang="0">
                  <a:pos x="105" y="238"/>
                </a:cxn>
                <a:cxn ang="0">
                  <a:pos x="102" y="248"/>
                </a:cxn>
                <a:cxn ang="0">
                  <a:pos x="114" y="241"/>
                </a:cxn>
                <a:cxn ang="0">
                  <a:pos x="138" y="252"/>
                </a:cxn>
                <a:cxn ang="0">
                  <a:pos x="140" y="255"/>
                </a:cxn>
                <a:cxn ang="0">
                  <a:pos x="156" y="240"/>
                </a:cxn>
                <a:cxn ang="0">
                  <a:pos x="172" y="242"/>
                </a:cxn>
                <a:cxn ang="0">
                  <a:pos x="176" y="240"/>
                </a:cxn>
                <a:cxn ang="0">
                  <a:pos x="185" y="223"/>
                </a:cxn>
                <a:cxn ang="0">
                  <a:pos x="196" y="227"/>
                </a:cxn>
                <a:cxn ang="0">
                  <a:pos x="199" y="229"/>
                </a:cxn>
                <a:cxn ang="0">
                  <a:pos x="216" y="223"/>
                </a:cxn>
                <a:cxn ang="0">
                  <a:pos x="216" y="232"/>
                </a:cxn>
                <a:cxn ang="0">
                  <a:pos x="225" y="224"/>
                </a:cxn>
                <a:cxn ang="0">
                  <a:pos x="241" y="222"/>
                </a:cxn>
                <a:cxn ang="0">
                  <a:pos x="245" y="224"/>
                </a:cxn>
                <a:cxn ang="0">
                  <a:pos x="297" y="214"/>
                </a:cxn>
                <a:cxn ang="0">
                  <a:pos x="389" y="173"/>
                </a:cxn>
                <a:cxn ang="0">
                  <a:pos x="425" y="232"/>
                </a:cxn>
                <a:cxn ang="0">
                  <a:pos x="433" y="292"/>
                </a:cxn>
                <a:cxn ang="0">
                  <a:pos x="402" y="366"/>
                </a:cxn>
              </a:cxnLst>
              <a:rect l="0" t="0" r="r" b="b"/>
              <a:pathLst>
                <a:path w="434" h="406">
                  <a:moveTo>
                    <a:pt x="382" y="384"/>
                  </a:moveTo>
                  <a:lnTo>
                    <a:pt x="379" y="387"/>
                  </a:lnTo>
                  <a:lnTo>
                    <a:pt x="375" y="390"/>
                  </a:lnTo>
                  <a:lnTo>
                    <a:pt x="372" y="393"/>
                  </a:lnTo>
                  <a:lnTo>
                    <a:pt x="368" y="395"/>
                  </a:lnTo>
                  <a:lnTo>
                    <a:pt x="364" y="398"/>
                  </a:lnTo>
                  <a:lnTo>
                    <a:pt x="360" y="401"/>
                  </a:lnTo>
                  <a:lnTo>
                    <a:pt x="356" y="403"/>
                  </a:lnTo>
                  <a:lnTo>
                    <a:pt x="352" y="406"/>
                  </a:lnTo>
                  <a:lnTo>
                    <a:pt x="33" y="406"/>
                  </a:lnTo>
                  <a:lnTo>
                    <a:pt x="32" y="406"/>
                  </a:lnTo>
                  <a:lnTo>
                    <a:pt x="31" y="406"/>
                  </a:lnTo>
                  <a:lnTo>
                    <a:pt x="27" y="406"/>
                  </a:lnTo>
                  <a:lnTo>
                    <a:pt x="24" y="405"/>
                  </a:lnTo>
                  <a:lnTo>
                    <a:pt x="20" y="404"/>
                  </a:lnTo>
                  <a:lnTo>
                    <a:pt x="16" y="403"/>
                  </a:lnTo>
                  <a:lnTo>
                    <a:pt x="12" y="401"/>
                  </a:lnTo>
                  <a:lnTo>
                    <a:pt x="8" y="398"/>
                  </a:lnTo>
                  <a:lnTo>
                    <a:pt x="4" y="391"/>
                  </a:lnTo>
                  <a:lnTo>
                    <a:pt x="1" y="382"/>
                  </a:lnTo>
                  <a:lnTo>
                    <a:pt x="0" y="373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1"/>
                  </a:lnTo>
                  <a:lnTo>
                    <a:pt x="0" y="340"/>
                  </a:lnTo>
                  <a:lnTo>
                    <a:pt x="0" y="331"/>
                  </a:lnTo>
                  <a:lnTo>
                    <a:pt x="4" y="329"/>
                  </a:lnTo>
                  <a:lnTo>
                    <a:pt x="7" y="326"/>
                  </a:lnTo>
                  <a:lnTo>
                    <a:pt x="9" y="325"/>
                  </a:lnTo>
                  <a:lnTo>
                    <a:pt x="11" y="322"/>
                  </a:lnTo>
                  <a:lnTo>
                    <a:pt x="12" y="321"/>
                  </a:lnTo>
                  <a:lnTo>
                    <a:pt x="13" y="319"/>
                  </a:lnTo>
                  <a:lnTo>
                    <a:pt x="13" y="318"/>
                  </a:lnTo>
                  <a:lnTo>
                    <a:pt x="14" y="317"/>
                  </a:lnTo>
                  <a:lnTo>
                    <a:pt x="36" y="300"/>
                  </a:lnTo>
                  <a:lnTo>
                    <a:pt x="38" y="299"/>
                  </a:lnTo>
                  <a:lnTo>
                    <a:pt x="37" y="297"/>
                  </a:lnTo>
                  <a:lnTo>
                    <a:pt x="37" y="290"/>
                  </a:lnTo>
                  <a:lnTo>
                    <a:pt x="39" y="289"/>
                  </a:lnTo>
                  <a:lnTo>
                    <a:pt x="41" y="287"/>
                  </a:lnTo>
                  <a:lnTo>
                    <a:pt x="41" y="285"/>
                  </a:lnTo>
                  <a:lnTo>
                    <a:pt x="40" y="281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100" y="279"/>
                  </a:lnTo>
                  <a:lnTo>
                    <a:pt x="106" y="277"/>
                  </a:lnTo>
                  <a:lnTo>
                    <a:pt x="101" y="274"/>
                  </a:lnTo>
                  <a:lnTo>
                    <a:pt x="86" y="264"/>
                  </a:lnTo>
                  <a:lnTo>
                    <a:pt x="86" y="264"/>
                  </a:lnTo>
                  <a:lnTo>
                    <a:pt x="85" y="264"/>
                  </a:lnTo>
                  <a:lnTo>
                    <a:pt x="48" y="258"/>
                  </a:lnTo>
                  <a:lnTo>
                    <a:pt x="51" y="257"/>
                  </a:lnTo>
                  <a:lnTo>
                    <a:pt x="50" y="257"/>
                  </a:lnTo>
                  <a:lnTo>
                    <a:pt x="50" y="256"/>
                  </a:lnTo>
                  <a:lnTo>
                    <a:pt x="49" y="255"/>
                  </a:lnTo>
                  <a:lnTo>
                    <a:pt x="49" y="254"/>
                  </a:lnTo>
                  <a:lnTo>
                    <a:pt x="46" y="247"/>
                  </a:lnTo>
                  <a:lnTo>
                    <a:pt x="45" y="245"/>
                  </a:lnTo>
                  <a:lnTo>
                    <a:pt x="43" y="245"/>
                  </a:lnTo>
                  <a:lnTo>
                    <a:pt x="42" y="245"/>
                  </a:lnTo>
                  <a:lnTo>
                    <a:pt x="41" y="245"/>
                  </a:lnTo>
                  <a:lnTo>
                    <a:pt x="39" y="245"/>
                  </a:lnTo>
                  <a:lnTo>
                    <a:pt x="36" y="245"/>
                  </a:lnTo>
                  <a:lnTo>
                    <a:pt x="33" y="246"/>
                  </a:lnTo>
                  <a:lnTo>
                    <a:pt x="29" y="247"/>
                  </a:lnTo>
                  <a:lnTo>
                    <a:pt x="23" y="248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5" y="250"/>
                  </a:lnTo>
                  <a:lnTo>
                    <a:pt x="14" y="251"/>
                  </a:lnTo>
                  <a:lnTo>
                    <a:pt x="13" y="251"/>
                  </a:lnTo>
                  <a:lnTo>
                    <a:pt x="12" y="252"/>
                  </a:lnTo>
                  <a:lnTo>
                    <a:pt x="11" y="252"/>
                  </a:lnTo>
                  <a:lnTo>
                    <a:pt x="10" y="252"/>
                  </a:lnTo>
                  <a:lnTo>
                    <a:pt x="8" y="253"/>
                  </a:lnTo>
                  <a:lnTo>
                    <a:pt x="8" y="252"/>
                  </a:lnTo>
                  <a:lnTo>
                    <a:pt x="0" y="251"/>
                  </a:lnTo>
                  <a:lnTo>
                    <a:pt x="0" y="12"/>
                  </a:lnTo>
                  <a:lnTo>
                    <a:pt x="15" y="7"/>
                  </a:lnTo>
                  <a:lnTo>
                    <a:pt x="30" y="4"/>
                  </a:lnTo>
                  <a:lnTo>
                    <a:pt x="44" y="2"/>
                  </a:lnTo>
                  <a:lnTo>
                    <a:pt x="58" y="1"/>
                  </a:lnTo>
                  <a:lnTo>
                    <a:pt x="72" y="0"/>
                  </a:lnTo>
                  <a:lnTo>
                    <a:pt x="86" y="1"/>
                  </a:lnTo>
                  <a:lnTo>
                    <a:pt x="99" y="3"/>
                  </a:lnTo>
                  <a:lnTo>
                    <a:pt x="112" y="5"/>
                  </a:lnTo>
                  <a:lnTo>
                    <a:pt x="124" y="8"/>
                  </a:lnTo>
                  <a:lnTo>
                    <a:pt x="136" y="12"/>
                  </a:lnTo>
                  <a:lnTo>
                    <a:pt x="147" y="17"/>
                  </a:lnTo>
                  <a:lnTo>
                    <a:pt x="158" y="22"/>
                  </a:lnTo>
                  <a:lnTo>
                    <a:pt x="168" y="28"/>
                  </a:lnTo>
                  <a:lnTo>
                    <a:pt x="178" y="35"/>
                  </a:lnTo>
                  <a:lnTo>
                    <a:pt x="186" y="42"/>
                  </a:lnTo>
                  <a:lnTo>
                    <a:pt x="194" y="50"/>
                  </a:lnTo>
                  <a:lnTo>
                    <a:pt x="197" y="52"/>
                  </a:lnTo>
                  <a:lnTo>
                    <a:pt x="199" y="54"/>
                  </a:lnTo>
                  <a:lnTo>
                    <a:pt x="201" y="56"/>
                  </a:lnTo>
                  <a:lnTo>
                    <a:pt x="202" y="58"/>
                  </a:lnTo>
                  <a:lnTo>
                    <a:pt x="204" y="60"/>
                  </a:lnTo>
                  <a:lnTo>
                    <a:pt x="206" y="62"/>
                  </a:lnTo>
                  <a:lnTo>
                    <a:pt x="208" y="64"/>
                  </a:lnTo>
                  <a:lnTo>
                    <a:pt x="209" y="66"/>
                  </a:lnTo>
                  <a:lnTo>
                    <a:pt x="182" y="66"/>
                  </a:lnTo>
                  <a:lnTo>
                    <a:pt x="182" y="51"/>
                  </a:lnTo>
                  <a:lnTo>
                    <a:pt x="182" y="47"/>
                  </a:lnTo>
                  <a:lnTo>
                    <a:pt x="178" y="47"/>
                  </a:lnTo>
                  <a:lnTo>
                    <a:pt x="89" y="47"/>
                  </a:lnTo>
                  <a:lnTo>
                    <a:pt x="85" y="47"/>
                  </a:lnTo>
                  <a:lnTo>
                    <a:pt x="85" y="51"/>
                  </a:lnTo>
                  <a:lnTo>
                    <a:pt x="85" y="92"/>
                  </a:lnTo>
                  <a:lnTo>
                    <a:pt x="85" y="95"/>
                  </a:lnTo>
                  <a:lnTo>
                    <a:pt x="89" y="95"/>
                  </a:lnTo>
                  <a:lnTo>
                    <a:pt x="178" y="95"/>
                  </a:lnTo>
                  <a:lnTo>
                    <a:pt x="182" y="95"/>
                  </a:lnTo>
                  <a:lnTo>
                    <a:pt x="182" y="92"/>
                  </a:lnTo>
                  <a:lnTo>
                    <a:pt x="182" y="74"/>
                  </a:lnTo>
                  <a:lnTo>
                    <a:pt x="216" y="74"/>
                  </a:lnTo>
                  <a:lnTo>
                    <a:pt x="217" y="75"/>
                  </a:lnTo>
                  <a:lnTo>
                    <a:pt x="219" y="77"/>
                  </a:lnTo>
                  <a:lnTo>
                    <a:pt x="220" y="78"/>
                  </a:lnTo>
                  <a:lnTo>
                    <a:pt x="221" y="79"/>
                  </a:lnTo>
                  <a:lnTo>
                    <a:pt x="225" y="84"/>
                  </a:lnTo>
                  <a:lnTo>
                    <a:pt x="228" y="88"/>
                  </a:lnTo>
                  <a:lnTo>
                    <a:pt x="232" y="92"/>
                  </a:lnTo>
                  <a:lnTo>
                    <a:pt x="235" y="95"/>
                  </a:lnTo>
                  <a:lnTo>
                    <a:pt x="238" y="99"/>
                  </a:lnTo>
                  <a:lnTo>
                    <a:pt x="242" y="102"/>
                  </a:lnTo>
                  <a:lnTo>
                    <a:pt x="245" y="105"/>
                  </a:lnTo>
                  <a:lnTo>
                    <a:pt x="249" y="107"/>
                  </a:lnTo>
                  <a:lnTo>
                    <a:pt x="252" y="110"/>
                  </a:lnTo>
                  <a:lnTo>
                    <a:pt x="256" y="113"/>
                  </a:lnTo>
                  <a:lnTo>
                    <a:pt x="261" y="115"/>
                  </a:lnTo>
                  <a:lnTo>
                    <a:pt x="266" y="118"/>
                  </a:lnTo>
                  <a:lnTo>
                    <a:pt x="271" y="120"/>
                  </a:lnTo>
                  <a:lnTo>
                    <a:pt x="276" y="122"/>
                  </a:lnTo>
                  <a:lnTo>
                    <a:pt x="282" y="125"/>
                  </a:lnTo>
                  <a:lnTo>
                    <a:pt x="289" y="127"/>
                  </a:lnTo>
                  <a:lnTo>
                    <a:pt x="289" y="137"/>
                  </a:lnTo>
                  <a:lnTo>
                    <a:pt x="182" y="137"/>
                  </a:lnTo>
                  <a:lnTo>
                    <a:pt x="182" y="123"/>
                  </a:lnTo>
                  <a:lnTo>
                    <a:pt x="182" y="119"/>
                  </a:lnTo>
                  <a:lnTo>
                    <a:pt x="178" y="119"/>
                  </a:lnTo>
                  <a:lnTo>
                    <a:pt x="89" y="119"/>
                  </a:lnTo>
                  <a:lnTo>
                    <a:pt x="85" y="119"/>
                  </a:lnTo>
                  <a:lnTo>
                    <a:pt x="85" y="123"/>
                  </a:lnTo>
                  <a:lnTo>
                    <a:pt x="85" y="164"/>
                  </a:lnTo>
                  <a:lnTo>
                    <a:pt x="85" y="167"/>
                  </a:lnTo>
                  <a:lnTo>
                    <a:pt x="89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64"/>
                  </a:lnTo>
                  <a:lnTo>
                    <a:pt x="182" y="145"/>
                  </a:lnTo>
                  <a:lnTo>
                    <a:pt x="289" y="145"/>
                  </a:lnTo>
                  <a:lnTo>
                    <a:pt x="289" y="211"/>
                  </a:lnTo>
                  <a:lnTo>
                    <a:pt x="246" y="211"/>
                  </a:lnTo>
                  <a:lnTo>
                    <a:pt x="246" y="210"/>
                  </a:lnTo>
                  <a:lnTo>
                    <a:pt x="246" y="209"/>
                  </a:lnTo>
                  <a:lnTo>
                    <a:pt x="246" y="209"/>
                  </a:lnTo>
                  <a:lnTo>
                    <a:pt x="246" y="209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2"/>
                  </a:lnTo>
                  <a:lnTo>
                    <a:pt x="247" y="202"/>
                  </a:lnTo>
                  <a:lnTo>
                    <a:pt x="247" y="201"/>
                  </a:lnTo>
                  <a:lnTo>
                    <a:pt x="246" y="201"/>
                  </a:lnTo>
                  <a:lnTo>
                    <a:pt x="246" y="201"/>
                  </a:lnTo>
                  <a:lnTo>
                    <a:pt x="245" y="201"/>
                  </a:lnTo>
                  <a:lnTo>
                    <a:pt x="244" y="201"/>
                  </a:lnTo>
                  <a:lnTo>
                    <a:pt x="241" y="204"/>
                  </a:lnTo>
                  <a:lnTo>
                    <a:pt x="240" y="205"/>
                  </a:lnTo>
                  <a:lnTo>
                    <a:pt x="238" y="207"/>
                  </a:lnTo>
                  <a:lnTo>
                    <a:pt x="236" y="209"/>
                  </a:lnTo>
                  <a:lnTo>
                    <a:pt x="234" y="211"/>
                  </a:lnTo>
                  <a:lnTo>
                    <a:pt x="221" y="211"/>
                  </a:lnTo>
                  <a:lnTo>
                    <a:pt x="221" y="204"/>
                  </a:lnTo>
                  <a:lnTo>
                    <a:pt x="221" y="204"/>
                  </a:lnTo>
                  <a:lnTo>
                    <a:pt x="221" y="203"/>
                  </a:lnTo>
                  <a:lnTo>
                    <a:pt x="221" y="203"/>
                  </a:lnTo>
                  <a:lnTo>
                    <a:pt x="220" y="203"/>
                  </a:lnTo>
                  <a:lnTo>
                    <a:pt x="220" y="202"/>
                  </a:lnTo>
                  <a:lnTo>
                    <a:pt x="219" y="202"/>
                  </a:lnTo>
                  <a:lnTo>
                    <a:pt x="218" y="202"/>
                  </a:lnTo>
                  <a:lnTo>
                    <a:pt x="218" y="203"/>
                  </a:lnTo>
                  <a:lnTo>
                    <a:pt x="216" y="205"/>
                  </a:lnTo>
                  <a:lnTo>
                    <a:pt x="215" y="206"/>
                  </a:lnTo>
                  <a:lnTo>
                    <a:pt x="213" y="208"/>
                  </a:lnTo>
                  <a:lnTo>
                    <a:pt x="212" y="209"/>
                  </a:lnTo>
                  <a:lnTo>
                    <a:pt x="211" y="211"/>
                  </a:lnTo>
                  <a:lnTo>
                    <a:pt x="207" y="211"/>
                  </a:lnTo>
                  <a:lnTo>
                    <a:pt x="208" y="209"/>
                  </a:lnTo>
                  <a:lnTo>
                    <a:pt x="208" y="208"/>
                  </a:lnTo>
                  <a:lnTo>
                    <a:pt x="209" y="207"/>
                  </a:lnTo>
                  <a:lnTo>
                    <a:pt x="210" y="205"/>
                  </a:lnTo>
                  <a:lnTo>
                    <a:pt x="210" y="205"/>
                  </a:lnTo>
                  <a:lnTo>
                    <a:pt x="210" y="204"/>
                  </a:lnTo>
                  <a:lnTo>
                    <a:pt x="210" y="204"/>
                  </a:lnTo>
                  <a:lnTo>
                    <a:pt x="209" y="203"/>
                  </a:lnTo>
                  <a:lnTo>
                    <a:pt x="208" y="203"/>
                  </a:lnTo>
                  <a:lnTo>
                    <a:pt x="208" y="203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5"/>
                  </a:lnTo>
                  <a:lnTo>
                    <a:pt x="205" y="207"/>
                  </a:lnTo>
                  <a:lnTo>
                    <a:pt x="204" y="209"/>
                  </a:lnTo>
                  <a:lnTo>
                    <a:pt x="203" y="211"/>
                  </a:lnTo>
                  <a:lnTo>
                    <a:pt x="190" y="211"/>
                  </a:lnTo>
                  <a:lnTo>
                    <a:pt x="193" y="203"/>
                  </a:lnTo>
                  <a:lnTo>
                    <a:pt x="193" y="202"/>
                  </a:lnTo>
                  <a:lnTo>
                    <a:pt x="193" y="202"/>
                  </a:lnTo>
                  <a:lnTo>
                    <a:pt x="193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91" y="201"/>
                  </a:lnTo>
                  <a:lnTo>
                    <a:pt x="190" y="201"/>
                  </a:lnTo>
                  <a:lnTo>
                    <a:pt x="189" y="201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3" y="207"/>
                  </a:lnTo>
                  <a:lnTo>
                    <a:pt x="183" y="207"/>
                  </a:lnTo>
                  <a:lnTo>
                    <a:pt x="182" y="208"/>
                  </a:lnTo>
                  <a:lnTo>
                    <a:pt x="182" y="194"/>
                  </a:lnTo>
                  <a:lnTo>
                    <a:pt x="182" y="190"/>
                  </a:lnTo>
                  <a:lnTo>
                    <a:pt x="178" y="190"/>
                  </a:lnTo>
                  <a:lnTo>
                    <a:pt x="174" y="190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74" y="186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2" y="187"/>
                  </a:lnTo>
                  <a:lnTo>
                    <a:pt x="170" y="188"/>
                  </a:lnTo>
                  <a:lnTo>
                    <a:pt x="169" y="189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38" y="190"/>
                  </a:lnTo>
                  <a:lnTo>
                    <a:pt x="139" y="188"/>
                  </a:lnTo>
                  <a:lnTo>
                    <a:pt x="140" y="187"/>
                  </a:lnTo>
                  <a:lnTo>
                    <a:pt x="141" y="185"/>
                  </a:lnTo>
                  <a:lnTo>
                    <a:pt x="142" y="183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6" y="172"/>
                  </a:lnTo>
                  <a:lnTo>
                    <a:pt x="145" y="172"/>
                  </a:lnTo>
                  <a:lnTo>
                    <a:pt x="145" y="172"/>
                  </a:lnTo>
                  <a:lnTo>
                    <a:pt x="144" y="171"/>
                  </a:lnTo>
                  <a:lnTo>
                    <a:pt x="143" y="171"/>
                  </a:lnTo>
                  <a:lnTo>
                    <a:pt x="143" y="172"/>
                  </a:lnTo>
                  <a:lnTo>
                    <a:pt x="139" y="175"/>
                  </a:lnTo>
                  <a:lnTo>
                    <a:pt x="137" y="177"/>
                  </a:lnTo>
                  <a:lnTo>
                    <a:pt x="135" y="179"/>
                  </a:lnTo>
                  <a:lnTo>
                    <a:pt x="133" y="181"/>
                  </a:lnTo>
                  <a:lnTo>
                    <a:pt x="130" y="183"/>
                  </a:lnTo>
                  <a:lnTo>
                    <a:pt x="128" y="185"/>
                  </a:lnTo>
                  <a:lnTo>
                    <a:pt x="126" y="187"/>
                  </a:lnTo>
                  <a:lnTo>
                    <a:pt x="124" y="188"/>
                  </a:lnTo>
                  <a:lnTo>
                    <a:pt x="122" y="190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99" y="189"/>
                  </a:lnTo>
                  <a:lnTo>
                    <a:pt x="99" y="188"/>
                  </a:lnTo>
                  <a:lnTo>
                    <a:pt x="99" y="188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6" y="188"/>
                  </a:lnTo>
                  <a:lnTo>
                    <a:pt x="95" y="188"/>
                  </a:lnTo>
                  <a:lnTo>
                    <a:pt x="95" y="189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89" y="190"/>
                  </a:lnTo>
                  <a:lnTo>
                    <a:pt x="85" y="190"/>
                  </a:lnTo>
                  <a:lnTo>
                    <a:pt x="85" y="194"/>
                  </a:lnTo>
                  <a:lnTo>
                    <a:pt x="85" y="199"/>
                  </a:lnTo>
                  <a:lnTo>
                    <a:pt x="83" y="202"/>
                  </a:lnTo>
                  <a:lnTo>
                    <a:pt x="81" y="205"/>
                  </a:lnTo>
                  <a:lnTo>
                    <a:pt x="79" y="207"/>
                  </a:lnTo>
                  <a:lnTo>
                    <a:pt x="78" y="210"/>
                  </a:lnTo>
                  <a:lnTo>
                    <a:pt x="76" y="212"/>
                  </a:lnTo>
                  <a:lnTo>
                    <a:pt x="75" y="215"/>
                  </a:lnTo>
                  <a:lnTo>
                    <a:pt x="73" y="218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71" y="223"/>
                  </a:lnTo>
                  <a:lnTo>
                    <a:pt x="72" y="223"/>
                  </a:lnTo>
                  <a:lnTo>
                    <a:pt x="72" y="223"/>
                  </a:lnTo>
                  <a:lnTo>
                    <a:pt x="73" y="223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0" y="224"/>
                  </a:lnTo>
                  <a:lnTo>
                    <a:pt x="71" y="226"/>
                  </a:lnTo>
                  <a:lnTo>
                    <a:pt x="69" y="225"/>
                  </a:lnTo>
                  <a:lnTo>
                    <a:pt x="68" y="225"/>
                  </a:lnTo>
                  <a:lnTo>
                    <a:pt x="68" y="226"/>
                  </a:lnTo>
                  <a:lnTo>
                    <a:pt x="68" y="226"/>
                  </a:lnTo>
                  <a:lnTo>
                    <a:pt x="68" y="226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8"/>
                  </a:lnTo>
                  <a:lnTo>
                    <a:pt x="71" y="228"/>
                  </a:lnTo>
                  <a:lnTo>
                    <a:pt x="74" y="227"/>
                  </a:lnTo>
                  <a:lnTo>
                    <a:pt x="76" y="227"/>
                  </a:lnTo>
                  <a:lnTo>
                    <a:pt x="77" y="226"/>
                  </a:lnTo>
                  <a:lnTo>
                    <a:pt x="78" y="225"/>
                  </a:lnTo>
                  <a:lnTo>
                    <a:pt x="80" y="224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4" y="222"/>
                  </a:lnTo>
                  <a:lnTo>
                    <a:pt x="85" y="221"/>
                  </a:lnTo>
                  <a:lnTo>
                    <a:pt x="85" y="234"/>
                  </a:lnTo>
                  <a:lnTo>
                    <a:pt x="85" y="238"/>
                  </a:lnTo>
                  <a:lnTo>
                    <a:pt x="89" y="238"/>
                  </a:lnTo>
                  <a:lnTo>
                    <a:pt x="105" y="238"/>
                  </a:lnTo>
                  <a:lnTo>
                    <a:pt x="105" y="240"/>
                  </a:lnTo>
                  <a:lnTo>
                    <a:pt x="104" y="241"/>
                  </a:lnTo>
                  <a:lnTo>
                    <a:pt x="104" y="243"/>
                  </a:lnTo>
                  <a:lnTo>
                    <a:pt x="103" y="245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3" y="249"/>
                  </a:lnTo>
                  <a:lnTo>
                    <a:pt x="103" y="249"/>
                  </a:lnTo>
                  <a:lnTo>
                    <a:pt x="104" y="249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11" y="243"/>
                  </a:lnTo>
                  <a:lnTo>
                    <a:pt x="113" y="242"/>
                  </a:lnTo>
                  <a:lnTo>
                    <a:pt x="114" y="241"/>
                  </a:lnTo>
                  <a:lnTo>
                    <a:pt x="116" y="240"/>
                  </a:lnTo>
                  <a:lnTo>
                    <a:pt x="118" y="238"/>
                  </a:lnTo>
                  <a:lnTo>
                    <a:pt x="145" y="238"/>
                  </a:lnTo>
                  <a:lnTo>
                    <a:pt x="144" y="241"/>
                  </a:lnTo>
                  <a:lnTo>
                    <a:pt x="142" y="244"/>
                  </a:lnTo>
                  <a:lnTo>
                    <a:pt x="141" y="247"/>
                  </a:lnTo>
                  <a:lnTo>
                    <a:pt x="139" y="249"/>
                  </a:lnTo>
                  <a:lnTo>
                    <a:pt x="138" y="252"/>
                  </a:lnTo>
                  <a:lnTo>
                    <a:pt x="137" y="253"/>
                  </a:lnTo>
                  <a:lnTo>
                    <a:pt x="137" y="253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5"/>
                  </a:lnTo>
                  <a:lnTo>
                    <a:pt x="139" y="255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2" y="253"/>
                  </a:lnTo>
                  <a:lnTo>
                    <a:pt x="145" y="251"/>
                  </a:lnTo>
                  <a:lnTo>
                    <a:pt x="146" y="250"/>
                  </a:lnTo>
                  <a:lnTo>
                    <a:pt x="149" y="248"/>
                  </a:lnTo>
                  <a:lnTo>
                    <a:pt x="150" y="246"/>
                  </a:lnTo>
                  <a:lnTo>
                    <a:pt x="153" y="244"/>
                  </a:lnTo>
                  <a:lnTo>
                    <a:pt x="154" y="242"/>
                  </a:lnTo>
                  <a:lnTo>
                    <a:pt x="156" y="240"/>
                  </a:lnTo>
                  <a:lnTo>
                    <a:pt x="158" y="238"/>
                  </a:lnTo>
                  <a:lnTo>
                    <a:pt x="173" y="238"/>
                  </a:lnTo>
                  <a:lnTo>
                    <a:pt x="173" y="239"/>
                  </a:lnTo>
                  <a:lnTo>
                    <a:pt x="173" y="240"/>
                  </a:lnTo>
                  <a:lnTo>
                    <a:pt x="172" y="240"/>
                  </a:lnTo>
                  <a:lnTo>
                    <a:pt x="172" y="241"/>
                  </a:lnTo>
                  <a:lnTo>
                    <a:pt x="172" y="242"/>
                  </a:lnTo>
                  <a:lnTo>
                    <a:pt x="172" y="242"/>
                  </a:lnTo>
                  <a:lnTo>
                    <a:pt x="172" y="24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4" y="243"/>
                  </a:lnTo>
                  <a:lnTo>
                    <a:pt x="175" y="243"/>
                  </a:lnTo>
                  <a:lnTo>
                    <a:pt x="175" y="242"/>
                  </a:lnTo>
                  <a:lnTo>
                    <a:pt x="176" y="241"/>
                  </a:lnTo>
                  <a:lnTo>
                    <a:pt x="176" y="240"/>
                  </a:lnTo>
                  <a:lnTo>
                    <a:pt x="177" y="239"/>
                  </a:lnTo>
                  <a:lnTo>
                    <a:pt x="177" y="238"/>
                  </a:lnTo>
                  <a:lnTo>
                    <a:pt x="178" y="238"/>
                  </a:lnTo>
                  <a:lnTo>
                    <a:pt x="182" y="238"/>
                  </a:lnTo>
                  <a:lnTo>
                    <a:pt x="182" y="234"/>
                  </a:lnTo>
                  <a:lnTo>
                    <a:pt x="182" y="227"/>
                  </a:lnTo>
                  <a:lnTo>
                    <a:pt x="183" y="225"/>
                  </a:lnTo>
                  <a:lnTo>
                    <a:pt x="185" y="223"/>
                  </a:lnTo>
                  <a:lnTo>
                    <a:pt x="186" y="220"/>
                  </a:lnTo>
                  <a:lnTo>
                    <a:pt x="187" y="218"/>
                  </a:lnTo>
                  <a:lnTo>
                    <a:pt x="200" y="218"/>
                  </a:lnTo>
                  <a:lnTo>
                    <a:pt x="199" y="219"/>
                  </a:lnTo>
                  <a:lnTo>
                    <a:pt x="198" y="221"/>
                  </a:lnTo>
                  <a:lnTo>
                    <a:pt x="198" y="222"/>
                  </a:lnTo>
                  <a:lnTo>
                    <a:pt x="197" y="224"/>
                  </a:lnTo>
                  <a:lnTo>
                    <a:pt x="196" y="227"/>
                  </a:lnTo>
                  <a:lnTo>
                    <a:pt x="196" y="227"/>
                  </a:lnTo>
                  <a:lnTo>
                    <a:pt x="196" y="228"/>
                  </a:lnTo>
                  <a:lnTo>
                    <a:pt x="196" y="228"/>
                  </a:lnTo>
                  <a:lnTo>
                    <a:pt x="196" y="229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98" y="229"/>
                  </a:lnTo>
                  <a:lnTo>
                    <a:pt x="199" y="229"/>
                  </a:lnTo>
                  <a:lnTo>
                    <a:pt x="203" y="226"/>
                  </a:lnTo>
                  <a:lnTo>
                    <a:pt x="205" y="224"/>
                  </a:lnTo>
                  <a:lnTo>
                    <a:pt x="206" y="222"/>
                  </a:lnTo>
                  <a:lnTo>
                    <a:pt x="208" y="220"/>
                  </a:lnTo>
                  <a:lnTo>
                    <a:pt x="209" y="218"/>
                  </a:lnTo>
                  <a:lnTo>
                    <a:pt x="216" y="218"/>
                  </a:lnTo>
                  <a:lnTo>
                    <a:pt x="216" y="221"/>
                  </a:lnTo>
                  <a:lnTo>
                    <a:pt x="216" y="223"/>
                  </a:lnTo>
                  <a:lnTo>
                    <a:pt x="215" y="226"/>
                  </a:lnTo>
                  <a:lnTo>
                    <a:pt x="215" y="229"/>
                  </a:lnTo>
                  <a:lnTo>
                    <a:pt x="215" y="230"/>
                  </a:lnTo>
                  <a:lnTo>
                    <a:pt x="215" y="231"/>
                  </a:lnTo>
                  <a:lnTo>
                    <a:pt x="215" y="231"/>
                  </a:lnTo>
                  <a:lnTo>
                    <a:pt x="215" y="232"/>
                  </a:lnTo>
                  <a:lnTo>
                    <a:pt x="215" y="232"/>
                  </a:lnTo>
                  <a:lnTo>
                    <a:pt x="216" y="232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18" y="232"/>
                  </a:lnTo>
                  <a:lnTo>
                    <a:pt x="220" y="230"/>
                  </a:lnTo>
                  <a:lnTo>
                    <a:pt x="221" y="229"/>
                  </a:lnTo>
                  <a:lnTo>
                    <a:pt x="223" y="227"/>
                  </a:lnTo>
                  <a:lnTo>
                    <a:pt x="224" y="226"/>
                  </a:lnTo>
                  <a:lnTo>
                    <a:pt x="225" y="224"/>
                  </a:lnTo>
                  <a:lnTo>
                    <a:pt x="227" y="223"/>
                  </a:lnTo>
                  <a:lnTo>
                    <a:pt x="228" y="221"/>
                  </a:lnTo>
                  <a:lnTo>
                    <a:pt x="230" y="219"/>
                  </a:lnTo>
                  <a:lnTo>
                    <a:pt x="232" y="218"/>
                  </a:lnTo>
                  <a:lnTo>
                    <a:pt x="242" y="218"/>
                  </a:lnTo>
                  <a:lnTo>
                    <a:pt x="242" y="219"/>
                  </a:lnTo>
                  <a:lnTo>
                    <a:pt x="242" y="221"/>
                  </a:lnTo>
                  <a:lnTo>
                    <a:pt x="241" y="222"/>
                  </a:lnTo>
                  <a:lnTo>
                    <a:pt x="241" y="223"/>
                  </a:lnTo>
                  <a:lnTo>
                    <a:pt x="241" y="224"/>
                  </a:lnTo>
                  <a:lnTo>
                    <a:pt x="242" y="225"/>
                  </a:lnTo>
                  <a:lnTo>
                    <a:pt x="242" y="225"/>
                  </a:lnTo>
                  <a:lnTo>
                    <a:pt x="243" y="225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5" y="224"/>
                  </a:lnTo>
                  <a:lnTo>
                    <a:pt x="245" y="223"/>
                  </a:lnTo>
                  <a:lnTo>
                    <a:pt x="245" y="222"/>
                  </a:lnTo>
                  <a:lnTo>
                    <a:pt x="245" y="221"/>
                  </a:lnTo>
                  <a:lnTo>
                    <a:pt x="245" y="219"/>
                  </a:lnTo>
                  <a:lnTo>
                    <a:pt x="245" y="218"/>
                  </a:lnTo>
                  <a:lnTo>
                    <a:pt x="293" y="218"/>
                  </a:lnTo>
                  <a:lnTo>
                    <a:pt x="297" y="218"/>
                  </a:lnTo>
                  <a:lnTo>
                    <a:pt x="297" y="214"/>
                  </a:lnTo>
                  <a:lnTo>
                    <a:pt x="297" y="145"/>
                  </a:lnTo>
                  <a:lnTo>
                    <a:pt x="351" y="145"/>
                  </a:lnTo>
                  <a:lnTo>
                    <a:pt x="358" y="148"/>
                  </a:lnTo>
                  <a:lnTo>
                    <a:pt x="364" y="152"/>
                  </a:lnTo>
                  <a:lnTo>
                    <a:pt x="371" y="157"/>
                  </a:lnTo>
                  <a:lnTo>
                    <a:pt x="377" y="162"/>
                  </a:lnTo>
                  <a:lnTo>
                    <a:pt x="383" y="168"/>
                  </a:lnTo>
                  <a:lnTo>
                    <a:pt x="389" y="173"/>
                  </a:lnTo>
                  <a:lnTo>
                    <a:pt x="395" y="180"/>
                  </a:lnTo>
                  <a:lnTo>
                    <a:pt x="400" y="186"/>
                  </a:lnTo>
                  <a:lnTo>
                    <a:pt x="405" y="193"/>
                  </a:lnTo>
                  <a:lnTo>
                    <a:pt x="409" y="200"/>
                  </a:lnTo>
                  <a:lnTo>
                    <a:pt x="414" y="208"/>
                  </a:lnTo>
                  <a:lnTo>
                    <a:pt x="418" y="216"/>
                  </a:lnTo>
                  <a:lnTo>
                    <a:pt x="421" y="223"/>
                  </a:lnTo>
                  <a:lnTo>
                    <a:pt x="425" y="232"/>
                  </a:lnTo>
                  <a:lnTo>
                    <a:pt x="427" y="240"/>
                  </a:lnTo>
                  <a:lnTo>
                    <a:pt x="430" y="249"/>
                  </a:lnTo>
                  <a:lnTo>
                    <a:pt x="431" y="255"/>
                  </a:lnTo>
                  <a:lnTo>
                    <a:pt x="432" y="261"/>
                  </a:lnTo>
                  <a:lnTo>
                    <a:pt x="433" y="268"/>
                  </a:lnTo>
                  <a:lnTo>
                    <a:pt x="434" y="276"/>
                  </a:lnTo>
                  <a:lnTo>
                    <a:pt x="434" y="284"/>
                  </a:lnTo>
                  <a:lnTo>
                    <a:pt x="433" y="292"/>
                  </a:lnTo>
                  <a:lnTo>
                    <a:pt x="433" y="301"/>
                  </a:lnTo>
                  <a:lnTo>
                    <a:pt x="431" y="310"/>
                  </a:lnTo>
                  <a:lnTo>
                    <a:pt x="428" y="319"/>
                  </a:lnTo>
                  <a:lnTo>
                    <a:pt x="425" y="329"/>
                  </a:lnTo>
                  <a:lnTo>
                    <a:pt x="421" y="338"/>
                  </a:lnTo>
                  <a:lnTo>
                    <a:pt x="416" y="347"/>
                  </a:lnTo>
                  <a:lnTo>
                    <a:pt x="409" y="357"/>
                  </a:lnTo>
                  <a:lnTo>
                    <a:pt x="402" y="366"/>
                  </a:lnTo>
                  <a:lnTo>
                    <a:pt x="393" y="376"/>
                  </a:lnTo>
                  <a:lnTo>
                    <a:pt x="382" y="384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6" name="Rectangle 862"/>
            <p:cNvSpPr>
              <a:spLocks noChangeArrowheads="1"/>
            </p:cNvSpPr>
            <p:nvPr/>
          </p:nvSpPr>
          <p:spPr bwMode="auto">
            <a:xfrm>
              <a:off x="1484" y="1317"/>
              <a:ext cx="81" cy="33"/>
            </a:xfrm>
            <a:prstGeom prst="rect">
              <a:avLst/>
            </a:prstGeom>
            <a:solidFill>
              <a:srgbClr val="68FF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7" name="Rectangle 863"/>
            <p:cNvSpPr>
              <a:spLocks noChangeArrowheads="1"/>
            </p:cNvSpPr>
            <p:nvPr/>
          </p:nvSpPr>
          <p:spPr bwMode="auto">
            <a:xfrm>
              <a:off x="1484" y="1389"/>
              <a:ext cx="81" cy="33"/>
            </a:xfrm>
            <a:prstGeom prst="rect">
              <a:avLst/>
            </a:prstGeom>
            <a:solidFill>
              <a:srgbClr val="68FF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8" name="Freeform 864"/>
            <p:cNvSpPr>
              <a:spLocks/>
            </p:cNvSpPr>
            <p:nvPr/>
          </p:nvSpPr>
          <p:spPr bwMode="auto">
            <a:xfrm>
              <a:off x="1611" y="1480"/>
              <a:ext cx="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49" name="Freeform 865"/>
            <p:cNvSpPr>
              <a:spLocks/>
            </p:cNvSpPr>
            <p:nvPr/>
          </p:nvSpPr>
          <p:spPr bwMode="auto">
            <a:xfrm>
              <a:off x="1594" y="1480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0" name="Freeform 866"/>
            <p:cNvSpPr>
              <a:spLocks/>
            </p:cNvSpPr>
            <p:nvPr/>
          </p:nvSpPr>
          <p:spPr bwMode="auto">
            <a:xfrm>
              <a:off x="1545" y="1460"/>
              <a:ext cx="20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2" y="29"/>
                </a:cxn>
                <a:cxn ang="0">
                  <a:pos x="4" y="25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1" y="14"/>
                </a:cxn>
                <a:cxn ang="0">
                  <a:pos x="13" y="10"/>
                </a:cxn>
                <a:cxn ang="0">
                  <a:pos x="15" y="6"/>
                </a:cxn>
                <a:cxn ang="0">
                  <a:pos x="17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8"/>
                </a:cxn>
                <a:cxn ang="0">
                  <a:pos x="19" y="20"/>
                </a:cxn>
                <a:cxn ang="0">
                  <a:pos x="17" y="21"/>
                </a:cxn>
                <a:cxn ang="0">
                  <a:pos x="15" y="23"/>
                </a:cxn>
                <a:cxn ang="0">
                  <a:pos x="13" y="25"/>
                </a:cxn>
                <a:cxn ang="0">
                  <a:pos x="11" y="27"/>
                </a:cxn>
                <a:cxn ang="0">
                  <a:pos x="10" y="29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0" y="33"/>
                </a:cxn>
              </a:cxnLst>
              <a:rect l="0" t="0" r="r" b="b"/>
              <a:pathLst>
                <a:path w="20" h="33">
                  <a:moveTo>
                    <a:pt x="0" y="33"/>
                  </a:moveTo>
                  <a:lnTo>
                    <a:pt x="2" y="29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8FF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1" name="Freeform 867"/>
            <p:cNvSpPr>
              <a:spLocks/>
            </p:cNvSpPr>
            <p:nvPr/>
          </p:nvSpPr>
          <p:spPr bwMode="auto">
            <a:xfrm>
              <a:off x="1536" y="1500"/>
              <a:ext cx="8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2" name="Freeform 868"/>
            <p:cNvSpPr>
              <a:spLocks/>
            </p:cNvSpPr>
            <p:nvPr/>
          </p:nvSpPr>
          <p:spPr bwMode="auto">
            <a:xfrm>
              <a:off x="1504" y="1460"/>
              <a:ext cx="47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2" y="29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9" y="16"/>
                </a:cxn>
                <a:cxn ang="0">
                  <a:pos x="11" y="12"/>
                </a:cxn>
                <a:cxn ang="0">
                  <a:pos x="14" y="8"/>
                </a:cxn>
                <a:cxn ang="0">
                  <a:pos x="17" y="4"/>
                </a:cxn>
                <a:cxn ang="0">
                  <a:pos x="19" y="0"/>
                </a:cxn>
                <a:cxn ang="0">
                  <a:pos x="47" y="0"/>
                </a:cxn>
                <a:cxn ang="0">
                  <a:pos x="42" y="4"/>
                </a:cxn>
                <a:cxn ang="0">
                  <a:pos x="38" y="8"/>
                </a:cxn>
                <a:cxn ang="0">
                  <a:pos x="33" y="13"/>
                </a:cxn>
                <a:cxn ang="0">
                  <a:pos x="28" y="17"/>
                </a:cxn>
                <a:cxn ang="0">
                  <a:pos x="23" y="21"/>
                </a:cxn>
                <a:cxn ang="0">
                  <a:pos x="18" y="25"/>
                </a:cxn>
                <a:cxn ang="0">
                  <a:pos x="13" y="29"/>
                </a:cxn>
                <a:cxn ang="0">
                  <a:pos x="9" y="33"/>
                </a:cxn>
                <a:cxn ang="0">
                  <a:pos x="0" y="33"/>
                </a:cxn>
              </a:cxnLst>
              <a:rect l="0" t="0" r="r" b="b"/>
              <a:pathLst>
                <a:path w="47" h="33">
                  <a:moveTo>
                    <a:pt x="0" y="33"/>
                  </a:moveTo>
                  <a:lnTo>
                    <a:pt x="2" y="29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9" y="16"/>
                  </a:lnTo>
                  <a:lnTo>
                    <a:pt x="11" y="12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47" y="0"/>
                  </a:lnTo>
                  <a:lnTo>
                    <a:pt x="42" y="4"/>
                  </a:lnTo>
                  <a:lnTo>
                    <a:pt x="38" y="8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1"/>
                  </a:lnTo>
                  <a:lnTo>
                    <a:pt x="18" y="25"/>
                  </a:lnTo>
                  <a:lnTo>
                    <a:pt x="13" y="29"/>
                  </a:lnTo>
                  <a:lnTo>
                    <a:pt x="9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8FF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3" name="Freeform 869"/>
            <p:cNvSpPr>
              <a:spLocks/>
            </p:cNvSpPr>
            <p:nvPr/>
          </p:nvSpPr>
          <p:spPr bwMode="auto">
            <a:xfrm>
              <a:off x="1499" y="1500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4" name="Freeform 870"/>
            <p:cNvSpPr>
              <a:spLocks/>
            </p:cNvSpPr>
            <p:nvPr/>
          </p:nvSpPr>
          <p:spPr bwMode="auto">
            <a:xfrm>
              <a:off x="1484" y="1460"/>
              <a:ext cx="35" cy="3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6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3" y="10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32" y="4"/>
                </a:cxn>
                <a:cxn ang="0">
                  <a:pos x="29" y="8"/>
                </a:cxn>
                <a:cxn ang="0">
                  <a:pos x="27" y="12"/>
                </a:cxn>
                <a:cxn ang="0">
                  <a:pos x="24" y="16"/>
                </a:cxn>
                <a:cxn ang="0">
                  <a:pos x="22" y="20"/>
                </a:cxn>
                <a:cxn ang="0">
                  <a:pos x="20" y="24"/>
                </a:cxn>
                <a:cxn ang="0">
                  <a:pos x="17" y="29"/>
                </a:cxn>
                <a:cxn ang="0">
                  <a:pos x="15" y="33"/>
                </a:cxn>
                <a:cxn ang="0">
                  <a:pos x="0" y="33"/>
                </a:cxn>
                <a:cxn ang="0">
                  <a:pos x="0" y="18"/>
                </a:cxn>
              </a:cxnLst>
              <a:rect l="0" t="0" r="r" b="b"/>
              <a:pathLst>
                <a:path w="35" h="33">
                  <a:moveTo>
                    <a:pt x="0" y="18"/>
                  </a:moveTo>
                  <a:lnTo>
                    <a:pt x="3" y="16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3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2" y="4"/>
                  </a:lnTo>
                  <a:lnTo>
                    <a:pt x="29" y="8"/>
                  </a:lnTo>
                  <a:lnTo>
                    <a:pt x="27" y="12"/>
                  </a:lnTo>
                  <a:lnTo>
                    <a:pt x="24" y="16"/>
                  </a:lnTo>
                  <a:lnTo>
                    <a:pt x="22" y="20"/>
                  </a:lnTo>
                  <a:lnTo>
                    <a:pt x="20" y="24"/>
                  </a:lnTo>
                  <a:lnTo>
                    <a:pt x="17" y="29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FF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5" name="Freeform 871"/>
            <p:cNvSpPr>
              <a:spLocks/>
            </p:cNvSpPr>
            <p:nvPr/>
          </p:nvSpPr>
          <p:spPr bwMode="auto">
            <a:xfrm>
              <a:off x="1484" y="1460"/>
              <a:ext cx="1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7" y="9"/>
                </a:cxn>
                <a:cxn ang="0">
                  <a:pos x="5" y="10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9" y="0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FF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6" name="Freeform 872"/>
            <p:cNvSpPr>
              <a:spLocks/>
            </p:cNvSpPr>
            <p:nvPr/>
          </p:nvSpPr>
          <p:spPr bwMode="auto">
            <a:xfrm>
              <a:off x="1465" y="1468"/>
              <a:ext cx="11" cy="17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6" y="14"/>
                </a:cxn>
                <a:cxn ang="0">
                  <a:pos x="4" y="15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7">
                  <a:moveTo>
                    <a:pt x="11" y="10"/>
                  </a:moveTo>
                  <a:lnTo>
                    <a:pt x="10" y="12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7" name="Freeform 873"/>
            <p:cNvSpPr>
              <a:spLocks/>
            </p:cNvSpPr>
            <p:nvPr/>
          </p:nvSpPr>
          <p:spPr bwMode="auto">
            <a:xfrm>
              <a:off x="1519" y="1442"/>
              <a:ext cx="12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0" y="3"/>
                </a:cxn>
                <a:cxn ang="0">
                  <a:pos x="8" y="5"/>
                </a:cxn>
                <a:cxn ang="0">
                  <a:pos x="6" y="8"/>
                </a:cxn>
                <a:cxn ang="0">
                  <a:pos x="5" y="10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8" name="Freeform 874"/>
            <p:cNvSpPr>
              <a:spLocks/>
            </p:cNvSpPr>
            <p:nvPr/>
          </p:nvSpPr>
          <p:spPr bwMode="auto">
            <a:xfrm>
              <a:off x="1519" y="1460"/>
              <a:ext cx="40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6" y="8"/>
                </a:cxn>
                <a:cxn ang="0">
                  <a:pos x="33" y="13"/>
                </a:cxn>
                <a:cxn ang="0">
                  <a:pos x="31" y="17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4" y="29"/>
                </a:cxn>
                <a:cxn ang="0">
                  <a:pos x="21" y="33"/>
                </a:cxn>
                <a:cxn ang="0">
                  <a:pos x="0" y="33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14" y="21"/>
                </a:cxn>
                <a:cxn ang="0">
                  <a:pos x="19" y="17"/>
                </a:cxn>
                <a:cxn ang="0">
                  <a:pos x="24" y="13"/>
                </a:cxn>
                <a:cxn ang="0">
                  <a:pos x="28" y="8"/>
                </a:cxn>
                <a:cxn ang="0">
                  <a:pos x="33" y="4"/>
                </a:cxn>
                <a:cxn ang="0">
                  <a:pos x="37" y="0"/>
                </a:cxn>
              </a:cxnLst>
              <a:rect l="0" t="0" r="r" b="b"/>
              <a:pathLst>
                <a:path w="40" h="33">
                  <a:moveTo>
                    <a:pt x="37" y="0"/>
                  </a:moveTo>
                  <a:lnTo>
                    <a:pt x="40" y="0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1" y="33"/>
                  </a:lnTo>
                  <a:lnTo>
                    <a:pt x="0" y="33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4" y="21"/>
                  </a:lnTo>
                  <a:lnTo>
                    <a:pt x="19" y="17"/>
                  </a:lnTo>
                  <a:lnTo>
                    <a:pt x="24" y="13"/>
                  </a:lnTo>
                  <a:lnTo>
                    <a:pt x="28" y="8"/>
                  </a:lnTo>
                  <a:lnTo>
                    <a:pt x="33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8FF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59" name="Freeform 875"/>
            <p:cNvSpPr>
              <a:spLocks/>
            </p:cNvSpPr>
            <p:nvPr/>
          </p:nvSpPr>
          <p:spPr bwMode="auto">
            <a:xfrm>
              <a:off x="1556" y="1483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8FF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0" name="Freeform 876"/>
            <p:cNvSpPr>
              <a:spLocks/>
            </p:cNvSpPr>
            <p:nvPr/>
          </p:nvSpPr>
          <p:spPr bwMode="auto">
            <a:xfrm>
              <a:off x="1576" y="1470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E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1" name="Freeform 877"/>
            <p:cNvSpPr>
              <a:spLocks/>
            </p:cNvSpPr>
            <p:nvPr/>
          </p:nvSpPr>
          <p:spPr bwMode="auto">
            <a:xfrm>
              <a:off x="1479" y="1531"/>
              <a:ext cx="101" cy="51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89" y="0"/>
                </a:cxn>
                <a:cxn ang="0">
                  <a:pos x="80" y="0"/>
                </a:cxn>
                <a:cxn ang="0">
                  <a:pos x="70" y="0"/>
                </a:cxn>
                <a:cxn ang="0">
                  <a:pos x="61" y="0"/>
                </a:cxn>
                <a:cxn ang="0">
                  <a:pos x="51" y="0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23" y="4"/>
                </a:cxn>
                <a:cxn ang="0">
                  <a:pos x="32" y="4"/>
                </a:cxn>
                <a:cxn ang="0">
                  <a:pos x="42" y="4"/>
                </a:cxn>
                <a:cxn ang="0">
                  <a:pos x="52" y="4"/>
                </a:cxn>
                <a:cxn ang="0">
                  <a:pos x="61" y="4"/>
                </a:cxn>
                <a:cxn ang="0">
                  <a:pos x="71" y="4"/>
                </a:cxn>
                <a:cxn ang="0">
                  <a:pos x="81" y="4"/>
                </a:cxn>
                <a:cxn ang="0">
                  <a:pos x="91" y="4"/>
                </a:cxn>
                <a:cxn ang="0">
                  <a:pos x="96" y="5"/>
                </a:cxn>
                <a:cxn ang="0">
                  <a:pos x="96" y="26"/>
                </a:cxn>
                <a:cxn ang="0">
                  <a:pos x="97" y="47"/>
                </a:cxn>
                <a:cxn ang="0">
                  <a:pos x="94" y="47"/>
                </a:cxn>
                <a:cxn ang="0">
                  <a:pos x="83" y="45"/>
                </a:cxn>
                <a:cxn ang="0">
                  <a:pos x="72" y="44"/>
                </a:cxn>
                <a:cxn ang="0">
                  <a:pos x="61" y="42"/>
                </a:cxn>
                <a:cxn ang="0">
                  <a:pos x="50" y="41"/>
                </a:cxn>
                <a:cxn ang="0">
                  <a:pos x="39" y="40"/>
                </a:cxn>
                <a:cxn ang="0">
                  <a:pos x="28" y="40"/>
                </a:cxn>
                <a:cxn ang="0">
                  <a:pos x="17" y="40"/>
                </a:cxn>
                <a:cxn ang="0">
                  <a:pos x="6" y="40"/>
                </a:cxn>
                <a:cxn ang="0">
                  <a:pos x="4" y="39"/>
                </a:cxn>
                <a:cxn ang="0">
                  <a:pos x="4" y="37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2" y="33"/>
                </a:cxn>
                <a:cxn ang="0">
                  <a:pos x="1" y="33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6" y="43"/>
                </a:cxn>
                <a:cxn ang="0">
                  <a:pos x="26" y="44"/>
                </a:cxn>
                <a:cxn ang="0">
                  <a:pos x="35" y="44"/>
                </a:cxn>
                <a:cxn ang="0">
                  <a:pos x="46" y="45"/>
                </a:cxn>
                <a:cxn ang="0">
                  <a:pos x="55" y="45"/>
                </a:cxn>
                <a:cxn ang="0">
                  <a:pos x="65" y="46"/>
                </a:cxn>
                <a:cxn ang="0">
                  <a:pos x="75" y="48"/>
                </a:cxn>
                <a:cxn ang="0">
                  <a:pos x="85" y="49"/>
                </a:cxn>
                <a:cxn ang="0">
                  <a:pos x="98" y="51"/>
                </a:cxn>
                <a:cxn ang="0">
                  <a:pos x="98" y="51"/>
                </a:cxn>
                <a:cxn ang="0">
                  <a:pos x="100" y="50"/>
                </a:cxn>
                <a:cxn ang="0">
                  <a:pos x="101" y="49"/>
                </a:cxn>
                <a:cxn ang="0">
                  <a:pos x="101" y="48"/>
                </a:cxn>
                <a:cxn ang="0">
                  <a:pos x="100" y="36"/>
                </a:cxn>
                <a:cxn ang="0">
                  <a:pos x="100" y="18"/>
                </a:cxn>
              </a:cxnLst>
              <a:rect l="0" t="0" r="r" b="b"/>
              <a:pathLst>
                <a:path w="101" h="51">
                  <a:moveTo>
                    <a:pt x="100" y="8"/>
                  </a:move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42" y="4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81" y="4"/>
                  </a:lnTo>
                  <a:lnTo>
                    <a:pt x="86" y="4"/>
                  </a:lnTo>
                  <a:lnTo>
                    <a:pt x="91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6" y="15"/>
                  </a:lnTo>
                  <a:lnTo>
                    <a:pt x="96" y="26"/>
                  </a:lnTo>
                  <a:lnTo>
                    <a:pt x="96" y="3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4" y="47"/>
                  </a:lnTo>
                  <a:lnTo>
                    <a:pt x="88" y="46"/>
                  </a:lnTo>
                  <a:lnTo>
                    <a:pt x="83" y="45"/>
                  </a:lnTo>
                  <a:lnTo>
                    <a:pt x="77" y="44"/>
                  </a:lnTo>
                  <a:lnTo>
                    <a:pt x="72" y="44"/>
                  </a:lnTo>
                  <a:lnTo>
                    <a:pt x="66" y="43"/>
                  </a:lnTo>
                  <a:lnTo>
                    <a:pt x="61" y="42"/>
                  </a:lnTo>
                  <a:lnTo>
                    <a:pt x="55" y="42"/>
                  </a:lnTo>
                  <a:lnTo>
                    <a:pt x="50" y="41"/>
                  </a:lnTo>
                  <a:lnTo>
                    <a:pt x="44" y="41"/>
                  </a:lnTo>
                  <a:lnTo>
                    <a:pt x="39" y="40"/>
                  </a:lnTo>
                  <a:lnTo>
                    <a:pt x="33" y="40"/>
                  </a:lnTo>
                  <a:lnTo>
                    <a:pt x="28" y="40"/>
                  </a:lnTo>
                  <a:lnTo>
                    <a:pt x="22" y="40"/>
                  </a:lnTo>
                  <a:lnTo>
                    <a:pt x="17" y="40"/>
                  </a:lnTo>
                  <a:lnTo>
                    <a:pt x="11" y="40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5" y="44"/>
                  </a:lnTo>
                  <a:lnTo>
                    <a:pt x="41" y="44"/>
                  </a:lnTo>
                  <a:lnTo>
                    <a:pt x="46" y="45"/>
                  </a:lnTo>
                  <a:lnTo>
                    <a:pt x="50" y="45"/>
                  </a:lnTo>
                  <a:lnTo>
                    <a:pt x="55" y="45"/>
                  </a:lnTo>
                  <a:lnTo>
                    <a:pt x="60" y="46"/>
                  </a:lnTo>
                  <a:lnTo>
                    <a:pt x="65" y="46"/>
                  </a:lnTo>
                  <a:lnTo>
                    <a:pt x="70" y="47"/>
                  </a:lnTo>
                  <a:lnTo>
                    <a:pt x="75" y="48"/>
                  </a:lnTo>
                  <a:lnTo>
                    <a:pt x="80" y="49"/>
                  </a:lnTo>
                  <a:lnTo>
                    <a:pt x="85" y="49"/>
                  </a:lnTo>
                  <a:lnTo>
                    <a:pt x="97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100" y="50"/>
                  </a:lnTo>
                  <a:lnTo>
                    <a:pt x="100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48"/>
                  </a:lnTo>
                  <a:lnTo>
                    <a:pt x="101" y="45"/>
                  </a:lnTo>
                  <a:lnTo>
                    <a:pt x="100" y="36"/>
                  </a:lnTo>
                  <a:lnTo>
                    <a:pt x="100" y="27"/>
                  </a:lnTo>
                  <a:lnTo>
                    <a:pt x="100" y="18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2" name="Freeform 878"/>
            <p:cNvSpPr>
              <a:spLocks/>
            </p:cNvSpPr>
            <p:nvPr/>
          </p:nvSpPr>
          <p:spPr bwMode="auto">
            <a:xfrm>
              <a:off x="1681" y="1488"/>
              <a:ext cx="4" cy="1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4" y="12"/>
                </a:cxn>
              </a:cxnLst>
              <a:rect l="0" t="0" r="r" b="b"/>
              <a:pathLst>
                <a:path w="4" h="14">
                  <a:moveTo>
                    <a:pt x="4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3" name="Freeform 879"/>
            <p:cNvSpPr>
              <a:spLocks/>
            </p:cNvSpPr>
            <p:nvPr/>
          </p:nvSpPr>
          <p:spPr bwMode="auto">
            <a:xfrm>
              <a:off x="1682" y="1513"/>
              <a:ext cx="4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2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</a:cxnLst>
              <a:rect l="0" t="0" r="r" b="b"/>
              <a:pathLst>
                <a:path w="4" h="15">
                  <a:moveTo>
                    <a:pt x="2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4" name="Freeform 880"/>
            <p:cNvSpPr>
              <a:spLocks/>
            </p:cNvSpPr>
            <p:nvPr/>
          </p:nvSpPr>
          <p:spPr bwMode="auto">
            <a:xfrm>
              <a:off x="1682" y="1540"/>
              <a:ext cx="4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5" name="Freeform 881"/>
            <p:cNvSpPr>
              <a:spLocks/>
            </p:cNvSpPr>
            <p:nvPr/>
          </p:nvSpPr>
          <p:spPr bwMode="auto">
            <a:xfrm>
              <a:off x="1652" y="1554"/>
              <a:ext cx="17" cy="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</a:cxnLst>
              <a:rect l="0" t="0" r="r" b="b"/>
              <a:pathLst>
                <a:path w="17" h="4">
                  <a:moveTo>
                    <a:pt x="1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6" name="Freeform 882"/>
            <p:cNvSpPr>
              <a:spLocks/>
            </p:cNvSpPr>
            <p:nvPr/>
          </p:nvSpPr>
          <p:spPr bwMode="auto">
            <a:xfrm>
              <a:off x="1617" y="1557"/>
              <a:ext cx="14" cy="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4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67" name="Freeform 883"/>
            <p:cNvSpPr>
              <a:spLocks/>
            </p:cNvSpPr>
            <p:nvPr/>
          </p:nvSpPr>
          <p:spPr bwMode="auto">
            <a:xfrm>
              <a:off x="1582" y="1556"/>
              <a:ext cx="16" cy="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887"/>
          <p:cNvGrpSpPr>
            <a:grpSpLocks/>
          </p:cNvGrpSpPr>
          <p:nvPr/>
        </p:nvGrpSpPr>
        <p:grpSpPr bwMode="auto">
          <a:xfrm>
            <a:off x="395288" y="4221163"/>
            <a:ext cx="1973262" cy="1944687"/>
            <a:chOff x="1254" y="1931"/>
            <a:chExt cx="550" cy="639"/>
          </a:xfrm>
        </p:grpSpPr>
        <p:pic>
          <p:nvPicPr>
            <p:cNvPr id="68469" name="Picture 8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4" y="1931"/>
              <a:ext cx="55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470" name="Picture 8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4" y="1931"/>
              <a:ext cx="55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90"/>
          <p:cNvGrpSpPr>
            <a:grpSpLocks/>
          </p:cNvGrpSpPr>
          <p:nvPr/>
        </p:nvGrpSpPr>
        <p:grpSpPr bwMode="auto">
          <a:xfrm>
            <a:off x="755650" y="3357563"/>
            <a:ext cx="312738" cy="239712"/>
            <a:chOff x="1403" y="1751"/>
            <a:chExt cx="87" cy="79"/>
          </a:xfrm>
        </p:grpSpPr>
        <p:sp>
          <p:nvSpPr>
            <p:cNvPr id="68472" name="Oval 888"/>
            <p:cNvSpPr>
              <a:spLocks noChangeArrowheads="1"/>
            </p:cNvSpPr>
            <p:nvPr/>
          </p:nvSpPr>
          <p:spPr bwMode="auto">
            <a:xfrm>
              <a:off x="1403" y="1751"/>
              <a:ext cx="87" cy="79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73" name="Oval 889"/>
            <p:cNvSpPr>
              <a:spLocks noChangeArrowheads="1"/>
            </p:cNvSpPr>
            <p:nvPr/>
          </p:nvSpPr>
          <p:spPr bwMode="auto">
            <a:xfrm>
              <a:off x="1403" y="1751"/>
              <a:ext cx="87" cy="7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93"/>
          <p:cNvGrpSpPr>
            <a:grpSpLocks/>
          </p:cNvGrpSpPr>
          <p:nvPr/>
        </p:nvGrpSpPr>
        <p:grpSpPr bwMode="auto">
          <a:xfrm>
            <a:off x="827088" y="3644900"/>
            <a:ext cx="207962" cy="119063"/>
            <a:chOff x="1441" y="1865"/>
            <a:chExt cx="58" cy="39"/>
          </a:xfrm>
        </p:grpSpPr>
        <p:sp>
          <p:nvSpPr>
            <p:cNvPr id="68475" name="Oval 891"/>
            <p:cNvSpPr>
              <a:spLocks noChangeArrowheads="1"/>
            </p:cNvSpPr>
            <p:nvPr/>
          </p:nvSpPr>
          <p:spPr bwMode="auto">
            <a:xfrm>
              <a:off x="1441" y="1865"/>
              <a:ext cx="58" cy="39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76" name="Oval 892"/>
            <p:cNvSpPr>
              <a:spLocks noChangeArrowheads="1"/>
            </p:cNvSpPr>
            <p:nvPr/>
          </p:nvSpPr>
          <p:spPr bwMode="auto">
            <a:xfrm>
              <a:off x="1441" y="1865"/>
              <a:ext cx="58" cy="39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896"/>
          <p:cNvGrpSpPr>
            <a:grpSpLocks/>
          </p:cNvGrpSpPr>
          <p:nvPr/>
        </p:nvGrpSpPr>
        <p:grpSpPr bwMode="auto">
          <a:xfrm>
            <a:off x="900113" y="3860800"/>
            <a:ext cx="104775" cy="122238"/>
            <a:chOff x="1470" y="1940"/>
            <a:chExt cx="29" cy="40"/>
          </a:xfrm>
        </p:grpSpPr>
        <p:sp>
          <p:nvSpPr>
            <p:cNvPr id="68478" name="Oval 894"/>
            <p:cNvSpPr>
              <a:spLocks noChangeArrowheads="1"/>
            </p:cNvSpPr>
            <p:nvPr/>
          </p:nvSpPr>
          <p:spPr bwMode="auto">
            <a:xfrm>
              <a:off x="1470" y="1940"/>
              <a:ext cx="29" cy="40"/>
            </a:xfrm>
            <a:prstGeom prst="ellipse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479" name="Oval 895"/>
            <p:cNvSpPr>
              <a:spLocks noChangeArrowheads="1"/>
            </p:cNvSpPr>
            <p:nvPr/>
          </p:nvSpPr>
          <p:spPr bwMode="auto">
            <a:xfrm>
              <a:off x="1470" y="1940"/>
              <a:ext cx="29" cy="4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659" name="Rectangle 1051"/>
          <p:cNvSpPr>
            <a:spLocks noChangeArrowheads="1"/>
          </p:cNvSpPr>
          <p:nvPr/>
        </p:nvSpPr>
        <p:spPr bwMode="auto">
          <a:xfrm>
            <a:off x="3854450" y="5886450"/>
            <a:ext cx="2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>
                <a:solidFill>
                  <a:srgbClr val="000000"/>
                </a:solidFill>
              </a:rPr>
              <a:t> </a:t>
            </a:r>
            <a:endParaRPr lang="en-GB"/>
          </a:p>
        </p:txBody>
      </p:sp>
      <p:grpSp>
        <p:nvGrpSpPr>
          <p:cNvPr id="7" name="Group 1052"/>
          <p:cNvGrpSpPr>
            <a:grpSpLocks/>
          </p:cNvGrpSpPr>
          <p:nvPr/>
        </p:nvGrpSpPr>
        <p:grpSpPr bwMode="auto">
          <a:xfrm>
            <a:off x="4860925" y="1993900"/>
            <a:ext cx="3562350" cy="3892550"/>
            <a:chOff x="1834" y="1155"/>
            <a:chExt cx="2244" cy="2452"/>
          </a:xfrm>
        </p:grpSpPr>
        <p:sp>
          <p:nvSpPr>
            <p:cNvPr id="69661" name="Rectangle 1053"/>
            <p:cNvSpPr>
              <a:spLocks noChangeArrowheads="1"/>
            </p:cNvSpPr>
            <p:nvPr/>
          </p:nvSpPr>
          <p:spPr bwMode="auto">
            <a:xfrm>
              <a:off x="1838" y="1160"/>
              <a:ext cx="2236" cy="2443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2" name="Freeform 1054"/>
            <p:cNvSpPr>
              <a:spLocks noEditPoints="1"/>
            </p:cNvSpPr>
            <p:nvPr/>
          </p:nvSpPr>
          <p:spPr bwMode="auto">
            <a:xfrm>
              <a:off x="1834" y="1155"/>
              <a:ext cx="2244" cy="2452"/>
            </a:xfrm>
            <a:custGeom>
              <a:avLst/>
              <a:gdLst/>
              <a:ahLst/>
              <a:cxnLst>
                <a:cxn ang="0">
                  <a:pos x="2083" y="0"/>
                </a:cxn>
                <a:cxn ang="0">
                  <a:pos x="1935" y="9"/>
                </a:cxn>
                <a:cxn ang="0">
                  <a:pos x="1813" y="0"/>
                </a:cxn>
                <a:cxn ang="0">
                  <a:pos x="1595" y="9"/>
                </a:cxn>
                <a:cxn ang="0">
                  <a:pos x="1508" y="9"/>
                </a:cxn>
                <a:cxn ang="0">
                  <a:pos x="1290" y="0"/>
                </a:cxn>
                <a:cxn ang="0">
                  <a:pos x="1142" y="9"/>
                </a:cxn>
                <a:cxn ang="0">
                  <a:pos x="1020" y="0"/>
                </a:cxn>
                <a:cxn ang="0">
                  <a:pos x="803" y="9"/>
                </a:cxn>
                <a:cxn ang="0">
                  <a:pos x="716" y="9"/>
                </a:cxn>
                <a:cxn ang="0">
                  <a:pos x="498" y="0"/>
                </a:cxn>
                <a:cxn ang="0">
                  <a:pos x="350" y="9"/>
                </a:cxn>
                <a:cxn ang="0">
                  <a:pos x="228" y="0"/>
                </a:cxn>
                <a:cxn ang="0">
                  <a:pos x="10" y="9"/>
                </a:cxn>
                <a:cxn ang="0">
                  <a:pos x="9" y="86"/>
                </a:cxn>
                <a:cxn ang="0">
                  <a:pos x="0" y="303"/>
                </a:cxn>
                <a:cxn ang="0">
                  <a:pos x="9" y="451"/>
                </a:cxn>
                <a:cxn ang="0">
                  <a:pos x="0" y="573"/>
                </a:cxn>
                <a:cxn ang="0">
                  <a:pos x="9" y="790"/>
                </a:cxn>
                <a:cxn ang="0">
                  <a:pos x="9" y="877"/>
                </a:cxn>
                <a:cxn ang="0">
                  <a:pos x="0" y="1094"/>
                </a:cxn>
                <a:cxn ang="0">
                  <a:pos x="9" y="1242"/>
                </a:cxn>
                <a:cxn ang="0">
                  <a:pos x="0" y="1364"/>
                </a:cxn>
                <a:cxn ang="0">
                  <a:pos x="9" y="1581"/>
                </a:cxn>
                <a:cxn ang="0">
                  <a:pos x="9" y="1668"/>
                </a:cxn>
                <a:cxn ang="0">
                  <a:pos x="0" y="1885"/>
                </a:cxn>
                <a:cxn ang="0">
                  <a:pos x="9" y="2033"/>
                </a:cxn>
                <a:cxn ang="0">
                  <a:pos x="0" y="2155"/>
                </a:cxn>
                <a:cxn ang="0">
                  <a:pos x="9" y="2372"/>
                </a:cxn>
                <a:cxn ang="0">
                  <a:pos x="15" y="2444"/>
                </a:cxn>
                <a:cxn ang="0">
                  <a:pos x="233" y="2452"/>
                </a:cxn>
                <a:cxn ang="0">
                  <a:pos x="381" y="2444"/>
                </a:cxn>
                <a:cxn ang="0">
                  <a:pos x="503" y="2452"/>
                </a:cxn>
                <a:cxn ang="0">
                  <a:pos x="721" y="2444"/>
                </a:cxn>
                <a:cxn ang="0">
                  <a:pos x="808" y="2444"/>
                </a:cxn>
                <a:cxn ang="0">
                  <a:pos x="1026" y="2452"/>
                </a:cxn>
                <a:cxn ang="0">
                  <a:pos x="1174" y="2444"/>
                </a:cxn>
                <a:cxn ang="0">
                  <a:pos x="1296" y="2452"/>
                </a:cxn>
                <a:cxn ang="0">
                  <a:pos x="1513" y="2444"/>
                </a:cxn>
                <a:cxn ang="0">
                  <a:pos x="1601" y="2444"/>
                </a:cxn>
                <a:cxn ang="0">
                  <a:pos x="1818" y="2452"/>
                </a:cxn>
                <a:cxn ang="0">
                  <a:pos x="1966" y="2444"/>
                </a:cxn>
                <a:cxn ang="0">
                  <a:pos x="2088" y="2452"/>
                </a:cxn>
                <a:cxn ang="0">
                  <a:pos x="2210" y="2452"/>
                </a:cxn>
                <a:cxn ang="0">
                  <a:pos x="2235" y="2260"/>
                </a:cxn>
                <a:cxn ang="0">
                  <a:pos x="2235" y="2173"/>
                </a:cxn>
                <a:cxn ang="0">
                  <a:pos x="2244" y="1956"/>
                </a:cxn>
                <a:cxn ang="0">
                  <a:pos x="2235" y="1808"/>
                </a:cxn>
                <a:cxn ang="0">
                  <a:pos x="2244" y="1687"/>
                </a:cxn>
                <a:cxn ang="0">
                  <a:pos x="2235" y="1469"/>
                </a:cxn>
                <a:cxn ang="0">
                  <a:pos x="2235" y="1382"/>
                </a:cxn>
                <a:cxn ang="0">
                  <a:pos x="2244" y="1165"/>
                </a:cxn>
                <a:cxn ang="0">
                  <a:pos x="2235" y="1017"/>
                </a:cxn>
                <a:cxn ang="0">
                  <a:pos x="2244" y="896"/>
                </a:cxn>
                <a:cxn ang="0">
                  <a:pos x="2235" y="678"/>
                </a:cxn>
                <a:cxn ang="0">
                  <a:pos x="2235" y="591"/>
                </a:cxn>
                <a:cxn ang="0">
                  <a:pos x="2244" y="374"/>
                </a:cxn>
                <a:cxn ang="0">
                  <a:pos x="2235" y="226"/>
                </a:cxn>
                <a:cxn ang="0">
                  <a:pos x="2244" y="104"/>
                </a:cxn>
              </a:cxnLst>
              <a:rect l="0" t="0" r="r" b="b"/>
              <a:pathLst>
                <a:path w="2244" h="2452">
                  <a:moveTo>
                    <a:pt x="2240" y="9"/>
                  </a:moveTo>
                  <a:lnTo>
                    <a:pt x="2205" y="9"/>
                  </a:lnTo>
                  <a:lnTo>
                    <a:pt x="2205" y="0"/>
                  </a:lnTo>
                  <a:lnTo>
                    <a:pt x="2240" y="0"/>
                  </a:lnTo>
                  <a:lnTo>
                    <a:pt x="2240" y="9"/>
                  </a:lnTo>
                  <a:close/>
                  <a:moveTo>
                    <a:pt x="2179" y="9"/>
                  </a:moveTo>
                  <a:lnTo>
                    <a:pt x="2144" y="9"/>
                  </a:lnTo>
                  <a:lnTo>
                    <a:pt x="2144" y="0"/>
                  </a:lnTo>
                  <a:lnTo>
                    <a:pt x="2179" y="0"/>
                  </a:lnTo>
                  <a:lnTo>
                    <a:pt x="2179" y="9"/>
                  </a:lnTo>
                  <a:close/>
                  <a:moveTo>
                    <a:pt x="2118" y="9"/>
                  </a:moveTo>
                  <a:lnTo>
                    <a:pt x="2083" y="9"/>
                  </a:lnTo>
                  <a:lnTo>
                    <a:pt x="2083" y="0"/>
                  </a:lnTo>
                  <a:lnTo>
                    <a:pt x="2118" y="0"/>
                  </a:lnTo>
                  <a:lnTo>
                    <a:pt x="2118" y="9"/>
                  </a:lnTo>
                  <a:close/>
                  <a:moveTo>
                    <a:pt x="2057" y="9"/>
                  </a:moveTo>
                  <a:lnTo>
                    <a:pt x="2022" y="9"/>
                  </a:lnTo>
                  <a:lnTo>
                    <a:pt x="2022" y="0"/>
                  </a:lnTo>
                  <a:lnTo>
                    <a:pt x="2057" y="0"/>
                  </a:lnTo>
                  <a:lnTo>
                    <a:pt x="2057" y="9"/>
                  </a:lnTo>
                  <a:close/>
                  <a:moveTo>
                    <a:pt x="1996" y="9"/>
                  </a:moveTo>
                  <a:lnTo>
                    <a:pt x="1961" y="9"/>
                  </a:lnTo>
                  <a:lnTo>
                    <a:pt x="1961" y="0"/>
                  </a:lnTo>
                  <a:lnTo>
                    <a:pt x="1996" y="0"/>
                  </a:lnTo>
                  <a:lnTo>
                    <a:pt x="1996" y="9"/>
                  </a:lnTo>
                  <a:close/>
                  <a:moveTo>
                    <a:pt x="1935" y="9"/>
                  </a:moveTo>
                  <a:lnTo>
                    <a:pt x="1900" y="9"/>
                  </a:lnTo>
                  <a:lnTo>
                    <a:pt x="1900" y="0"/>
                  </a:lnTo>
                  <a:lnTo>
                    <a:pt x="1935" y="0"/>
                  </a:lnTo>
                  <a:lnTo>
                    <a:pt x="1935" y="9"/>
                  </a:lnTo>
                  <a:close/>
                  <a:moveTo>
                    <a:pt x="1874" y="9"/>
                  </a:moveTo>
                  <a:lnTo>
                    <a:pt x="1839" y="9"/>
                  </a:lnTo>
                  <a:lnTo>
                    <a:pt x="1839" y="0"/>
                  </a:lnTo>
                  <a:lnTo>
                    <a:pt x="1874" y="0"/>
                  </a:lnTo>
                  <a:lnTo>
                    <a:pt x="1874" y="9"/>
                  </a:lnTo>
                  <a:close/>
                  <a:moveTo>
                    <a:pt x="1813" y="9"/>
                  </a:moveTo>
                  <a:lnTo>
                    <a:pt x="1778" y="9"/>
                  </a:lnTo>
                  <a:lnTo>
                    <a:pt x="1778" y="0"/>
                  </a:lnTo>
                  <a:lnTo>
                    <a:pt x="1813" y="0"/>
                  </a:lnTo>
                  <a:lnTo>
                    <a:pt x="1813" y="9"/>
                  </a:lnTo>
                  <a:close/>
                  <a:moveTo>
                    <a:pt x="1752" y="9"/>
                  </a:moveTo>
                  <a:lnTo>
                    <a:pt x="1717" y="9"/>
                  </a:lnTo>
                  <a:lnTo>
                    <a:pt x="1717" y="0"/>
                  </a:lnTo>
                  <a:lnTo>
                    <a:pt x="1752" y="0"/>
                  </a:lnTo>
                  <a:lnTo>
                    <a:pt x="1752" y="9"/>
                  </a:lnTo>
                  <a:close/>
                  <a:moveTo>
                    <a:pt x="1691" y="9"/>
                  </a:moveTo>
                  <a:lnTo>
                    <a:pt x="1656" y="9"/>
                  </a:lnTo>
                  <a:lnTo>
                    <a:pt x="1656" y="0"/>
                  </a:lnTo>
                  <a:lnTo>
                    <a:pt x="1691" y="0"/>
                  </a:lnTo>
                  <a:lnTo>
                    <a:pt x="1691" y="9"/>
                  </a:lnTo>
                  <a:close/>
                  <a:moveTo>
                    <a:pt x="1630" y="9"/>
                  </a:moveTo>
                  <a:lnTo>
                    <a:pt x="1595" y="9"/>
                  </a:lnTo>
                  <a:lnTo>
                    <a:pt x="1595" y="0"/>
                  </a:lnTo>
                  <a:lnTo>
                    <a:pt x="1630" y="0"/>
                  </a:lnTo>
                  <a:lnTo>
                    <a:pt x="1630" y="9"/>
                  </a:lnTo>
                  <a:close/>
                  <a:moveTo>
                    <a:pt x="1569" y="9"/>
                  </a:moveTo>
                  <a:lnTo>
                    <a:pt x="1534" y="9"/>
                  </a:lnTo>
                  <a:lnTo>
                    <a:pt x="1534" y="0"/>
                  </a:lnTo>
                  <a:lnTo>
                    <a:pt x="1569" y="0"/>
                  </a:lnTo>
                  <a:lnTo>
                    <a:pt x="1569" y="9"/>
                  </a:lnTo>
                  <a:close/>
                  <a:moveTo>
                    <a:pt x="1508" y="9"/>
                  </a:moveTo>
                  <a:lnTo>
                    <a:pt x="1473" y="9"/>
                  </a:lnTo>
                  <a:lnTo>
                    <a:pt x="1473" y="0"/>
                  </a:lnTo>
                  <a:lnTo>
                    <a:pt x="1508" y="0"/>
                  </a:lnTo>
                  <a:lnTo>
                    <a:pt x="1508" y="9"/>
                  </a:lnTo>
                  <a:close/>
                  <a:moveTo>
                    <a:pt x="1447" y="9"/>
                  </a:moveTo>
                  <a:lnTo>
                    <a:pt x="1412" y="9"/>
                  </a:lnTo>
                  <a:lnTo>
                    <a:pt x="1412" y="0"/>
                  </a:lnTo>
                  <a:lnTo>
                    <a:pt x="1447" y="0"/>
                  </a:lnTo>
                  <a:lnTo>
                    <a:pt x="1447" y="9"/>
                  </a:lnTo>
                  <a:close/>
                  <a:moveTo>
                    <a:pt x="1386" y="9"/>
                  </a:moveTo>
                  <a:lnTo>
                    <a:pt x="1351" y="9"/>
                  </a:lnTo>
                  <a:lnTo>
                    <a:pt x="1351" y="0"/>
                  </a:lnTo>
                  <a:lnTo>
                    <a:pt x="1386" y="0"/>
                  </a:lnTo>
                  <a:lnTo>
                    <a:pt x="1386" y="9"/>
                  </a:lnTo>
                  <a:close/>
                  <a:moveTo>
                    <a:pt x="1325" y="9"/>
                  </a:moveTo>
                  <a:lnTo>
                    <a:pt x="1290" y="9"/>
                  </a:lnTo>
                  <a:lnTo>
                    <a:pt x="1290" y="0"/>
                  </a:lnTo>
                  <a:lnTo>
                    <a:pt x="1325" y="0"/>
                  </a:lnTo>
                  <a:lnTo>
                    <a:pt x="1325" y="9"/>
                  </a:lnTo>
                  <a:close/>
                  <a:moveTo>
                    <a:pt x="1264" y="9"/>
                  </a:moveTo>
                  <a:lnTo>
                    <a:pt x="1230" y="9"/>
                  </a:lnTo>
                  <a:lnTo>
                    <a:pt x="1230" y="0"/>
                  </a:lnTo>
                  <a:lnTo>
                    <a:pt x="1264" y="0"/>
                  </a:lnTo>
                  <a:lnTo>
                    <a:pt x="1264" y="9"/>
                  </a:lnTo>
                  <a:close/>
                  <a:moveTo>
                    <a:pt x="1203" y="9"/>
                  </a:moveTo>
                  <a:lnTo>
                    <a:pt x="1169" y="9"/>
                  </a:lnTo>
                  <a:lnTo>
                    <a:pt x="1169" y="0"/>
                  </a:lnTo>
                  <a:lnTo>
                    <a:pt x="1203" y="0"/>
                  </a:lnTo>
                  <a:lnTo>
                    <a:pt x="1203" y="9"/>
                  </a:lnTo>
                  <a:close/>
                  <a:moveTo>
                    <a:pt x="1142" y="9"/>
                  </a:moveTo>
                  <a:lnTo>
                    <a:pt x="1108" y="9"/>
                  </a:lnTo>
                  <a:lnTo>
                    <a:pt x="1108" y="0"/>
                  </a:lnTo>
                  <a:lnTo>
                    <a:pt x="1142" y="0"/>
                  </a:lnTo>
                  <a:lnTo>
                    <a:pt x="1142" y="9"/>
                  </a:lnTo>
                  <a:close/>
                  <a:moveTo>
                    <a:pt x="1081" y="9"/>
                  </a:moveTo>
                  <a:lnTo>
                    <a:pt x="1047" y="9"/>
                  </a:lnTo>
                  <a:lnTo>
                    <a:pt x="1047" y="0"/>
                  </a:lnTo>
                  <a:lnTo>
                    <a:pt x="1081" y="0"/>
                  </a:lnTo>
                  <a:lnTo>
                    <a:pt x="1081" y="9"/>
                  </a:lnTo>
                  <a:close/>
                  <a:moveTo>
                    <a:pt x="1020" y="9"/>
                  </a:moveTo>
                  <a:lnTo>
                    <a:pt x="986" y="9"/>
                  </a:lnTo>
                  <a:lnTo>
                    <a:pt x="986" y="0"/>
                  </a:lnTo>
                  <a:lnTo>
                    <a:pt x="1020" y="0"/>
                  </a:lnTo>
                  <a:lnTo>
                    <a:pt x="1020" y="9"/>
                  </a:lnTo>
                  <a:close/>
                  <a:moveTo>
                    <a:pt x="960" y="9"/>
                  </a:moveTo>
                  <a:lnTo>
                    <a:pt x="925" y="9"/>
                  </a:lnTo>
                  <a:lnTo>
                    <a:pt x="925" y="0"/>
                  </a:lnTo>
                  <a:lnTo>
                    <a:pt x="960" y="0"/>
                  </a:lnTo>
                  <a:lnTo>
                    <a:pt x="960" y="9"/>
                  </a:lnTo>
                  <a:close/>
                  <a:moveTo>
                    <a:pt x="899" y="9"/>
                  </a:moveTo>
                  <a:lnTo>
                    <a:pt x="864" y="9"/>
                  </a:lnTo>
                  <a:lnTo>
                    <a:pt x="864" y="0"/>
                  </a:lnTo>
                  <a:lnTo>
                    <a:pt x="899" y="0"/>
                  </a:lnTo>
                  <a:lnTo>
                    <a:pt x="899" y="9"/>
                  </a:lnTo>
                  <a:close/>
                  <a:moveTo>
                    <a:pt x="838" y="9"/>
                  </a:moveTo>
                  <a:lnTo>
                    <a:pt x="803" y="9"/>
                  </a:lnTo>
                  <a:lnTo>
                    <a:pt x="803" y="0"/>
                  </a:lnTo>
                  <a:lnTo>
                    <a:pt x="838" y="0"/>
                  </a:lnTo>
                  <a:lnTo>
                    <a:pt x="838" y="9"/>
                  </a:lnTo>
                  <a:close/>
                  <a:moveTo>
                    <a:pt x="777" y="9"/>
                  </a:moveTo>
                  <a:lnTo>
                    <a:pt x="742" y="9"/>
                  </a:lnTo>
                  <a:lnTo>
                    <a:pt x="742" y="0"/>
                  </a:lnTo>
                  <a:lnTo>
                    <a:pt x="777" y="0"/>
                  </a:lnTo>
                  <a:lnTo>
                    <a:pt x="777" y="9"/>
                  </a:lnTo>
                  <a:close/>
                  <a:moveTo>
                    <a:pt x="716" y="9"/>
                  </a:moveTo>
                  <a:lnTo>
                    <a:pt x="681" y="9"/>
                  </a:lnTo>
                  <a:lnTo>
                    <a:pt x="681" y="0"/>
                  </a:lnTo>
                  <a:lnTo>
                    <a:pt x="716" y="0"/>
                  </a:lnTo>
                  <a:lnTo>
                    <a:pt x="716" y="9"/>
                  </a:lnTo>
                  <a:close/>
                  <a:moveTo>
                    <a:pt x="655" y="9"/>
                  </a:moveTo>
                  <a:lnTo>
                    <a:pt x="620" y="9"/>
                  </a:lnTo>
                  <a:lnTo>
                    <a:pt x="620" y="0"/>
                  </a:lnTo>
                  <a:lnTo>
                    <a:pt x="655" y="0"/>
                  </a:lnTo>
                  <a:lnTo>
                    <a:pt x="655" y="9"/>
                  </a:lnTo>
                  <a:close/>
                  <a:moveTo>
                    <a:pt x="594" y="9"/>
                  </a:moveTo>
                  <a:lnTo>
                    <a:pt x="559" y="9"/>
                  </a:lnTo>
                  <a:lnTo>
                    <a:pt x="559" y="0"/>
                  </a:lnTo>
                  <a:lnTo>
                    <a:pt x="594" y="0"/>
                  </a:lnTo>
                  <a:lnTo>
                    <a:pt x="594" y="9"/>
                  </a:lnTo>
                  <a:close/>
                  <a:moveTo>
                    <a:pt x="533" y="9"/>
                  </a:moveTo>
                  <a:lnTo>
                    <a:pt x="498" y="9"/>
                  </a:lnTo>
                  <a:lnTo>
                    <a:pt x="498" y="0"/>
                  </a:lnTo>
                  <a:lnTo>
                    <a:pt x="533" y="0"/>
                  </a:lnTo>
                  <a:lnTo>
                    <a:pt x="533" y="9"/>
                  </a:lnTo>
                  <a:close/>
                  <a:moveTo>
                    <a:pt x="472" y="9"/>
                  </a:moveTo>
                  <a:lnTo>
                    <a:pt x="437" y="9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9"/>
                  </a:lnTo>
                  <a:close/>
                  <a:moveTo>
                    <a:pt x="411" y="9"/>
                  </a:moveTo>
                  <a:lnTo>
                    <a:pt x="376" y="9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9"/>
                  </a:lnTo>
                  <a:close/>
                  <a:moveTo>
                    <a:pt x="350" y="9"/>
                  </a:moveTo>
                  <a:lnTo>
                    <a:pt x="315" y="9"/>
                  </a:lnTo>
                  <a:lnTo>
                    <a:pt x="315" y="0"/>
                  </a:lnTo>
                  <a:lnTo>
                    <a:pt x="350" y="0"/>
                  </a:lnTo>
                  <a:lnTo>
                    <a:pt x="350" y="9"/>
                  </a:lnTo>
                  <a:close/>
                  <a:moveTo>
                    <a:pt x="289" y="9"/>
                  </a:moveTo>
                  <a:lnTo>
                    <a:pt x="254" y="9"/>
                  </a:lnTo>
                  <a:lnTo>
                    <a:pt x="254" y="0"/>
                  </a:lnTo>
                  <a:lnTo>
                    <a:pt x="289" y="0"/>
                  </a:lnTo>
                  <a:lnTo>
                    <a:pt x="289" y="9"/>
                  </a:lnTo>
                  <a:close/>
                  <a:moveTo>
                    <a:pt x="228" y="9"/>
                  </a:moveTo>
                  <a:lnTo>
                    <a:pt x="193" y="9"/>
                  </a:lnTo>
                  <a:lnTo>
                    <a:pt x="193" y="0"/>
                  </a:lnTo>
                  <a:lnTo>
                    <a:pt x="228" y="0"/>
                  </a:lnTo>
                  <a:lnTo>
                    <a:pt x="228" y="9"/>
                  </a:lnTo>
                  <a:close/>
                  <a:moveTo>
                    <a:pt x="167" y="9"/>
                  </a:moveTo>
                  <a:lnTo>
                    <a:pt x="132" y="9"/>
                  </a:lnTo>
                  <a:lnTo>
                    <a:pt x="132" y="0"/>
                  </a:lnTo>
                  <a:lnTo>
                    <a:pt x="167" y="0"/>
                  </a:lnTo>
                  <a:lnTo>
                    <a:pt x="167" y="9"/>
                  </a:lnTo>
                  <a:close/>
                  <a:moveTo>
                    <a:pt x="106" y="9"/>
                  </a:moveTo>
                  <a:lnTo>
                    <a:pt x="71" y="9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06" y="9"/>
                  </a:lnTo>
                  <a:close/>
                  <a:moveTo>
                    <a:pt x="45" y="9"/>
                  </a:moveTo>
                  <a:lnTo>
                    <a:pt x="10" y="9"/>
                  </a:lnTo>
                  <a:lnTo>
                    <a:pt x="10" y="0"/>
                  </a:lnTo>
                  <a:lnTo>
                    <a:pt x="45" y="0"/>
                  </a:lnTo>
                  <a:lnTo>
                    <a:pt x="45" y="9"/>
                  </a:lnTo>
                  <a:close/>
                  <a:moveTo>
                    <a:pt x="9" y="25"/>
                  </a:moveTo>
                  <a:lnTo>
                    <a:pt x="9" y="60"/>
                  </a:lnTo>
                  <a:lnTo>
                    <a:pt x="0" y="60"/>
                  </a:lnTo>
                  <a:lnTo>
                    <a:pt x="0" y="25"/>
                  </a:lnTo>
                  <a:lnTo>
                    <a:pt x="9" y="25"/>
                  </a:lnTo>
                  <a:close/>
                  <a:moveTo>
                    <a:pt x="9" y="86"/>
                  </a:moveTo>
                  <a:lnTo>
                    <a:pt x="9" y="121"/>
                  </a:lnTo>
                  <a:lnTo>
                    <a:pt x="0" y="121"/>
                  </a:lnTo>
                  <a:lnTo>
                    <a:pt x="0" y="86"/>
                  </a:lnTo>
                  <a:lnTo>
                    <a:pt x="9" y="86"/>
                  </a:lnTo>
                  <a:close/>
                  <a:moveTo>
                    <a:pt x="9" y="147"/>
                  </a:moveTo>
                  <a:lnTo>
                    <a:pt x="9" y="182"/>
                  </a:lnTo>
                  <a:lnTo>
                    <a:pt x="0" y="182"/>
                  </a:lnTo>
                  <a:lnTo>
                    <a:pt x="0" y="147"/>
                  </a:lnTo>
                  <a:lnTo>
                    <a:pt x="9" y="147"/>
                  </a:lnTo>
                  <a:close/>
                  <a:moveTo>
                    <a:pt x="9" y="208"/>
                  </a:moveTo>
                  <a:lnTo>
                    <a:pt x="9" y="242"/>
                  </a:lnTo>
                  <a:lnTo>
                    <a:pt x="0" y="242"/>
                  </a:lnTo>
                  <a:lnTo>
                    <a:pt x="0" y="208"/>
                  </a:lnTo>
                  <a:lnTo>
                    <a:pt x="9" y="208"/>
                  </a:lnTo>
                  <a:close/>
                  <a:moveTo>
                    <a:pt x="9" y="269"/>
                  </a:moveTo>
                  <a:lnTo>
                    <a:pt x="9" y="303"/>
                  </a:lnTo>
                  <a:lnTo>
                    <a:pt x="0" y="303"/>
                  </a:lnTo>
                  <a:lnTo>
                    <a:pt x="0" y="269"/>
                  </a:lnTo>
                  <a:lnTo>
                    <a:pt x="9" y="269"/>
                  </a:lnTo>
                  <a:close/>
                  <a:moveTo>
                    <a:pt x="9" y="329"/>
                  </a:moveTo>
                  <a:lnTo>
                    <a:pt x="9" y="364"/>
                  </a:lnTo>
                  <a:lnTo>
                    <a:pt x="0" y="364"/>
                  </a:lnTo>
                  <a:lnTo>
                    <a:pt x="0" y="329"/>
                  </a:lnTo>
                  <a:lnTo>
                    <a:pt x="9" y="329"/>
                  </a:lnTo>
                  <a:close/>
                  <a:moveTo>
                    <a:pt x="9" y="390"/>
                  </a:moveTo>
                  <a:lnTo>
                    <a:pt x="9" y="425"/>
                  </a:lnTo>
                  <a:lnTo>
                    <a:pt x="0" y="425"/>
                  </a:lnTo>
                  <a:lnTo>
                    <a:pt x="0" y="390"/>
                  </a:lnTo>
                  <a:lnTo>
                    <a:pt x="9" y="390"/>
                  </a:lnTo>
                  <a:close/>
                  <a:moveTo>
                    <a:pt x="9" y="451"/>
                  </a:moveTo>
                  <a:lnTo>
                    <a:pt x="9" y="486"/>
                  </a:lnTo>
                  <a:lnTo>
                    <a:pt x="0" y="486"/>
                  </a:lnTo>
                  <a:lnTo>
                    <a:pt x="0" y="451"/>
                  </a:lnTo>
                  <a:lnTo>
                    <a:pt x="9" y="451"/>
                  </a:lnTo>
                  <a:close/>
                  <a:moveTo>
                    <a:pt x="9" y="512"/>
                  </a:moveTo>
                  <a:lnTo>
                    <a:pt x="9" y="547"/>
                  </a:lnTo>
                  <a:lnTo>
                    <a:pt x="0" y="547"/>
                  </a:lnTo>
                  <a:lnTo>
                    <a:pt x="0" y="512"/>
                  </a:lnTo>
                  <a:lnTo>
                    <a:pt x="9" y="512"/>
                  </a:lnTo>
                  <a:close/>
                  <a:moveTo>
                    <a:pt x="9" y="573"/>
                  </a:moveTo>
                  <a:lnTo>
                    <a:pt x="9" y="608"/>
                  </a:lnTo>
                  <a:lnTo>
                    <a:pt x="0" y="608"/>
                  </a:lnTo>
                  <a:lnTo>
                    <a:pt x="0" y="573"/>
                  </a:lnTo>
                  <a:lnTo>
                    <a:pt x="9" y="573"/>
                  </a:lnTo>
                  <a:close/>
                  <a:moveTo>
                    <a:pt x="9" y="634"/>
                  </a:moveTo>
                  <a:lnTo>
                    <a:pt x="9" y="668"/>
                  </a:lnTo>
                  <a:lnTo>
                    <a:pt x="0" y="668"/>
                  </a:lnTo>
                  <a:lnTo>
                    <a:pt x="0" y="634"/>
                  </a:lnTo>
                  <a:lnTo>
                    <a:pt x="9" y="634"/>
                  </a:lnTo>
                  <a:close/>
                  <a:moveTo>
                    <a:pt x="9" y="695"/>
                  </a:moveTo>
                  <a:lnTo>
                    <a:pt x="9" y="729"/>
                  </a:lnTo>
                  <a:lnTo>
                    <a:pt x="0" y="729"/>
                  </a:lnTo>
                  <a:lnTo>
                    <a:pt x="0" y="695"/>
                  </a:lnTo>
                  <a:lnTo>
                    <a:pt x="9" y="695"/>
                  </a:lnTo>
                  <a:close/>
                  <a:moveTo>
                    <a:pt x="9" y="755"/>
                  </a:moveTo>
                  <a:lnTo>
                    <a:pt x="9" y="790"/>
                  </a:lnTo>
                  <a:lnTo>
                    <a:pt x="0" y="790"/>
                  </a:lnTo>
                  <a:lnTo>
                    <a:pt x="0" y="755"/>
                  </a:lnTo>
                  <a:lnTo>
                    <a:pt x="9" y="755"/>
                  </a:lnTo>
                  <a:close/>
                  <a:moveTo>
                    <a:pt x="9" y="816"/>
                  </a:moveTo>
                  <a:lnTo>
                    <a:pt x="9" y="851"/>
                  </a:lnTo>
                  <a:lnTo>
                    <a:pt x="0" y="851"/>
                  </a:lnTo>
                  <a:lnTo>
                    <a:pt x="0" y="816"/>
                  </a:lnTo>
                  <a:lnTo>
                    <a:pt x="9" y="816"/>
                  </a:lnTo>
                  <a:close/>
                  <a:moveTo>
                    <a:pt x="9" y="877"/>
                  </a:moveTo>
                  <a:lnTo>
                    <a:pt x="9" y="912"/>
                  </a:lnTo>
                  <a:lnTo>
                    <a:pt x="0" y="912"/>
                  </a:lnTo>
                  <a:lnTo>
                    <a:pt x="0" y="877"/>
                  </a:lnTo>
                  <a:lnTo>
                    <a:pt x="9" y="877"/>
                  </a:lnTo>
                  <a:close/>
                  <a:moveTo>
                    <a:pt x="9" y="938"/>
                  </a:moveTo>
                  <a:lnTo>
                    <a:pt x="9" y="973"/>
                  </a:lnTo>
                  <a:lnTo>
                    <a:pt x="0" y="973"/>
                  </a:lnTo>
                  <a:lnTo>
                    <a:pt x="0" y="938"/>
                  </a:lnTo>
                  <a:lnTo>
                    <a:pt x="9" y="938"/>
                  </a:lnTo>
                  <a:close/>
                  <a:moveTo>
                    <a:pt x="9" y="999"/>
                  </a:moveTo>
                  <a:lnTo>
                    <a:pt x="9" y="1034"/>
                  </a:lnTo>
                  <a:lnTo>
                    <a:pt x="0" y="1034"/>
                  </a:lnTo>
                  <a:lnTo>
                    <a:pt x="0" y="999"/>
                  </a:lnTo>
                  <a:lnTo>
                    <a:pt x="9" y="999"/>
                  </a:lnTo>
                  <a:close/>
                  <a:moveTo>
                    <a:pt x="9" y="1060"/>
                  </a:moveTo>
                  <a:lnTo>
                    <a:pt x="9" y="1094"/>
                  </a:lnTo>
                  <a:lnTo>
                    <a:pt x="0" y="1094"/>
                  </a:lnTo>
                  <a:lnTo>
                    <a:pt x="0" y="1060"/>
                  </a:lnTo>
                  <a:lnTo>
                    <a:pt x="9" y="1060"/>
                  </a:lnTo>
                  <a:close/>
                  <a:moveTo>
                    <a:pt x="9" y="1121"/>
                  </a:moveTo>
                  <a:lnTo>
                    <a:pt x="9" y="1155"/>
                  </a:lnTo>
                  <a:lnTo>
                    <a:pt x="0" y="1155"/>
                  </a:lnTo>
                  <a:lnTo>
                    <a:pt x="0" y="1121"/>
                  </a:lnTo>
                  <a:lnTo>
                    <a:pt x="9" y="1121"/>
                  </a:lnTo>
                  <a:close/>
                  <a:moveTo>
                    <a:pt x="9" y="1181"/>
                  </a:moveTo>
                  <a:lnTo>
                    <a:pt x="9" y="1216"/>
                  </a:lnTo>
                  <a:lnTo>
                    <a:pt x="0" y="1216"/>
                  </a:lnTo>
                  <a:lnTo>
                    <a:pt x="0" y="1181"/>
                  </a:lnTo>
                  <a:lnTo>
                    <a:pt x="9" y="1181"/>
                  </a:lnTo>
                  <a:close/>
                  <a:moveTo>
                    <a:pt x="9" y="1242"/>
                  </a:moveTo>
                  <a:lnTo>
                    <a:pt x="9" y="1277"/>
                  </a:lnTo>
                  <a:lnTo>
                    <a:pt x="0" y="1277"/>
                  </a:lnTo>
                  <a:lnTo>
                    <a:pt x="0" y="1242"/>
                  </a:lnTo>
                  <a:lnTo>
                    <a:pt x="9" y="1242"/>
                  </a:lnTo>
                  <a:close/>
                  <a:moveTo>
                    <a:pt x="9" y="1303"/>
                  </a:moveTo>
                  <a:lnTo>
                    <a:pt x="9" y="1338"/>
                  </a:lnTo>
                  <a:lnTo>
                    <a:pt x="0" y="1338"/>
                  </a:lnTo>
                  <a:lnTo>
                    <a:pt x="0" y="1303"/>
                  </a:lnTo>
                  <a:lnTo>
                    <a:pt x="9" y="1303"/>
                  </a:lnTo>
                  <a:close/>
                  <a:moveTo>
                    <a:pt x="9" y="1364"/>
                  </a:moveTo>
                  <a:lnTo>
                    <a:pt x="9" y="1399"/>
                  </a:lnTo>
                  <a:lnTo>
                    <a:pt x="0" y="1399"/>
                  </a:lnTo>
                  <a:lnTo>
                    <a:pt x="0" y="1364"/>
                  </a:lnTo>
                  <a:lnTo>
                    <a:pt x="9" y="1364"/>
                  </a:lnTo>
                  <a:close/>
                  <a:moveTo>
                    <a:pt x="9" y="1425"/>
                  </a:moveTo>
                  <a:lnTo>
                    <a:pt x="9" y="1460"/>
                  </a:lnTo>
                  <a:lnTo>
                    <a:pt x="0" y="1460"/>
                  </a:lnTo>
                  <a:lnTo>
                    <a:pt x="0" y="1425"/>
                  </a:lnTo>
                  <a:lnTo>
                    <a:pt x="9" y="1425"/>
                  </a:lnTo>
                  <a:close/>
                  <a:moveTo>
                    <a:pt x="9" y="1486"/>
                  </a:moveTo>
                  <a:lnTo>
                    <a:pt x="9" y="1520"/>
                  </a:lnTo>
                  <a:lnTo>
                    <a:pt x="0" y="1520"/>
                  </a:lnTo>
                  <a:lnTo>
                    <a:pt x="0" y="1486"/>
                  </a:lnTo>
                  <a:lnTo>
                    <a:pt x="9" y="1486"/>
                  </a:lnTo>
                  <a:close/>
                  <a:moveTo>
                    <a:pt x="9" y="1546"/>
                  </a:moveTo>
                  <a:lnTo>
                    <a:pt x="9" y="1581"/>
                  </a:lnTo>
                  <a:lnTo>
                    <a:pt x="0" y="1581"/>
                  </a:lnTo>
                  <a:lnTo>
                    <a:pt x="0" y="1546"/>
                  </a:lnTo>
                  <a:lnTo>
                    <a:pt x="9" y="1546"/>
                  </a:lnTo>
                  <a:close/>
                  <a:moveTo>
                    <a:pt x="9" y="1607"/>
                  </a:moveTo>
                  <a:lnTo>
                    <a:pt x="9" y="1642"/>
                  </a:lnTo>
                  <a:lnTo>
                    <a:pt x="0" y="1642"/>
                  </a:lnTo>
                  <a:lnTo>
                    <a:pt x="0" y="1607"/>
                  </a:lnTo>
                  <a:lnTo>
                    <a:pt x="9" y="1607"/>
                  </a:lnTo>
                  <a:close/>
                  <a:moveTo>
                    <a:pt x="9" y="1668"/>
                  </a:moveTo>
                  <a:lnTo>
                    <a:pt x="9" y="1703"/>
                  </a:lnTo>
                  <a:lnTo>
                    <a:pt x="0" y="1703"/>
                  </a:lnTo>
                  <a:lnTo>
                    <a:pt x="0" y="1668"/>
                  </a:lnTo>
                  <a:lnTo>
                    <a:pt x="9" y="1668"/>
                  </a:lnTo>
                  <a:close/>
                  <a:moveTo>
                    <a:pt x="9" y="1729"/>
                  </a:moveTo>
                  <a:lnTo>
                    <a:pt x="9" y="1764"/>
                  </a:lnTo>
                  <a:lnTo>
                    <a:pt x="0" y="1764"/>
                  </a:lnTo>
                  <a:lnTo>
                    <a:pt x="0" y="1729"/>
                  </a:lnTo>
                  <a:lnTo>
                    <a:pt x="9" y="1729"/>
                  </a:lnTo>
                  <a:close/>
                  <a:moveTo>
                    <a:pt x="9" y="1790"/>
                  </a:moveTo>
                  <a:lnTo>
                    <a:pt x="9" y="1825"/>
                  </a:lnTo>
                  <a:lnTo>
                    <a:pt x="0" y="1825"/>
                  </a:lnTo>
                  <a:lnTo>
                    <a:pt x="0" y="1790"/>
                  </a:lnTo>
                  <a:lnTo>
                    <a:pt x="9" y="1790"/>
                  </a:lnTo>
                  <a:close/>
                  <a:moveTo>
                    <a:pt x="9" y="1851"/>
                  </a:moveTo>
                  <a:lnTo>
                    <a:pt x="9" y="1885"/>
                  </a:lnTo>
                  <a:lnTo>
                    <a:pt x="0" y="1885"/>
                  </a:lnTo>
                  <a:lnTo>
                    <a:pt x="0" y="1851"/>
                  </a:lnTo>
                  <a:lnTo>
                    <a:pt x="9" y="1851"/>
                  </a:lnTo>
                  <a:close/>
                  <a:moveTo>
                    <a:pt x="9" y="1912"/>
                  </a:moveTo>
                  <a:lnTo>
                    <a:pt x="9" y="1946"/>
                  </a:lnTo>
                  <a:lnTo>
                    <a:pt x="0" y="1946"/>
                  </a:lnTo>
                  <a:lnTo>
                    <a:pt x="0" y="1912"/>
                  </a:lnTo>
                  <a:lnTo>
                    <a:pt x="9" y="1912"/>
                  </a:lnTo>
                  <a:close/>
                  <a:moveTo>
                    <a:pt x="9" y="1972"/>
                  </a:moveTo>
                  <a:lnTo>
                    <a:pt x="9" y="2007"/>
                  </a:lnTo>
                  <a:lnTo>
                    <a:pt x="0" y="2007"/>
                  </a:lnTo>
                  <a:lnTo>
                    <a:pt x="0" y="1972"/>
                  </a:lnTo>
                  <a:lnTo>
                    <a:pt x="9" y="1972"/>
                  </a:lnTo>
                  <a:close/>
                  <a:moveTo>
                    <a:pt x="9" y="2033"/>
                  </a:moveTo>
                  <a:lnTo>
                    <a:pt x="9" y="2068"/>
                  </a:lnTo>
                  <a:lnTo>
                    <a:pt x="0" y="2068"/>
                  </a:lnTo>
                  <a:lnTo>
                    <a:pt x="0" y="2033"/>
                  </a:lnTo>
                  <a:lnTo>
                    <a:pt x="9" y="2033"/>
                  </a:lnTo>
                  <a:close/>
                  <a:moveTo>
                    <a:pt x="9" y="2094"/>
                  </a:moveTo>
                  <a:lnTo>
                    <a:pt x="9" y="2129"/>
                  </a:lnTo>
                  <a:lnTo>
                    <a:pt x="0" y="2129"/>
                  </a:lnTo>
                  <a:lnTo>
                    <a:pt x="0" y="2094"/>
                  </a:lnTo>
                  <a:lnTo>
                    <a:pt x="9" y="2094"/>
                  </a:lnTo>
                  <a:close/>
                  <a:moveTo>
                    <a:pt x="9" y="2155"/>
                  </a:moveTo>
                  <a:lnTo>
                    <a:pt x="9" y="2190"/>
                  </a:lnTo>
                  <a:lnTo>
                    <a:pt x="0" y="2190"/>
                  </a:lnTo>
                  <a:lnTo>
                    <a:pt x="0" y="2155"/>
                  </a:lnTo>
                  <a:lnTo>
                    <a:pt x="9" y="2155"/>
                  </a:lnTo>
                  <a:close/>
                  <a:moveTo>
                    <a:pt x="9" y="2216"/>
                  </a:moveTo>
                  <a:lnTo>
                    <a:pt x="9" y="2251"/>
                  </a:lnTo>
                  <a:lnTo>
                    <a:pt x="0" y="2251"/>
                  </a:lnTo>
                  <a:lnTo>
                    <a:pt x="0" y="2216"/>
                  </a:lnTo>
                  <a:lnTo>
                    <a:pt x="9" y="2216"/>
                  </a:lnTo>
                  <a:close/>
                  <a:moveTo>
                    <a:pt x="9" y="2277"/>
                  </a:moveTo>
                  <a:lnTo>
                    <a:pt x="9" y="2311"/>
                  </a:lnTo>
                  <a:lnTo>
                    <a:pt x="0" y="2311"/>
                  </a:lnTo>
                  <a:lnTo>
                    <a:pt x="0" y="2277"/>
                  </a:lnTo>
                  <a:lnTo>
                    <a:pt x="9" y="2277"/>
                  </a:lnTo>
                  <a:close/>
                  <a:moveTo>
                    <a:pt x="9" y="2338"/>
                  </a:moveTo>
                  <a:lnTo>
                    <a:pt x="9" y="2372"/>
                  </a:lnTo>
                  <a:lnTo>
                    <a:pt x="0" y="2372"/>
                  </a:lnTo>
                  <a:lnTo>
                    <a:pt x="0" y="2338"/>
                  </a:lnTo>
                  <a:lnTo>
                    <a:pt x="9" y="2338"/>
                  </a:lnTo>
                  <a:close/>
                  <a:moveTo>
                    <a:pt x="9" y="2398"/>
                  </a:moveTo>
                  <a:lnTo>
                    <a:pt x="9" y="2433"/>
                  </a:lnTo>
                  <a:lnTo>
                    <a:pt x="0" y="2433"/>
                  </a:lnTo>
                  <a:lnTo>
                    <a:pt x="0" y="2398"/>
                  </a:lnTo>
                  <a:lnTo>
                    <a:pt x="9" y="2398"/>
                  </a:lnTo>
                  <a:close/>
                  <a:moveTo>
                    <a:pt x="15" y="2444"/>
                  </a:moveTo>
                  <a:lnTo>
                    <a:pt x="50" y="2444"/>
                  </a:lnTo>
                  <a:lnTo>
                    <a:pt x="50" y="2452"/>
                  </a:lnTo>
                  <a:lnTo>
                    <a:pt x="15" y="2452"/>
                  </a:lnTo>
                  <a:lnTo>
                    <a:pt x="15" y="2444"/>
                  </a:lnTo>
                  <a:close/>
                  <a:moveTo>
                    <a:pt x="76" y="2444"/>
                  </a:moveTo>
                  <a:lnTo>
                    <a:pt x="111" y="2444"/>
                  </a:lnTo>
                  <a:lnTo>
                    <a:pt x="111" y="2452"/>
                  </a:lnTo>
                  <a:lnTo>
                    <a:pt x="76" y="2452"/>
                  </a:lnTo>
                  <a:lnTo>
                    <a:pt x="76" y="2444"/>
                  </a:lnTo>
                  <a:close/>
                  <a:moveTo>
                    <a:pt x="137" y="2444"/>
                  </a:moveTo>
                  <a:lnTo>
                    <a:pt x="172" y="2444"/>
                  </a:lnTo>
                  <a:lnTo>
                    <a:pt x="172" y="2452"/>
                  </a:lnTo>
                  <a:lnTo>
                    <a:pt x="137" y="2452"/>
                  </a:lnTo>
                  <a:lnTo>
                    <a:pt x="137" y="2444"/>
                  </a:lnTo>
                  <a:close/>
                  <a:moveTo>
                    <a:pt x="198" y="2444"/>
                  </a:moveTo>
                  <a:lnTo>
                    <a:pt x="233" y="2444"/>
                  </a:lnTo>
                  <a:lnTo>
                    <a:pt x="233" y="2452"/>
                  </a:lnTo>
                  <a:lnTo>
                    <a:pt x="198" y="2452"/>
                  </a:lnTo>
                  <a:lnTo>
                    <a:pt x="198" y="2444"/>
                  </a:lnTo>
                  <a:close/>
                  <a:moveTo>
                    <a:pt x="259" y="2444"/>
                  </a:moveTo>
                  <a:lnTo>
                    <a:pt x="294" y="2444"/>
                  </a:lnTo>
                  <a:lnTo>
                    <a:pt x="294" y="2452"/>
                  </a:lnTo>
                  <a:lnTo>
                    <a:pt x="259" y="2452"/>
                  </a:lnTo>
                  <a:lnTo>
                    <a:pt x="259" y="2444"/>
                  </a:lnTo>
                  <a:close/>
                  <a:moveTo>
                    <a:pt x="320" y="2444"/>
                  </a:moveTo>
                  <a:lnTo>
                    <a:pt x="355" y="2444"/>
                  </a:lnTo>
                  <a:lnTo>
                    <a:pt x="355" y="2452"/>
                  </a:lnTo>
                  <a:lnTo>
                    <a:pt x="320" y="2452"/>
                  </a:lnTo>
                  <a:lnTo>
                    <a:pt x="320" y="2444"/>
                  </a:lnTo>
                  <a:close/>
                  <a:moveTo>
                    <a:pt x="381" y="2444"/>
                  </a:moveTo>
                  <a:lnTo>
                    <a:pt x="416" y="2444"/>
                  </a:lnTo>
                  <a:lnTo>
                    <a:pt x="416" y="2452"/>
                  </a:lnTo>
                  <a:lnTo>
                    <a:pt x="381" y="2452"/>
                  </a:lnTo>
                  <a:lnTo>
                    <a:pt x="381" y="2444"/>
                  </a:lnTo>
                  <a:close/>
                  <a:moveTo>
                    <a:pt x="442" y="2444"/>
                  </a:moveTo>
                  <a:lnTo>
                    <a:pt x="477" y="2444"/>
                  </a:lnTo>
                  <a:lnTo>
                    <a:pt x="477" y="2452"/>
                  </a:lnTo>
                  <a:lnTo>
                    <a:pt x="442" y="2452"/>
                  </a:lnTo>
                  <a:lnTo>
                    <a:pt x="442" y="2444"/>
                  </a:lnTo>
                  <a:close/>
                  <a:moveTo>
                    <a:pt x="503" y="2444"/>
                  </a:moveTo>
                  <a:lnTo>
                    <a:pt x="538" y="2444"/>
                  </a:lnTo>
                  <a:lnTo>
                    <a:pt x="538" y="2452"/>
                  </a:lnTo>
                  <a:lnTo>
                    <a:pt x="503" y="2452"/>
                  </a:lnTo>
                  <a:lnTo>
                    <a:pt x="503" y="2444"/>
                  </a:lnTo>
                  <a:close/>
                  <a:moveTo>
                    <a:pt x="564" y="2444"/>
                  </a:moveTo>
                  <a:lnTo>
                    <a:pt x="599" y="2444"/>
                  </a:lnTo>
                  <a:lnTo>
                    <a:pt x="599" y="2452"/>
                  </a:lnTo>
                  <a:lnTo>
                    <a:pt x="564" y="2452"/>
                  </a:lnTo>
                  <a:lnTo>
                    <a:pt x="564" y="2444"/>
                  </a:lnTo>
                  <a:close/>
                  <a:moveTo>
                    <a:pt x="625" y="2444"/>
                  </a:moveTo>
                  <a:lnTo>
                    <a:pt x="660" y="2444"/>
                  </a:lnTo>
                  <a:lnTo>
                    <a:pt x="660" y="2452"/>
                  </a:lnTo>
                  <a:lnTo>
                    <a:pt x="625" y="2452"/>
                  </a:lnTo>
                  <a:lnTo>
                    <a:pt x="625" y="2444"/>
                  </a:lnTo>
                  <a:close/>
                  <a:moveTo>
                    <a:pt x="686" y="2444"/>
                  </a:moveTo>
                  <a:lnTo>
                    <a:pt x="721" y="2444"/>
                  </a:lnTo>
                  <a:lnTo>
                    <a:pt x="721" y="2452"/>
                  </a:lnTo>
                  <a:lnTo>
                    <a:pt x="686" y="2452"/>
                  </a:lnTo>
                  <a:lnTo>
                    <a:pt x="686" y="2444"/>
                  </a:lnTo>
                  <a:close/>
                  <a:moveTo>
                    <a:pt x="747" y="2444"/>
                  </a:moveTo>
                  <a:lnTo>
                    <a:pt x="782" y="2444"/>
                  </a:lnTo>
                  <a:lnTo>
                    <a:pt x="782" y="2452"/>
                  </a:lnTo>
                  <a:lnTo>
                    <a:pt x="747" y="2452"/>
                  </a:lnTo>
                  <a:lnTo>
                    <a:pt x="747" y="2444"/>
                  </a:lnTo>
                  <a:close/>
                  <a:moveTo>
                    <a:pt x="808" y="2444"/>
                  </a:moveTo>
                  <a:lnTo>
                    <a:pt x="843" y="2444"/>
                  </a:lnTo>
                  <a:lnTo>
                    <a:pt x="843" y="2452"/>
                  </a:lnTo>
                  <a:lnTo>
                    <a:pt x="808" y="2452"/>
                  </a:lnTo>
                  <a:lnTo>
                    <a:pt x="808" y="2444"/>
                  </a:lnTo>
                  <a:close/>
                  <a:moveTo>
                    <a:pt x="869" y="2444"/>
                  </a:moveTo>
                  <a:lnTo>
                    <a:pt x="904" y="2444"/>
                  </a:lnTo>
                  <a:lnTo>
                    <a:pt x="904" y="2452"/>
                  </a:lnTo>
                  <a:lnTo>
                    <a:pt x="869" y="2452"/>
                  </a:lnTo>
                  <a:lnTo>
                    <a:pt x="869" y="2444"/>
                  </a:lnTo>
                  <a:close/>
                  <a:moveTo>
                    <a:pt x="930" y="2444"/>
                  </a:moveTo>
                  <a:lnTo>
                    <a:pt x="965" y="2444"/>
                  </a:lnTo>
                  <a:lnTo>
                    <a:pt x="965" y="2452"/>
                  </a:lnTo>
                  <a:lnTo>
                    <a:pt x="930" y="2452"/>
                  </a:lnTo>
                  <a:lnTo>
                    <a:pt x="930" y="2444"/>
                  </a:lnTo>
                  <a:close/>
                  <a:moveTo>
                    <a:pt x="991" y="2444"/>
                  </a:moveTo>
                  <a:lnTo>
                    <a:pt x="1026" y="2444"/>
                  </a:lnTo>
                  <a:lnTo>
                    <a:pt x="1026" y="2452"/>
                  </a:lnTo>
                  <a:lnTo>
                    <a:pt x="991" y="2452"/>
                  </a:lnTo>
                  <a:lnTo>
                    <a:pt x="991" y="2444"/>
                  </a:lnTo>
                  <a:close/>
                  <a:moveTo>
                    <a:pt x="1052" y="2444"/>
                  </a:moveTo>
                  <a:lnTo>
                    <a:pt x="1087" y="2444"/>
                  </a:lnTo>
                  <a:lnTo>
                    <a:pt x="1087" y="2452"/>
                  </a:lnTo>
                  <a:lnTo>
                    <a:pt x="1052" y="2452"/>
                  </a:lnTo>
                  <a:lnTo>
                    <a:pt x="1052" y="2444"/>
                  </a:lnTo>
                  <a:close/>
                  <a:moveTo>
                    <a:pt x="1113" y="2444"/>
                  </a:moveTo>
                  <a:lnTo>
                    <a:pt x="1148" y="2444"/>
                  </a:lnTo>
                  <a:lnTo>
                    <a:pt x="1148" y="2452"/>
                  </a:lnTo>
                  <a:lnTo>
                    <a:pt x="1113" y="2452"/>
                  </a:lnTo>
                  <a:lnTo>
                    <a:pt x="1113" y="2444"/>
                  </a:lnTo>
                  <a:close/>
                  <a:moveTo>
                    <a:pt x="1174" y="2444"/>
                  </a:moveTo>
                  <a:lnTo>
                    <a:pt x="1209" y="2444"/>
                  </a:lnTo>
                  <a:lnTo>
                    <a:pt x="1209" y="2452"/>
                  </a:lnTo>
                  <a:lnTo>
                    <a:pt x="1174" y="2452"/>
                  </a:lnTo>
                  <a:lnTo>
                    <a:pt x="1174" y="2444"/>
                  </a:lnTo>
                  <a:close/>
                  <a:moveTo>
                    <a:pt x="1235" y="2444"/>
                  </a:moveTo>
                  <a:lnTo>
                    <a:pt x="1270" y="2444"/>
                  </a:lnTo>
                  <a:lnTo>
                    <a:pt x="1270" y="2452"/>
                  </a:lnTo>
                  <a:lnTo>
                    <a:pt x="1235" y="2452"/>
                  </a:lnTo>
                  <a:lnTo>
                    <a:pt x="1235" y="2444"/>
                  </a:lnTo>
                  <a:close/>
                  <a:moveTo>
                    <a:pt x="1296" y="2444"/>
                  </a:moveTo>
                  <a:lnTo>
                    <a:pt x="1331" y="2444"/>
                  </a:lnTo>
                  <a:lnTo>
                    <a:pt x="1331" y="2452"/>
                  </a:lnTo>
                  <a:lnTo>
                    <a:pt x="1296" y="2452"/>
                  </a:lnTo>
                  <a:lnTo>
                    <a:pt x="1296" y="2444"/>
                  </a:lnTo>
                  <a:close/>
                  <a:moveTo>
                    <a:pt x="1357" y="2444"/>
                  </a:moveTo>
                  <a:lnTo>
                    <a:pt x="1392" y="2444"/>
                  </a:lnTo>
                  <a:lnTo>
                    <a:pt x="1392" y="2452"/>
                  </a:lnTo>
                  <a:lnTo>
                    <a:pt x="1357" y="2452"/>
                  </a:lnTo>
                  <a:lnTo>
                    <a:pt x="1357" y="2444"/>
                  </a:lnTo>
                  <a:close/>
                  <a:moveTo>
                    <a:pt x="1418" y="2444"/>
                  </a:moveTo>
                  <a:lnTo>
                    <a:pt x="1452" y="2444"/>
                  </a:lnTo>
                  <a:lnTo>
                    <a:pt x="1452" y="2452"/>
                  </a:lnTo>
                  <a:lnTo>
                    <a:pt x="1418" y="2452"/>
                  </a:lnTo>
                  <a:lnTo>
                    <a:pt x="1418" y="2444"/>
                  </a:lnTo>
                  <a:close/>
                  <a:moveTo>
                    <a:pt x="1479" y="2444"/>
                  </a:moveTo>
                  <a:lnTo>
                    <a:pt x="1513" y="2444"/>
                  </a:lnTo>
                  <a:lnTo>
                    <a:pt x="1513" y="2452"/>
                  </a:lnTo>
                  <a:lnTo>
                    <a:pt x="1479" y="2452"/>
                  </a:lnTo>
                  <a:lnTo>
                    <a:pt x="1479" y="2444"/>
                  </a:lnTo>
                  <a:close/>
                  <a:moveTo>
                    <a:pt x="1540" y="2444"/>
                  </a:moveTo>
                  <a:lnTo>
                    <a:pt x="1574" y="2444"/>
                  </a:lnTo>
                  <a:lnTo>
                    <a:pt x="1574" y="2452"/>
                  </a:lnTo>
                  <a:lnTo>
                    <a:pt x="1540" y="2452"/>
                  </a:lnTo>
                  <a:lnTo>
                    <a:pt x="1540" y="2444"/>
                  </a:lnTo>
                  <a:close/>
                  <a:moveTo>
                    <a:pt x="1601" y="2444"/>
                  </a:moveTo>
                  <a:lnTo>
                    <a:pt x="1635" y="2444"/>
                  </a:lnTo>
                  <a:lnTo>
                    <a:pt x="1635" y="2452"/>
                  </a:lnTo>
                  <a:lnTo>
                    <a:pt x="1601" y="2452"/>
                  </a:lnTo>
                  <a:lnTo>
                    <a:pt x="1601" y="2444"/>
                  </a:lnTo>
                  <a:close/>
                  <a:moveTo>
                    <a:pt x="1662" y="2444"/>
                  </a:moveTo>
                  <a:lnTo>
                    <a:pt x="1696" y="2444"/>
                  </a:lnTo>
                  <a:lnTo>
                    <a:pt x="1696" y="2452"/>
                  </a:lnTo>
                  <a:lnTo>
                    <a:pt x="1662" y="2452"/>
                  </a:lnTo>
                  <a:lnTo>
                    <a:pt x="1662" y="2444"/>
                  </a:lnTo>
                  <a:close/>
                  <a:moveTo>
                    <a:pt x="1722" y="2444"/>
                  </a:moveTo>
                  <a:lnTo>
                    <a:pt x="1757" y="2444"/>
                  </a:lnTo>
                  <a:lnTo>
                    <a:pt x="1757" y="2452"/>
                  </a:lnTo>
                  <a:lnTo>
                    <a:pt x="1722" y="2452"/>
                  </a:lnTo>
                  <a:lnTo>
                    <a:pt x="1722" y="2444"/>
                  </a:lnTo>
                  <a:close/>
                  <a:moveTo>
                    <a:pt x="1783" y="2444"/>
                  </a:moveTo>
                  <a:lnTo>
                    <a:pt x="1818" y="2444"/>
                  </a:lnTo>
                  <a:lnTo>
                    <a:pt x="1818" y="2452"/>
                  </a:lnTo>
                  <a:lnTo>
                    <a:pt x="1783" y="2452"/>
                  </a:lnTo>
                  <a:lnTo>
                    <a:pt x="1783" y="2444"/>
                  </a:lnTo>
                  <a:close/>
                  <a:moveTo>
                    <a:pt x="1844" y="2444"/>
                  </a:moveTo>
                  <a:lnTo>
                    <a:pt x="1879" y="2444"/>
                  </a:lnTo>
                  <a:lnTo>
                    <a:pt x="1879" y="2452"/>
                  </a:lnTo>
                  <a:lnTo>
                    <a:pt x="1844" y="2452"/>
                  </a:lnTo>
                  <a:lnTo>
                    <a:pt x="1844" y="2444"/>
                  </a:lnTo>
                  <a:close/>
                  <a:moveTo>
                    <a:pt x="1905" y="2444"/>
                  </a:moveTo>
                  <a:lnTo>
                    <a:pt x="1940" y="2444"/>
                  </a:lnTo>
                  <a:lnTo>
                    <a:pt x="1940" y="2452"/>
                  </a:lnTo>
                  <a:lnTo>
                    <a:pt x="1905" y="2452"/>
                  </a:lnTo>
                  <a:lnTo>
                    <a:pt x="1905" y="2444"/>
                  </a:lnTo>
                  <a:close/>
                  <a:moveTo>
                    <a:pt x="1966" y="2444"/>
                  </a:moveTo>
                  <a:lnTo>
                    <a:pt x="2001" y="2444"/>
                  </a:lnTo>
                  <a:lnTo>
                    <a:pt x="2001" y="2452"/>
                  </a:lnTo>
                  <a:lnTo>
                    <a:pt x="1966" y="2452"/>
                  </a:lnTo>
                  <a:lnTo>
                    <a:pt x="1966" y="2444"/>
                  </a:lnTo>
                  <a:close/>
                  <a:moveTo>
                    <a:pt x="2027" y="2444"/>
                  </a:moveTo>
                  <a:lnTo>
                    <a:pt x="2062" y="2444"/>
                  </a:lnTo>
                  <a:lnTo>
                    <a:pt x="2062" y="2452"/>
                  </a:lnTo>
                  <a:lnTo>
                    <a:pt x="2027" y="2452"/>
                  </a:lnTo>
                  <a:lnTo>
                    <a:pt x="2027" y="2444"/>
                  </a:lnTo>
                  <a:close/>
                  <a:moveTo>
                    <a:pt x="2088" y="2444"/>
                  </a:moveTo>
                  <a:lnTo>
                    <a:pt x="2123" y="2444"/>
                  </a:lnTo>
                  <a:lnTo>
                    <a:pt x="2123" y="2452"/>
                  </a:lnTo>
                  <a:lnTo>
                    <a:pt x="2088" y="2452"/>
                  </a:lnTo>
                  <a:lnTo>
                    <a:pt x="2088" y="2444"/>
                  </a:lnTo>
                  <a:close/>
                  <a:moveTo>
                    <a:pt x="2149" y="2444"/>
                  </a:moveTo>
                  <a:lnTo>
                    <a:pt x="2184" y="2444"/>
                  </a:lnTo>
                  <a:lnTo>
                    <a:pt x="2184" y="2452"/>
                  </a:lnTo>
                  <a:lnTo>
                    <a:pt x="2149" y="2452"/>
                  </a:lnTo>
                  <a:lnTo>
                    <a:pt x="2149" y="2444"/>
                  </a:lnTo>
                  <a:close/>
                  <a:moveTo>
                    <a:pt x="2210" y="2444"/>
                  </a:moveTo>
                  <a:lnTo>
                    <a:pt x="2240" y="2444"/>
                  </a:lnTo>
                  <a:lnTo>
                    <a:pt x="2235" y="2448"/>
                  </a:lnTo>
                  <a:lnTo>
                    <a:pt x="2235" y="2443"/>
                  </a:lnTo>
                  <a:lnTo>
                    <a:pt x="2244" y="2443"/>
                  </a:lnTo>
                  <a:lnTo>
                    <a:pt x="2244" y="2452"/>
                  </a:lnTo>
                  <a:lnTo>
                    <a:pt x="2210" y="2452"/>
                  </a:lnTo>
                  <a:lnTo>
                    <a:pt x="2210" y="2444"/>
                  </a:lnTo>
                  <a:close/>
                  <a:moveTo>
                    <a:pt x="2235" y="2417"/>
                  </a:moveTo>
                  <a:lnTo>
                    <a:pt x="2235" y="2382"/>
                  </a:lnTo>
                  <a:lnTo>
                    <a:pt x="2244" y="2382"/>
                  </a:lnTo>
                  <a:lnTo>
                    <a:pt x="2244" y="2417"/>
                  </a:lnTo>
                  <a:lnTo>
                    <a:pt x="2235" y="2417"/>
                  </a:lnTo>
                  <a:close/>
                  <a:moveTo>
                    <a:pt x="2235" y="2356"/>
                  </a:moveTo>
                  <a:lnTo>
                    <a:pt x="2235" y="2321"/>
                  </a:lnTo>
                  <a:lnTo>
                    <a:pt x="2244" y="2321"/>
                  </a:lnTo>
                  <a:lnTo>
                    <a:pt x="2244" y="2356"/>
                  </a:lnTo>
                  <a:lnTo>
                    <a:pt x="2235" y="2356"/>
                  </a:lnTo>
                  <a:close/>
                  <a:moveTo>
                    <a:pt x="2235" y="2295"/>
                  </a:moveTo>
                  <a:lnTo>
                    <a:pt x="2235" y="2260"/>
                  </a:lnTo>
                  <a:lnTo>
                    <a:pt x="2244" y="2260"/>
                  </a:lnTo>
                  <a:lnTo>
                    <a:pt x="2244" y="2295"/>
                  </a:lnTo>
                  <a:lnTo>
                    <a:pt x="2235" y="2295"/>
                  </a:lnTo>
                  <a:close/>
                  <a:moveTo>
                    <a:pt x="2235" y="2234"/>
                  </a:moveTo>
                  <a:lnTo>
                    <a:pt x="2235" y="2199"/>
                  </a:lnTo>
                  <a:lnTo>
                    <a:pt x="2244" y="2199"/>
                  </a:lnTo>
                  <a:lnTo>
                    <a:pt x="2244" y="2234"/>
                  </a:lnTo>
                  <a:lnTo>
                    <a:pt x="2235" y="2234"/>
                  </a:lnTo>
                  <a:close/>
                  <a:moveTo>
                    <a:pt x="2235" y="2173"/>
                  </a:moveTo>
                  <a:lnTo>
                    <a:pt x="2235" y="2139"/>
                  </a:lnTo>
                  <a:lnTo>
                    <a:pt x="2244" y="2139"/>
                  </a:lnTo>
                  <a:lnTo>
                    <a:pt x="2244" y="2173"/>
                  </a:lnTo>
                  <a:lnTo>
                    <a:pt x="2235" y="2173"/>
                  </a:lnTo>
                  <a:close/>
                  <a:moveTo>
                    <a:pt x="2235" y="2113"/>
                  </a:moveTo>
                  <a:lnTo>
                    <a:pt x="2235" y="2078"/>
                  </a:lnTo>
                  <a:lnTo>
                    <a:pt x="2244" y="2078"/>
                  </a:lnTo>
                  <a:lnTo>
                    <a:pt x="2244" y="2113"/>
                  </a:lnTo>
                  <a:lnTo>
                    <a:pt x="2235" y="2113"/>
                  </a:lnTo>
                  <a:close/>
                  <a:moveTo>
                    <a:pt x="2235" y="2052"/>
                  </a:moveTo>
                  <a:lnTo>
                    <a:pt x="2235" y="2017"/>
                  </a:lnTo>
                  <a:lnTo>
                    <a:pt x="2244" y="2017"/>
                  </a:lnTo>
                  <a:lnTo>
                    <a:pt x="2244" y="2052"/>
                  </a:lnTo>
                  <a:lnTo>
                    <a:pt x="2235" y="2052"/>
                  </a:lnTo>
                  <a:close/>
                  <a:moveTo>
                    <a:pt x="2235" y="1991"/>
                  </a:moveTo>
                  <a:lnTo>
                    <a:pt x="2235" y="1956"/>
                  </a:lnTo>
                  <a:lnTo>
                    <a:pt x="2244" y="1956"/>
                  </a:lnTo>
                  <a:lnTo>
                    <a:pt x="2244" y="1991"/>
                  </a:lnTo>
                  <a:lnTo>
                    <a:pt x="2235" y="1991"/>
                  </a:lnTo>
                  <a:close/>
                  <a:moveTo>
                    <a:pt x="2235" y="1930"/>
                  </a:moveTo>
                  <a:lnTo>
                    <a:pt x="2235" y="1895"/>
                  </a:lnTo>
                  <a:lnTo>
                    <a:pt x="2244" y="1895"/>
                  </a:lnTo>
                  <a:lnTo>
                    <a:pt x="2244" y="1930"/>
                  </a:lnTo>
                  <a:lnTo>
                    <a:pt x="2235" y="1930"/>
                  </a:lnTo>
                  <a:close/>
                  <a:moveTo>
                    <a:pt x="2235" y="1869"/>
                  </a:moveTo>
                  <a:lnTo>
                    <a:pt x="2235" y="1834"/>
                  </a:lnTo>
                  <a:lnTo>
                    <a:pt x="2244" y="1834"/>
                  </a:lnTo>
                  <a:lnTo>
                    <a:pt x="2244" y="1869"/>
                  </a:lnTo>
                  <a:lnTo>
                    <a:pt x="2235" y="1869"/>
                  </a:lnTo>
                  <a:close/>
                  <a:moveTo>
                    <a:pt x="2235" y="1808"/>
                  </a:moveTo>
                  <a:lnTo>
                    <a:pt x="2235" y="1774"/>
                  </a:lnTo>
                  <a:lnTo>
                    <a:pt x="2244" y="1774"/>
                  </a:lnTo>
                  <a:lnTo>
                    <a:pt x="2244" y="1808"/>
                  </a:lnTo>
                  <a:lnTo>
                    <a:pt x="2235" y="1808"/>
                  </a:lnTo>
                  <a:close/>
                  <a:moveTo>
                    <a:pt x="2235" y="1747"/>
                  </a:moveTo>
                  <a:lnTo>
                    <a:pt x="2235" y="1713"/>
                  </a:lnTo>
                  <a:lnTo>
                    <a:pt x="2244" y="1713"/>
                  </a:lnTo>
                  <a:lnTo>
                    <a:pt x="2244" y="1747"/>
                  </a:lnTo>
                  <a:lnTo>
                    <a:pt x="2235" y="1747"/>
                  </a:lnTo>
                  <a:close/>
                  <a:moveTo>
                    <a:pt x="2235" y="1687"/>
                  </a:moveTo>
                  <a:lnTo>
                    <a:pt x="2235" y="1652"/>
                  </a:lnTo>
                  <a:lnTo>
                    <a:pt x="2244" y="1652"/>
                  </a:lnTo>
                  <a:lnTo>
                    <a:pt x="2244" y="1687"/>
                  </a:lnTo>
                  <a:lnTo>
                    <a:pt x="2235" y="1687"/>
                  </a:lnTo>
                  <a:close/>
                  <a:moveTo>
                    <a:pt x="2235" y="1626"/>
                  </a:moveTo>
                  <a:lnTo>
                    <a:pt x="2235" y="1591"/>
                  </a:lnTo>
                  <a:lnTo>
                    <a:pt x="2244" y="1591"/>
                  </a:lnTo>
                  <a:lnTo>
                    <a:pt x="2244" y="1626"/>
                  </a:lnTo>
                  <a:lnTo>
                    <a:pt x="2235" y="1626"/>
                  </a:lnTo>
                  <a:close/>
                  <a:moveTo>
                    <a:pt x="2235" y="1565"/>
                  </a:moveTo>
                  <a:lnTo>
                    <a:pt x="2235" y="1530"/>
                  </a:lnTo>
                  <a:lnTo>
                    <a:pt x="2244" y="1530"/>
                  </a:lnTo>
                  <a:lnTo>
                    <a:pt x="2244" y="1565"/>
                  </a:lnTo>
                  <a:lnTo>
                    <a:pt x="2235" y="1565"/>
                  </a:lnTo>
                  <a:close/>
                  <a:moveTo>
                    <a:pt x="2235" y="1504"/>
                  </a:moveTo>
                  <a:lnTo>
                    <a:pt x="2235" y="1469"/>
                  </a:lnTo>
                  <a:lnTo>
                    <a:pt x="2244" y="1469"/>
                  </a:lnTo>
                  <a:lnTo>
                    <a:pt x="2244" y="1504"/>
                  </a:lnTo>
                  <a:lnTo>
                    <a:pt x="2235" y="1504"/>
                  </a:lnTo>
                  <a:close/>
                  <a:moveTo>
                    <a:pt x="2235" y="1443"/>
                  </a:moveTo>
                  <a:lnTo>
                    <a:pt x="2235" y="1408"/>
                  </a:lnTo>
                  <a:lnTo>
                    <a:pt x="2244" y="1408"/>
                  </a:lnTo>
                  <a:lnTo>
                    <a:pt x="2244" y="1443"/>
                  </a:lnTo>
                  <a:lnTo>
                    <a:pt x="2235" y="1443"/>
                  </a:lnTo>
                  <a:close/>
                  <a:moveTo>
                    <a:pt x="2235" y="1382"/>
                  </a:moveTo>
                  <a:lnTo>
                    <a:pt x="2235" y="1348"/>
                  </a:lnTo>
                  <a:lnTo>
                    <a:pt x="2244" y="1348"/>
                  </a:lnTo>
                  <a:lnTo>
                    <a:pt x="2244" y="1382"/>
                  </a:lnTo>
                  <a:lnTo>
                    <a:pt x="2235" y="1382"/>
                  </a:lnTo>
                  <a:close/>
                  <a:moveTo>
                    <a:pt x="2235" y="1321"/>
                  </a:moveTo>
                  <a:lnTo>
                    <a:pt x="2235" y="1287"/>
                  </a:lnTo>
                  <a:lnTo>
                    <a:pt x="2244" y="1287"/>
                  </a:lnTo>
                  <a:lnTo>
                    <a:pt x="2244" y="1321"/>
                  </a:lnTo>
                  <a:lnTo>
                    <a:pt x="2235" y="1321"/>
                  </a:lnTo>
                  <a:close/>
                  <a:moveTo>
                    <a:pt x="2235" y="1261"/>
                  </a:moveTo>
                  <a:lnTo>
                    <a:pt x="2235" y="1226"/>
                  </a:lnTo>
                  <a:lnTo>
                    <a:pt x="2244" y="1226"/>
                  </a:lnTo>
                  <a:lnTo>
                    <a:pt x="2244" y="1261"/>
                  </a:lnTo>
                  <a:lnTo>
                    <a:pt x="2235" y="1261"/>
                  </a:lnTo>
                  <a:close/>
                  <a:moveTo>
                    <a:pt x="2235" y="1200"/>
                  </a:moveTo>
                  <a:lnTo>
                    <a:pt x="2235" y="1165"/>
                  </a:lnTo>
                  <a:lnTo>
                    <a:pt x="2244" y="1165"/>
                  </a:lnTo>
                  <a:lnTo>
                    <a:pt x="2244" y="1200"/>
                  </a:lnTo>
                  <a:lnTo>
                    <a:pt x="2235" y="1200"/>
                  </a:lnTo>
                  <a:close/>
                  <a:moveTo>
                    <a:pt x="2235" y="1139"/>
                  </a:moveTo>
                  <a:lnTo>
                    <a:pt x="2235" y="1104"/>
                  </a:lnTo>
                  <a:lnTo>
                    <a:pt x="2244" y="1104"/>
                  </a:lnTo>
                  <a:lnTo>
                    <a:pt x="2244" y="1139"/>
                  </a:lnTo>
                  <a:lnTo>
                    <a:pt x="2235" y="1139"/>
                  </a:lnTo>
                  <a:close/>
                  <a:moveTo>
                    <a:pt x="2235" y="1078"/>
                  </a:moveTo>
                  <a:lnTo>
                    <a:pt x="2235" y="1043"/>
                  </a:lnTo>
                  <a:lnTo>
                    <a:pt x="2244" y="1043"/>
                  </a:lnTo>
                  <a:lnTo>
                    <a:pt x="2244" y="1078"/>
                  </a:lnTo>
                  <a:lnTo>
                    <a:pt x="2235" y="1078"/>
                  </a:lnTo>
                  <a:close/>
                  <a:moveTo>
                    <a:pt x="2235" y="1017"/>
                  </a:moveTo>
                  <a:lnTo>
                    <a:pt x="2235" y="982"/>
                  </a:lnTo>
                  <a:lnTo>
                    <a:pt x="2244" y="982"/>
                  </a:lnTo>
                  <a:lnTo>
                    <a:pt x="2244" y="1017"/>
                  </a:lnTo>
                  <a:lnTo>
                    <a:pt x="2235" y="1017"/>
                  </a:lnTo>
                  <a:close/>
                  <a:moveTo>
                    <a:pt x="2235" y="956"/>
                  </a:moveTo>
                  <a:lnTo>
                    <a:pt x="2235" y="922"/>
                  </a:lnTo>
                  <a:lnTo>
                    <a:pt x="2244" y="922"/>
                  </a:lnTo>
                  <a:lnTo>
                    <a:pt x="2244" y="956"/>
                  </a:lnTo>
                  <a:lnTo>
                    <a:pt x="2235" y="956"/>
                  </a:lnTo>
                  <a:close/>
                  <a:moveTo>
                    <a:pt x="2235" y="896"/>
                  </a:moveTo>
                  <a:lnTo>
                    <a:pt x="2235" y="861"/>
                  </a:lnTo>
                  <a:lnTo>
                    <a:pt x="2244" y="861"/>
                  </a:lnTo>
                  <a:lnTo>
                    <a:pt x="2244" y="896"/>
                  </a:lnTo>
                  <a:lnTo>
                    <a:pt x="2235" y="896"/>
                  </a:lnTo>
                  <a:close/>
                  <a:moveTo>
                    <a:pt x="2235" y="835"/>
                  </a:moveTo>
                  <a:lnTo>
                    <a:pt x="2235" y="800"/>
                  </a:lnTo>
                  <a:lnTo>
                    <a:pt x="2244" y="800"/>
                  </a:lnTo>
                  <a:lnTo>
                    <a:pt x="2244" y="835"/>
                  </a:lnTo>
                  <a:lnTo>
                    <a:pt x="2235" y="835"/>
                  </a:lnTo>
                  <a:close/>
                  <a:moveTo>
                    <a:pt x="2235" y="774"/>
                  </a:moveTo>
                  <a:lnTo>
                    <a:pt x="2235" y="739"/>
                  </a:lnTo>
                  <a:lnTo>
                    <a:pt x="2244" y="739"/>
                  </a:lnTo>
                  <a:lnTo>
                    <a:pt x="2244" y="774"/>
                  </a:lnTo>
                  <a:lnTo>
                    <a:pt x="2235" y="774"/>
                  </a:lnTo>
                  <a:close/>
                  <a:moveTo>
                    <a:pt x="2235" y="713"/>
                  </a:moveTo>
                  <a:lnTo>
                    <a:pt x="2235" y="678"/>
                  </a:lnTo>
                  <a:lnTo>
                    <a:pt x="2244" y="678"/>
                  </a:lnTo>
                  <a:lnTo>
                    <a:pt x="2244" y="713"/>
                  </a:lnTo>
                  <a:lnTo>
                    <a:pt x="2235" y="713"/>
                  </a:lnTo>
                  <a:close/>
                  <a:moveTo>
                    <a:pt x="2235" y="652"/>
                  </a:moveTo>
                  <a:lnTo>
                    <a:pt x="2235" y="617"/>
                  </a:lnTo>
                  <a:lnTo>
                    <a:pt x="2244" y="617"/>
                  </a:lnTo>
                  <a:lnTo>
                    <a:pt x="2244" y="652"/>
                  </a:lnTo>
                  <a:lnTo>
                    <a:pt x="2235" y="652"/>
                  </a:lnTo>
                  <a:close/>
                  <a:moveTo>
                    <a:pt x="2235" y="591"/>
                  </a:moveTo>
                  <a:lnTo>
                    <a:pt x="2235" y="556"/>
                  </a:lnTo>
                  <a:lnTo>
                    <a:pt x="2244" y="556"/>
                  </a:lnTo>
                  <a:lnTo>
                    <a:pt x="2244" y="591"/>
                  </a:lnTo>
                  <a:lnTo>
                    <a:pt x="2235" y="591"/>
                  </a:lnTo>
                  <a:close/>
                  <a:moveTo>
                    <a:pt x="2235" y="530"/>
                  </a:moveTo>
                  <a:lnTo>
                    <a:pt x="2235" y="496"/>
                  </a:lnTo>
                  <a:lnTo>
                    <a:pt x="2244" y="496"/>
                  </a:lnTo>
                  <a:lnTo>
                    <a:pt x="2244" y="530"/>
                  </a:lnTo>
                  <a:lnTo>
                    <a:pt x="2235" y="530"/>
                  </a:lnTo>
                  <a:close/>
                  <a:moveTo>
                    <a:pt x="2235" y="470"/>
                  </a:moveTo>
                  <a:lnTo>
                    <a:pt x="2235" y="435"/>
                  </a:lnTo>
                  <a:lnTo>
                    <a:pt x="2244" y="435"/>
                  </a:lnTo>
                  <a:lnTo>
                    <a:pt x="2244" y="470"/>
                  </a:lnTo>
                  <a:lnTo>
                    <a:pt x="2235" y="470"/>
                  </a:lnTo>
                  <a:close/>
                  <a:moveTo>
                    <a:pt x="2235" y="409"/>
                  </a:moveTo>
                  <a:lnTo>
                    <a:pt x="2235" y="374"/>
                  </a:lnTo>
                  <a:lnTo>
                    <a:pt x="2244" y="374"/>
                  </a:lnTo>
                  <a:lnTo>
                    <a:pt x="2244" y="409"/>
                  </a:lnTo>
                  <a:lnTo>
                    <a:pt x="2235" y="409"/>
                  </a:lnTo>
                  <a:close/>
                  <a:moveTo>
                    <a:pt x="2235" y="348"/>
                  </a:moveTo>
                  <a:lnTo>
                    <a:pt x="2235" y="313"/>
                  </a:lnTo>
                  <a:lnTo>
                    <a:pt x="2244" y="313"/>
                  </a:lnTo>
                  <a:lnTo>
                    <a:pt x="2244" y="348"/>
                  </a:lnTo>
                  <a:lnTo>
                    <a:pt x="2235" y="348"/>
                  </a:lnTo>
                  <a:close/>
                  <a:moveTo>
                    <a:pt x="2235" y="287"/>
                  </a:moveTo>
                  <a:lnTo>
                    <a:pt x="2235" y="252"/>
                  </a:lnTo>
                  <a:lnTo>
                    <a:pt x="2244" y="252"/>
                  </a:lnTo>
                  <a:lnTo>
                    <a:pt x="2244" y="287"/>
                  </a:lnTo>
                  <a:lnTo>
                    <a:pt x="2235" y="287"/>
                  </a:lnTo>
                  <a:close/>
                  <a:moveTo>
                    <a:pt x="2235" y="226"/>
                  </a:moveTo>
                  <a:lnTo>
                    <a:pt x="2235" y="191"/>
                  </a:lnTo>
                  <a:lnTo>
                    <a:pt x="2244" y="191"/>
                  </a:lnTo>
                  <a:lnTo>
                    <a:pt x="2244" y="226"/>
                  </a:lnTo>
                  <a:lnTo>
                    <a:pt x="2235" y="226"/>
                  </a:lnTo>
                  <a:close/>
                  <a:moveTo>
                    <a:pt x="2235" y="165"/>
                  </a:moveTo>
                  <a:lnTo>
                    <a:pt x="2235" y="131"/>
                  </a:lnTo>
                  <a:lnTo>
                    <a:pt x="2244" y="131"/>
                  </a:lnTo>
                  <a:lnTo>
                    <a:pt x="2244" y="165"/>
                  </a:lnTo>
                  <a:lnTo>
                    <a:pt x="2235" y="165"/>
                  </a:lnTo>
                  <a:close/>
                  <a:moveTo>
                    <a:pt x="2235" y="104"/>
                  </a:moveTo>
                  <a:lnTo>
                    <a:pt x="2235" y="70"/>
                  </a:lnTo>
                  <a:lnTo>
                    <a:pt x="2244" y="70"/>
                  </a:lnTo>
                  <a:lnTo>
                    <a:pt x="2244" y="104"/>
                  </a:lnTo>
                  <a:lnTo>
                    <a:pt x="2235" y="104"/>
                  </a:lnTo>
                  <a:close/>
                  <a:moveTo>
                    <a:pt x="2235" y="44"/>
                  </a:moveTo>
                  <a:lnTo>
                    <a:pt x="2235" y="9"/>
                  </a:lnTo>
                  <a:lnTo>
                    <a:pt x="2244" y="9"/>
                  </a:lnTo>
                  <a:lnTo>
                    <a:pt x="2244" y="44"/>
                  </a:lnTo>
                  <a:lnTo>
                    <a:pt x="2235" y="4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1055"/>
          <p:cNvGrpSpPr>
            <a:grpSpLocks/>
          </p:cNvGrpSpPr>
          <p:nvPr/>
        </p:nvGrpSpPr>
        <p:grpSpPr bwMode="auto">
          <a:xfrm>
            <a:off x="5056188" y="3643313"/>
            <a:ext cx="644525" cy="688975"/>
            <a:chOff x="1957" y="2194"/>
            <a:chExt cx="406" cy="434"/>
          </a:xfrm>
          <a:solidFill>
            <a:srgbClr val="FFC000"/>
          </a:solidFill>
        </p:grpSpPr>
        <p:sp>
          <p:nvSpPr>
            <p:cNvPr id="69664" name="Freeform 1056"/>
            <p:cNvSpPr>
              <a:spLocks/>
            </p:cNvSpPr>
            <p:nvPr/>
          </p:nvSpPr>
          <p:spPr bwMode="auto">
            <a:xfrm>
              <a:off x="1957" y="2194"/>
              <a:ext cx="406" cy="434"/>
            </a:xfrm>
            <a:custGeom>
              <a:avLst/>
              <a:gdLst/>
              <a:ahLst/>
              <a:cxnLst>
                <a:cxn ang="0">
                  <a:pos x="2334" y="0"/>
                </a:cxn>
                <a:cxn ang="0">
                  <a:pos x="0" y="623"/>
                </a:cxn>
                <a:cxn ang="0">
                  <a:pos x="0" y="4363"/>
                </a:cxn>
                <a:cxn ang="0">
                  <a:pos x="2334" y="4986"/>
                </a:cxn>
                <a:cxn ang="0">
                  <a:pos x="4667" y="4363"/>
                </a:cxn>
                <a:cxn ang="0">
                  <a:pos x="4667" y="623"/>
                </a:cxn>
                <a:cxn ang="0">
                  <a:pos x="2334" y="0"/>
                </a:cxn>
              </a:cxnLst>
              <a:rect l="0" t="0" r="r" b="b"/>
              <a:pathLst>
                <a:path w="4667" h="4986">
                  <a:moveTo>
                    <a:pt x="2334" y="0"/>
                  </a:moveTo>
                  <a:cubicBezTo>
                    <a:pt x="1045" y="0"/>
                    <a:pt x="0" y="279"/>
                    <a:pt x="0" y="623"/>
                  </a:cubicBezTo>
                  <a:lnTo>
                    <a:pt x="0" y="4363"/>
                  </a:lnTo>
                  <a:cubicBezTo>
                    <a:pt x="0" y="4707"/>
                    <a:pt x="1045" y="4986"/>
                    <a:pt x="2334" y="4986"/>
                  </a:cubicBezTo>
                  <a:cubicBezTo>
                    <a:pt x="3623" y="4986"/>
                    <a:pt x="4667" y="4707"/>
                    <a:pt x="4667" y="4363"/>
                  </a:cubicBezTo>
                  <a:lnTo>
                    <a:pt x="4667" y="623"/>
                  </a:lnTo>
                  <a:cubicBezTo>
                    <a:pt x="4667" y="279"/>
                    <a:pt x="3623" y="0"/>
                    <a:pt x="2334" y="0"/>
                  </a:cubicBezTo>
                  <a:close/>
                </a:path>
              </a:pathLst>
            </a:custGeom>
            <a:grpFill/>
            <a:ln w="38100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5" name="Oval 1057"/>
            <p:cNvSpPr>
              <a:spLocks noChangeArrowheads="1"/>
            </p:cNvSpPr>
            <p:nvPr/>
          </p:nvSpPr>
          <p:spPr bwMode="auto">
            <a:xfrm>
              <a:off x="1957" y="2194"/>
              <a:ext cx="406" cy="109"/>
            </a:xfrm>
            <a:prstGeom prst="ellipse">
              <a:avLst/>
            </a:prstGeom>
            <a:grp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6" name="Freeform 1058"/>
            <p:cNvSpPr>
              <a:spLocks/>
            </p:cNvSpPr>
            <p:nvPr/>
          </p:nvSpPr>
          <p:spPr bwMode="auto">
            <a:xfrm>
              <a:off x="1957" y="2194"/>
              <a:ext cx="406" cy="434"/>
            </a:xfrm>
            <a:custGeom>
              <a:avLst/>
              <a:gdLst/>
              <a:ahLst/>
              <a:cxnLst>
                <a:cxn ang="0">
                  <a:pos x="2334" y="0"/>
                </a:cxn>
                <a:cxn ang="0">
                  <a:pos x="0" y="623"/>
                </a:cxn>
                <a:cxn ang="0">
                  <a:pos x="0" y="4363"/>
                </a:cxn>
                <a:cxn ang="0">
                  <a:pos x="2334" y="4986"/>
                </a:cxn>
                <a:cxn ang="0">
                  <a:pos x="4667" y="4363"/>
                </a:cxn>
                <a:cxn ang="0">
                  <a:pos x="4667" y="623"/>
                </a:cxn>
                <a:cxn ang="0">
                  <a:pos x="2334" y="0"/>
                </a:cxn>
              </a:cxnLst>
              <a:rect l="0" t="0" r="r" b="b"/>
              <a:pathLst>
                <a:path w="4667" h="4986">
                  <a:moveTo>
                    <a:pt x="2334" y="0"/>
                  </a:moveTo>
                  <a:cubicBezTo>
                    <a:pt x="1045" y="0"/>
                    <a:pt x="0" y="279"/>
                    <a:pt x="0" y="623"/>
                  </a:cubicBezTo>
                  <a:lnTo>
                    <a:pt x="0" y="4363"/>
                  </a:lnTo>
                  <a:cubicBezTo>
                    <a:pt x="0" y="4707"/>
                    <a:pt x="1045" y="4986"/>
                    <a:pt x="2334" y="4986"/>
                  </a:cubicBezTo>
                  <a:cubicBezTo>
                    <a:pt x="3623" y="4986"/>
                    <a:pt x="4667" y="4707"/>
                    <a:pt x="4667" y="4363"/>
                  </a:cubicBezTo>
                  <a:lnTo>
                    <a:pt x="4667" y="623"/>
                  </a:lnTo>
                  <a:cubicBezTo>
                    <a:pt x="4667" y="279"/>
                    <a:pt x="3623" y="0"/>
                    <a:pt x="2334" y="0"/>
                  </a:cubicBezTo>
                  <a:close/>
                </a:path>
              </a:pathLst>
            </a:custGeom>
            <a:grp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67" name="Freeform 1059"/>
            <p:cNvSpPr>
              <a:spLocks/>
            </p:cNvSpPr>
            <p:nvPr/>
          </p:nvSpPr>
          <p:spPr bwMode="auto">
            <a:xfrm>
              <a:off x="1957" y="2248"/>
              <a:ext cx="406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3" y="55"/>
                </a:cxn>
                <a:cxn ang="0">
                  <a:pos x="406" y="0"/>
                </a:cxn>
              </a:cxnLst>
              <a:rect l="0" t="0" r="r" b="b"/>
              <a:pathLst>
                <a:path w="406" h="55">
                  <a:moveTo>
                    <a:pt x="0" y="0"/>
                  </a:moveTo>
                  <a:cubicBezTo>
                    <a:pt x="0" y="30"/>
                    <a:pt x="91" y="55"/>
                    <a:pt x="203" y="55"/>
                  </a:cubicBezTo>
                  <a:cubicBezTo>
                    <a:pt x="315" y="55"/>
                    <a:pt x="406" y="30"/>
                    <a:pt x="406" y="0"/>
                  </a:cubicBezTo>
                </a:path>
              </a:pathLst>
            </a:custGeom>
            <a:grp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1060"/>
          <p:cNvGrpSpPr>
            <a:grpSpLocks/>
          </p:cNvGrpSpPr>
          <p:nvPr/>
        </p:nvGrpSpPr>
        <p:grpSpPr bwMode="auto">
          <a:xfrm>
            <a:off x="7359650" y="3455988"/>
            <a:ext cx="646113" cy="688975"/>
            <a:chOff x="3408" y="2076"/>
            <a:chExt cx="407" cy="434"/>
          </a:xfrm>
          <a:solidFill>
            <a:srgbClr val="FFFF00"/>
          </a:solidFill>
        </p:grpSpPr>
        <p:sp>
          <p:nvSpPr>
            <p:cNvPr id="69669" name="Freeform 1061"/>
            <p:cNvSpPr>
              <a:spLocks/>
            </p:cNvSpPr>
            <p:nvPr/>
          </p:nvSpPr>
          <p:spPr bwMode="auto">
            <a:xfrm>
              <a:off x="3408" y="2076"/>
              <a:ext cx="407" cy="434"/>
            </a:xfrm>
            <a:custGeom>
              <a:avLst/>
              <a:gdLst/>
              <a:ahLst/>
              <a:cxnLst>
                <a:cxn ang="0">
                  <a:pos x="2333" y="0"/>
                </a:cxn>
                <a:cxn ang="0">
                  <a:pos x="0" y="623"/>
                </a:cxn>
                <a:cxn ang="0">
                  <a:pos x="0" y="4363"/>
                </a:cxn>
                <a:cxn ang="0">
                  <a:pos x="2333" y="4986"/>
                </a:cxn>
                <a:cxn ang="0">
                  <a:pos x="4667" y="4363"/>
                </a:cxn>
                <a:cxn ang="0">
                  <a:pos x="4667" y="623"/>
                </a:cxn>
                <a:cxn ang="0">
                  <a:pos x="2333" y="0"/>
                </a:cxn>
              </a:cxnLst>
              <a:rect l="0" t="0" r="r" b="b"/>
              <a:pathLst>
                <a:path w="4667" h="4986">
                  <a:moveTo>
                    <a:pt x="2333" y="0"/>
                  </a:moveTo>
                  <a:cubicBezTo>
                    <a:pt x="1045" y="0"/>
                    <a:pt x="0" y="279"/>
                    <a:pt x="0" y="623"/>
                  </a:cubicBezTo>
                  <a:lnTo>
                    <a:pt x="0" y="4363"/>
                  </a:lnTo>
                  <a:cubicBezTo>
                    <a:pt x="0" y="4707"/>
                    <a:pt x="1045" y="4986"/>
                    <a:pt x="2333" y="4986"/>
                  </a:cubicBezTo>
                  <a:cubicBezTo>
                    <a:pt x="3622" y="4986"/>
                    <a:pt x="4667" y="4707"/>
                    <a:pt x="4667" y="4363"/>
                  </a:cubicBezTo>
                  <a:lnTo>
                    <a:pt x="4667" y="623"/>
                  </a:lnTo>
                  <a:cubicBezTo>
                    <a:pt x="4667" y="279"/>
                    <a:pt x="3622" y="0"/>
                    <a:pt x="2333" y="0"/>
                  </a:cubicBezTo>
                  <a:close/>
                </a:path>
              </a:pathLst>
            </a:custGeom>
            <a:grpFill/>
            <a:ln w="38100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70" name="Oval 1062"/>
            <p:cNvSpPr>
              <a:spLocks noChangeArrowheads="1"/>
            </p:cNvSpPr>
            <p:nvPr/>
          </p:nvSpPr>
          <p:spPr bwMode="auto">
            <a:xfrm>
              <a:off x="3408" y="2076"/>
              <a:ext cx="407" cy="108"/>
            </a:xfrm>
            <a:prstGeom prst="ellipse">
              <a:avLst/>
            </a:prstGeom>
            <a:grp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71" name="Freeform 1063"/>
            <p:cNvSpPr>
              <a:spLocks/>
            </p:cNvSpPr>
            <p:nvPr/>
          </p:nvSpPr>
          <p:spPr bwMode="auto">
            <a:xfrm>
              <a:off x="3408" y="2076"/>
              <a:ext cx="407" cy="434"/>
            </a:xfrm>
            <a:custGeom>
              <a:avLst/>
              <a:gdLst/>
              <a:ahLst/>
              <a:cxnLst>
                <a:cxn ang="0">
                  <a:pos x="2333" y="0"/>
                </a:cxn>
                <a:cxn ang="0">
                  <a:pos x="0" y="623"/>
                </a:cxn>
                <a:cxn ang="0">
                  <a:pos x="0" y="4363"/>
                </a:cxn>
                <a:cxn ang="0">
                  <a:pos x="2333" y="4986"/>
                </a:cxn>
                <a:cxn ang="0">
                  <a:pos x="4667" y="4363"/>
                </a:cxn>
                <a:cxn ang="0">
                  <a:pos x="4667" y="623"/>
                </a:cxn>
                <a:cxn ang="0">
                  <a:pos x="2333" y="0"/>
                </a:cxn>
              </a:cxnLst>
              <a:rect l="0" t="0" r="r" b="b"/>
              <a:pathLst>
                <a:path w="4667" h="4986">
                  <a:moveTo>
                    <a:pt x="2333" y="0"/>
                  </a:moveTo>
                  <a:cubicBezTo>
                    <a:pt x="1045" y="0"/>
                    <a:pt x="0" y="279"/>
                    <a:pt x="0" y="623"/>
                  </a:cubicBezTo>
                  <a:lnTo>
                    <a:pt x="0" y="4363"/>
                  </a:lnTo>
                  <a:cubicBezTo>
                    <a:pt x="0" y="4707"/>
                    <a:pt x="1045" y="4986"/>
                    <a:pt x="2333" y="4986"/>
                  </a:cubicBezTo>
                  <a:cubicBezTo>
                    <a:pt x="3622" y="4986"/>
                    <a:pt x="4667" y="4707"/>
                    <a:pt x="4667" y="4363"/>
                  </a:cubicBezTo>
                  <a:lnTo>
                    <a:pt x="4667" y="623"/>
                  </a:lnTo>
                  <a:cubicBezTo>
                    <a:pt x="4667" y="279"/>
                    <a:pt x="3622" y="0"/>
                    <a:pt x="2333" y="0"/>
                  </a:cubicBezTo>
                  <a:close/>
                </a:path>
              </a:pathLst>
            </a:custGeom>
            <a:grp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72" name="Freeform 1064"/>
            <p:cNvSpPr>
              <a:spLocks/>
            </p:cNvSpPr>
            <p:nvPr/>
          </p:nvSpPr>
          <p:spPr bwMode="auto">
            <a:xfrm>
              <a:off x="3408" y="2130"/>
              <a:ext cx="40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3" y="54"/>
                </a:cxn>
                <a:cxn ang="0">
                  <a:pos x="407" y="0"/>
                </a:cxn>
              </a:cxnLst>
              <a:rect l="0" t="0" r="r" b="b"/>
              <a:pathLst>
                <a:path w="407" h="54">
                  <a:moveTo>
                    <a:pt x="0" y="0"/>
                  </a:moveTo>
                  <a:cubicBezTo>
                    <a:pt x="0" y="30"/>
                    <a:pt x="91" y="54"/>
                    <a:pt x="203" y="54"/>
                  </a:cubicBezTo>
                  <a:cubicBezTo>
                    <a:pt x="316" y="54"/>
                    <a:pt x="407" y="30"/>
                    <a:pt x="407" y="0"/>
                  </a:cubicBezTo>
                </a:path>
              </a:pathLst>
            </a:custGeom>
            <a:grpFill/>
            <a:ln w="38100" cap="rnd">
              <a:solidFill>
                <a:srgbClr val="00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Group 1085"/>
          <p:cNvGrpSpPr>
            <a:grpSpLocks/>
          </p:cNvGrpSpPr>
          <p:nvPr/>
        </p:nvGrpSpPr>
        <p:grpSpPr bwMode="auto">
          <a:xfrm>
            <a:off x="6065838" y="4740275"/>
            <a:ext cx="414337" cy="501650"/>
            <a:chOff x="2593" y="2885"/>
            <a:chExt cx="261" cy="316"/>
          </a:xfrm>
        </p:grpSpPr>
        <p:sp>
          <p:nvSpPr>
            <p:cNvPr id="69694" name="Freeform 1086"/>
            <p:cNvSpPr>
              <a:spLocks/>
            </p:cNvSpPr>
            <p:nvPr/>
          </p:nvSpPr>
          <p:spPr bwMode="auto">
            <a:xfrm>
              <a:off x="2593" y="2885"/>
              <a:ext cx="261" cy="316"/>
            </a:xfrm>
            <a:custGeom>
              <a:avLst/>
              <a:gdLst/>
              <a:ahLst/>
              <a:cxnLst>
                <a:cxn ang="0">
                  <a:pos x="0" y="3436"/>
                </a:cxn>
                <a:cxn ang="0">
                  <a:pos x="333" y="3558"/>
                </a:cxn>
                <a:cxn ang="0">
                  <a:pos x="612" y="3626"/>
                </a:cxn>
                <a:cxn ang="0">
                  <a:pos x="981" y="3580"/>
                </a:cxn>
                <a:cxn ang="0">
                  <a:pos x="1175" y="3512"/>
                </a:cxn>
                <a:cxn ang="0">
                  <a:pos x="1359" y="3421"/>
                </a:cxn>
                <a:cxn ang="0">
                  <a:pos x="1539" y="3315"/>
                </a:cxn>
                <a:cxn ang="0">
                  <a:pos x="1737" y="3215"/>
                </a:cxn>
                <a:cxn ang="0">
                  <a:pos x="1980" y="3124"/>
                </a:cxn>
                <a:cxn ang="0">
                  <a:pos x="2250" y="3056"/>
                </a:cxn>
                <a:cxn ang="0">
                  <a:pos x="2583" y="3026"/>
                </a:cxn>
                <a:cxn ang="0">
                  <a:pos x="2583" y="2745"/>
                </a:cxn>
                <a:cxn ang="0">
                  <a:pos x="2666" y="2729"/>
                </a:cxn>
                <a:cxn ang="0">
                  <a:pos x="2778" y="2729"/>
                </a:cxn>
                <a:cxn ang="0">
                  <a:pos x="2778" y="2429"/>
                </a:cxn>
                <a:cxn ang="0">
                  <a:pos x="2879" y="2416"/>
                </a:cxn>
                <a:cxn ang="0">
                  <a:pos x="3000" y="2416"/>
                </a:cxn>
                <a:cxn ang="0">
                  <a:pos x="3000" y="0"/>
                </a:cxn>
                <a:cxn ang="0">
                  <a:pos x="413" y="0"/>
                </a:cxn>
                <a:cxn ang="0">
                  <a:pos x="413" y="305"/>
                </a:cxn>
                <a:cxn ang="0">
                  <a:pos x="213" y="305"/>
                </a:cxn>
                <a:cxn ang="0">
                  <a:pos x="213" y="617"/>
                </a:cxn>
                <a:cxn ang="0">
                  <a:pos x="0" y="617"/>
                </a:cxn>
                <a:cxn ang="0">
                  <a:pos x="0" y="3436"/>
                </a:cxn>
              </a:cxnLst>
              <a:rect l="0" t="0" r="r" b="b"/>
              <a:pathLst>
                <a:path w="3000" h="3626">
                  <a:moveTo>
                    <a:pt x="0" y="3436"/>
                  </a:moveTo>
                  <a:cubicBezTo>
                    <a:pt x="113" y="3489"/>
                    <a:pt x="225" y="3512"/>
                    <a:pt x="333" y="3558"/>
                  </a:cubicBezTo>
                  <a:cubicBezTo>
                    <a:pt x="428" y="3580"/>
                    <a:pt x="527" y="3596"/>
                    <a:pt x="612" y="3626"/>
                  </a:cubicBezTo>
                  <a:cubicBezTo>
                    <a:pt x="837" y="3626"/>
                    <a:pt x="918" y="3596"/>
                    <a:pt x="981" y="3580"/>
                  </a:cubicBezTo>
                  <a:cubicBezTo>
                    <a:pt x="1053" y="3573"/>
                    <a:pt x="1112" y="3527"/>
                    <a:pt x="1175" y="3512"/>
                  </a:cubicBezTo>
                  <a:cubicBezTo>
                    <a:pt x="1233" y="3489"/>
                    <a:pt x="1287" y="3444"/>
                    <a:pt x="1359" y="3421"/>
                  </a:cubicBezTo>
                  <a:cubicBezTo>
                    <a:pt x="1418" y="3383"/>
                    <a:pt x="1481" y="3352"/>
                    <a:pt x="1539" y="3315"/>
                  </a:cubicBezTo>
                  <a:cubicBezTo>
                    <a:pt x="1611" y="3284"/>
                    <a:pt x="1674" y="3246"/>
                    <a:pt x="1737" y="3215"/>
                  </a:cubicBezTo>
                  <a:cubicBezTo>
                    <a:pt x="1818" y="3193"/>
                    <a:pt x="1890" y="3147"/>
                    <a:pt x="1980" y="3124"/>
                  </a:cubicBezTo>
                  <a:cubicBezTo>
                    <a:pt x="2066" y="3094"/>
                    <a:pt x="2156" y="3071"/>
                    <a:pt x="2250" y="3056"/>
                  </a:cubicBezTo>
                  <a:cubicBezTo>
                    <a:pt x="2358" y="3056"/>
                    <a:pt x="2471" y="3026"/>
                    <a:pt x="2583" y="3026"/>
                  </a:cubicBezTo>
                  <a:lnTo>
                    <a:pt x="2583" y="2745"/>
                  </a:lnTo>
                  <a:lnTo>
                    <a:pt x="2666" y="2729"/>
                  </a:lnTo>
                  <a:lnTo>
                    <a:pt x="2778" y="2729"/>
                  </a:lnTo>
                  <a:lnTo>
                    <a:pt x="2778" y="2429"/>
                  </a:lnTo>
                  <a:lnTo>
                    <a:pt x="2879" y="2416"/>
                  </a:lnTo>
                  <a:lnTo>
                    <a:pt x="3000" y="2416"/>
                  </a:lnTo>
                  <a:lnTo>
                    <a:pt x="3000" y="0"/>
                  </a:lnTo>
                  <a:lnTo>
                    <a:pt x="413" y="0"/>
                  </a:lnTo>
                  <a:lnTo>
                    <a:pt x="413" y="305"/>
                  </a:lnTo>
                  <a:lnTo>
                    <a:pt x="213" y="305"/>
                  </a:lnTo>
                  <a:lnTo>
                    <a:pt x="213" y="617"/>
                  </a:lnTo>
                  <a:lnTo>
                    <a:pt x="0" y="617"/>
                  </a:lnTo>
                  <a:lnTo>
                    <a:pt x="0" y="34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95" name="Freeform 1087"/>
            <p:cNvSpPr>
              <a:spLocks/>
            </p:cNvSpPr>
            <p:nvPr/>
          </p:nvSpPr>
          <p:spPr bwMode="auto">
            <a:xfrm>
              <a:off x="2593" y="2885"/>
              <a:ext cx="261" cy="316"/>
            </a:xfrm>
            <a:custGeom>
              <a:avLst/>
              <a:gdLst/>
              <a:ahLst/>
              <a:cxnLst>
                <a:cxn ang="0">
                  <a:pos x="0" y="3436"/>
                </a:cxn>
                <a:cxn ang="0">
                  <a:pos x="333" y="3558"/>
                </a:cxn>
                <a:cxn ang="0">
                  <a:pos x="612" y="3626"/>
                </a:cxn>
                <a:cxn ang="0">
                  <a:pos x="981" y="3580"/>
                </a:cxn>
                <a:cxn ang="0">
                  <a:pos x="1175" y="3512"/>
                </a:cxn>
                <a:cxn ang="0">
                  <a:pos x="1359" y="3421"/>
                </a:cxn>
                <a:cxn ang="0">
                  <a:pos x="1539" y="3315"/>
                </a:cxn>
                <a:cxn ang="0">
                  <a:pos x="1737" y="3215"/>
                </a:cxn>
                <a:cxn ang="0">
                  <a:pos x="1980" y="3124"/>
                </a:cxn>
                <a:cxn ang="0">
                  <a:pos x="2250" y="3056"/>
                </a:cxn>
                <a:cxn ang="0">
                  <a:pos x="2583" y="3026"/>
                </a:cxn>
                <a:cxn ang="0">
                  <a:pos x="2583" y="2745"/>
                </a:cxn>
                <a:cxn ang="0">
                  <a:pos x="2666" y="2729"/>
                </a:cxn>
                <a:cxn ang="0">
                  <a:pos x="2778" y="2729"/>
                </a:cxn>
                <a:cxn ang="0">
                  <a:pos x="2778" y="2429"/>
                </a:cxn>
                <a:cxn ang="0">
                  <a:pos x="2879" y="2416"/>
                </a:cxn>
                <a:cxn ang="0">
                  <a:pos x="3000" y="2416"/>
                </a:cxn>
                <a:cxn ang="0">
                  <a:pos x="3000" y="0"/>
                </a:cxn>
                <a:cxn ang="0">
                  <a:pos x="413" y="0"/>
                </a:cxn>
                <a:cxn ang="0">
                  <a:pos x="413" y="305"/>
                </a:cxn>
                <a:cxn ang="0">
                  <a:pos x="213" y="305"/>
                </a:cxn>
                <a:cxn ang="0">
                  <a:pos x="213" y="617"/>
                </a:cxn>
                <a:cxn ang="0">
                  <a:pos x="0" y="617"/>
                </a:cxn>
                <a:cxn ang="0">
                  <a:pos x="0" y="3436"/>
                </a:cxn>
              </a:cxnLst>
              <a:rect l="0" t="0" r="r" b="b"/>
              <a:pathLst>
                <a:path w="3000" h="3626">
                  <a:moveTo>
                    <a:pt x="0" y="3436"/>
                  </a:moveTo>
                  <a:cubicBezTo>
                    <a:pt x="113" y="3489"/>
                    <a:pt x="225" y="3512"/>
                    <a:pt x="333" y="3558"/>
                  </a:cubicBezTo>
                  <a:cubicBezTo>
                    <a:pt x="428" y="3580"/>
                    <a:pt x="527" y="3596"/>
                    <a:pt x="612" y="3626"/>
                  </a:cubicBezTo>
                  <a:cubicBezTo>
                    <a:pt x="837" y="3626"/>
                    <a:pt x="918" y="3596"/>
                    <a:pt x="981" y="3580"/>
                  </a:cubicBezTo>
                  <a:cubicBezTo>
                    <a:pt x="1053" y="3573"/>
                    <a:pt x="1112" y="3527"/>
                    <a:pt x="1175" y="3512"/>
                  </a:cubicBezTo>
                  <a:cubicBezTo>
                    <a:pt x="1233" y="3489"/>
                    <a:pt x="1287" y="3444"/>
                    <a:pt x="1359" y="3421"/>
                  </a:cubicBezTo>
                  <a:cubicBezTo>
                    <a:pt x="1418" y="3383"/>
                    <a:pt x="1481" y="3352"/>
                    <a:pt x="1539" y="3315"/>
                  </a:cubicBezTo>
                  <a:cubicBezTo>
                    <a:pt x="1611" y="3284"/>
                    <a:pt x="1674" y="3246"/>
                    <a:pt x="1737" y="3215"/>
                  </a:cubicBezTo>
                  <a:cubicBezTo>
                    <a:pt x="1818" y="3193"/>
                    <a:pt x="1890" y="3147"/>
                    <a:pt x="1980" y="3124"/>
                  </a:cubicBezTo>
                  <a:cubicBezTo>
                    <a:pt x="2066" y="3094"/>
                    <a:pt x="2156" y="3071"/>
                    <a:pt x="2250" y="3056"/>
                  </a:cubicBezTo>
                  <a:cubicBezTo>
                    <a:pt x="2358" y="3056"/>
                    <a:pt x="2471" y="3026"/>
                    <a:pt x="2583" y="3026"/>
                  </a:cubicBezTo>
                  <a:lnTo>
                    <a:pt x="2583" y="2745"/>
                  </a:lnTo>
                  <a:lnTo>
                    <a:pt x="2666" y="2729"/>
                  </a:lnTo>
                  <a:lnTo>
                    <a:pt x="2778" y="2729"/>
                  </a:lnTo>
                  <a:lnTo>
                    <a:pt x="2778" y="2429"/>
                  </a:lnTo>
                  <a:lnTo>
                    <a:pt x="2879" y="2416"/>
                  </a:lnTo>
                  <a:lnTo>
                    <a:pt x="3000" y="2416"/>
                  </a:lnTo>
                  <a:lnTo>
                    <a:pt x="3000" y="0"/>
                  </a:lnTo>
                  <a:lnTo>
                    <a:pt x="413" y="0"/>
                  </a:lnTo>
                  <a:lnTo>
                    <a:pt x="413" y="305"/>
                  </a:lnTo>
                  <a:lnTo>
                    <a:pt x="213" y="305"/>
                  </a:lnTo>
                  <a:lnTo>
                    <a:pt x="213" y="617"/>
                  </a:lnTo>
                  <a:lnTo>
                    <a:pt x="0" y="617"/>
                  </a:lnTo>
                  <a:lnTo>
                    <a:pt x="0" y="343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96" name="Freeform 1088"/>
            <p:cNvSpPr>
              <a:spLocks/>
            </p:cNvSpPr>
            <p:nvPr/>
          </p:nvSpPr>
          <p:spPr bwMode="auto">
            <a:xfrm>
              <a:off x="2612" y="2939"/>
              <a:ext cx="206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6" y="185"/>
                </a:cxn>
              </a:cxnLst>
              <a:rect l="0" t="0" r="r" b="b"/>
              <a:pathLst>
                <a:path w="206" h="185">
                  <a:moveTo>
                    <a:pt x="0" y="0"/>
                  </a:moveTo>
                  <a:lnTo>
                    <a:pt x="206" y="0"/>
                  </a:lnTo>
                  <a:lnTo>
                    <a:pt x="206" y="18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97" name="Freeform 1089"/>
            <p:cNvSpPr>
              <a:spLocks/>
            </p:cNvSpPr>
            <p:nvPr/>
          </p:nvSpPr>
          <p:spPr bwMode="auto">
            <a:xfrm>
              <a:off x="2629" y="2912"/>
              <a:ext cx="206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6" y="185"/>
                </a:cxn>
              </a:cxnLst>
              <a:rect l="0" t="0" r="r" b="b"/>
              <a:pathLst>
                <a:path w="206" h="185">
                  <a:moveTo>
                    <a:pt x="0" y="0"/>
                  </a:moveTo>
                  <a:lnTo>
                    <a:pt x="206" y="0"/>
                  </a:lnTo>
                  <a:lnTo>
                    <a:pt x="206" y="185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Group 1095"/>
          <p:cNvGrpSpPr>
            <a:grpSpLocks/>
          </p:cNvGrpSpPr>
          <p:nvPr/>
        </p:nvGrpSpPr>
        <p:grpSpPr bwMode="auto">
          <a:xfrm>
            <a:off x="8466138" y="2643188"/>
            <a:ext cx="654050" cy="650875"/>
            <a:chOff x="4105" y="1564"/>
            <a:chExt cx="412" cy="410"/>
          </a:xfrm>
        </p:grpSpPr>
        <p:sp>
          <p:nvSpPr>
            <p:cNvPr id="69704" name="Freeform 1096"/>
            <p:cNvSpPr>
              <a:spLocks/>
            </p:cNvSpPr>
            <p:nvPr/>
          </p:nvSpPr>
          <p:spPr bwMode="auto">
            <a:xfrm>
              <a:off x="4105" y="1564"/>
              <a:ext cx="406" cy="394"/>
            </a:xfrm>
            <a:custGeom>
              <a:avLst/>
              <a:gdLst/>
              <a:ahLst/>
              <a:cxnLst>
                <a:cxn ang="0">
                  <a:pos x="210" y="754"/>
                </a:cxn>
                <a:cxn ang="0">
                  <a:pos x="0" y="1064"/>
                </a:cxn>
                <a:cxn ang="0">
                  <a:pos x="116" y="1333"/>
                </a:cxn>
                <a:cxn ang="0">
                  <a:pos x="115" y="1330"/>
                </a:cxn>
                <a:cxn ang="0">
                  <a:pos x="51" y="1542"/>
                </a:cxn>
                <a:cxn ang="0">
                  <a:pos x="287" y="1853"/>
                </a:cxn>
                <a:cxn ang="0">
                  <a:pos x="314" y="1850"/>
                </a:cxn>
                <a:cxn ang="0">
                  <a:pos x="313" y="1853"/>
                </a:cxn>
                <a:cxn ang="0">
                  <a:pos x="675" y="2131"/>
                </a:cxn>
                <a:cxn ang="0">
                  <a:pos x="889" y="2052"/>
                </a:cxn>
                <a:cxn ang="0">
                  <a:pos x="889" y="2052"/>
                </a:cxn>
                <a:cxn ang="0">
                  <a:pos x="1192" y="2267"/>
                </a:cxn>
                <a:cxn ang="0">
                  <a:pos x="1541" y="1923"/>
                </a:cxn>
                <a:cxn ang="0">
                  <a:pos x="1541" y="1926"/>
                </a:cxn>
                <a:cxn ang="0">
                  <a:pos x="1707" y="1989"/>
                </a:cxn>
                <a:cxn ang="0">
                  <a:pos x="2019" y="1579"/>
                </a:cxn>
                <a:cxn ang="0">
                  <a:pos x="2019" y="1578"/>
                </a:cxn>
                <a:cxn ang="0">
                  <a:pos x="2333" y="1099"/>
                </a:cxn>
                <a:cxn ang="0">
                  <a:pos x="2257" y="805"/>
                </a:cxn>
                <a:cxn ang="0">
                  <a:pos x="2256" y="804"/>
                </a:cxn>
                <a:cxn ang="0">
                  <a:pos x="2280" y="654"/>
                </a:cxn>
                <a:cxn ang="0">
                  <a:pos x="2067" y="286"/>
                </a:cxn>
                <a:cxn ang="0">
                  <a:pos x="2068" y="285"/>
                </a:cxn>
                <a:cxn ang="0">
                  <a:pos x="1810" y="0"/>
                </a:cxn>
                <a:cxn ang="0">
                  <a:pos x="1610" y="123"/>
                </a:cxn>
                <a:cxn ang="0">
                  <a:pos x="1610" y="123"/>
                </a:cxn>
                <a:cxn ang="0">
                  <a:pos x="1423" y="0"/>
                </a:cxn>
                <a:cxn ang="0">
                  <a:pos x="1212" y="173"/>
                </a:cxn>
                <a:cxn ang="0">
                  <a:pos x="1213" y="178"/>
                </a:cxn>
                <a:cxn ang="0">
                  <a:pos x="1011" y="69"/>
                </a:cxn>
                <a:cxn ang="0">
                  <a:pos x="756" y="271"/>
                </a:cxn>
                <a:cxn ang="0">
                  <a:pos x="755" y="274"/>
                </a:cxn>
                <a:cxn ang="0">
                  <a:pos x="571" y="207"/>
                </a:cxn>
                <a:cxn ang="0">
                  <a:pos x="206" y="690"/>
                </a:cxn>
                <a:cxn ang="0">
                  <a:pos x="210" y="755"/>
                </a:cxn>
                <a:cxn ang="0">
                  <a:pos x="210" y="754"/>
                </a:cxn>
              </a:cxnLst>
              <a:rect l="0" t="0" r="r" b="b"/>
              <a:pathLst>
                <a:path w="2333" h="2267">
                  <a:moveTo>
                    <a:pt x="210" y="754"/>
                  </a:moveTo>
                  <a:cubicBezTo>
                    <a:pt x="91" y="770"/>
                    <a:pt x="0" y="904"/>
                    <a:pt x="0" y="1064"/>
                  </a:cubicBezTo>
                  <a:cubicBezTo>
                    <a:pt x="0" y="1175"/>
                    <a:pt x="44" y="1277"/>
                    <a:pt x="116" y="1333"/>
                  </a:cubicBezTo>
                  <a:lnTo>
                    <a:pt x="115" y="1330"/>
                  </a:lnTo>
                  <a:cubicBezTo>
                    <a:pt x="74" y="1387"/>
                    <a:pt x="51" y="1463"/>
                    <a:pt x="51" y="1542"/>
                  </a:cubicBezTo>
                  <a:cubicBezTo>
                    <a:pt x="51" y="1714"/>
                    <a:pt x="157" y="1853"/>
                    <a:pt x="287" y="1853"/>
                  </a:cubicBezTo>
                  <a:cubicBezTo>
                    <a:pt x="296" y="1853"/>
                    <a:pt x="305" y="1852"/>
                    <a:pt x="314" y="1850"/>
                  </a:cubicBezTo>
                  <a:lnTo>
                    <a:pt x="313" y="1853"/>
                  </a:lnTo>
                  <a:cubicBezTo>
                    <a:pt x="387" y="2025"/>
                    <a:pt x="525" y="2131"/>
                    <a:pt x="675" y="2131"/>
                  </a:cubicBezTo>
                  <a:cubicBezTo>
                    <a:pt x="750" y="2131"/>
                    <a:pt x="825" y="2103"/>
                    <a:pt x="889" y="2052"/>
                  </a:cubicBezTo>
                  <a:lnTo>
                    <a:pt x="889" y="2052"/>
                  </a:lnTo>
                  <a:cubicBezTo>
                    <a:pt x="956" y="2186"/>
                    <a:pt x="1070" y="2267"/>
                    <a:pt x="1192" y="2267"/>
                  </a:cubicBezTo>
                  <a:cubicBezTo>
                    <a:pt x="1353" y="2267"/>
                    <a:pt x="1494" y="2127"/>
                    <a:pt x="1541" y="1923"/>
                  </a:cubicBezTo>
                  <a:lnTo>
                    <a:pt x="1541" y="1926"/>
                  </a:lnTo>
                  <a:cubicBezTo>
                    <a:pt x="1591" y="1967"/>
                    <a:pt x="1648" y="1989"/>
                    <a:pt x="1707" y="1989"/>
                  </a:cubicBezTo>
                  <a:cubicBezTo>
                    <a:pt x="1878" y="1989"/>
                    <a:pt x="2018" y="1806"/>
                    <a:pt x="2019" y="1579"/>
                  </a:cubicBezTo>
                  <a:lnTo>
                    <a:pt x="2019" y="1578"/>
                  </a:lnTo>
                  <a:cubicBezTo>
                    <a:pt x="2199" y="1544"/>
                    <a:pt x="2333" y="1340"/>
                    <a:pt x="2333" y="1099"/>
                  </a:cubicBezTo>
                  <a:cubicBezTo>
                    <a:pt x="2333" y="993"/>
                    <a:pt x="2306" y="889"/>
                    <a:pt x="2257" y="805"/>
                  </a:cubicBezTo>
                  <a:lnTo>
                    <a:pt x="2256" y="804"/>
                  </a:lnTo>
                  <a:cubicBezTo>
                    <a:pt x="2272" y="757"/>
                    <a:pt x="2280" y="706"/>
                    <a:pt x="2280" y="654"/>
                  </a:cubicBezTo>
                  <a:cubicBezTo>
                    <a:pt x="2280" y="482"/>
                    <a:pt x="2193" y="331"/>
                    <a:pt x="2067" y="286"/>
                  </a:cubicBezTo>
                  <a:lnTo>
                    <a:pt x="2068" y="285"/>
                  </a:lnTo>
                  <a:cubicBezTo>
                    <a:pt x="2046" y="120"/>
                    <a:pt x="1937" y="0"/>
                    <a:pt x="1810" y="0"/>
                  </a:cubicBezTo>
                  <a:cubicBezTo>
                    <a:pt x="1733" y="0"/>
                    <a:pt x="1660" y="45"/>
                    <a:pt x="1610" y="123"/>
                  </a:cubicBezTo>
                  <a:lnTo>
                    <a:pt x="1610" y="123"/>
                  </a:lnTo>
                  <a:cubicBezTo>
                    <a:pt x="1566" y="46"/>
                    <a:pt x="1496" y="0"/>
                    <a:pt x="1423" y="0"/>
                  </a:cubicBezTo>
                  <a:cubicBezTo>
                    <a:pt x="1334" y="0"/>
                    <a:pt x="1252" y="67"/>
                    <a:pt x="1212" y="173"/>
                  </a:cubicBezTo>
                  <a:lnTo>
                    <a:pt x="1213" y="178"/>
                  </a:lnTo>
                  <a:cubicBezTo>
                    <a:pt x="1159" y="108"/>
                    <a:pt x="1086" y="69"/>
                    <a:pt x="1011" y="69"/>
                  </a:cubicBezTo>
                  <a:cubicBezTo>
                    <a:pt x="904" y="69"/>
                    <a:pt x="806" y="146"/>
                    <a:pt x="756" y="271"/>
                  </a:cubicBezTo>
                  <a:lnTo>
                    <a:pt x="755" y="274"/>
                  </a:lnTo>
                  <a:cubicBezTo>
                    <a:pt x="699" y="230"/>
                    <a:pt x="636" y="207"/>
                    <a:pt x="571" y="207"/>
                  </a:cubicBezTo>
                  <a:cubicBezTo>
                    <a:pt x="370" y="207"/>
                    <a:pt x="206" y="423"/>
                    <a:pt x="206" y="690"/>
                  </a:cubicBezTo>
                  <a:cubicBezTo>
                    <a:pt x="206" y="711"/>
                    <a:pt x="207" y="733"/>
                    <a:pt x="210" y="755"/>
                  </a:cubicBezTo>
                  <a:lnTo>
                    <a:pt x="210" y="7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5" name="Freeform 1097"/>
            <p:cNvSpPr>
              <a:spLocks/>
            </p:cNvSpPr>
            <p:nvPr/>
          </p:nvSpPr>
          <p:spPr bwMode="auto">
            <a:xfrm>
              <a:off x="4105" y="1564"/>
              <a:ext cx="406" cy="394"/>
            </a:xfrm>
            <a:custGeom>
              <a:avLst/>
              <a:gdLst/>
              <a:ahLst/>
              <a:cxnLst>
                <a:cxn ang="0">
                  <a:pos x="210" y="754"/>
                </a:cxn>
                <a:cxn ang="0">
                  <a:pos x="0" y="1064"/>
                </a:cxn>
                <a:cxn ang="0">
                  <a:pos x="116" y="1333"/>
                </a:cxn>
                <a:cxn ang="0">
                  <a:pos x="115" y="1330"/>
                </a:cxn>
                <a:cxn ang="0">
                  <a:pos x="51" y="1542"/>
                </a:cxn>
                <a:cxn ang="0">
                  <a:pos x="287" y="1853"/>
                </a:cxn>
                <a:cxn ang="0">
                  <a:pos x="314" y="1850"/>
                </a:cxn>
                <a:cxn ang="0">
                  <a:pos x="313" y="1853"/>
                </a:cxn>
                <a:cxn ang="0">
                  <a:pos x="675" y="2131"/>
                </a:cxn>
                <a:cxn ang="0">
                  <a:pos x="889" y="2052"/>
                </a:cxn>
                <a:cxn ang="0">
                  <a:pos x="889" y="2052"/>
                </a:cxn>
                <a:cxn ang="0">
                  <a:pos x="1192" y="2267"/>
                </a:cxn>
                <a:cxn ang="0">
                  <a:pos x="1541" y="1923"/>
                </a:cxn>
                <a:cxn ang="0">
                  <a:pos x="1541" y="1926"/>
                </a:cxn>
                <a:cxn ang="0">
                  <a:pos x="1707" y="1989"/>
                </a:cxn>
                <a:cxn ang="0">
                  <a:pos x="2019" y="1579"/>
                </a:cxn>
                <a:cxn ang="0">
                  <a:pos x="2019" y="1578"/>
                </a:cxn>
                <a:cxn ang="0">
                  <a:pos x="2333" y="1099"/>
                </a:cxn>
                <a:cxn ang="0">
                  <a:pos x="2257" y="805"/>
                </a:cxn>
                <a:cxn ang="0">
                  <a:pos x="2256" y="804"/>
                </a:cxn>
                <a:cxn ang="0">
                  <a:pos x="2280" y="654"/>
                </a:cxn>
                <a:cxn ang="0">
                  <a:pos x="2067" y="286"/>
                </a:cxn>
                <a:cxn ang="0">
                  <a:pos x="2068" y="285"/>
                </a:cxn>
                <a:cxn ang="0">
                  <a:pos x="1810" y="0"/>
                </a:cxn>
                <a:cxn ang="0">
                  <a:pos x="1610" y="123"/>
                </a:cxn>
                <a:cxn ang="0">
                  <a:pos x="1610" y="123"/>
                </a:cxn>
                <a:cxn ang="0">
                  <a:pos x="1423" y="0"/>
                </a:cxn>
                <a:cxn ang="0">
                  <a:pos x="1212" y="173"/>
                </a:cxn>
                <a:cxn ang="0">
                  <a:pos x="1213" y="178"/>
                </a:cxn>
                <a:cxn ang="0">
                  <a:pos x="1011" y="69"/>
                </a:cxn>
                <a:cxn ang="0">
                  <a:pos x="756" y="271"/>
                </a:cxn>
                <a:cxn ang="0">
                  <a:pos x="755" y="274"/>
                </a:cxn>
                <a:cxn ang="0">
                  <a:pos x="571" y="207"/>
                </a:cxn>
                <a:cxn ang="0">
                  <a:pos x="206" y="690"/>
                </a:cxn>
                <a:cxn ang="0">
                  <a:pos x="210" y="755"/>
                </a:cxn>
                <a:cxn ang="0">
                  <a:pos x="210" y="754"/>
                </a:cxn>
              </a:cxnLst>
              <a:rect l="0" t="0" r="r" b="b"/>
              <a:pathLst>
                <a:path w="2333" h="2267">
                  <a:moveTo>
                    <a:pt x="210" y="754"/>
                  </a:moveTo>
                  <a:cubicBezTo>
                    <a:pt x="91" y="770"/>
                    <a:pt x="0" y="904"/>
                    <a:pt x="0" y="1064"/>
                  </a:cubicBezTo>
                  <a:cubicBezTo>
                    <a:pt x="0" y="1175"/>
                    <a:pt x="44" y="1277"/>
                    <a:pt x="116" y="1333"/>
                  </a:cubicBezTo>
                  <a:lnTo>
                    <a:pt x="115" y="1330"/>
                  </a:lnTo>
                  <a:cubicBezTo>
                    <a:pt x="74" y="1387"/>
                    <a:pt x="51" y="1463"/>
                    <a:pt x="51" y="1542"/>
                  </a:cubicBezTo>
                  <a:cubicBezTo>
                    <a:pt x="51" y="1714"/>
                    <a:pt x="157" y="1853"/>
                    <a:pt x="287" y="1853"/>
                  </a:cubicBezTo>
                  <a:cubicBezTo>
                    <a:pt x="296" y="1853"/>
                    <a:pt x="305" y="1852"/>
                    <a:pt x="314" y="1850"/>
                  </a:cubicBezTo>
                  <a:lnTo>
                    <a:pt x="313" y="1853"/>
                  </a:lnTo>
                  <a:cubicBezTo>
                    <a:pt x="387" y="2025"/>
                    <a:pt x="525" y="2131"/>
                    <a:pt x="675" y="2131"/>
                  </a:cubicBezTo>
                  <a:cubicBezTo>
                    <a:pt x="750" y="2131"/>
                    <a:pt x="825" y="2103"/>
                    <a:pt x="889" y="2052"/>
                  </a:cubicBezTo>
                  <a:lnTo>
                    <a:pt x="889" y="2052"/>
                  </a:lnTo>
                  <a:cubicBezTo>
                    <a:pt x="956" y="2186"/>
                    <a:pt x="1070" y="2267"/>
                    <a:pt x="1192" y="2267"/>
                  </a:cubicBezTo>
                  <a:cubicBezTo>
                    <a:pt x="1353" y="2267"/>
                    <a:pt x="1494" y="2127"/>
                    <a:pt x="1541" y="1923"/>
                  </a:cubicBezTo>
                  <a:lnTo>
                    <a:pt x="1541" y="1926"/>
                  </a:lnTo>
                  <a:cubicBezTo>
                    <a:pt x="1591" y="1967"/>
                    <a:pt x="1648" y="1989"/>
                    <a:pt x="1707" y="1989"/>
                  </a:cubicBezTo>
                  <a:cubicBezTo>
                    <a:pt x="1878" y="1989"/>
                    <a:pt x="2018" y="1806"/>
                    <a:pt x="2019" y="1579"/>
                  </a:cubicBezTo>
                  <a:lnTo>
                    <a:pt x="2019" y="1578"/>
                  </a:lnTo>
                  <a:cubicBezTo>
                    <a:pt x="2199" y="1544"/>
                    <a:pt x="2333" y="1340"/>
                    <a:pt x="2333" y="1099"/>
                  </a:cubicBezTo>
                  <a:cubicBezTo>
                    <a:pt x="2333" y="993"/>
                    <a:pt x="2306" y="889"/>
                    <a:pt x="2257" y="805"/>
                  </a:cubicBezTo>
                  <a:lnTo>
                    <a:pt x="2256" y="804"/>
                  </a:lnTo>
                  <a:cubicBezTo>
                    <a:pt x="2272" y="757"/>
                    <a:pt x="2280" y="706"/>
                    <a:pt x="2280" y="654"/>
                  </a:cubicBezTo>
                  <a:cubicBezTo>
                    <a:pt x="2280" y="482"/>
                    <a:pt x="2193" y="331"/>
                    <a:pt x="2067" y="286"/>
                  </a:cubicBezTo>
                  <a:lnTo>
                    <a:pt x="2068" y="285"/>
                  </a:lnTo>
                  <a:cubicBezTo>
                    <a:pt x="2046" y="120"/>
                    <a:pt x="1937" y="0"/>
                    <a:pt x="1810" y="0"/>
                  </a:cubicBezTo>
                  <a:cubicBezTo>
                    <a:pt x="1733" y="0"/>
                    <a:pt x="1660" y="45"/>
                    <a:pt x="1610" y="123"/>
                  </a:cubicBezTo>
                  <a:lnTo>
                    <a:pt x="1610" y="123"/>
                  </a:lnTo>
                  <a:cubicBezTo>
                    <a:pt x="1566" y="46"/>
                    <a:pt x="1496" y="0"/>
                    <a:pt x="1423" y="0"/>
                  </a:cubicBezTo>
                  <a:cubicBezTo>
                    <a:pt x="1334" y="0"/>
                    <a:pt x="1252" y="67"/>
                    <a:pt x="1212" y="173"/>
                  </a:cubicBezTo>
                  <a:lnTo>
                    <a:pt x="1213" y="178"/>
                  </a:lnTo>
                  <a:cubicBezTo>
                    <a:pt x="1159" y="108"/>
                    <a:pt x="1086" y="69"/>
                    <a:pt x="1011" y="69"/>
                  </a:cubicBezTo>
                  <a:cubicBezTo>
                    <a:pt x="904" y="69"/>
                    <a:pt x="806" y="146"/>
                    <a:pt x="756" y="271"/>
                  </a:cubicBezTo>
                  <a:lnTo>
                    <a:pt x="755" y="274"/>
                  </a:lnTo>
                  <a:cubicBezTo>
                    <a:pt x="699" y="230"/>
                    <a:pt x="636" y="207"/>
                    <a:pt x="571" y="207"/>
                  </a:cubicBezTo>
                  <a:cubicBezTo>
                    <a:pt x="370" y="207"/>
                    <a:pt x="206" y="423"/>
                    <a:pt x="206" y="690"/>
                  </a:cubicBezTo>
                  <a:cubicBezTo>
                    <a:pt x="206" y="711"/>
                    <a:pt x="207" y="733"/>
                    <a:pt x="210" y="755"/>
                  </a:cubicBezTo>
                  <a:lnTo>
                    <a:pt x="210" y="75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6" name="Freeform 1098"/>
            <p:cNvSpPr>
              <a:spLocks/>
            </p:cNvSpPr>
            <p:nvPr/>
          </p:nvSpPr>
          <p:spPr bwMode="auto">
            <a:xfrm>
              <a:off x="4125" y="1795"/>
              <a:ext cx="2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8"/>
                </a:cxn>
                <a:cxn ang="0">
                  <a:pos x="24" y="8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cubicBezTo>
                    <a:pt x="6" y="5"/>
                    <a:pt x="14" y="8"/>
                    <a:pt x="21" y="8"/>
                  </a:cubicBezTo>
                  <a:cubicBezTo>
                    <a:pt x="22" y="8"/>
                    <a:pt x="23" y="8"/>
                    <a:pt x="24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7" name="Freeform 1099"/>
            <p:cNvSpPr>
              <a:spLocks/>
            </p:cNvSpPr>
            <p:nvPr/>
          </p:nvSpPr>
          <p:spPr bwMode="auto">
            <a:xfrm>
              <a:off x="4160" y="1882"/>
              <a:ext cx="1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0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3" y="3"/>
                    <a:pt x="7" y="2"/>
                    <a:pt x="1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8" name="Freeform 1100"/>
            <p:cNvSpPr>
              <a:spLocks/>
            </p:cNvSpPr>
            <p:nvPr/>
          </p:nvSpPr>
          <p:spPr bwMode="auto">
            <a:xfrm>
              <a:off x="4254" y="1905"/>
              <a:ext cx="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5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1" y="5"/>
                    <a:pt x="3" y="10"/>
                    <a:pt x="6" y="15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9" name="Freeform 1101"/>
            <p:cNvSpPr>
              <a:spLocks/>
            </p:cNvSpPr>
            <p:nvPr/>
          </p:nvSpPr>
          <p:spPr bwMode="auto">
            <a:xfrm>
              <a:off x="4373" y="1881"/>
              <a:ext cx="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0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2" y="11"/>
                    <a:pt x="3" y="6"/>
                    <a:pt x="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0" name="Freeform 1102"/>
            <p:cNvSpPr>
              <a:spLocks/>
            </p:cNvSpPr>
            <p:nvPr/>
          </p:nvSpPr>
          <p:spPr bwMode="auto">
            <a:xfrm>
              <a:off x="4426" y="1773"/>
              <a:ext cx="31" cy="65"/>
            </a:xfrm>
            <a:custGeom>
              <a:avLst/>
              <a:gdLst/>
              <a:ahLst/>
              <a:cxnLst>
                <a:cxn ang="0">
                  <a:pos x="31" y="65"/>
                </a:cxn>
                <a:cxn ang="0">
                  <a:pos x="31" y="65"/>
                </a:cxn>
                <a:cxn ang="0">
                  <a:pos x="0" y="0"/>
                </a:cxn>
              </a:cxnLst>
              <a:rect l="0" t="0" r="r" b="b"/>
              <a:pathLst>
                <a:path w="31" h="65">
                  <a:moveTo>
                    <a:pt x="31" y="65"/>
                  </a:moveTo>
                  <a:cubicBezTo>
                    <a:pt x="31" y="65"/>
                    <a:pt x="31" y="65"/>
                    <a:pt x="31" y="65"/>
                  </a:cubicBezTo>
                  <a:cubicBezTo>
                    <a:pt x="31" y="37"/>
                    <a:pt x="19" y="1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1" name="Freeform 1103"/>
            <p:cNvSpPr>
              <a:spLocks/>
            </p:cNvSpPr>
            <p:nvPr/>
          </p:nvSpPr>
          <p:spPr bwMode="auto">
            <a:xfrm>
              <a:off x="4484" y="1703"/>
              <a:ext cx="14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0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cubicBezTo>
                    <a:pt x="6" y="18"/>
                    <a:pt x="11" y="10"/>
                    <a:pt x="1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2" name="Freeform 1104"/>
            <p:cNvSpPr>
              <a:spLocks/>
            </p:cNvSpPr>
            <p:nvPr/>
          </p:nvSpPr>
          <p:spPr bwMode="auto">
            <a:xfrm>
              <a:off x="4465" y="1613"/>
              <a:ext cx="1" cy="1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1"/>
                </a:cxn>
                <a:cxn ang="0">
                  <a:pos x="0" y="0"/>
                </a:cxn>
              </a:cxnLst>
              <a:rect l="0" t="0" r="r" b="b"/>
              <a:pathLst>
                <a:path w="1" h="12">
                  <a:moveTo>
                    <a:pt x="1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1" y="7"/>
                    <a:pt x="1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3" name="Freeform 1105"/>
            <p:cNvSpPr>
              <a:spLocks/>
            </p:cNvSpPr>
            <p:nvPr/>
          </p:nvSpPr>
          <p:spPr bwMode="auto">
            <a:xfrm>
              <a:off x="4378" y="1585"/>
              <a:ext cx="7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5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5" y="4"/>
                    <a:pt x="2" y="9"/>
                    <a:pt x="0" y="15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4" name="Freeform 1106"/>
            <p:cNvSpPr>
              <a:spLocks/>
            </p:cNvSpPr>
            <p:nvPr/>
          </p:nvSpPr>
          <p:spPr bwMode="auto">
            <a:xfrm>
              <a:off x="4313" y="1594"/>
              <a:ext cx="3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2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cubicBezTo>
                    <a:pt x="2" y="4"/>
                    <a:pt x="1" y="8"/>
                    <a:pt x="0" y="12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5" name="Freeform 1107"/>
            <p:cNvSpPr>
              <a:spLocks/>
            </p:cNvSpPr>
            <p:nvPr/>
          </p:nvSpPr>
          <p:spPr bwMode="auto">
            <a:xfrm>
              <a:off x="4237" y="1611"/>
              <a:ext cx="12" cy="13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12" y="13"/>
                  </a:moveTo>
                  <a:cubicBezTo>
                    <a:pt x="8" y="8"/>
                    <a:pt x="4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6" name="Freeform 1108"/>
            <p:cNvSpPr>
              <a:spLocks/>
            </p:cNvSpPr>
            <p:nvPr/>
          </p:nvSpPr>
          <p:spPr bwMode="auto">
            <a:xfrm>
              <a:off x="4142" y="1695"/>
              <a:ext cx="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3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cubicBezTo>
                    <a:pt x="0" y="4"/>
                    <a:pt x="1" y="9"/>
                    <a:pt x="2" y="1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7" name="Oval 1109"/>
            <p:cNvSpPr>
              <a:spLocks noChangeArrowheads="1"/>
            </p:cNvSpPr>
            <p:nvPr/>
          </p:nvSpPr>
          <p:spPr bwMode="auto">
            <a:xfrm>
              <a:off x="4428" y="1885"/>
              <a:ext cx="68" cy="6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8" name="Oval 1110"/>
            <p:cNvSpPr>
              <a:spLocks noChangeArrowheads="1"/>
            </p:cNvSpPr>
            <p:nvPr/>
          </p:nvSpPr>
          <p:spPr bwMode="auto">
            <a:xfrm>
              <a:off x="4428" y="1885"/>
              <a:ext cx="68" cy="6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19" name="Oval 1111"/>
            <p:cNvSpPr>
              <a:spLocks noChangeArrowheads="1"/>
            </p:cNvSpPr>
            <p:nvPr/>
          </p:nvSpPr>
          <p:spPr bwMode="auto">
            <a:xfrm>
              <a:off x="4469" y="1927"/>
              <a:ext cx="45" cy="4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20" name="Oval 1112"/>
            <p:cNvSpPr>
              <a:spLocks noChangeArrowheads="1"/>
            </p:cNvSpPr>
            <p:nvPr/>
          </p:nvSpPr>
          <p:spPr bwMode="auto">
            <a:xfrm>
              <a:off x="4469" y="1927"/>
              <a:ext cx="45" cy="43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21" name="Oval 1113"/>
            <p:cNvSpPr>
              <a:spLocks noChangeArrowheads="1"/>
            </p:cNvSpPr>
            <p:nvPr/>
          </p:nvSpPr>
          <p:spPr bwMode="auto">
            <a:xfrm>
              <a:off x="4494" y="1952"/>
              <a:ext cx="23" cy="2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22" name="Oval 1114"/>
            <p:cNvSpPr>
              <a:spLocks noChangeArrowheads="1"/>
            </p:cNvSpPr>
            <p:nvPr/>
          </p:nvSpPr>
          <p:spPr bwMode="auto">
            <a:xfrm>
              <a:off x="4494" y="1952"/>
              <a:ext cx="23" cy="22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723" name="Rectangle 1115"/>
          <p:cNvSpPr>
            <a:spLocks noChangeArrowheads="1"/>
          </p:cNvSpPr>
          <p:nvPr/>
        </p:nvSpPr>
        <p:spPr bwMode="auto">
          <a:xfrm>
            <a:off x="8605838" y="2767013"/>
            <a:ext cx="304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</a:rPr>
              <a:t>WWW</a:t>
            </a:r>
            <a:endParaRPr lang="en-GB"/>
          </a:p>
        </p:txBody>
      </p:sp>
      <p:sp>
        <p:nvSpPr>
          <p:cNvPr id="69724" name="Rectangle 1116"/>
          <p:cNvSpPr>
            <a:spLocks noChangeArrowheads="1"/>
          </p:cNvSpPr>
          <p:nvPr/>
        </p:nvSpPr>
        <p:spPr bwMode="auto">
          <a:xfrm>
            <a:off x="8912225" y="2767013"/>
            <a:ext cx="25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800" b="1">
                <a:solidFill>
                  <a:srgbClr val="000000"/>
                </a:solidFill>
              </a:rPr>
              <a:t> </a:t>
            </a:r>
            <a:endParaRPr lang="en-GB"/>
          </a:p>
        </p:txBody>
      </p:sp>
      <p:grpSp>
        <p:nvGrpSpPr>
          <p:cNvPr id="12" name="Group 1122"/>
          <p:cNvGrpSpPr>
            <a:grpSpLocks/>
          </p:cNvGrpSpPr>
          <p:nvPr/>
        </p:nvGrpSpPr>
        <p:grpSpPr bwMode="auto">
          <a:xfrm>
            <a:off x="3851275" y="5505450"/>
            <a:ext cx="376238" cy="501650"/>
            <a:chOff x="1198" y="3367"/>
            <a:chExt cx="237" cy="316"/>
          </a:xfrm>
        </p:grpSpPr>
        <p:sp>
          <p:nvSpPr>
            <p:cNvPr id="69731" name="Rectangle 1123"/>
            <p:cNvSpPr>
              <a:spLocks noChangeArrowheads="1"/>
            </p:cNvSpPr>
            <p:nvPr/>
          </p:nvSpPr>
          <p:spPr bwMode="auto">
            <a:xfrm>
              <a:off x="1205" y="3375"/>
              <a:ext cx="230" cy="308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2" name="Rectangle 1124"/>
            <p:cNvSpPr>
              <a:spLocks noChangeArrowheads="1"/>
            </p:cNvSpPr>
            <p:nvPr/>
          </p:nvSpPr>
          <p:spPr bwMode="auto">
            <a:xfrm>
              <a:off x="1199" y="3367"/>
              <a:ext cx="230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3" name="Freeform 1125"/>
            <p:cNvSpPr>
              <a:spLocks/>
            </p:cNvSpPr>
            <p:nvPr/>
          </p:nvSpPr>
          <p:spPr bwMode="auto">
            <a:xfrm>
              <a:off x="1428" y="3367"/>
              <a:ext cx="1" cy="3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308"/>
                </a:cxn>
                <a:cxn ang="0">
                  <a:pos x="1" y="30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08">
                  <a:moveTo>
                    <a:pt x="1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1" y="30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4" name="Freeform 1126"/>
            <p:cNvSpPr>
              <a:spLocks/>
            </p:cNvSpPr>
            <p:nvPr/>
          </p:nvSpPr>
          <p:spPr bwMode="auto">
            <a:xfrm>
              <a:off x="1198" y="3367"/>
              <a:ext cx="23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31" y="0"/>
                </a:cxn>
                <a:cxn ang="0">
                  <a:pos x="23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31">
                  <a:moveTo>
                    <a:pt x="1" y="0"/>
                  </a:moveTo>
                  <a:lnTo>
                    <a:pt x="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5" name="Freeform 1127"/>
            <p:cNvSpPr>
              <a:spLocks/>
            </p:cNvSpPr>
            <p:nvPr/>
          </p:nvSpPr>
          <p:spPr bwMode="auto">
            <a:xfrm>
              <a:off x="1198" y="3367"/>
              <a:ext cx="1" cy="308"/>
            </a:xfrm>
            <a:custGeom>
              <a:avLst/>
              <a:gdLst/>
              <a:ahLst/>
              <a:cxnLst>
                <a:cxn ang="0">
                  <a:pos x="1" y="308"/>
                </a:cxn>
                <a:cxn ang="0">
                  <a:pos x="1" y="308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08"/>
                </a:cxn>
                <a:cxn ang="0">
                  <a:pos x="1" y="308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1" y="308"/>
                </a:cxn>
              </a:cxnLst>
              <a:rect l="0" t="0" r="r" b="b"/>
              <a:pathLst>
                <a:path w="1" h="308">
                  <a:moveTo>
                    <a:pt x="1" y="308"/>
                  </a:moveTo>
                  <a:lnTo>
                    <a:pt x="1" y="30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1" y="30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6" name="Freeform 1128"/>
            <p:cNvSpPr>
              <a:spLocks/>
            </p:cNvSpPr>
            <p:nvPr/>
          </p:nvSpPr>
          <p:spPr bwMode="auto">
            <a:xfrm>
              <a:off x="1199" y="3675"/>
              <a:ext cx="230" cy="1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3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29" y="0"/>
                </a:cxn>
              </a:cxnLst>
              <a:rect l="0" t="0" r="r" b="b"/>
              <a:pathLst>
                <a:path w="230">
                  <a:moveTo>
                    <a:pt x="229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7" name="Rectangle 1129"/>
            <p:cNvSpPr>
              <a:spLocks noChangeArrowheads="1"/>
            </p:cNvSpPr>
            <p:nvPr/>
          </p:nvSpPr>
          <p:spPr bwMode="auto">
            <a:xfrm>
              <a:off x="1208" y="3508"/>
              <a:ext cx="25" cy="49"/>
            </a:xfrm>
            <a:prstGeom prst="rect">
              <a:avLst/>
            </a:prstGeom>
            <a:solidFill>
              <a:srgbClr val="E5E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8" name="Rectangle 1130"/>
            <p:cNvSpPr>
              <a:spLocks noChangeArrowheads="1"/>
            </p:cNvSpPr>
            <p:nvPr/>
          </p:nvSpPr>
          <p:spPr bwMode="auto">
            <a:xfrm>
              <a:off x="1208" y="3508"/>
              <a:ext cx="25" cy="49"/>
            </a:xfrm>
            <a:prstGeom prst="rect">
              <a:avLst/>
            </a:prstGeom>
            <a:noFill/>
            <a:ln w="0">
              <a:solidFill>
                <a:srgbClr val="4CFFB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39" name="Rectangle 1131"/>
            <p:cNvSpPr>
              <a:spLocks noChangeArrowheads="1"/>
            </p:cNvSpPr>
            <p:nvPr/>
          </p:nvSpPr>
          <p:spPr bwMode="auto">
            <a:xfrm>
              <a:off x="1208" y="3501"/>
              <a:ext cx="25" cy="4"/>
            </a:xfrm>
            <a:prstGeom prst="rect">
              <a:avLst/>
            </a:prstGeom>
            <a:solidFill>
              <a:srgbClr val="4CFF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0" name="Rectangle 1132"/>
            <p:cNvSpPr>
              <a:spLocks noChangeArrowheads="1"/>
            </p:cNvSpPr>
            <p:nvPr/>
          </p:nvSpPr>
          <p:spPr bwMode="auto">
            <a:xfrm>
              <a:off x="1208" y="3501"/>
              <a:ext cx="25" cy="4"/>
            </a:xfrm>
            <a:prstGeom prst="rect">
              <a:avLst/>
            </a:prstGeom>
            <a:noFill/>
            <a:ln w="0">
              <a:solidFill>
                <a:srgbClr val="4CFFB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1" name="Freeform 1133"/>
            <p:cNvSpPr>
              <a:spLocks/>
            </p:cNvSpPr>
            <p:nvPr/>
          </p:nvSpPr>
          <p:spPr bwMode="auto">
            <a:xfrm>
              <a:off x="1208" y="3512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2" name="Freeform 1134"/>
            <p:cNvSpPr>
              <a:spLocks/>
            </p:cNvSpPr>
            <p:nvPr/>
          </p:nvSpPr>
          <p:spPr bwMode="auto">
            <a:xfrm>
              <a:off x="1208" y="3517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3" name="Freeform 1135"/>
            <p:cNvSpPr>
              <a:spLocks/>
            </p:cNvSpPr>
            <p:nvPr/>
          </p:nvSpPr>
          <p:spPr bwMode="auto">
            <a:xfrm>
              <a:off x="1208" y="352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4" name="Freeform 1136"/>
            <p:cNvSpPr>
              <a:spLocks/>
            </p:cNvSpPr>
            <p:nvPr/>
          </p:nvSpPr>
          <p:spPr bwMode="auto">
            <a:xfrm>
              <a:off x="1208" y="3528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5" name="Freeform 1137"/>
            <p:cNvSpPr>
              <a:spLocks/>
            </p:cNvSpPr>
            <p:nvPr/>
          </p:nvSpPr>
          <p:spPr bwMode="auto">
            <a:xfrm>
              <a:off x="1208" y="353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6" name="Freeform 1138"/>
            <p:cNvSpPr>
              <a:spLocks/>
            </p:cNvSpPr>
            <p:nvPr/>
          </p:nvSpPr>
          <p:spPr bwMode="auto">
            <a:xfrm>
              <a:off x="1208" y="3538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7" name="Freeform 1139"/>
            <p:cNvSpPr>
              <a:spLocks/>
            </p:cNvSpPr>
            <p:nvPr/>
          </p:nvSpPr>
          <p:spPr bwMode="auto">
            <a:xfrm>
              <a:off x="1208" y="354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8" name="Freeform 1140"/>
            <p:cNvSpPr>
              <a:spLocks/>
            </p:cNvSpPr>
            <p:nvPr/>
          </p:nvSpPr>
          <p:spPr bwMode="auto">
            <a:xfrm>
              <a:off x="1208" y="3548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49" name="Freeform 1141"/>
            <p:cNvSpPr>
              <a:spLocks/>
            </p:cNvSpPr>
            <p:nvPr/>
          </p:nvSpPr>
          <p:spPr bwMode="auto">
            <a:xfrm>
              <a:off x="1208" y="355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0" name="Freeform 1142"/>
            <p:cNvSpPr>
              <a:spLocks/>
            </p:cNvSpPr>
            <p:nvPr/>
          </p:nvSpPr>
          <p:spPr bwMode="auto">
            <a:xfrm>
              <a:off x="1218" y="3530"/>
              <a:ext cx="6" cy="1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1" name="Freeform 1143"/>
            <p:cNvSpPr>
              <a:spLocks/>
            </p:cNvSpPr>
            <p:nvPr/>
          </p:nvSpPr>
          <p:spPr bwMode="auto">
            <a:xfrm>
              <a:off x="1218" y="3530"/>
              <a:ext cx="6" cy="1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B27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2" name="Freeform 1144"/>
            <p:cNvSpPr>
              <a:spLocks/>
            </p:cNvSpPr>
            <p:nvPr/>
          </p:nvSpPr>
          <p:spPr bwMode="auto">
            <a:xfrm>
              <a:off x="1217" y="3537"/>
              <a:ext cx="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3" name="Freeform 1145"/>
            <p:cNvSpPr>
              <a:spLocks/>
            </p:cNvSpPr>
            <p:nvPr/>
          </p:nvSpPr>
          <p:spPr bwMode="auto">
            <a:xfrm>
              <a:off x="1217" y="3537"/>
              <a:ext cx="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B27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4" name="Freeform 1146"/>
            <p:cNvSpPr>
              <a:spLocks/>
            </p:cNvSpPr>
            <p:nvPr/>
          </p:nvSpPr>
          <p:spPr bwMode="auto">
            <a:xfrm>
              <a:off x="1219" y="3510"/>
              <a:ext cx="21" cy="29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2" y="21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21" y="5"/>
                </a:cxn>
                <a:cxn ang="0">
                  <a:pos x="21" y="6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10" y="20"/>
                </a:cxn>
                <a:cxn ang="0">
                  <a:pos x="10" y="21"/>
                </a:cxn>
                <a:cxn ang="0">
                  <a:pos x="7" y="23"/>
                </a:cxn>
                <a:cxn ang="0">
                  <a:pos x="5" y="27"/>
                </a:cxn>
                <a:cxn ang="0">
                  <a:pos x="3" y="29"/>
                </a:cxn>
                <a:cxn ang="0">
                  <a:pos x="3" y="28"/>
                </a:cxn>
                <a:cxn ang="0">
                  <a:pos x="4" y="27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5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3"/>
                </a:cxn>
              </a:cxnLst>
              <a:rect l="0" t="0" r="r" b="b"/>
              <a:pathLst>
                <a:path w="21" h="29">
                  <a:moveTo>
                    <a:pt x="0" y="23"/>
                  </a:moveTo>
                  <a:lnTo>
                    <a:pt x="1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5" name="Freeform 1147"/>
            <p:cNvSpPr>
              <a:spLocks/>
            </p:cNvSpPr>
            <p:nvPr/>
          </p:nvSpPr>
          <p:spPr bwMode="auto">
            <a:xfrm>
              <a:off x="1219" y="3510"/>
              <a:ext cx="21" cy="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" y="22"/>
                </a:cxn>
                <a:cxn ang="0">
                  <a:pos x="3" y="19"/>
                </a:cxn>
                <a:cxn ang="0">
                  <a:pos x="6" y="16"/>
                </a:cxn>
                <a:cxn ang="0">
                  <a:pos x="9" y="12"/>
                </a:cxn>
                <a:cxn ang="0">
                  <a:pos x="12" y="7"/>
                </a:cxn>
                <a:cxn ang="0">
                  <a:pos x="15" y="4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21" y="5"/>
                </a:cxn>
                <a:cxn ang="0">
                  <a:pos x="21" y="6"/>
                </a:cxn>
                <a:cxn ang="0">
                  <a:pos x="21" y="7"/>
                </a:cxn>
                <a:cxn ang="0">
                  <a:pos x="19" y="8"/>
                </a:cxn>
                <a:cxn ang="0">
                  <a:pos x="18" y="10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11" y="19"/>
                </a:cxn>
                <a:cxn ang="0">
                  <a:pos x="10" y="20"/>
                </a:cxn>
                <a:cxn ang="0">
                  <a:pos x="10" y="21"/>
                </a:cxn>
                <a:cxn ang="0">
                  <a:pos x="7" y="23"/>
                </a:cxn>
                <a:cxn ang="0">
                  <a:pos x="5" y="27"/>
                </a:cxn>
                <a:cxn ang="0">
                  <a:pos x="3" y="29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3"/>
                </a:cxn>
              </a:cxnLst>
              <a:rect l="0" t="0" r="r" b="b"/>
              <a:pathLst>
                <a:path w="21" h="29">
                  <a:moveTo>
                    <a:pt x="0" y="23"/>
                  </a:move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B27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6" name="Line 1148"/>
            <p:cNvSpPr>
              <a:spLocks noChangeShapeType="1"/>
            </p:cNvSpPr>
            <p:nvPr/>
          </p:nvSpPr>
          <p:spPr bwMode="auto">
            <a:xfrm>
              <a:off x="1236" y="3512"/>
              <a:ext cx="2" cy="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7" name="Line 1149"/>
            <p:cNvSpPr>
              <a:spLocks noChangeShapeType="1"/>
            </p:cNvSpPr>
            <p:nvPr/>
          </p:nvSpPr>
          <p:spPr bwMode="auto">
            <a:xfrm>
              <a:off x="1235" y="3513"/>
              <a:ext cx="2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8" name="Rectangle 1150"/>
            <p:cNvSpPr>
              <a:spLocks noChangeArrowheads="1"/>
            </p:cNvSpPr>
            <p:nvPr/>
          </p:nvSpPr>
          <p:spPr bwMode="auto">
            <a:xfrm>
              <a:off x="1208" y="3601"/>
              <a:ext cx="26" cy="50"/>
            </a:xfrm>
            <a:prstGeom prst="rect">
              <a:avLst/>
            </a:prstGeom>
            <a:solidFill>
              <a:srgbClr val="E5E5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59" name="Rectangle 1151"/>
            <p:cNvSpPr>
              <a:spLocks noChangeArrowheads="1"/>
            </p:cNvSpPr>
            <p:nvPr/>
          </p:nvSpPr>
          <p:spPr bwMode="auto">
            <a:xfrm>
              <a:off x="1208" y="3601"/>
              <a:ext cx="26" cy="50"/>
            </a:xfrm>
            <a:prstGeom prst="rect">
              <a:avLst/>
            </a:prstGeom>
            <a:noFill/>
            <a:ln w="0">
              <a:solidFill>
                <a:srgbClr val="4CFFB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0" name="Rectangle 1152"/>
            <p:cNvSpPr>
              <a:spLocks noChangeArrowheads="1"/>
            </p:cNvSpPr>
            <p:nvPr/>
          </p:nvSpPr>
          <p:spPr bwMode="auto">
            <a:xfrm>
              <a:off x="1208" y="3594"/>
              <a:ext cx="26" cy="4"/>
            </a:xfrm>
            <a:prstGeom prst="rect">
              <a:avLst/>
            </a:prstGeom>
            <a:solidFill>
              <a:srgbClr val="4CFF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1" name="Rectangle 1153"/>
            <p:cNvSpPr>
              <a:spLocks noChangeArrowheads="1"/>
            </p:cNvSpPr>
            <p:nvPr/>
          </p:nvSpPr>
          <p:spPr bwMode="auto">
            <a:xfrm>
              <a:off x="1208" y="3594"/>
              <a:ext cx="26" cy="4"/>
            </a:xfrm>
            <a:prstGeom prst="rect">
              <a:avLst/>
            </a:prstGeom>
            <a:noFill/>
            <a:ln w="0">
              <a:solidFill>
                <a:srgbClr val="4CFFB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2" name="Freeform 1154"/>
            <p:cNvSpPr>
              <a:spLocks/>
            </p:cNvSpPr>
            <p:nvPr/>
          </p:nvSpPr>
          <p:spPr bwMode="auto">
            <a:xfrm>
              <a:off x="1208" y="360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3" name="Freeform 1155"/>
            <p:cNvSpPr>
              <a:spLocks/>
            </p:cNvSpPr>
            <p:nvPr/>
          </p:nvSpPr>
          <p:spPr bwMode="auto">
            <a:xfrm>
              <a:off x="1208" y="3610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4" name="Freeform 1156"/>
            <p:cNvSpPr>
              <a:spLocks/>
            </p:cNvSpPr>
            <p:nvPr/>
          </p:nvSpPr>
          <p:spPr bwMode="auto">
            <a:xfrm>
              <a:off x="1208" y="361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5" name="Freeform 1157"/>
            <p:cNvSpPr>
              <a:spLocks/>
            </p:cNvSpPr>
            <p:nvPr/>
          </p:nvSpPr>
          <p:spPr bwMode="auto">
            <a:xfrm>
              <a:off x="1208" y="3621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6" name="Freeform 1158"/>
            <p:cNvSpPr>
              <a:spLocks/>
            </p:cNvSpPr>
            <p:nvPr/>
          </p:nvSpPr>
          <p:spPr bwMode="auto">
            <a:xfrm>
              <a:off x="1208" y="362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7" name="Freeform 1159"/>
            <p:cNvSpPr>
              <a:spLocks/>
            </p:cNvSpPr>
            <p:nvPr/>
          </p:nvSpPr>
          <p:spPr bwMode="auto">
            <a:xfrm>
              <a:off x="1208" y="3631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8" name="Freeform 1160"/>
            <p:cNvSpPr>
              <a:spLocks/>
            </p:cNvSpPr>
            <p:nvPr/>
          </p:nvSpPr>
          <p:spPr bwMode="auto">
            <a:xfrm>
              <a:off x="1208" y="363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69" name="Freeform 1161"/>
            <p:cNvSpPr>
              <a:spLocks/>
            </p:cNvSpPr>
            <p:nvPr/>
          </p:nvSpPr>
          <p:spPr bwMode="auto">
            <a:xfrm>
              <a:off x="1208" y="3641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0" name="Freeform 1162"/>
            <p:cNvSpPr>
              <a:spLocks/>
            </p:cNvSpPr>
            <p:nvPr/>
          </p:nvSpPr>
          <p:spPr bwMode="auto">
            <a:xfrm>
              <a:off x="1208" y="364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FF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1" name="Freeform 1163"/>
            <p:cNvSpPr>
              <a:spLocks/>
            </p:cNvSpPr>
            <p:nvPr/>
          </p:nvSpPr>
          <p:spPr bwMode="auto">
            <a:xfrm>
              <a:off x="1218" y="3623"/>
              <a:ext cx="7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2" name="Freeform 1164"/>
            <p:cNvSpPr>
              <a:spLocks/>
            </p:cNvSpPr>
            <p:nvPr/>
          </p:nvSpPr>
          <p:spPr bwMode="auto">
            <a:xfrm>
              <a:off x="1218" y="3623"/>
              <a:ext cx="7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B27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3" name="Freeform 1165"/>
            <p:cNvSpPr>
              <a:spLocks/>
            </p:cNvSpPr>
            <p:nvPr/>
          </p:nvSpPr>
          <p:spPr bwMode="auto">
            <a:xfrm>
              <a:off x="1217" y="3630"/>
              <a:ext cx="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4" name="Freeform 1166"/>
            <p:cNvSpPr>
              <a:spLocks/>
            </p:cNvSpPr>
            <p:nvPr/>
          </p:nvSpPr>
          <p:spPr bwMode="auto">
            <a:xfrm>
              <a:off x="1217" y="3630"/>
              <a:ext cx="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B27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5" name="Freeform 1167"/>
            <p:cNvSpPr>
              <a:spLocks/>
            </p:cNvSpPr>
            <p:nvPr/>
          </p:nvSpPr>
          <p:spPr bwMode="auto">
            <a:xfrm>
              <a:off x="1220" y="3603"/>
              <a:ext cx="21" cy="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1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1" y="4"/>
                </a:cxn>
                <a:cxn ang="0">
                  <a:pos x="21" y="5"/>
                </a:cxn>
                <a:cxn ang="0">
                  <a:pos x="20" y="6"/>
                </a:cxn>
                <a:cxn ang="0">
                  <a:pos x="20" y="7"/>
                </a:cxn>
                <a:cxn ang="0">
                  <a:pos x="18" y="9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1" y="18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4" y="27"/>
                </a:cxn>
                <a:cxn ang="0">
                  <a:pos x="3" y="29"/>
                </a:cxn>
                <a:cxn ang="0">
                  <a:pos x="3" y="28"/>
                </a:cxn>
                <a:cxn ang="0">
                  <a:pos x="3" y="27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1" y="26"/>
                </a:cxn>
                <a:cxn ang="0">
                  <a:pos x="1" y="25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21" h="29">
                  <a:moveTo>
                    <a:pt x="0" y="23"/>
                  </a:moveTo>
                  <a:lnTo>
                    <a:pt x="0" y="23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6" name="Freeform 1168"/>
            <p:cNvSpPr>
              <a:spLocks/>
            </p:cNvSpPr>
            <p:nvPr/>
          </p:nvSpPr>
          <p:spPr bwMode="auto">
            <a:xfrm>
              <a:off x="1220" y="3603"/>
              <a:ext cx="21" cy="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" y="22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5" y="4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1" y="4"/>
                </a:cxn>
                <a:cxn ang="0">
                  <a:pos x="21" y="5"/>
                </a:cxn>
                <a:cxn ang="0">
                  <a:pos x="21" y="6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3" y="15"/>
                </a:cxn>
                <a:cxn ang="0">
                  <a:pos x="12" y="17"/>
                </a:cxn>
                <a:cxn ang="0">
                  <a:pos x="10" y="19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4" y="27"/>
                </a:cxn>
                <a:cxn ang="0">
                  <a:pos x="3" y="29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1" y="25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21" h="29"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B27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7" name="Line 1169"/>
            <p:cNvSpPr>
              <a:spLocks noChangeShapeType="1"/>
            </p:cNvSpPr>
            <p:nvPr/>
          </p:nvSpPr>
          <p:spPr bwMode="auto">
            <a:xfrm>
              <a:off x="1236" y="3605"/>
              <a:ext cx="3" cy="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8" name="Line 1170"/>
            <p:cNvSpPr>
              <a:spLocks noChangeShapeType="1"/>
            </p:cNvSpPr>
            <p:nvPr/>
          </p:nvSpPr>
          <p:spPr bwMode="auto">
            <a:xfrm>
              <a:off x="1235" y="3606"/>
              <a:ext cx="3" cy="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79" name="Freeform 1171"/>
            <p:cNvSpPr>
              <a:spLocks/>
            </p:cNvSpPr>
            <p:nvPr/>
          </p:nvSpPr>
          <p:spPr bwMode="auto">
            <a:xfrm>
              <a:off x="1208" y="3420"/>
              <a:ext cx="212" cy="1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12" y="1"/>
                </a:cxn>
                <a:cxn ang="0">
                  <a:pos x="212" y="0"/>
                </a:cxn>
              </a:cxnLst>
              <a:rect l="0" t="0" r="r" b="b"/>
              <a:pathLst>
                <a:path w="212" h="1">
                  <a:moveTo>
                    <a:pt x="212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12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0" name="Freeform 1172"/>
            <p:cNvSpPr>
              <a:spLocks/>
            </p:cNvSpPr>
            <p:nvPr/>
          </p:nvSpPr>
          <p:spPr bwMode="auto">
            <a:xfrm>
              <a:off x="1208" y="3485"/>
              <a:ext cx="212" cy="1"/>
            </a:xfrm>
            <a:custGeom>
              <a:avLst/>
              <a:gdLst/>
              <a:ahLst/>
              <a:cxnLst>
                <a:cxn ang="0">
                  <a:pos x="212" y="1"/>
                </a:cxn>
                <a:cxn ang="0">
                  <a:pos x="21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12" y="1"/>
                </a:cxn>
                <a:cxn ang="0">
                  <a:pos x="212" y="1"/>
                </a:cxn>
              </a:cxnLst>
              <a:rect l="0" t="0" r="r" b="b"/>
              <a:pathLst>
                <a:path w="212" h="1">
                  <a:moveTo>
                    <a:pt x="212" y="1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12" y="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1" name="Freeform 1173"/>
            <p:cNvSpPr>
              <a:spLocks/>
            </p:cNvSpPr>
            <p:nvPr/>
          </p:nvSpPr>
          <p:spPr bwMode="auto">
            <a:xfrm>
              <a:off x="1208" y="3577"/>
              <a:ext cx="212" cy="2"/>
            </a:xfrm>
            <a:custGeom>
              <a:avLst/>
              <a:gdLst/>
              <a:ahLst/>
              <a:cxnLst>
                <a:cxn ang="0">
                  <a:pos x="212" y="1"/>
                </a:cxn>
                <a:cxn ang="0">
                  <a:pos x="21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12" y="2"/>
                </a:cxn>
                <a:cxn ang="0">
                  <a:pos x="212" y="1"/>
                </a:cxn>
              </a:cxnLst>
              <a:rect l="0" t="0" r="r" b="b"/>
              <a:pathLst>
                <a:path w="212" h="2">
                  <a:moveTo>
                    <a:pt x="212" y="1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2" y="2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2" name="Freeform 1174"/>
            <p:cNvSpPr>
              <a:spLocks/>
            </p:cNvSpPr>
            <p:nvPr/>
          </p:nvSpPr>
          <p:spPr bwMode="auto">
            <a:xfrm>
              <a:off x="1208" y="3661"/>
              <a:ext cx="212" cy="1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12" y="1"/>
                </a:cxn>
                <a:cxn ang="0">
                  <a:pos x="212" y="0"/>
                </a:cxn>
              </a:cxnLst>
              <a:rect l="0" t="0" r="r" b="b"/>
              <a:pathLst>
                <a:path w="212" h="1">
                  <a:moveTo>
                    <a:pt x="212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12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3" name="Freeform 1175"/>
            <p:cNvSpPr>
              <a:spLocks/>
            </p:cNvSpPr>
            <p:nvPr/>
          </p:nvSpPr>
          <p:spPr bwMode="auto">
            <a:xfrm>
              <a:off x="1215" y="3434"/>
              <a:ext cx="90" cy="2"/>
            </a:xfrm>
            <a:custGeom>
              <a:avLst/>
              <a:gdLst/>
              <a:ahLst/>
              <a:cxnLst>
                <a:cxn ang="0">
                  <a:pos x="90" y="1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90" y="2"/>
                </a:cxn>
                <a:cxn ang="0">
                  <a:pos x="90" y="1"/>
                </a:cxn>
              </a:cxnLst>
              <a:rect l="0" t="0" r="r" b="b"/>
              <a:pathLst>
                <a:path w="90" h="2">
                  <a:moveTo>
                    <a:pt x="90" y="1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90" y="2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4" name="Freeform 1176"/>
            <p:cNvSpPr>
              <a:spLocks/>
            </p:cNvSpPr>
            <p:nvPr/>
          </p:nvSpPr>
          <p:spPr bwMode="auto">
            <a:xfrm>
              <a:off x="1215" y="3448"/>
              <a:ext cx="90" cy="1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0" y="1"/>
                </a:cxn>
                <a:cxn ang="0">
                  <a:pos x="90" y="0"/>
                </a:cxn>
              </a:cxnLst>
              <a:rect l="0" t="0" r="r" b="b"/>
              <a:pathLst>
                <a:path w="90" h="1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5" name="Freeform 1177"/>
            <p:cNvSpPr>
              <a:spLocks/>
            </p:cNvSpPr>
            <p:nvPr/>
          </p:nvSpPr>
          <p:spPr bwMode="auto">
            <a:xfrm>
              <a:off x="1215" y="3461"/>
              <a:ext cx="90" cy="1"/>
            </a:xfrm>
            <a:custGeom>
              <a:avLst/>
              <a:gdLst/>
              <a:ahLst/>
              <a:cxnLst>
                <a:cxn ang="0">
                  <a:pos x="90" y="1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0" y="1"/>
                </a:cxn>
                <a:cxn ang="0">
                  <a:pos x="90" y="1"/>
                </a:cxn>
              </a:cxnLst>
              <a:rect l="0" t="0" r="r" b="b"/>
              <a:pathLst>
                <a:path w="90" h="1">
                  <a:moveTo>
                    <a:pt x="90" y="1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6" name="Freeform 1178"/>
            <p:cNvSpPr>
              <a:spLocks/>
            </p:cNvSpPr>
            <p:nvPr/>
          </p:nvSpPr>
          <p:spPr bwMode="auto">
            <a:xfrm>
              <a:off x="1215" y="3475"/>
              <a:ext cx="90" cy="1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0" y="1"/>
                </a:cxn>
                <a:cxn ang="0">
                  <a:pos x="90" y="0"/>
                </a:cxn>
              </a:cxnLst>
              <a:rect l="0" t="0" r="r" b="b"/>
              <a:pathLst>
                <a:path w="90" h="1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7" name="Freeform 1179"/>
            <p:cNvSpPr>
              <a:spLocks/>
            </p:cNvSpPr>
            <p:nvPr/>
          </p:nvSpPr>
          <p:spPr bwMode="auto">
            <a:xfrm>
              <a:off x="1322" y="3434"/>
              <a:ext cx="90" cy="2"/>
            </a:xfrm>
            <a:custGeom>
              <a:avLst/>
              <a:gdLst/>
              <a:ahLst/>
              <a:cxnLst>
                <a:cxn ang="0">
                  <a:pos x="90" y="1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90" y="2"/>
                </a:cxn>
                <a:cxn ang="0">
                  <a:pos x="90" y="1"/>
                </a:cxn>
              </a:cxnLst>
              <a:rect l="0" t="0" r="r" b="b"/>
              <a:pathLst>
                <a:path w="90" h="2">
                  <a:moveTo>
                    <a:pt x="90" y="1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90" y="2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8" name="Freeform 1180"/>
            <p:cNvSpPr>
              <a:spLocks/>
            </p:cNvSpPr>
            <p:nvPr/>
          </p:nvSpPr>
          <p:spPr bwMode="auto">
            <a:xfrm>
              <a:off x="1322" y="3448"/>
              <a:ext cx="90" cy="1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0" y="1"/>
                </a:cxn>
                <a:cxn ang="0">
                  <a:pos x="90" y="0"/>
                </a:cxn>
              </a:cxnLst>
              <a:rect l="0" t="0" r="r" b="b"/>
              <a:pathLst>
                <a:path w="90" h="1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89" name="Freeform 1181"/>
            <p:cNvSpPr>
              <a:spLocks/>
            </p:cNvSpPr>
            <p:nvPr/>
          </p:nvSpPr>
          <p:spPr bwMode="auto">
            <a:xfrm>
              <a:off x="1322" y="3461"/>
              <a:ext cx="90" cy="1"/>
            </a:xfrm>
            <a:custGeom>
              <a:avLst/>
              <a:gdLst/>
              <a:ahLst/>
              <a:cxnLst>
                <a:cxn ang="0">
                  <a:pos x="90" y="1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0" y="1"/>
                </a:cxn>
                <a:cxn ang="0">
                  <a:pos x="90" y="1"/>
                </a:cxn>
              </a:cxnLst>
              <a:rect l="0" t="0" r="r" b="b"/>
              <a:pathLst>
                <a:path w="90" h="1">
                  <a:moveTo>
                    <a:pt x="90" y="1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0" name="Freeform 1182"/>
            <p:cNvSpPr>
              <a:spLocks/>
            </p:cNvSpPr>
            <p:nvPr/>
          </p:nvSpPr>
          <p:spPr bwMode="auto">
            <a:xfrm>
              <a:off x="1322" y="3475"/>
              <a:ext cx="90" cy="1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0" y="1"/>
                </a:cxn>
                <a:cxn ang="0">
                  <a:pos x="90" y="0"/>
                </a:cxn>
              </a:cxnLst>
              <a:rect l="0" t="0" r="r" b="b"/>
              <a:pathLst>
                <a:path w="90" h="1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0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1" name="Freeform 1183"/>
            <p:cNvSpPr>
              <a:spLocks/>
            </p:cNvSpPr>
            <p:nvPr/>
          </p:nvSpPr>
          <p:spPr bwMode="auto">
            <a:xfrm>
              <a:off x="1249" y="3501"/>
              <a:ext cx="163" cy="2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63" y="2"/>
                </a:cxn>
                <a:cxn ang="0">
                  <a:pos x="163" y="1"/>
                </a:cxn>
              </a:cxnLst>
              <a:rect l="0" t="0" r="r" b="b"/>
              <a:pathLst>
                <a:path w="163" h="2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3" y="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2" name="Freeform 1184"/>
            <p:cNvSpPr>
              <a:spLocks/>
            </p:cNvSpPr>
            <p:nvPr/>
          </p:nvSpPr>
          <p:spPr bwMode="auto">
            <a:xfrm>
              <a:off x="1249" y="3515"/>
              <a:ext cx="163" cy="1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0"/>
                </a:cxn>
              </a:cxnLst>
              <a:rect l="0" t="0" r="r" b="b"/>
              <a:pathLst>
                <a:path w="163" h="1">
                  <a:moveTo>
                    <a:pt x="163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3" name="Freeform 1185"/>
            <p:cNvSpPr>
              <a:spLocks/>
            </p:cNvSpPr>
            <p:nvPr/>
          </p:nvSpPr>
          <p:spPr bwMode="auto">
            <a:xfrm>
              <a:off x="1249" y="3528"/>
              <a:ext cx="163" cy="1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1"/>
                </a:cxn>
              </a:cxnLst>
              <a:rect l="0" t="0" r="r" b="b"/>
              <a:pathLst>
                <a:path w="163" h="1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4" name="Freeform 1186"/>
            <p:cNvSpPr>
              <a:spLocks/>
            </p:cNvSpPr>
            <p:nvPr/>
          </p:nvSpPr>
          <p:spPr bwMode="auto">
            <a:xfrm>
              <a:off x="1249" y="3542"/>
              <a:ext cx="163" cy="1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0"/>
                </a:cxn>
              </a:cxnLst>
              <a:rect l="0" t="0" r="r" b="b"/>
              <a:pathLst>
                <a:path w="163" h="1">
                  <a:moveTo>
                    <a:pt x="163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5" name="Freeform 1187"/>
            <p:cNvSpPr>
              <a:spLocks/>
            </p:cNvSpPr>
            <p:nvPr/>
          </p:nvSpPr>
          <p:spPr bwMode="auto">
            <a:xfrm>
              <a:off x="1249" y="3555"/>
              <a:ext cx="163" cy="1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1"/>
                </a:cxn>
              </a:cxnLst>
              <a:rect l="0" t="0" r="r" b="b"/>
              <a:pathLst>
                <a:path w="163" h="1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6" name="Freeform 1188"/>
            <p:cNvSpPr>
              <a:spLocks/>
            </p:cNvSpPr>
            <p:nvPr/>
          </p:nvSpPr>
          <p:spPr bwMode="auto">
            <a:xfrm>
              <a:off x="1249" y="3568"/>
              <a:ext cx="163" cy="2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63" y="2"/>
                </a:cxn>
                <a:cxn ang="0">
                  <a:pos x="163" y="1"/>
                </a:cxn>
              </a:cxnLst>
              <a:rect l="0" t="0" r="r" b="b"/>
              <a:pathLst>
                <a:path w="163" h="2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3" y="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7" name="Freeform 1189"/>
            <p:cNvSpPr>
              <a:spLocks/>
            </p:cNvSpPr>
            <p:nvPr/>
          </p:nvSpPr>
          <p:spPr bwMode="auto">
            <a:xfrm>
              <a:off x="1249" y="3594"/>
              <a:ext cx="163" cy="1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0"/>
                </a:cxn>
              </a:cxnLst>
              <a:rect l="0" t="0" r="r" b="b"/>
              <a:pathLst>
                <a:path w="163" h="1">
                  <a:moveTo>
                    <a:pt x="163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8" name="Freeform 1190"/>
            <p:cNvSpPr>
              <a:spLocks/>
            </p:cNvSpPr>
            <p:nvPr/>
          </p:nvSpPr>
          <p:spPr bwMode="auto">
            <a:xfrm>
              <a:off x="1249" y="3607"/>
              <a:ext cx="163" cy="1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1"/>
                </a:cxn>
              </a:cxnLst>
              <a:rect l="0" t="0" r="r" b="b"/>
              <a:pathLst>
                <a:path w="163" h="1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99" name="Freeform 1191"/>
            <p:cNvSpPr>
              <a:spLocks/>
            </p:cNvSpPr>
            <p:nvPr/>
          </p:nvSpPr>
          <p:spPr bwMode="auto">
            <a:xfrm>
              <a:off x="1249" y="3620"/>
              <a:ext cx="163" cy="2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63" y="2"/>
                </a:cxn>
                <a:cxn ang="0">
                  <a:pos x="163" y="1"/>
                </a:cxn>
              </a:cxnLst>
              <a:rect l="0" t="0" r="r" b="b"/>
              <a:pathLst>
                <a:path w="163" h="2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3" y="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0" name="Freeform 1192"/>
            <p:cNvSpPr>
              <a:spLocks/>
            </p:cNvSpPr>
            <p:nvPr/>
          </p:nvSpPr>
          <p:spPr bwMode="auto">
            <a:xfrm>
              <a:off x="1249" y="3634"/>
              <a:ext cx="163" cy="1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63" y="1"/>
                </a:cxn>
                <a:cxn ang="0">
                  <a:pos x="163" y="0"/>
                </a:cxn>
              </a:cxnLst>
              <a:rect l="0" t="0" r="r" b="b"/>
              <a:pathLst>
                <a:path w="163" h="1">
                  <a:moveTo>
                    <a:pt x="163" y="0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63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1" name="Freeform 1193"/>
            <p:cNvSpPr>
              <a:spLocks/>
            </p:cNvSpPr>
            <p:nvPr/>
          </p:nvSpPr>
          <p:spPr bwMode="auto">
            <a:xfrm>
              <a:off x="1249" y="3647"/>
              <a:ext cx="163" cy="2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63" y="2"/>
                </a:cxn>
                <a:cxn ang="0">
                  <a:pos x="163" y="1"/>
                </a:cxn>
              </a:cxnLst>
              <a:rect l="0" t="0" r="r" b="b"/>
              <a:pathLst>
                <a:path w="163" h="2">
                  <a:moveTo>
                    <a:pt x="163" y="1"/>
                  </a:moveTo>
                  <a:lnTo>
                    <a:pt x="16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3" y="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2" name="Freeform 1194"/>
            <p:cNvSpPr>
              <a:spLocks/>
            </p:cNvSpPr>
            <p:nvPr/>
          </p:nvSpPr>
          <p:spPr bwMode="auto">
            <a:xfrm>
              <a:off x="1211" y="3379"/>
              <a:ext cx="4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3" y="7"/>
                </a:cxn>
                <a:cxn ang="0">
                  <a:pos x="24" y="5"/>
                </a:cxn>
                <a:cxn ang="0">
                  <a:pos x="26" y="3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7" y="2"/>
                </a:cxn>
                <a:cxn ang="0">
                  <a:pos x="38" y="3"/>
                </a:cxn>
                <a:cxn ang="0">
                  <a:pos x="40" y="4"/>
                </a:cxn>
                <a:cxn ang="0">
                  <a:pos x="41" y="5"/>
                </a:cxn>
                <a:cxn ang="0">
                  <a:pos x="42" y="7"/>
                </a:cxn>
                <a:cxn ang="0">
                  <a:pos x="43" y="9"/>
                </a:cxn>
                <a:cxn ang="0">
                  <a:pos x="44" y="10"/>
                </a:cxn>
                <a:cxn ang="0">
                  <a:pos x="40" y="11"/>
                </a:cxn>
                <a:cxn ang="0">
                  <a:pos x="40" y="10"/>
                </a:cxn>
                <a:cxn ang="0">
                  <a:pos x="39" y="9"/>
                </a:cxn>
                <a:cxn ang="0">
                  <a:pos x="38" y="7"/>
                </a:cxn>
                <a:cxn ang="0">
                  <a:pos x="37" y="6"/>
                </a:cxn>
                <a:cxn ang="0">
                  <a:pos x="35" y="6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8" y="7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5" y="11"/>
                </a:cxn>
                <a:cxn ang="0">
                  <a:pos x="20" y="11"/>
                </a:cxn>
                <a:cxn ang="0">
                  <a:pos x="19" y="10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6" y="6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5" y="11"/>
                </a:cxn>
              </a:cxnLst>
              <a:rect l="0" t="0" r="r" b="b"/>
              <a:pathLst>
                <a:path w="44" h="11">
                  <a:moveTo>
                    <a:pt x="0" y="11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3" name="Freeform 1195"/>
            <p:cNvSpPr>
              <a:spLocks/>
            </p:cNvSpPr>
            <p:nvPr/>
          </p:nvSpPr>
          <p:spPr bwMode="auto">
            <a:xfrm>
              <a:off x="1263" y="3379"/>
              <a:ext cx="28" cy="11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4" y="5"/>
                </a:cxn>
                <a:cxn ang="0">
                  <a:pos x="25" y="6"/>
                </a:cxn>
                <a:cxn ang="0">
                  <a:pos x="27" y="8"/>
                </a:cxn>
                <a:cxn ang="0">
                  <a:pos x="27" y="10"/>
                </a:cxn>
                <a:cxn ang="0">
                  <a:pos x="28" y="11"/>
                </a:cxn>
                <a:cxn ang="0">
                  <a:pos x="24" y="11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20" y="7"/>
                </a:cxn>
                <a:cxn ang="0">
                  <a:pos x="19" y="6"/>
                </a:cxn>
                <a:cxn ang="0">
                  <a:pos x="18" y="6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0" y="11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4" name="Freeform 1196"/>
            <p:cNvSpPr>
              <a:spLocks/>
            </p:cNvSpPr>
            <p:nvPr/>
          </p:nvSpPr>
          <p:spPr bwMode="auto">
            <a:xfrm>
              <a:off x="1298" y="3379"/>
              <a:ext cx="4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3" y="7"/>
                </a:cxn>
                <a:cxn ang="0">
                  <a:pos x="24" y="5"/>
                </a:cxn>
                <a:cxn ang="0">
                  <a:pos x="26" y="3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7" y="2"/>
                </a:cxn>
                <a:cxn ang="0">
                  <a:pos x="38" y="3"/>
                </a:cxn>
                <a:cxn ang="0">
                  <a:pos x="40" y="4"/>
                </a:cxn>
                <a:cxn ang="0">
                  <a:pos x="41" y="5"/>
                </a:cxn>
                <a:cxn ang="0">
                  <a:pos x="42" y="7"/>
                </a:cxn>
                <a:cxn ang="0">
                  <a:pos x="43" y="9"/>
                </a:cxn>
                <a:cxn ang="0">
                  <a:pos x="44" y="10"/>
                </a:cxn>
                <a:cxn ang="0">
                  <a:pos x="40" y="11"/>
                </a:cxn>
                <a:cxn ang="0">
                  <a:pos x="40" y="10"/>
                </a:cxn>
                <a:cxn ang="0">
                  <a:pos x="39" y="9"/>
                </a:cxn>
                <a:cxn ang="0">
                  <a:pos x="38" y="7"/>
                </a:cxn>
                <a:cxn ang="0">
                  <a:pos x="37" y="6"/>
                </a:cxn>
                <a:cxn ang="0">
                  <a:pos x="35" y="6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8" y="7"/>
                </a:cxn>
                <a:cxn ang="0">
                  <a:pos x="27" y="8"/>
                </a:cxn>
                <a:cxn ang="0">
                  <a:pos x="26" y="9"/>
                </a:cxn>
                <a:cxn ang="0">
                  <a:pos x="25" y="11"/>
                </a:cxn>
                <a:cxn ang="0">
                  <a:pos x="20" y="11"/>
                </a:cxn>
                <a:cxn ang="0">
                  <a:pos x="19" y="10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6" y="6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5" y="11"/>
                </a:cxn>
              </a:cxnLst>
              <a:rect l="0" t="0" r="r" b="b"/>
              <a:pathLst>
                <a:path w="44" h="11">
                  <a:moveTo>
                    <a:pt x="0" y="11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5" name="Freeform 1197"/>
            <p:cNvSpPr>
              <a:spLocks/>
            </p:cNvSpPr>
            <p:nvPr/>
          </p:nvSpPr>
          <p:spPr bwMode="auto">
            <a:xfrm>
              <a:off x="1350" y="3379"/>
              <a:ext cx="28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3" y="5"/>
                </a:cxn>
                <a:cxn ang="0">
                  <a:pos x="25" y="6"/>
                </a:cxn>
                <a:cxn ang="0">
                  <a:pos x="26" y="8"/>
                </a:cxn>
                <a:cxn ang="0">
                  <a:pos x="27" y="9"/>
                </a:cxn>
                <a:cxn ang="0">
                  <a:pos x="28" y="11"/>
                </a:cxn>
                <a:cxn ang="0">
                  <a:pos x="23" y="11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7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5" y="11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6" name="Freeform 1198"/>
            <p:cNvSpPr>
              <a:spLocks/>
            </p:cNvSpPr>
            <p:nvPr/>
          </p:nvSpPr>
          <p:spPr bwMode="auto">
            <a:xfrm>
              <a:off x="1211" y="3390"/>
              <a:ext cx="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7" name="Freeform 1199"/>
            <p:cNvSpPr>
              <a:spLocks/>
            </p:cNvSpPr>
            <p:nvPr/>
          </p:nvSpPr>
          <p:spPr bwMode="auto">
            <a:xfrm>
              <a:off x="1231" y="3390"/>
              <a:ext cx="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27"/>
                </a:cxn>
                <a:cxn ang="0">
                  <a:pos x="5" y="27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27"/>
                  </a:lnTo>
                  <a:lnTo>
                    <a:pt x="5" y="27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8" name="Freeform 1200"/>
            <p:cNvSpPr>
              <a:spLocks/>
            </p:cNvSpPr>
            <p:nvPr/>
          </p:nvSpPr>
          <p:spPr bwMode="auto">
            <a:xfrm>
              <a:off x="1251" y="3390"/>
              <a:ext cx="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27"/>
                </a:cxn>
                <a:cxn ang="0">
                  <a:pos x="5" y="27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27"/>
                  </a:lnTo>
                  <a:lnTo>
                    <a:pt x="5" y="27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09" name="Freeform 1201"/>
            <p:cNvSpPr>
              <a:spLocks/>
            </p:cNvSpPr>
            <p:nvPr/>
          </p:nvSpPr>
          <p:spPr bwMode="auto">
            <a:xfrm>
              <a:off x="1262" y="3390"/>
              <a:ext cx="30" cy="2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4" y="22"/>
                </a:cxn>
                <a:cxn ang="0">
                  <a:pos x="6" y="25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5" y="28"/>
                </a:cxn>
                <a:cxn ang="0">
                  <a:pos x="17" y="27"/>
                </a:cxn>
                <a:cxn ang="0">
                  <a:pos x="19" y="27"/>
                </a:cxn>
                <a:cxn ang="0">
                  <a:pos x="21" y="26"/>
                </a:cxn>
                <a:cxn ang="0">
                  <a:pos x="23" y="25"/>
                </a:cxn>
                <a:cxn ang="0">
                  <a:pos x="25" y="23"/>
                </a:cxn>
                <a:cxn ang="0">
                  <a:pos x="27" y="20"/>
                </a:cxn>
                <a:cxn ang="0">
                  <a:pos x="29" y="18"/>
                </a:cxn>
                <a:cxn ang="0">
                  <a:pos x="30" y="15"/>
                </a:cxn>
                <a:cxn ang="0">
                  <a:pos x="25" y="16"/>
                </a:cxn>
                <a:cxn ang="0">
                  <a:pos x="24" y="17"/>
                </a:cxn>
                <a:cxn ang="0">
                  <a:pos x="23" y="19"/>
                </a:cxn>
                <a:cxn ang="0">
                  <a:pos x="22" y="20"/>
                </a:cxn>
                <a:cxn ang="0">
                  <a:pos x="20" y="21"/>
                </a:cxn>
                <a:cxn ang="0">
                  <a:pos x="19" y="22"/>
                </a:cxn>
                <a:cxn ang="0">
                  <a:pos x="17" y="23"/>
                </a:cxn>
                <a:cxn ang="0">
                  <a:pos x="15" y="23"/>
                </a:cxn>
                <a:cxn ang="0">
                  <a:pos x="14" y="23"/>
                </a:cxn>
                <a:cxn ang="0">
                  <a:pos x="12" y="23"/>
                </a:cxn>
                <a:cxn ang="0">
                  <a:pos x="10" y="22"/>
                </a:cxn>
                <a:cxn ang="0">
                  <a:pos x="8" y="20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30" y="9"/>
                </a:cxn>
                <a:cxn ang="0">
                  <a:pos x="30" y="2"/>
                </a:cxn>
                <a:cxn ang="0">
                  <a:pos x="25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4" y="5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30" h="28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0" name="Freeform 1202"/>
            <p:cNvSpPr>
              <a:spLocks/>
            </p:cNvSpPr>
            <p:nvPr/>
          </p:nvSpPr>
          <p:spPr bwMode="auto">
            <a:xfrm>
              <a:off x="1298" y="3390"/>
              <a:ext cx="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1" name="Freeform 1203"/>
            <p:cNvSpPr>
              <a:spLocks/>
            </p:cNvSpPr>
            <p:nvPr/>
          </p:nvSpPr>
          <p:spPr bwMode="auto">
            <a:xfrm>
              <a:off x="1318" y="3390"/>
              <a:ext cx="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27"/>
                </a:cxn>
                <a:cxn ang="0">
                  <a:pos x="5" y="27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27"/>
                  </a:lnTo>
                  <a:lnTo>
                    <a:pt x="5" y="27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2" name="Freeform 1204"/>
            <p:cNvSpPr>
              <a:spLocks/>
            </p:cNvSpPr>
            <p:nvPr/>
          </p:nvSpPr>
          <p:spPr bwMode="auto">
            <a:xfrm>
              <a:off x="1338" y="3390"/>
              <a:ext cx="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27"/>
                </a:cxn>
                <a:cxn ang="0">
                  <a:pos x="5" y="27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27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27"/>
                  </a:lnTo>
                  <a:lnTo>
                    <a:pt x="5" y="27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3" name="Freeform 1205"/>
            <p:cNvSpPr>
              <a:spLocks/>
            </p:cNvSpPr>
            <p:nvPr/>
          </p:nvSpPr>
          <p:spPr bwMode="auto">
            <a:xfrm>
              <a:off x="1349" y="3390"/>
              <a:ext cx="30" cy="2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5" y="28"/>
                </a:cxn>
                <a:cxn ang="0">
                  <a:pos x="17" y="27"/>
                </a:cxn>
                <a:cxn ang="0">
                  <a:pos x="19" y="27"/>
                </a:cxn>
                <a:cxn ang="0">
                  <a:pos x="22" y="26"/>
                </a:cxn>
                <a:cxn ang="0">
                  <a:pos x="24" y="25"/>
                </a:cxn>
                <a:cxn ang="0">
                  <a:pos x="25" y="23"/>
                </a:cxn>
                <a:cxn ang="0">
                  <a:pos x="27" y="21"/>
                </a:cxn>
                <a:cxn ang="0">
                  <a:pos x="28" y="18"/>
                </a:cxn>
                <a:cxn ang="0">
                  <a:pos x="29" y="16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4"/>
                </a:cxn>
                <a:cxn ang="0">
                  <a:pos x="29" y="2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6" y="6"/>
                </a:cxn>
                <a:cxn ang="0">
                  <a:pos x="27" y="9"/>
                </a:cxn>
                <a:cxn ang="0">
                  <a:pos x="26" y="12"/>
                </a:cxn>
                <a:cxn ang="0">
                  <a:pos x="25" y="15"/>
                </a:cxn>
                <a:cxn ang="0">
                  <a:pos x="24" y="18"/>
                </a:cxn>
                <a:cxn ang="0">
                  <a:pos x="22" y="20"/>
                </a:cxn>
                <a:cxn ang="0">
                  <a:pos x="20" y="21"/>
                </a:cxn>
                <a:cxn ang="0">
                  <a:pos x="18" y="22"/>
                </a:cxn>
                <a:cxn ang="0">
                  <a:pos x="17" y="23"/>
                </a:cxn>
                <a:cxn ang="0">
                  <a:pos x="14" y="23"/>
                </a:cxn>
                <a:cxn ang="0">
                  <a:pos x="12" y="23"/>
                </a:cxn>
                <a:cxn ang="0">
                  <a:pos x="10" y="22"/>
                </a:cxn>
                <a:cxn ang="0">
                  <a:pos x="8" y="20"/>
                </a:cxn>
                <a:cxn ang="0">
                  <a:pos x="6" y="18"/>
                </a:cxn>
                <a:cxn ang="0">
                  <a:pos x="5" y="16"/>
                </a:cxn>
                <a:cxn ang="0">
                  <a:pos x="4" y="13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1" y="0"/>
                </a:cxn>
              </a:cxnLst>
              <a:rect l="0" t="0" r="r" b="b"/>
              <a:pathLst>
                <a:path w="30" h="28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F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4" name="Freeform 1206"/>
            <p:cNvSpPr>
              <a:spLocks/>
            </p:cNvSpPr>
            <p:nvPr/>
          </p:nvSpPr>
          <p:spPr bwMode="auto">
            <a:xfrm>
              <a:off x="1210" y="3376"/>
              <a:ext cx="44" cy="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4" y="5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8" y="3"/>
                </a:cxn>
                <a:cxn ang="0">
                  <a:pos x="39" y="4"/>
                </a:cxn>
                <a:cxn ang="0">
                  <a:pos x="41" y="5"/>
                </a:cxn>
                <a:cxn ang="0">
                  <a:pos x="42" y="7"/>
                </a:cxn>
                <a:cxn ang="0">
                  <a:pos x="43" y="8"/>
                </a:cxn>
                <a:cxn ang="0">
                  <a:pos x="44" y="10"/>
                </a:cxn>
                <a:cxn ang="0">
                  <a:pos x="40" y="11"/>
                </a:cxn>
                <a:cxn ang="0">
                  <a:pos x="39" y="10"/>
                </a:cxn>
                <a:cxn ang="0">
                  <a:pos x="39" y="8"/>
                </a:cxn>
                <a:cxn ang="0">
                  <a:pos x="37" y="7"/>
                </a:cxn>
                <a:cxn ang="0">
                  <a:pos x="36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1" y="5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6" y="8"/>
                </a:cxn>
                <a:cxn ang="0">
                  <a:pos x="25" y="9"/>
                </a:cxn>
                <a:cxn ang="0">
                  <a:pos x="25" y="10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5" y="6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4" y="11"/>
                </a:cxn>
              </a:cxnLst>
              <a:rect l="0" t="0" r="r" b="b"/>
              <a:pathLst>
                <a:path w="44" h="11">
                  <a:moveTo>
                    <a:pt x="0" y="1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5" name="Freeform 1207"/>
            <p:cNvSpPr>
              <a:spLocks/>
            </p:cNvSpPr>
            <p:nvPr/>
          </p:nvSpPr>
          <p:spPr bwMode="auto">
            <a:xfrm>
              <a:off x="1262" y="3376"/>
              <a:ext cx="28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3" y="4"/>
                </a:cxn>
                <a:cxn ang="0">
                  <a:pos x="25" y="6"/>
                </a:cxn>
                <a:cxn ang="0">
                  <a:pos x="26" y="8"/>
                </a:cxn>
                <a:cxn ang="0">
                  <a:pos x="27" y="9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20" y="7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5" y="10"/>
                </a:cxn>
                <a:cxn ang="0">
                  <a:pos x="0" y="11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6" name="Freeform 1208"/>
            <p:cNvSpPr>
              <a:spLocks/>
            </p:cNvSpPr>
            <p:nvPr/>
          </p:nvSpPr>
          <p:spPr bwMode="auto">
            <a:xfrm>
              <a:off x="1297" y="3376"/>
              <a:ext cx="44" cy="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4" y="5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2"/>
                </a:cxn>
                <a:cxn ang="0">
                  <a:pos x="38" y="3"/>
                </a:cxn>
                <a:cxn ang="0">
                  <a:pos x="39" y="4"/>
                </a:cxn>
                <a:cxn ang="0">
                  <a:pos x="41" y="5"/>
                </a:cxn>
                <a:cxn ang="0">
                  <a:pos x="42" y="7"/>
                </a:cxn>
                <a:cxn ang="0">
                  <a:pos x="43" y="8"/>
                </a:cxn>
                <a:cxn ang="0">
                  <a:pos x="44" y="10"/>
                </a:cxn>
                <a:cxn ang="0">
                  <a:pos x="40" y="11"/>
                </a:cxn>
                <a:cxn ang="0">
                  <a:pos x="39" y="10"/>
                </a:cxn>
                <a:cxn ang="0">
                  <a:pos x="39" y="8"/>
                </a:cxn>
                <a:cxn ang="0">
                  <a:pos x="37" y="7"/>
                </a:cxn>
                <a:cxn ang="0">
                  <a:pos x="36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1" y="5"/>
                </a:cxn>
                <a:cxn ang="0">
                  <a:pos x="30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6" y="8"/>
                </a:cxn>
                <a:cxn ang="0">
                  <a:pos x="25" y="9"/>
                </a:cxn>
                <a:cxn ang="0">
                  <a:pos x="25" y="10"/>
                </a:cxn>
                <a:cxn ang="0">
                  <a:pos x="20" y="10"/>
                </a:cxn>
                <a:cxn ang="0">
                  <a:pos x="19" y="9"/>
                </a:cxn>
                <a:cxn ang="0">
                  <a:pos x="18" y="8"/>
                </a:cxn>
                <a:cxn ang="0">
                  <a:pos x="17" y="7"/>
                </a:cxn>
                <a:cxn ang="0">
                  <a:pos x="15" y="6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4" y="11"/>
                </a:cxn>
              </a:cxnLst>
              <a:rect l="0" t="0" r="r" b="b"/>
              <a:pathLst>
                <a:path w="44" h="11">
                  <a:moveTo>
                    <a:pt x="0" y="1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7" name="Freeform 1209"/>
            <p:cNvSpPr>
              <a:spLocks/>
            </p:cNvSpPr>
            <p:nvPr/>
          </p:nvSpPr>
          <p:spPr bwMode="auto">
            <a:xfrm>
              <a:off x="1349" y="3376"/>
              <a:ext cx="27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4" y="6"/>
                </a:cxn>
                <a:cxn ang="0">
                  <a:pos x="26" y="8"/>
                </a:cxn>
                <a:cxn ang="0">
                  <a:pos x="27" y="9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2" y="10"/>
                </a:cxn>
                <a:cxn ang="0">
                  <a:pos x="22" y="9"/>
                </a:cxn>
                <a:cxn ang="0">
                  <a:pos x="21" y="8"/>
                </a:cxn>
                <a:cxn ang="0">
                  <a:pos x="20" y="7"/>
                </a:cxn>
                <a:cxn ang="0">
                  <a:pos x="19" y="7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11"/>
                </a:cxn>
              </a:cxnLst>
              <a:rect l="0" t="0" r="r" b="b"/>
              <a:pathLst>
                <a:path w="27" h="11">
                  <a:moveTo>
                    <a:pt x="0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8" name="Freeform 1210"/>
            <p:cNvSpPr>
              <a:spLocks/>
            </p:cNvSpPr>
            <p:nvPr/>
          </p:nvSpPr>
          <p:spPr bwMode="auto">
            <a:xfrm>
              <a:off x="1210" y="3387"/>
              <a:ext cx="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lnTo>
                    <a:pt x="0" y="26"/>
                  </a:lnTo>
                  <a:lnTo>
                    <a:pt x="4" y="2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19" name="Freeform 1211"/>
            <p:cNvSpPr>
              <a:spLocks/>
            </p:cNvSpPr>
            <p:nvPr/>
          </p:nvSpPr>
          <p:spPr bwMode="auto">
            <a:xfrm>
              <a:off x="1230" y="3387"/>
              <a:ext cx="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0" name="Freeform 1212"/>
            <p:cNvSpPr>
              <a:spLocks/>
            </p:cNvSpPr>
            <p:nvPr/>
          </p:nvSpPr>
          <p:spPr bwMode="auto">
            <a:xfrm>
              <a:off x="1250" y="3387"/>
              <a:ext cx="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1" name="Freeform 1213"/>
            <p:cNvSpPr>
              <a:spLocks/>
            </p:cNvSpPr>
            <p:nvPr/>
          </p:nvSpPr>
          <p:spPr bwMode="auto">
            <a:xfrm>
              <a:off x="1260" y="3387"/>
              <a:ext cx="31" cy="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1" y="16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12" y="27"/>
                </a:cxn>
                <a:cxn ang="0">
                  <a:pos x="15" y="27"/>
                </a:cxn>
                <a:cxn ang="0">
                  <a:pos x="18" y="27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20"/>
                </a:cxn>
                <a:cxn ang="0">
                  <a:pos x="29" y="17"/>
                </a:cxn>
                <a:cxn ang="0">
                  <a:pos x="30" y="14"/>
                </a:cxn>
                <a:cxn ang="0">
                  <a:pos x="26" y="15"/>
                </a:cxn>
                <a:cxn ang="0">
                  <a:pos x="25" y="17"/>
                </a:cxn>
                <a:cxn ang="0">
                  <a:pos x="24" y="19"/>
                </a:cxn>
                <a:cxn ang="0">
                  <a:pos x="22" y="20"/>
                </a:cxn>
                <a:cxn ang="0">
                  <a:pos x="21" y="21"/>
                </a:cxn>
                <a:cxn ang="0">
                  <a:pos x="19" y="22"/>
                </a:cxn>
                <a:cxn ang="0">
                  <a:pos x="18" y="22"/>
                </a:cxn>
                <a:cxn ang="0">
                  <a:pos x="16" y="23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11" y="21"/>
                </a:cxn>
                <a:cxn ang="0">
                  <a:pos x="9" y="20"/>
                </a:cxn>
                <a:cxn ang="0">
                  <a:pos x="7" y="18"/>
                </a:cxn>
                <a:cxn ang="0">
                  <a:pos x="6" y="16"/>
                </a:cxn>
                <a:cxn ang="0">
                  <a:pos x="5" y="14"/>
                </a:cxn>
                <a:cxn ang="0">
                  <a:pos x="4" y="11"/>
                </a:cxn>
                <a:cxn ang="0">
                  <a:pos x="31" y="9"/>
                </a:cxn>
                <a:cxn ang="0">
                  <a:pos x="30" y="2"/>
                </a:cxn>
                <a:cxn ang="0">
                  <a:pos x="25" y="0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4" y="5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31" h="27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2" name="Freeform 1214"/>
            <p:cNvSpPr>
              <a:spLocks/>
            </p:cNvSpPr>
            <p:nvPr/>
          </p:nvSpPr>
          <p:spPr bwMode="auto">
            <a:xfrm>
              <a:off x="1297" y="3387"/>
              <a:ext cx="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lnTo>
                    <a:pt x="0" y="26"/>
                  </a:lnTo>
                  <a:lnTo>
                    <a:pt x="4" y="2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3" name="Freeform 1215"/>
            <p:cNvSpPr>
              <a:spLocks/>
            </p:cNvSpPr>
            <p:nvPr/>
          </p:nvSpPr>
          <p:spPr bwMode="auto">
            <a:xfrm>
              <a:off x="1317" y="3387"/>
              <a:ext cx="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26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4" name="Freeform 1216"/>
            <p:cNvSpPr>
              <a:spLocks/>
            </p:cNvSpPr>
            <p:nvPr/>
          </p:nvSpPr>
          <p:spPr bwMode="auto">
            <a:xfrm>
              <a:off x="1337" y="3387"/>
              <a:ext cx="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5" name="Freeform 1217"/>
            <p:cNvSpPr>
              <a:spLocks/>
            </p:cNvSpPr>
            <p:nvPr/>
          </p:nvSpPr>
          <p:spPr bwMode="auto">
            <a:xfrm>
              <a:off x="1347" y="3387"/>
              <a:ext cx="31" cy="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13" y="27"/>
                </a:cxn>
                <a:cxn ang="0">
                  <a:pos x="16" y="27"/>
                </a:cxn>
                <a:cxn ang="0">
                  <a:pos x="18" y="27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7" y="20"/>
                </a:cxn>
                <a:cxn ang="0">
                  <a:pos x="29" y="18"/>
                </a:cxn>
                <a:cxn ang="0">
                  <a:pos x="30" y="15"/>
                </a:cxn>
                <a:cxn ang="0">
                  <a:pos x="31" y="10"/>
                </a:cxn>
                <a:cxn ang="0">
                  <a:pos x="31" y="8"/>
                </a:cxn>
                <a:cxn ang="0">
                  <a:pos x="31" y="7"/>
                </a:cxn>
                <a:cxn ang="0">
                  <a:pos x="31" y="6"/>
                </a:cxn>
                <a:cxn ang="0">
                  <a:pos x="31" y="4"/>
                </a:cxn>
                <a:cxn ang="0">
                  <a:pos x="30" y="1"/>
                </a:cxn>
                <a:cxn ang="0">
                  <a:pos x="25" y="0"/>
                </a:cxn>
                <a:cxn ang="0">
                  <a:pos x="26" y="2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27" y="12"/>
                </a:cxn>
                <a:cxn ang="0">
                  <a:pos x="26" y="15"/>
                </a:cxn>
                <a:cxn ang="0">
                  <a:pos x="25" y="17"/>
                </a:cxn>
                <a:cxn ang="0">
                  <a:pos x="23" y="19"/>
                </a:cxn>
                <a:cxn ang="0">
                  <a:pos x="21" y="21"/>
                </a:cxn>
                <a:cxn ang="0">
                  <a:pos x="19" y="22"/>
                </a:cxn>
                <a:cxn ang="0">
                  <a:pos x="17" y="23"/>
                </a:cxn>
                <a:cxn ang="0">
                  <a:pos x="15" y="23"/>
                </a:cxn>
                <a:cxn ang="0">
                  <a:pos x="13" y="22"/>
                </a:cxn>
                <a:cxn ang="0">
                  <a:pos x="11" y="21"/>
                </a:cxn>
                <a:cxn ang="0">
                  <a:pos x="9" y="20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31" h="27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" name="Group 1218"/>
          <p:cNvGrpSpPr>
            <a:grpSpLocks/>
          </p:cNvGrpSpPr>
          <p:nvPr/>
        </p:nvGrpSpPr>
        <p:grpSpPr bwMode="auto">
          <a:xfrm>
            <a:off x="4911725" y="4816475"/>
            <a:ext cx="969963" cy="1001713"/>
            <a:chOff x="1866" y="2933"/>
            <a:chExt cx="611" cy="631"/>
          </a:xfrm>
        </p:grpSpPr>
        <p:sp>
          <p:nvSpPr>
            <p:cNvPr id="69827" name="Rectangle 1219"/>
            <p:cNvSpPr>
              <a:spLocks noChangeArrowheads="1"/>
            </p:cNvSpPr>
            <p:nvPr/>
          </p:nvSpPr>
          <p:spPr bwMode="auto">
            <a:xfrm>
              <a:off x="1866" y="2933"/>
              <a:ext cx="611" cy="6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28" name="Rectangle 1220"/>
            <p:cNvSpPr>
              <a:spLocks noChangeArrowheads="1"/>
            </p:cNvSpPr>
            <p:nvPr/>
          </p:nvSpPr>
          <p:spPr bwMode="auto">
            <a:xfrm>
              <a:off x="1866" y="2933"/>
              <a:ext cx="611" cy="63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1221"/>
          <p:cNvGrpSpPr>
            <a:grpSpLocks/>
          </p:cNvGrpSpPr>
          <p:nvPr/>
        </p:nvGrpSpPr>
        <p:grpSpPr bwMode="auto">
          <a:xfrm>
            <a:off x="5073650" y="4967288"/>
            <a:ext cx="298450" cy="388937"/>
            <a:chOff x="1968" y="3028"/>
            <a:chExt cx="188" cy="245"/>
          </a:xfrm>
        </p:grpSpPr>
        <p:sp>
          <p:nvSpPr>
            <p:cNvPr id="69830" name="Freeform 1222"/>
            <p:cNvSpPr>
              <a:spLocks/>
            </p:cNvSpPr>
            <p:nvPr/>
          </p:nvSpPr>
          <p:spPr bwMode="auto">
            <a:xfrm>
              <a:off x="2003" y="3063"/>
              <a:ext cx="153" cy="210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36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6" y="210"/>
                </a:cxn>
              </a:cxnLst>
              <a:rect l="0" t="0" r="r" b="b"/>
              <a:pathLst>
                <a:path w="153" h="210">
                  <a:moveTo>
                    <a:pt x="76" y="210"/>
                  </a:moveTo>
                  <a:lnTo>
                    <a:pt x="36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1" name="Freeform 1223"/>
            <p:cNvSpPr>
              <a:spLocks/>
            </p:cNvSpPr>
            <p:nvPr/>
          </p:nvSpPr>
          <p:spPr bwMode="auto">
            <a:xfrm>
              <a:off x="2003" y="3233"/>
              <a:ext cx="3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0"/>
                </a:cxn>
                <a:cxn ang="0">
                  <a:pos x="0" y="0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36" y="0"/>
                  </a:lnTo>
                  <a:lnTo>
                    <a:pt x="3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2" name="Rectangle 1224"/>
            <p:cNvSpPr>
              <a:spLocks noChangeArrowheads="1"/>
            </p:cNvSpPr>
            <p:nvPr/>
          </p:nvSpPr>
          <p:spPr bwMode="auto">
            <a:xfrm>
              <a:off x="2094" y="3242"/>
              <a:ext cx="22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3" name="Rectangle 1225"/>
            <p:cNvSpPr>
              <a:spLocks noChangeArrowheads="1"/>
            </p:cNvSpPr>
            <p:nvPr/>
          </p:nvSpPr>
          <p:spPr bwMode="auto">
            <a:xfrm>
              <a:off x="2121" y="3242"/>
              <a:ext cx="23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4" name="Freeform 1226"/>
            <p:cNvSpPr>
              <a:spLocks/>
            </p:cNvSpPr>
            <p:nvPr/>
          </p:nvSpPr>
          <p:spPr bwMode="auto">
            <a:xfrm>
              <a:off x="2016" y="3074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5" name="Freeform 1227"/>
            <p:cNvSpPr>
              <a:spLocks/>
            </p:cNvSpPr>
            <p:nvPr/>
          </p:nvSpPr>
          <p:spPr bwMode="auto">
            <a:xfrm>
              <a:off x="2016" y="3089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6" name="Freeform 1228"/>
            <p:cNvSpPr>
              <a:spLocks/>
            </p:cNvSpPr>
            <p:nvPr/>
          </p:nvSpPr>
          <p:spPr bwMode="auto">
            <a:xfrm>
              <a:off x="2016" y="3104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7" name="Freeform 1229"/>
            <p:cNvSpPr>
              <a:spLocks/>
            </p:cNvSpPr>
            <p:nvPr/>
          </p:nvSpPr>
          <p:spPr bwMode="auto">
            <a:xfrm>
              <a:off x="2016" y="3120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8" name="Freeform 1230"/>
            <p:cNvSpPr>
              <a:spLocks/>
            </p:cNvSpPr>
            <p:nvPr/>
          </p:nvSpPr>
          <p:spPr bwMode="auto">
            <a:xfrm>
              <a:off x="2016" y="3135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39" name="Freeform 1231"/>
            <p:cNvSpPr>
              <a:spLocks/>
            </p:cNvSpPr>
            <p:nvPr/>
          </p:nvSpPr>
          <p:spPr bwMode="auto">
            <a:xfrm>
              <a:off x="2016" y="3150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0" name="Freeform 1232"/>
            <p:cNvSpPr>
              <a:spLocks/>
            </p:cNvSpPr>
            <p:nvPr/>
          </p:nvSpPr>
          <p:spPr bwMode="auto">
            <a:xfrm>
              <a:off x="2016" y="3166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1" name="Freeform 1233"/>
            <p:cNvSpPr>
              <a:spLocks/>
            </p:cNvSpPr>
            <p:nvPr/>
          </p:nvSpPr>
          <p:spPr bwMode="auto">
            <a:xfrm>
              <a:off x="2016" y="3181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2" name="Freeform 1234"/>
            <p:cNvSpPr>
              <a:spLocks/>
            </p:cNvSpPr>
            <p:nvPr/>
          </p:nvSpPr>
          <p:spPr bwMode="auto">
            <a:xfrm>
              <a:off x="2016" y="319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3" name="Freeform 1235"/>
            <p:cNvSpPr>
              <a:spLocks/>
            </p:cNvSpPr>
            <p:nvPr/>
          </p:nvSpPr>
          <p:spPr bwMode="auto">
            <a:xfrm>
              <a:off x="2016" y="321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4" name="Freeform 1236"/>
            <p:cNvSpPr>
              <a:spLocks/>
            </p:cNvSpPr>
            <p:nvPr/>
          </p:nvSpPr>
          <p:spPr bwMode="auto">
            <a:xfrm>
              <a:off x="1968" y="3028"/>
              <a:ext cx="153" cy="210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37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6" y="210"/>
                </a:cxn>
              </a:cxnLst>
              <a:rect l="0" t="0" r="r" b="b"/>
              <a:pathLst>
                <a:path w="153" h="210">
                  <a:moveTo>
                    <a:pt x="76" y="210"/>
                  </a:moveTo>
                  <a:lnTo>
                    <a:pt x="37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5" name="Freeform 1237"/>
            <p:cNvSpPr>
              <a:spLocks/>
            </p:cNvSpPr>
            <p:nvPr/>
          </p:nvSpPr>
          <p:spPr bwMode="auto">
            <a:xfrm>
              <a:off x="1968" y="3198"/>
              <a:ext cx="3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40"/>
                </a:cxn>
                <a:cxn ang="0">
                  <a:pos x="0" y="0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6" name="Rectangle 1238"/>
            <p:cNvSpPr>
              <a:spLocks noChangeArrowheads="1"/>
            </p:cNvSpPr>
            <p:nvPr/>
          </p:nvSpPr>
          <p:spPr bwMode="auto">
            <a:xfrm>
              <a:off x="2059" y="3208"/>
              <a:ext cx="22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7" name="Rectangle 1239"/>
            <p:cNvSpPr>
              <a:spLocks noChangeArrowheads="1"/>
            </p:cNvSpPr>
            <p:nvPr/>
          </p:nvSpPr>
          <p:spPr bwMode="auto">
            <a:xfrm>
              <a:off x="2086" y="3208"/>
              <a:ext cx="23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8" name="Freeform 1240"/>
            <p:cNvSpPr>
              <a:spLocks/>
            </p:cNvSpPr>
            <p:nvPr/>
          </p:nvSpPr>
          <p:spPr bwMode="auto">
            <a:xfrm>
              <a:off x="1981" y="3039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49" name="Freeform 1241"/>
            <p:cNvSpPr>
              <a:spLocks/>
            </p:cNvSpPr>
            <p:nvPr/>
          </p:nvSpPr>
          <p:spPr bwMode="auto">
            <a:xfrm>
              <a:off x="1981" y="3054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0" name="Freeform 1242"/>
            <p:cNvSpPr>
              <a:spLocks/>
            </p:cNvSpPr>
            <p:nvPr/>
          </p:nvSpPr>
          <p:spPr bwMode="auto">
            <a:xfrm>
              <a:off x="1981" y="3070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1" name="Freeform 1243"/>
            <p:cNvSpPr>
              <a:spLocks/>
            </p:cNvSpPr>
            <p:nvPr/>
          </p:nvSpPr>
          <p:spPr bwMode="auto">
            <a:xfrm>
              <a:off x="1981" y="3085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2" name="Freeform 1244"/>
            <p:cNvSpPr>
              <a:spLocks/>
            </p:cNvSpPr>
            <p:nvPr/>
          </p:nvSpPr>
          <p:spPr bwMode="auto">
            <a:xfrm>
              <a:off x="1981" y="3100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3" name="Freeform 1245"/>
            <p:cNvSpPr>
              <a:spLocks/>
            </p:cNvSpPr>
            <p:nvPr/>
          </p:nvSpPr>
          <p:spPr bwMode="auto">
            <a:xfrm>
              <a:off x="1981" y="3116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4" name="Freeform 1246"/>
            <p:cNvSpPr>
              <a:spLocks/>
            </p:cNvSpPr>
            <p:nvPr/>
          </p:nvSpPr>
          <p:spPr bwMode="auto">
            <a:xfrm>
              <a:off x="1981" y="3131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5" name="Freeform 1247"/>
            <p:cNvSpPr>
              <a:spLocks/>
            </p:cNvSpPr>
            <p:nvPr/>
          </p:nvSpPr>
          <p:spPr bwMode="auto">
            <a:xfrm>
              <a:off x="1981" y="314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6" name="Freeform 1248"/>
            <p:cNvSpPr>
              <a:spLocks/>
            </p:cNvSpPr>
            <p:nvPr/>
          </p:nvSpPr>
          <p:spPr bwMode="auto">
            <a:xfrm>
              <a:off x="1981" y="316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7" name="Freeform 1249"/>
            <p:cNvSpPr>
              <a:spLocks/>
            </p:cNvSpPr>
            <p:nvPr/>
          </p:nvSpPr>
          <p:spPr bwMode="auto">
            <a:xfrm>
              <a:off x="1981" y="317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8" name="Freeform 1250"/>
            <p:cNvSpPr>
              <a:spLocks/>
            </p:cNvSpPr>
            <p:nvPr/>
          </p:nvSpPr>
          <p:spPr bwMode="auto">
            <a:xfrm>
              <a:off x="1968" y="3028"/>
              <a:ext cx="153" cy="210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37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6" y="210"/>
                </a:cxn>
              </a:cxnLst>
              <a:rect l="0" t="0" r="r" b="b"/>
              <a:pathLst>
                <a:path w="153" h="210">
                  <a:moveTo>
                    <a:pt x="76" y="210"/>
                  </a:moveTo>
                  <a:lnTo>
                    <a:pt x="37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6" y="21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59" name="Freeform 1251"/>
            <p:cNvSpPr>
              <a:spLocks/>
            </p:cNvSpPr>
            <p:nvPr/>
          </p:nvSpPr>
          <p:spPr bwMode="auto">
            <a:xfrm>
              <a:off x="1968" y="3198"/>
              <a:ext cx="3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40"/>
                </a:cxn>
                <a:cxn ang="0">
                  <a:pos x="0" y="0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0" name="Rectangle 1252"/>
            <p:cNvSpPr>
              <a:spLocks noChangeArrowheads="1"/>
            </p:cNvSpPr>
            <p:nvPr/>
          </p:nvSpPr>
          <p:spPr bwMode="auto">
            <a:xfrm>
              <a:off x="2059" y="3208"/>
              <a:ext cx="22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1" name="Rectangle 1253"/>
            <p:cNvSpPr>
              <a:spLocks noChangeArrowheads="1"/>
            </p:cNvSpPr>
            <p:nvPr/>
          </p:nvSpPr>
          <p:spPr bwMode="auto">
            <a:xfrm>
              <a:off x="2086" y="3208"/>
              <a:ext cx="23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2" name="Freeform 1254"/>
            <p:cNvSpPr>
              <a:spLocks/>
            </p:cNvSpPr>
            <p:nvPr/>
          </p:nvSpPr>
          <p:spPr bwMode="auto">
            <a:xfrm>
              <a:off x="1981" y="3039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3" name="Freeform 1255"/>
            <p:cNvSpPr>
              <a:spLocks/>
            </p:cNvSpPr>
            <p:nvPr/>
          </p:nvSpPr>
          <p:spPr bwMode="auto">
            <a:xfrm>
              <a:off x="1981" y="3054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4" name="Freeform 1256"/>
            <p:cNvSpPr>
              <a:spLocks/>
            </p:cNvSpPr>
            <p:nvPr/>
          </p:nvSpPr>
          <p:spPr bwMode="auto">
            <a:xfrm>
              <a:off x="1981" y="3070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5" name="Freeform 1257"/>
            <p:cNvSpPr>
              <a:spLocks/>
            </p:cNvSpPr>
            <p:nvPr/>
          </p:nvSpPr>
          <p:spPr bwMode="auto">
            <a:xfrm>
              <a:off x="1981" y="3085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6" name="Freeform 1258"/>
            <p:cNvSpPr>
              <a:spLocks/>
            </p:cNvSpPr>
            <p:nvPr/>
          </p:nvSpPr>
          <p:spPr bwMode="auto">
            <a:xfrm>
              <a:off x="1981" y="3100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7" name="Freeform 1259"/>
            <p:cNvSpPr>
              <a:spLocks/>
            </p:cNvSpPr>
            <p:nvPr/>
          </p:nvSpPr>
          <p:spPr bwMode="auto">
            <a:xfrm>
              <a:off x="1981" y="3116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8" name="Freeform 1260"/>
            <p:cNvSpPr>
              <a:spLocks/>
            </p:cNvSpPr>
            <p:nvPr/>
          </p:nvSpPr>
          <p:spPr bwMode="auto">
            <a:xfrm>
              <a:off x="1981" y="3131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69" name="Freeform 1261"/>
            <p:cNvSpPr>
              <a:spLocks/>
            </p:cNvSpPr>
            <p:nvPr/>
          </p:nvSpPr>
          <p:spPr bwMode="auto">
            <a:xfrm>
              <a:off x="1981" y="314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0" name="Freeform 1262"/>
            <p:cNvSpPr>
              <a:spLocks/>
            </p:cNvSpPr>
            <p:nvPr/>
          </p:nvSpPr>
          <p:spPr bwMode="auto">
            <a:xfrm>
              <a:off x="1981" y="316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1" name="Freeform 1263"/>
            <p:cNvSpPr>
              <a:spLocks/>
            </p:cNvSpPr>
            <p:nvPr/>
          </p:nvSpPr>
          <p:spPr bwMode="auto">
            <a:xfrm>
              <a:off x="1981" y="317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Group 1264"/>
          <p:cNvGrpSpPr>
            <a:grpSpLocks/>
          </p:cNvGrpSpPr>
          <p:nvPr/>
        </p:nvGrpSpPr>
        <p:grpSpPr bwMode="auto">
          <a:xfrm>
            <a:off x="5170488" y="5065713"/>
            <a:ext cx="298450" cy="388937"/>
            <a:chOff x="2029" y="3090"/>
            <a:chExt cx="188" cy="245"/>
          </a:xfrm>
        </p:grpSpPr>
        <p:sp>
          <p:nvSpPr>
            <p:cNvPr id="69873" name="Freeform 1265"/>
            <p:cNvSpPr>
              <a:spLocks/>
            </p:cNvSpPr>
            <p:nvPr/>
          </p:nvSpPr>
          <p:spPr bwMode="auto">
            <a:xfrm>
              <a:off x="2064" y="3125"/>
              <a:ext cx="153" cy="210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36" y="210"/>
                </a:cxn>
                <a:cxn ang="0">
                  <a:pos x="0" y="169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6" y="210"/>
                </a:cxn>
              </a:cxnLst>
              <a:rect l="0" t="0" r="r" b="b"/>
              <a:pathLst>
                <a:path w="153" h="210">
                  <a:moveTo>
                    <a:pt x="76" y="210"/>
                  </a:moveTo>
                  <a:lnTo>
                    <a:pt x="36" y="210"/>
                  </a:lnTo>
                  <a:lnTo>
                    <a:pt x="0" y="169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4" name="Freeform 1266"/>
            <p:cNvSpPr>
              <a:spLocks/>
            </p:cNvSpPr>
            <p:nvPr/>
          </p:nvSpPr>
          <p:spPr bwMode="auto">
            <a:xfrm>
              <a:off x="2064" y="3294"/>
              <a:ext cx="36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1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36" y="0"/>
                  </a:lnTo>
                  <a:lnTo>
                    <a:pt x="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5" name="Rectangle 1267"/>
            <p:cNvSpPr>
              <a:spLocks noChangeArrowheads="1"/>
            </p:cNvSpPr>
            <p:nvPr/>
          </p:nvSpPr>
          <p:spPr bwMode="auto">
            <a:xfrm>
              <a:off x="2155" y="3304"/>
              <a:ext cx="22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6" name="Rectangle 1268"/>
            <p:cNvSpPr>
              <a:spLocks noChangeArrowheads="1"/>
            </p:cNvSpPr>
            <p:nvPr/>
          </p:nvSpPr>
          <p:spPr bwMode="auto">
            <a:xfrm>
              <a:off x="2182" y="3304"/>
              <a:ext cx="23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7" name="Freeform 1269"/>
            <p:cNvSpPr>
              <a:spLocks/>
            </p:cNvSpPr>
            <p:nvPr/>
          </p:nvSpPr>
          <p:spPr bwMode="auto">
            <a:xfrm>
              <a:off x="2077" y="3136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8" name="Freeform 1270"/>
            <p:cNvSpPr>
              <a:spLocks/>
            </p:cNvSpPr>
            <p:nvPr/>
          </p:nvSpPr>
          <p:spPr bwMode="auto">
            <a:xfrm>
              <a:off x="2077" y="315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79" name="Freeform 1271"/>
            <p:cNvSpPr>
              <a:spLocks/>
            </p:cNvSpPr>
            <p:nvPr/>
          </p:nvSpPr>
          <p:spPr bwMode="auto">
            <a:xfrm>
              <a:off x="2077" y="316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0" name="Freeform 1272"/>
            <p:cNvSpPr>
              <a:spLocks/>
            </p:cNvSpPr>
            <p:nvPr/>
          </p:nvSpPr>
          <p:spPr bwMode="auto">
            <a:xfrm>
              <a:off x="2077" y="3182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1" name="Freeform 1273"/>
            <p:cNvSpPr>
              <a:spLocks/>
            </p:cNvSpPr>
            <p:nvPr/>
          </p:nvSpPr>
          <p:spPr bwMode="auto">
            <a:xfrm>
              <a:off x="2077" y="319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2" name="Freeform 1274"/>
            <p:cNvSpPr>
              <a:spLocks/>
            </p:cNvSpPr>
            <p:nvPr/>
          </p:nvSpPr>
          <p:spPr bwMode="auto">
            <a:xfrm>
              <a:off x="2077" y="3212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3" name="Freeform 1275"/>
            <p:cNvSpPr>
              <a:spLocks/>
            </p:cNvSpPr>
            <p:nvPr/>
          </p:nvSpPr>
          <p:spPr bwMode="auto">
            <a:xfrm>
              <a:off x="2077" y="3227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4" name="Freeform 1276"/>
            <p:cNvSpPr>
              <a:spLocks/>
            </p:cNvSpPr>
            <p:nvPr/>
          </p:nvSpPr>
          <p:spPr bwMode="auto">
            <a:xfrm>
              <a:off x="2077" y="3243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5" name="Freeform 1277"/>
            <p:cNvSpPr>
              <a:spLocks/>
            </p:cNvSpPr>
            <p:nvPr/>
          </p:nvSpPr>
          <p:spPr bwMode="auto">
            <a:xfrm>
              <a:off x="2077" y="3258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6" name="Freeform 1278"/>
            <p:cNvSpPr>
              <a:spLocks/>
            </p:cNvSpPr>
            <p:nvPr/>
          </p:nvSpPr>
          <p:spPr bwMode="auto">
            <a:xfrm>
              <a:off x="2077" y="3273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7" name="Freeform 1279"/>
            <p:cNvSpPr>
              <a:spLocks/>
            </p:cNvSpPr>
            <p:nvPr/>
          </p:nvSpPr>
          <p:spPr bwMode="auto">
            <a:xfrm>
              <a:off x="2029" y="3090"/>
              <a:ext cx="154" cy="210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37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154" y="0"/>
                </a:cxn>
                <a:cxn ang="0">
                  <a:pos x="154" y="103"/>
                </a:cxn>
                <a:cxn ang="0">
                  <a:pos x="154" y="210"/>
                </a:cxn>
                <a:cxn ang="0">
                  <a:pos x="76" y="210"/>
                </a:cxn>
              </a:cxnLst>
              <a:rect l="0" t="0" r="r" b="b"/>
              <a:pathLst>
                <a:path w="154" h="210">
                  <a:moveTo>
                    <a:pt x="76" y="210"/>
                  </a:moveTo>
                  <a:lnTo>
                    <a:pt x="37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154" y="0"/>
                  </a:lnTo>
                  <a:lnTo>
                    <a:pt x="154" y="103"/>
                  </a:lnTo>
                  <a:lnTo>
                    <a:pt x="154" y="210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8" name="Freeform 1280"/>
            <p:cNvSpPr>
              <a:spLocks/>
            </p:cNvSpPr>
            <p:nvPr/>
          </p:nvSpPr>
          <p:spPr bwMode="auto">
            <a:xfrm>
              <a:off x="2029" y="3260"/>
              <a:ext cx="3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40"/>
                </a:cxn>
                <a:cxn ang="0">
                  <a:pos x="0" y="0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89" name="Rectangle 1281"/>
            <p:cNvSpPr>
              <a:spLocks noChangeArrowheads="1"/>
            </p:cNvSpPr>
            <p:nvPr/>
          </p:nvSpPr>
          <p:spPr bwMode="auto">
            <a:xfrm>
              <a:off x="2120" y="3269"/>
              <a:ext cx="23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0" name="Rectangle 1282"/>
            <p:cNvSpPr>
              <a:spLocks noChangeArrowheads="1"/>
            </p:cNvSpPr>
            <p:nvPr/>
          </p:nvSpPr>
          <p:spPr bwMode="auto">
            <a:xfrm>
              <a:off x="2147" y="3269"/>
              <a:ext cx="23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1" name="Freeform 1283"/>
            <p:cNvSpPr>
              <a:spLocks/>
            </p:cNvSpPr>
            <p:nvPr/>
          </p:nvSpPr>
          <p:spPr bwMode="auto">
            <a:xfrm>
              <a:off x="2042" y="310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2" name="Freeform 1284"/>
            <p:cNvSpPr>
              <a:spLocks/>
            </p:cNvSpPr>
            <p:nvPr/>
          </p:nvSpPr>
          <p:spPr bwMode="auto">
            <a:xfrm>
              <a:off x="2042" y="311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3" name="Freeform 1285"/>
            <p:cNvSpPr>
              <a:spLocks/>
            </p:cNvSpPr>
            <p:nvPr/>
          </p:nvSpPr>
          <p:spPr bwMode="auto">
            <a:xfrm>
              <a:off x="2042" y="3132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4" name="Freeform 1286"/>
            <p:cNvSpPr>
              <a:spLocks/>
            </p:cNvSpPr>
            <p:nvPr/>
          </p:nvSpPr>
          <p:spPr bwMode="auto">
            <a:xfrm>
              <a:off x="2042" y="314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5" name="Freeform 1287"/>
            <p:cNvSpPr>
              <a:spLocks/>
            </p:cNvSpPr>
            <p:nvPr/>
          </p:nvSpPr>
          <p:spPr bwMode="auto">
            <a:xfrm>
              <a:off x="2042" y="3162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6" name="Freeform 1288"/>
            <p:cNvSpPr>
              <a:spLocks/>
            </p:cNvSpPr>
            <p:nvPr/>
          </p:nvSpPr>
          <p:spPr bwMode="auto">
            <a:xfrm>
              <a:off x="2042" y="3177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7" name="Freeform 1289"/>
            <p:cNvSpPr>
              <a:spLocks/>
            </p:cNvSpPr>
            <p:nvPr/>
          </p:nvSpPr>
          <p:spPr bwMode="auto">
            <a:xfrm>
              <a:off x="2042" y="3193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8" name="Freeform 1290"/>
            <p:cNvSpPr>
              <a:spLocks/>
            </p:cNvSpPr>
            <p:nvPr/>
          </p:nvSpPr>
          <p:spPr bwMode="auto">
            <a:xfrm>
              <a:off x="2042" y="3208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899" name="Freeform 1291"/>
            <p:cNvSpPr>
              <a:spLocks/>
            </p:cNvSpPr>
            <p:nvPr/>
          </p:nvSpPr>
          <p:spPr bwMode="auto">
            <a:xfrm>
              <a:off x="2042" y="3223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0" name="Freeform 1292"/>
            <p:cNvSpPr>
              <a:spLocks/>
            </p:cNvSpPr>
            <p:nvPr/>
          </p:nvSpPr>
          <p:spPr bwMode="auto">
            <a:xfrm>
              <a:off x="2042" y="3239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1" name="Freeform 1293"/>
            <p:cNvSpPr>
              <a:spLocks/>
            </p:cNvSpPr>
            <p:nvPr/>
          </p:nvSpPr>
          <p:spPr bwMode="auto">
            <a:xfrm>
              <a:off x="2029" y="3090"/>
              <a:ext cx="154" cy="210"/>
            </a:xfrm>
            <a:custGeom>
              <a:avLst/>
              <a:gdLst/>
              <a:ahLst/>
              <a:cxnLst>
                <a:cxn ang="0">
                  <a:pos x="76" y="210"/>
                </a:cxn>
                <a:cxn ang="0">
                  <a:pos x="37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154" y="0"/>
                </a:cxn>
                <a:cxn ang="0">
                  <a:pos x="154" y="103"/>
                </a:cxn>
                <a:cxn ang="0">
                  <a:pos x="154" y="210"/>
                </a:cxn>
                <a:cxn ang="0">
                  <a:pos x="76" y="210"/>
                </a:cxn>
              </a:cxnLst>
              <a:rect l="0" t="0" r="r" b="b"/>
              <a:pathLst>
                <a:path w="154" h="210">
                  <a:moveTo>
                    <a:pt x="76" y="210"/>
                  </a:moveTo>
                  <a:lnTo>
                    <a:pt x="37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154" y="0"/>
                  </a:lnTo>
                  <a:lnTo>
                    <a:pt x="154" y="103"/>
                  </a:lnTo>
                  <a:lnTo>
                    <a:pt x="154" y="210"/>
                  </a:lnTo>
                  <a:lnTo>
                    <a:pt x="76" y="21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2" name="Freeform 1294"/>
            <p:cNvSpPr>
              <a:spLocks/>
            </p:cNvSpPr>
            <p:nvPr/>
          </p:nvSpPr>
          <p:spPr bwMode="auto">
            <a:xfrm>
              <a:off x="2029" y="3260"/>
              <a:ext cx="3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40"/>
                </a:cxn>
                <a:cxn ang="0">
                  <a:pos x="0" y="0"/>
                </a:cxn>
              </a:cxnLst>
              <a:rect l="0" t="0" r="r" b="b"/>
              <a:pathLst>
                <a:path w="37" h="40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3" name="Rectangle 1295"/>
            <p:cNvSpPr>
              <a:spLocks noChangeArrowheads="1"/>
            </p:cNvSpPr>
            <p:nvPr/>
          </p:nvSpPr>
          <p:spPr bwMode="auto">
            <a:xfrm>
              <a:off x="2120" y="3269"/>
              <a:ext cx="23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4" name="Rectangle 1296"/>
            <p:cNvSpPr>
              <a:spLocks noChangeArrowheads="1"/>
            </p:cNvSpPr>
            <p:nvPr/>
          </p:nvSpPr>
          <p:spPr bwMode="auto">
            <a:xfrm>
              <a:off x="2147" y="3269"/>
              <a:ext cx="23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5" name="Freeform 1297"/>
            <p:cNvSpPr>
              <a:spLocks/>
            </p:cNvSpPr>
            <p:nvPr/>
          </p:nvSpPr>
          <p:spPr bwMode="auto">
            <a:xfrm>
              <a:off x="2042" y="310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6" name="Freeform 1298"/>
            <p:cNvSpPr>
              <a:spLocks/>
            </p:cNvSpPr>
            <p:nvPr/>
          </p:nvSpPr>
          <p:spPr bwMode="auto">
            <a:xfrm>
              <a:off x="2042" y="311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7" name="Freeform 1299"/>
            <p:cNvSpPr>
              <a:spLocks/>
            </p:cNvSpPr>
            <p:nvPr/>
          </p:nvSpPr>
          <p:spPr bwMode="auto">
            <a:xfrm>
              <a:off x="2042" y="3132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8" name="Freeform 1300"/>
            <p:cNvSpPr>
              <a:spLocks/>
            </p:cNvSpPr>
            <p:nvPr/>
          </p:nvSpPr>
          <p:spPr bwMode="auto">
            <a:xfrm>
              <a:off x="2042" y="314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09" name="Freeform 1301"/>
            <p:cNvSpPr>
              <a:spLocks/>
            </p:cNvSpPr>
            <p:nvPr/>
          </p:nvSpPr>
          <p:spPr bwMode="auto">
            <a:xfrm>
              <a:off x="2042" y="3162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0" name="Freeform 1302"/>
            <p:cNvSpPr>
              <a:spLocks/>
            </p:cNvSpPr>
            <p:nvPr/>
          </p:nvSpPr>
          <p:spPr bwMode="auto">
            <a:xfrm>
              <a:off x="2042" y="3177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1" name="Freeform 1303"/>
            <p:cNvSpPr>
              <a:spLocks/>
            </p:cNvSpPr>
            <p:nvPr/>
          </p:nvSpPr>
          <p:spPr bwMode="auto">
            <a:xfrm>
              <a:off x="2042" y="3193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2" name="Freeform 1304"/>
            <p:cNvSpPr>
              <a:spLocks/>
            </p:cNvSpPr>
            <p:nvPr/>
          </p:nvSpPr>
          <p:spPr bwMode="auto">
            <a:xfrm>
              <a:off x="2042" y="3208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3" name="Freeform 1305"/>
            <p:cNvSpPr>
              <a:spLocks/>
            </p:cNvSpPr>
            <p:nvPr/>
          </p:nvSpPr>
          <p:spPr bwMode="auto">
            <a:xfrm>
              <a:off x="2042" y="3223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4" name="Freeform 1306"/>
            <p:cNvSpPr>
              <a:spLocks/>
            </p:cNvSpPr>
            <p:nvPr/>
          </p:nvSpPr>
          <p:spPr bwMode="auto">
            <a:xfrm>
              <a:off x="2042" y="3239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" name="Group 1307"/>
          <p:cNvGrpSpPr>
            <a:grpSpLocks/>
          </p:cNvGrpSpPr>
          <p:nvPr/>
        </p:nvGrpSpPr>
        <p:grpSpPr bwMode="auto">
          <a:xfrm>
            <a:off x="5268913" y="5164138"/>
            <a:ext cx="296862" cy="387350"/>
            <a:chOff x="2091" y="3152"/>
            <a:chExt cx="187" cy="244"/>
          </a:xfrm>
        </p:grpSpPr>
        <p:sp>
          <p:nvSpPr>
            <p:cNvPr id="69916" name="Freeform 1308"/>
            <p:cNvSpPr>
              <a:spLocks/>
            </p:cNvSpPr>
            <p:nvPr/>
          </p:nvSpPr>
          <p:spPr bwMode="auto">
            <a:xfrm>
              <a:off x="2126" y="3187"/>
              <a:ext cx="152" cy="209"/>
            </a:xfrm>
            <a:custGeom>
              <a:avLst/>
              <a:gdLst/>
              <a:ahLst/>
              <a:cxnLst>
                <a:cxn ang="0">
                  <a:pos x="75" y="209"/>
                </a:cxn>
                <a:cxn ang="0">
                  <a:pos x="36" y="209"/>
                </a:cxn>
                <a:cxn ang="0">
                  <a:pos x="0" y="169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2" y="0"/>
                </a:cxn>
                <a:cxn ang="0">
                  <a:pos x="152" y="102"/>
                </a:cxn>
                <a:cxn ang="0">
                  <a:pos x="152" y="209"/>
                </a:cxn>
                <a:cxn ang="0">
                  <a:pos x="75" y="209"/>
                </a:cxn>
              </a:cxnLst>
              <a:rect l="0" t="0" r="r" b="b"/>
              <a:pathLst>
                <a:path w="152" h="209">
                  <a:moveTo>
                    <a:pt x="75" y="209"/>
                  </a:moveTo>
                  <a:lnTo>
                    <a:pt x="36" y="209"/>
                  </a:lnTo>
                  <a:lnTo>
                    <a:pt x="0" y="16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2" y="0"/>
                  </a:lnTo>
                  <a:lnTo>
                    <a:pt x="152" y="102"/>
                  </a:lnTo>
                  <a:lnTo>
                    <a:pt x="152" y="209"/>
                  </a:lnTo>
                  <a:lnTo>
                    <a:pt x="75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7" name="Freeform 1309"/>
            <p:cNvSpPr>
              <a:spLocks/>
            </p:cNvSpPr>
            <p:nvPr/>
          </p:nvSpPr>
          <p:spPr bwMode="auto">
            <a:xfrm>
              <a:off x="2126" y="3356"/>
              <a:ext cx="3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0"/>
                </a:cxn>
                <a:cxn ang="0">
                  <a:pos x="0" y="0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36" y="0"/>
                  </a:lnTo>
                  <a:lnTo>
                    <a:pt x="3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8" name="Rectangle 1310"/>
            <p:cNvSpPr>
              <a:spLocks noChangeArrowheads="1"/>
            </p:cNvSpPr>
            <p:nvPr/>
          </p:nvSpPr>
          <p:spPr bwMode="auto">
            <a:xfrm>
              <a:off x="2216" y="3366"/>
              <a:ext cx="22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19" name="Rectangle 1311"/>
            <p:cNvSpPr>
              <a:spLocks noChangeArrowheads="1"/>
            </p:cNvSpPr>
            <p:nvPr/>
          </p:nvSpPr>
          <p:spPr bwMode="auto">
            <a:xfrm>
              <a:off x="2243" y="3366"/>
              <a:ext cx="23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0" name="Freeform 1312"/>
            <p:cNvSpPr>
              <a:spLocks/>
            </p:cNvSpPr>
            <p:nvPr/>
          </p:nvSpPr>
          <p:spPr bwMode="auto">
            <a:xfrm>
              <a:off x="2138" y="3197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1" name="Freeform 1313"/>
            <p:cNvSpPr>
              <a:spLocks/>
            </p:cNvSpPr>
            <p:nvPr/>
          </p:nvSpPr>
          <p:spPr bwMode="auto">
            <a:xfrm>
              <a:off x="2138" y="3213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2" name="Freeform 1314"/>
            <p:cNvSpPr>
              <a:spLocks/>
            </p:cNvSpPr>
            <p:nvPr/>
          </p:nvSpPr>
          <p:spPr bwMode="auto">
            <a:xfrm>
              <a:off x="2138" y="3228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3" name="Freeform 1315"/>
            <p:cNvSpPr>
              <a:spLocks/>
            </p:cNvSpPr>
            <p:nvPr/>
          </p:nvSpPr>
          <p:spPr bwMode="auto">
            <a:xfrm>
              <a:off x="2138" y="3243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4" name="Freeform 1316"/>
            <p:cNvSpPr>
              <a:spLocks/>
            </p:cNvSpPr>
            <p:nvPr/>
          </p:nvSpPr>
          <p:spPr bwMode="auto">
            <a:xfrm>
              <a:off x="2138" y="3259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5" name="Freeform 1317"/>
            <p:cNvSpPr>
              <a:spLocks/>
            </p:cNvSpPr>
            <p:nvPr/>
          </p:nvSpPr>
          <p:spPr bwMode="auto">
            <a:xfrm>
              <a:off x="2138" y="3274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6" name="Freeform 1318"/>
            <p:cNvSpPr>
              <a:spLocks/>
            </p:cNvSpPr>
            <p:nvPr/>
          </p:nvSpPr>
          <p:spPr bwMode="auto">
            <a:xfrm>
              <a:off x="2138" y="3289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7" name="Freeform 1319"/>
            <p:cNvSpPr>
              <a:spLocks/>
            </p:cNvSpPr>
            <p:nvPr/>
          </p:nvSpPr>
          <p:spPr bwMode="auto">
            <a:xfrm>
              <a:off x="2138" y="3304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8" name="Freeform 1320"/>
            <p:cNvSpPr>
              <a:spLocks/>
            </p:cNvSpPr>
            <p:nvPr/>
          </p:nvSpPr>
          <p:spPr bwMode="auto">
            <a:xfrm>
              <a:off x="2138" y="3320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29" name="Freeform 1321"/>
            <p:cNvSpPr>
              <a:spLocks/>
            </p:cNvSpPr>
            <p:nvPr/>
          </p:nvSpPr>
          <p:spPr bwMode="auto">
            <a:xfrm>
              <a:off x="2138" y="3335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0" name="Freeform 1322"/>
            <p:cNvSpPr>
              <a:spLocks/>
            </p:cNvSpPr>
            <p:nvPr/>
          </p:nvSpPr>
          <p:spPr bwMode="auto">
            <a:xfrm>
              <a:off x="2091" y="3152"/>
              <a:ext cx="153" cy="210"/>
            </a:xfrm>
            <a:custGeom>
              <a:avLst/>
              <a:gdLst/>
              <a:ahLst/>
              <a:cxnLst>
                <a:cxn ang="0">
                  <a:pos x="75" y="210"/>
                </a:cxn>
                <a:cxn ang="0">
                  <a:pos x="36" y="210"/>
                </a:cxn>
                <a:cxn ang="0">
                  <a:pos x="0" y="169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5" y="210"/>
                </a:cxn>
              </a:cxnLst>
              <a:rect l="0" t="0" r="r" b="b"/>
              <a:pathLst>
                <a:path w="153" h="210">
                  <a:moveTo>
                    <a:pt x="75" y="210"/>
                  </a:moveTo>
                  <a:lnTo>
                    <a:pt x="36" y="210"/>
                  </a:lnTo>
                  <a:lnTo>
                    <a:pt x="0" y="169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5" y="21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1" name="Freeform 1323"/>
            <p:cNvSpPr>
              <a:spLocks/>
            </p:cNvSpPr>
            <p:nvPr/>
          </p:nvSpPr>
          <p:spPr bwMode="auto">
            <a:xfrm>
              <a:off x="2091" y="3321"/>
              <a:ext cx="36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1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36" y="0"/>
                  </a:lnTo>
                  <a:lnTo>
                    <a:pt x="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2" name="Rectangle 1324"/>
            <p:cNvSpPr>
              <a:spLocks noChangeArrowheads="1"/>
            </p:cNvSpPr>
            <p:nvPr/>
          </p:nvSpPr>
          <p:spPr bwMode="auto">
            <a:xfrm>
              <a:off x="2181" y="3331"/>
              <a:ext cx="23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3" name="Rectangle 1325"/>
            <p:cNvSpPr>
              <a:spLocks noChangeArrowheads="1"/>
            </p:cNvSpPr>
            <p:nvPr/>
          </p:nvSpPr>
          <p:spPr bwMode="auto">
            <a:xfrm>
              <a:off x="2208" y="3331"/>
              <a:ext cx="23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4" name="Freeform 1326"/>
            <p:cNvSpPr>
              <a:spLocks/>
            </p:cNvSpPr>
            <p:nvPr/>
          </p:nvSpPr>
          <p:spPr bwMode="auto">
            <a:xfrm>
              <a:off x="2104" y="3163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5" name="Freeform 1327"/>
            <p:cNvSpPr>
              <a:spLocks/>
            </p:cNvSpPr>
            <p:nvPr/>
          </p:nvSpPr>
          <p:spPr bwMode="auto">
            <a:xfrm>
              <a:off x="2104" y="3178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6" name="Freeform 1328"/>
            <p:cNvSpPr>
              <a:spLocks/>
            </p:cNvSpPr>
            <p:nvPr/>
          </p:nvSpPr>
          <p:spPr bwMode="auto">
            <a:xfrm>
              <a:off x="2104" y="3193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7" name="Freeform 1329"/>
            <p:cNvSpPr>
              <a:spLocks/>
            </p:cNvSpPr>
            <p:nvPr/>
          </p:nvSpPr>
          <p:spPr bwMode="auto">
            <a:xfrm>
              <a:off x="2104" y="3209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8" name="Freeform 1330"/>
            <p:cNvSpPr>
              <a:spLocks/>
            </p:cNvSpPr>
            <p:nvPr/>
          </p:nvSpPr>
          <p:spPr bwMode="auto">
            <a:xfrm>
              <a:off x="2104" y="3224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39" name="Freeform 1331"/>
            <p:cNvSpPr>
              <a:spLocks/>
            </p:cNvSpPr>
            <p:nvPr/>
          </p:nvSpPr>
          <p:spPr bwMode="auto">
            <a:xfrm>
              <a:off x="2104" y="3239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0" name="Freeform 1332"/>
            <p:cNvSpPr>
              <a:spLocks/>
            </p:cNvSpPr>
            <p:nvPr/>
          </p:nvSpPr>
          <p:spPr bwMode="auto">
            <a:xfrm>
              <a:off x="2104" y="3254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1" name="Freeform 1333"/>
            <p:cNvSpPr>
              <a:spLocks/>
            </p:cNvSpPr>
            <p:nvPr/>
          </p:nvSpPr>
          <p:spPr bwMode="auto">
            <a:xfrm>
              <a:off x="2104" y="3270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2" name="Freeform 1334"/>
            <p:cNvSpPr>
              <a:spLocks/>
            </p:cNvSpPr>
            <p:nvPr/>
          </p:nvSpPr>
          <p:spPr bwMode="auto">
            <a:xfrm>
              <a:off x="2104" y="3285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3" name="Freeform 1335"/>
            <p:cNvSpPr>
              <a:spLocks/>
            </p:cNvSpPr>
            <p:nvPr/>
          </p:nvSpPr>
          <p:spPr bwMode="auto">
            <a:xfrm>
              <a:off x="2104" y="3300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4" name="Freeform 1336"/>
            <p:cNvSpPr>
              <a:spLocks/>
            </p:cNvSpPr>
            <p:nvPr/>
          </p:nvSpPr>
          <p:spPr bwMode="auto">
            <a:xfrm>
              <a:off x="2091" y="3152"/>
              <a:ext cx="153" cy="210"/>
            </a:xfrm>
            <a:custGeom>
              <a:avLst/>
              <a:gdLst/>
              <a:ahLst/>
              <a:cxnLst>
                <a:cxn ang="0">
                  <a:pos x="75" y="210"/>
                </a:cxn>
                <a:cxn ang="0">
                  <a:pos x="36" y="210"/>
                </a:cxn>
                <a:cxn ang="0">
                  <a:pos x="0" y="169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5" y="210"/>
                </a:cxn>
              </a:cxnLst>
              <a:rect l="0" t="0" r="r" b="b"/>
              <a:pathLst>
                <a:path w="153" h="210">
                  <a:moveTo>
                    <a:pt x="75" y="210"/>
                  </a:moveTo>
                  <a:lnTo>
                    <a:pt x="36" y="210"/>
                  </a:lnTo>
                  <a:lnTo>
                    <a:pt x="0" y="169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5" y="21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5" name="Freeform 1337"/>
            <p:cNvSpPr>
              <a:spLocks/>
            </p:cNvSpPr>
            <p:nvPr/>
          </p:nvSpPr>
          <p:spPr bwMode="auto">
            <a:xfrm>
              <a:off x="2091" y="3321"/>
              <a:ext cx="36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1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36" y="0"/>
                  </a:lnTo>
                  <a:lnTo>
                    <a:pt x="36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6" name="Rectangle 1338"/>
            <p:cNvSpPr>
              <a:spLocks noChangeArrowheads="1"/>
            </p:cNvSpPr>
            <p:nvPr/>
          </p:nvSpPr>
          <p:spPr bwMode="auto">
            <a:xfrm>
              <a:off x="2181" y="3331"/>
              <a:ext cx="23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7" name="Rectangle 1339"/>
            <p:cNvSpPr>
              <a:spLocks noChangeArrowheads="1"/>
            </p:cNvSpPr>
            <p:nvPr/>
          </p:nvSpPr>
          <p:spPr bwMode="auto">
            <a:xfrm>
              <a:off x="2208" y="3331"/>
              <a:ext cx="23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8" name="Freeform 1340"/>
            <p:cNvSpPr>
              <a:spLocks/>
            </p:cNvSpPr>
            <p:nvPr/>
          </p:nvSpPr>
          <p:spPr bwMode="auto">
            <a:xfrm>
              <a:off x="2104" y="3163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49" name="Freeform 1341"/>
            <p:cNvSpPr>
              <a:spLocks/>
            </p:cNvSpPr>
            <p:nvPr/>
          </p:nvSpPr>
          <p:spPr bwMode="auto">
            <a:xfrm>
              <a:off x="2104" y="3178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0" name="Freeform 1342"/>
            <p:cNvSpPr>
              <a:spLocks/>
            </p:cNvSpPr>
            <p:nvPr/>
          </p:nvSpPr>
          <p:spPr bwMode="auto">
            <a:xfrm>
              <a:off x="2104" y="3193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1" name="Freeform 1343"/>
            <p:cNvSpPr>
              <a:spLocks/>
            </p:cNvSpPr>
            <p:nvPr/>
          </p:nvSpPr>
          <p:spPr bwMode="auto">
            <a:xfrm>
              <a:off x="2104" y="3209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2" name="Freeform 1344"/>
            <p:cNvSpPr>
              <a:spLocks/>
            </p:cNvSpPr>
            <p:nvPr/>
          </p:nvSpPr>
          <p:spPr bwMode="auto">
            <a:xfrm>
              <a:off x="2104" y="3224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3" name="Freeform 1345"/>
            <p:cNvSpPr>
              <a:spLocks/>
            </p:cNvSpPr>
            <p:nvPr/>
          </p:nvSpPr>
          <p:spPr bwMode="auto">
            <a:xfrm>
              <a:off x="2104" y="3239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4" name="Freeform 1346"/>
            <p:cNvSpPr>
              <a:spLocks/>
            </p:cNvSpPr>
            <p:nvPr/>
          </p:nvSpPr>
          <p:spPr bwMode="auto">
            <a:xfrm>
              <a:off x="2104" y="3254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5" name="Freeform 1347"/>
            <p:cNvSpPr>
              <a:spLocks/>
            </p:cNvSpPr>
            <p:nvPr/>
          </p:nvSpPr>
          <p:spPr bwMode="auto">
            <a:xfrm>
              <a:off x="2104" y="3270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6" name="Freeform 1348"/>
            <p:cNvSpPr>
              <a:spLocks/>
            </p:cNvSpPr>
            <p:nvPr/>
          </p:nvSpPr>
          <p:spPr bwMode="auto">
            <a:xfrm>
              <a:off x="2104" y="3285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57" name="Freeform 1349"/>
            <p:cNvSpPr>
              <a:spLocks/>
            </p:cNvSpPr>
            <p:nvPr/>
          </p:nvSpPr>
          <p:spPr bwMode="auto">
            <a:xfrm>
              <a:off x="2104" y="3300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7" name="Group 1350"/>
          <p:cNvGrpSpPr>
            <a:grpSpLocks/>
          </p:cNvGrpSpPr>
          <p:nvPr/>
        </p:nvGrpSpPr>
        <p:grpSpPr bwMode="auto">
          <a:xfrm>
            <a:off x="5365750" y="5262563"/>
            <a:ext cx="298450" cy="387350"/>
            <a:chOff x="2152" y="3214"/>
            <a:chExt cx="188" cy="244"/>
          </a:xfrm>
        </p:grpSpPr>
        <p:sp>
          <p:nvSpPr>
            <p:cNvPr id="69959" name="Freeform 1351"/>
            <p:cNvSpPr>
              <a:spLocks/>
            </p:cNvSpPr>
            <p:nvPr/>
          </p:nvSpPr>
          <p:spPr bwMode="auto">
            <a:xfrm>
              <a:off x="2187" y="3248"/>
              <a:ext cx="153" cy="210"/>
            </a:xfrm>
            <a:custGeom>
              <a:avLst/>
              <a:gdLst/>
              <a:ahLst/>
              <a:cxnLst>
                <a:cxn ang="0">
                  <a:pos x="75" y="210"/>
                </a:cxn>
                <a:cxn ang="0">
                  <a:pos x="36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5" y="210"/>
                </a:cxn>
              </a:cxnLst>
              <a:rect l="0" t="0" r="r" b="b"/>
              <a:pathLst>
                <a:path w="153" h="210">
                  <a:moveTo>
                    <a:pt x="75" y="210"/>
                  </a:moveTo>
                  <a:lnTo>
                    <a:pt x="36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5" y="2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0" name="Freeform 1352"/>
            <p:cNvSpPr>
              <a:spLocks/>
            </p:cNvSpPr>
            <p:nvPr/>
          </p:nvSpPr>
          <p:spPr bwMode="auto">
            <a:xfrm>
              <a:off x="2187" y="3418"/>
              <a:ext cx="3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0"/>
                </a:cxn>
                <a:cxn ang="0">
                  <a:pos x="0" y="0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36" y="0"/>
                  </a:lnTo>
                  <a:lnTo>
                    <a:pt x="3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1" name="Rectangle 1353"/>
            <p:cNvSpPr>
              <a:spLocks noChangeArrowheads="1"/>
            </p:cNvSpPr>
            <p:nvPr/>
          </p:nvSpPr>
          <p:spPr bwMode="auto">
            <a:xfrm>
              <a:off x="2277" y="3428"/>
              <a:ext cx="23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2" name="Rectangle 1354"/>
            <p:cNvSpPr>
              <a:spLocks noChangeArrowheads="1"/>
            </p:cNvSpPr>
            <p:nvPr/>
          </p:nvSpPr>
          <p:spPr bwMode="auto">
            <a:xfrm>
              <a:off x="2304" y="3428"/>
              <a:ext cx="23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3" name="Freeform 1355"/>
            <p:cNvSpPr>
              <a:spLocks/>
            </p:cNvSpPr>
            <p:nvPr/>
          </p:nvSpPr>
          <p:spPr bwMode="auto">
            <a:xfrm>
              <a:off x="2199" y="3259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4" name="Freeform 1356"/>
            <p:cNvSpPr>
              <a:spLocks/>
            </p:cNvSpPr>
            <p:nvPr/>
          </p:nvSpPr>
          <p:spPr bwMode="auto">
            <a:xfrm>
              <a:off x="2199" y="3275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5" name="Freeform 1357"/>
            <p:cNvSpPr>
              <a:spLocks/>
            </p:cNvSpPr>
            <p:nvPr/>
          </p:nvSpPr>
          <p:spPr bwMode="auto">
            <a:xfrm>
              <a:off x="2199" y="3290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6" name="Freeform 1358"/>
            <p:cNvSpPr>
              <a:spLocks/>
            </p:cNvSpPr>
            <p:nvPr/>
          </p:nvSpPr>
          <p:spPr bwMode="auto">
            <a:xfrm>
              <a:off x="2199" y="3305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7" name="Freeform 1359"/>
            <p:cNvSpPr>
              <a:spLocks/>
            </p:cNvSpPr>
            <p:nvPr/>
          </p:nvSpPr>
          <p:spPr bwMode="auto">
            <a:xfrm>
              <a:off x="2199" y="3320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8" name="Freeform 1360"/>
            <p:cNvSpPr>
              <a:spLocks/>
            </p:cNvSpPr>
            <p:nvPr/>
          </p:nvSpPr>
          <p:spPr bwMode="auto">
            <a:xfrm>
              <a:off x="2199" y="3336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69" name="Freeform 1361"/>
            <p:cNvSpPr>
              <a:spLocks/>
            </p:cNvSpPr>
            <p:nvPr/>
          </p:nvSpPr>
          <p:spPr bwMode="auto">
            <a:xfrm>
              <a:off x="2199" y="3351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0" name="Freeform 1362"/>
            <p:cNvSpPr>
              <a:spLocks/>
            </p:cNvSpPr>
            <p:nvPr/>
          </p:nvSpPr>
          <p:spPr bwMode="auto">
            <a:xfrm>
              <a:off x="2199" y="3366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3" y="3"/>
                </a:cxn>
                <a:cxn ang="0">
                  <a:pos x="13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9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1" name="Freeform 1363"/>
            <p:cNvSpPr>
              <a:spLocks/>
            </p:cNvSpPr>
            <p:nvPr/>
          </p:nvSpPr>
          <p:spPr bwMode="auto">
            <a:xfrm>
              <a:off x="2199" y="3382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8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8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2" name="Freeform 1364"/>
            <p:cNvSpPr>
              <a:spLocks/>
            </p:cNvSpPr>
            <p:nvPr/>
          </p:nvSpPr>
          <p:spPr bwMode="auto">
            <a:xfrm>
              <a:off x="2199" y="339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3" y="2"/>
                </a:cxn>
                <a:cxn ang="0">
                  <a:pos x="13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3" name="Freeform 1365"/>
            <p:cNvSpPr>
              <a:spLocks/>
            </p:cNvSpPr>
            <p:nvPr/>
          </p:nvSpPr>
          <p:spPr bwMode="auto">
            <a:xfrm>
              <a:off x="2152" y="3214"/>
              <a:ext cx="153" cy="210"/>
            </a:xfrm>
            <a:custGeom>
              <a:avLst/>
              <a:gdLst/>
              <a:ahLst/>
              <a:cxnLst>
                <a:cxn ang="0">
                  <a:pos x="75" y="210"/>
                </a:cxn>
                <a:cxn ang="0">
                  <a:pos x="36" y="210"/>
                </a:cxn>
                <a:cxn ang="0">
                  <a:pos x="0" y="169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5" y="210"/>
                </a:cxn>
              </a:cxnLst>
              <a:rect l="0" t="0" r="r" b="b"/>
              <a:pathLst>
                <a:path w="153" h="210">
                  <a:moveTo>
                    <a:pt x="75" y="210"/>
                  </a:moveTo>
                  <a:lnTo>
                    <a:pt x="36" y="210"/>
                  </a:lnTo>
                  <a:lnTo>
                    <a:pt x="0" y="169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5" y="21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4" name="Freeform 1366"/>
            <p:cNvSpPr>
              <a:spLocks/>
            </p:cNvSpPr>
            <p:nvPr/>
          </p:nvSpPr>
          <p:spPr bwMode="auto">
            <a:xfrm>
              <a:off x="2152" y="3383"/>
              <a:ext cx="36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1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36" y="0"/>
                  </a:lnTo>
                  <a:lnTo>
                    <a:pt x="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5" name="Rectangle 1367"/>
            <p:cNvSpPr>
              <a:spLocks noChangeArrowheads="1"/>
            </p:cNvSpPr>
            <p:nvPr/>
          </p:nvSpPr>
          <p:spPr bwMode="auto">
            <a:xfrm>
              <a:off x="2242" y="3393"/>
              <a:ext cx="23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6" name="Rectangle 1368"/>
            <p:cNvSpPr>
              <a:spLocks noChangeArrowheads="1"/>
            </p:cNvSpPr>
            <p:nvPr/>
          </p:nvSpPr>
          <p:spPr bwMode="auto">
            <a:xfrm>
              <a:off x="2270" y="3393"/>
              <a:ext cx="22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7" name="Freeform 1369"/>
            <p:cNvSpPr>
              <a:spLocks/>
            </p:cNvSpPr>
            <p:nvPr/>
          </p:nvSpPr>
          <p:spPr bwMode="auto">
            <a:xfrm>
              <a:off x="2165" y="3224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8" name="Freeform 1370"/>
            <p:cNvSpPr>
              <a:spLocks/>
            </p:cNvSpPr>
            <p:nvPr/>
          </p:nvSpPr>
          <p:spPr bwMode="auto">
            <a:xfrm>
              <a:off x="2165" y="3240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79" name="Freeform 1371"/>
            <p:cNvSpPr>
              <a:spLocks/>
            </p:cNvSpPr>
            <p:nvPr/>
          </p:nvSpPr>
          <p:spPr bwMode="auto">
            <a:xfrm>
              <a:off x="2165" y="3255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0" name="Freeform 1372"/>
            <p:cNvSpPr>
              <a:spLocks/>
            </p:cNvSpPr>
            <p:nvPr/>
          </p:nvSpPr>
          <p:spPr bwMode="auto">
            <a:xfrm>
              <a:off x="2165" y="3270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1" name="Freeform 1373"/>
            <p:cNvSpPr>
              <a:spLocks/>
            </p:cNvSpPr>
            <p:nvPr/>
          </p:nvSpPr>
          <p:spPr bwMode="auto">
            <a:xfrm>
              <a:off x="2165" y="3286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2" name="Freeform 1374"/>
            <p:cNvSpPr>
              <a:spLocks/>
            </p:cNvSpPr>
            <p:nvPr/>
          </p:nvSpPr>
          <p:spPr bwMode="auto">
            <a:xfrm>
              <a:off x="2165" y="3301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3" name="Freeform 1375"/>
            <p:cNvSpPr>
              <a:spLocks/>
            </p:cNvSpPr>
            <p:nvPr/>
          </p:nvSpPr>
          <p:spPr bwMode="auto">
            <a:xfrm>
              <a:off x="2165" y="3316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4" name="Freeform 1376"/>
            <p:cNvSpPr>
              <a:spLocks/>
            </p:cNvSpPr>
            <p:nvPr/>
          </p:nvSpPr>
          <p:spPr bwMode="auto">
            <a:xfrm>
              <a:off x="2165" y="3332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5" name="Freeform 1377"/>
            <p:cNvSpPr>
              <a:spLocks/>
            </p:cNvSpPr>
            <p:nvPr/>
          </p:nvSpPr>
          <p:spPr bwMode="auto">
            <a:xfrm>
              <a:off x="2165" y="3347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6" name="Freeform 1378"/>
            <p:cNvSpPr>
              <a:spLocks/>
            </p:cNvSpPr>
            <p:nvPr/>
          </p:nvSpPr>
          <p:spPr bwMode="auto">
            <a:xfrm>
              <a:off x="2165" y="3362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7" name="Freeform 1379"/>
            <p:cNvSpPr>
              <a:spLocks/>
            </p:cNvSpPr>
            <p:nvPr/>
          </p:nvSpPr>
          <p:spPr bwMode="auto">
            <a:xfrm>
              <a:off x="2152" y="3214"/>
              <a:ext cx="153" cy="210"/>
            </a:xfrm>
            <a:custGeom>
              <a:avLst/>
              <a:gdLst/>
              <a:ahLst/>
              <a:cxnLst>
                <a:cxn ang="0">
                  <a:pos x="75" y="210"/>
                </a:cxn>
                <a:cxn ang="0">
                  <a:pos x="36" y="210"/>
                </a:cxn>
                <a:cxn ang="0">
                  <a:pos x="0" y="169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5" y="210"/>
                </a:cxn>
              </a:cxnLst>
              <a:rect l="0" t="0" r="r" b="b"/>
              <a:pathLst>
                <a:path w="153" h="210">
                  <a:moveTo>
                    <a:pt x="75" y="210"/>
                  </a:moveTo>
                  <a:lnTo>
                    <a:pt x="36" y="210"/>
                  </a:lnTo>
                  <a:lnTo>
                    <a:pt x="0" y="169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5" y="21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8" name="Freeform 1380"/>
            <p:cNvSpPr>
              <a:spLocks/>
            </p:cNvSpPr>
            <p:nvPr/>
          </p:nvSpPr>
          <p:spPr bwMode="auto">
            <a:xfrm>
              <a:off x="2152" y="3383"/>
              <a:ext cx="36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1"/>
                </a:cxn>
                <a:cxn ang="0">
                  <a:pos x="0" y="0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36" y="0"/>
                  </a:lnTo>
                  <a:lnTo>
                    <a:pt x="36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89" name="Rectangle 1381"/>
            <p:cNvSpPr>
              <a:spLocks noChangeArrowheads="1"/>
            </p:cNvSpPr>
            <p:nvPr/>
          </p:nvSpPr>
          <p:spPr bwMode="auto">
            <a:xfrm>
              <a:off x="2242" y="3393"/>
              <a:ext cx="23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0" name="Rectangle 1382"/>
            <p:cNvSpPr>
              <a:spLocks noChangeArrowheads="1"/>
            </p:cNvSpPr>
            <p:nvPr/>
          </p:nvSpPr>
          <p:spPr bwMode="auto">
            <a:xfrm>
              <a:off x="2270" y="3393"/>
              <a:ext cx="22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1" name="Freeform 1383"/>
            <p:cNvSpPr>
              <a:spLocks/>
            </p:cNvSpPr>
            <p:nvPr/>
          </p:nvSpPr>
          <p:spPr bwMode="auto">
            <a:xfrm>
              <a:off x="2165" y="3224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2" name="Freeform 1384"/>
            <p:cNvSpPr>
              <a:spLocks/>
            </p:cNvSpPr>
            <p:nvPr/>
          </p:nvSpPr>
          <p:spPr bwMode="auto">
            <a:xfrm>
              <a:off x="2165" y="3240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3" name="Freeform 1385"/>
            <p:cNvSpPr>
              <a:spLocks/>
            </p:cNvSpPr>
            <p:nvPr/>
          </p:nvSpPr>
          <p:spPr bwMode="auto">
            <a:xfrm>
              <a:off x="2165" y="3255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4" name="Freeform 1386"/>
            <p:cNvSpPr>
              <a:spLocks/>
            </p:cNvSpPr>
            <p:nvPr/>
          </p:nvSpPr>
          <p:spPr bwMode="auto">
            <a:xfrm>
              <a:off x="2165" y="3270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5" name="Freeform 1387"/>
            <p:cNvSpPr>
              <a:spLocks/>
            </p:cNvSpPr>
            <p:nvPr/>
          </p:nvSpPr>
          <p:spPr bwMode="auto">
            <a:xfrm>
              <a:off x="2165" y="3286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6" name="Freeform 1388"/>
            <p:cNvSpPr>
              <a:spLocks/>
            </p:cNvSpPr>
            <p:nvPr/>
          </p:nvSpPr>
          <p:spPr bwMode="auto">
            <a:xfrm>
              <a:off x="2165" y="3301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7" name="Freeform 1389"/>
            <p:cNvSpPr>
              <a:spLocks/>
            </p:cNvSpPr>
            <p:nvPr/>
          </p:nvSpPr>
          <p:spPr bwMode="auto">
            <a:xfrm>
              <a:off x="2165" y="3316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8" name="Freeform 1390"/>
            <p:cNvSpPr>
              <a:spLocks/>
            </p:cNvSpPr>
            <p:nvPr/>
          </p:nvSpPr>
          <p:spPr bwMode="auto">
            <a:xfrm>
              <a:off x="2165" y="3332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999" name="Freeform 1391"/>
            <p:cNvSpPr>
              <a:spLocks/>
            </p:cNvSpPr>
            <p:nvPr/>
          </p:nvSpPr>
          <p:spPr bwMode="auto">
            <a:xfrm>
              <a:off x="2165" y="3347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0" name="Freeform 1392"/>
            <p:cNvSpPr>
              <a:spLocks/>
            </p:cNvSpPr>
            <p:nvPr/>
          </p:nvSpPr>
          <p:spPr bwMode="auto">
            <a:xfrm>
              <a:off x="2165" y="3362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" name="Group 1393"/>
          <p:cNvGrpSpPr>
            <a:grpSpLocks/>
          </p:cNvGrpSpPr>
          <p:nvPr/>
        </p:nvGrpSpPr>
        <p:grpSpPr bwMode="auto">
          <a:xfrm>
            <a:off x="5462588" y="5360988"/>
            <a:ext cx="298450" cy="387350"/>
            <a:chOff x="2213" y="3276"/>
            <a:chExt cx="188" cy="244"/>
          </a:xfrm>
        </p:grpSpPr>
        <p:sp>
          <p:nvSpPr>
            <p:cNvPr id="70002" name="Freeform 1394"/>
            <p:cNvSpPr>
              <a:spLocks/>
            </p:cNvSpPr>
            <p:nvPr/>
          </p:nvSpPr>
          <p:spPr bwMode="auto">
            <a:xfrm>
              <a:off x="2248" y="3310"/>
              <a:ext cx="153" cy="210"/>
            </a:xfrm>
            <a:custGeom>
              <a:avLst/>
              <a:gdLst/>
              <a:ahLst/>
              <a:cxnLst>
                <a:cxn ang="0">
                  <a:pos x="75" y="210"/>
                </a:cxn>
                <a:cxn ang="0">
                  <a:pos x="36" y="210"/>
                </a:cxn>
                <a:cxn ang="0">
                  <a:pos x="0" y="170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3"/>
                </a:cxn>
                <a:cxn ang="0">
                  <a:pos x="153" y="210"/>
                </a:cxn>
                <a:cxn ang="0">
                  <a:pos x="75" y="210"/>
                </a:cxn>
              </a:cxnLst>
              <a:rect l="0" t="0" r="r" b="b"/>
              <a:pathLst>
                <a:path w="153" h="210">
                  <a:moveTo>
                    <a:pt x="75" y="210"/>
                  </a:moveTo>
                  <a:lnTo>
                    <a:pt x="36" y="210"/>
                  </a:lnTo>
                  <a:lnTo>
                    <a:pt x="0" y="170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3"/>
                  </a:lnTo>
                  <a:lnTo>
                    <a:pt x="153" y="210"/>
                  </a:lnTo>
                  <a:lnTo>
                    <a:pt x="75" y="2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3" name="Freeform 1395"/>
            <p:cNvSpPr>
              <a:spLocks/>
            </p:cNvSpPr>
            <p:nvPr/>
          </p:nvSpPr>
          <p:spPr bwMode="auto">
            <a:xfrm>
              <a:off x="2248" y="3480"/>
              <a:ext cx="3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0"/>
                </a:cxn>
                <a:cxn ang="0">
                  <a:pos x="0" y="0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36" y="0"/>
                  </a:lnTo>
                  <a:lnTo>
                    <a:pt x="3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4" name="Rectangle 1396"/>
            <p:cNvSpPr>
              <a:spLocks noChangeArrowheads="1"/>
            </p:cNvSpPr>
            <p:nvPr/>
          </p:nvSpPr>
          <p:spPr bwMode="auto">
            <a:xfrm>
              <a:off x="2338" y="3490"/>
              <a:ext cx="23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5" name="Rectangle 1397"/>
            <p:cNvSpPr>
              <a:spLocks noChangeArrowheads="1"/>
            </p:cNvSpPr>
            <p:nvPr/>
          </p:nvSpPr>
          <p:spPr bwMode="auto">
            <a:xfrm>
              <a:off x="2365" y="3490"/>
              <a:ext cx="23" cy="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6" name="Freeform 1398"/>
            <p:cNvSpPr>
              <a:spLocks/>
            </p:cNvSpPr>
            <p:nvPr/>
          </p:nvSpPr>
          <p:spPr bwMode="auto">
            <a:xfrm>
              <a:off x="2261" y="3321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7" name="Freeform 1399"/>
            <p:cNvSpPr>
              <a:spLocks/>
            </p:cNvSpPr>
            <p:nvPr/>
          </p:nvSpPr>
          <p:spPr bwMode="auto">
            <a:xfrm>
              <a:off x="2261" y="3337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8" name="Freeform 1400"/>
            <p:cNvSpPr>
              <a:spLocks/>
            </p:cNvSpPr>
            <p:nvPr/>
          </p:nvSpPr>
          <p:spPr bwMode="auto">
            <a:xfrm>
              <a:off x="2261" y="3352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09" name="Freeform 1401"/>
            <p:cNvSpPr>
              <a:spLocks/>
            </p:cNvSpPr>
            <p:nvPr/>
          </p:nvSpPr>
          <p:spPr bwMode="auto">
            <a:xfrm>
              <a:off x="2261" y="3367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0" name="Freeform 1402"/>
            <p:cNvSpPr>
              <a:spLocks/>
            </p:cNvSpPr>
            <p:nvPr/>
          </p:nvSpPr>
          <p:spPr bwMode="auto">
            <a:xfrm>
              <a:off x="2261" y="3382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1" name="Freeform 1403"/>
            <p:cNvSpPr>
              <a:spLocks/>
            </p:cNvSpPr>
            <p:nvPr/>
          </p:nvSpPr>
          <p:spPr bwMode="auto">
            <a:xfrm>
              <a:off x="2261" y="3398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2" name="Freeform 1404"/>
            <p:cNvSpPr>
              <a:spLocks/>
            </p:cNvSpPr>
            <p:nvPr/>
          </p:nvSpPr>
          <p:spPr bwMode="auto">
            <a:xfrm>
              <a:off x="2261" y="3413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3" name="Freeform 1405"/>
            <p:cNvSpPr>
              <a:spLocks/>
            </p:cNvSpPr>
            <p:nvPr/>
          </p:nvSpPr>
          <p:spPr bwMode="auto">
            <a:xfrm>
              <a:off x="2261" y="3428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4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4" name="Freeform 1406"/>
            <p:cNvSpPr>
              <a:spLocks/>
            </p:cNvSpPr>
            <p:nvPr/>
          </p:nvSpPr>
          <p:spPr bwMode="auto">
            <a:xfrm>
              <a:off x="2261" y="3443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2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5" name="Freeform 1407"/>
            <p:cNvSpPr>
              <a:spLocks/>
            </p:cNvSpPr>
            <p:nvPr/>
          </p:nvSpPr>
          <p:spPr bwMode="auto">
            <a:xfrm>
              <a:off x="2261" y="3459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2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6" name="Freeform 1408"/>
            <p:cNvSpPr>
              <a:spLocks/>
            </p:cNvSpPr>
            <p:nvPr/>
          </p:nvSpPr>
          <p:spPr bwMode="auto">
            <a:xfrm>
              <a:off x="2213" y="3276"/>
              <a:ext cx="153" cy="209"/>
            </a:xfrm>
            <a:custGeom>
              <a:avLst/>
              <a:gdLst/>
              <a:ahLst/>
              <a:cxnLst>
                <a:cxn ang="0">
                  <a:pos x="75" y="209"/>
                </a:cxn>
                <a:cxn ang="0">
                  <a:pos x="36" y="209"/>
                </a:cxn>
                <a:cxn ang="0">
                  <a:pos x="0" y="169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2"/>
                </a:cxn>
                <a:cxn ang="0">
                  <a:pos x="153" y="209"/>
                </a:cxn>
                <a:cxn ang="0">
                  <a:pos x="75" y="209"/>
                </a:cxn>
              </a:cxnLst>
              <a:rect l="0" t="0" r="r" b="b"/>
              <a:pathLst>
                <a:path w="153" h="209">
                  <a:moveTo>
                    <a:pt x="75" y="209"/>
                  </a:moveTo>
                  <a:lnTo>
                    <a:pt x="36" y="209"/>
                  </a:lnTo>
                  <a:lnTo>
                    <a:pt x="0" y="16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2"/>
                  </a:lnTo>
                  <a:lnTo>
                    <a:pt x="153" y="209"/>
                  </a:lnTo>
                  <a:lnTo>
                    <a:pt x="75" y="2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7" name="Freeform 1409"/>
            <p:cNvSpPr>
              <a:spLocks/>
            </p:cNvSpPr>
            <p:nvPr/>
          </p:nvSpPr>
          <p:spPr bwMode="auto">
            <a:xfrm>
              <a:off x="2213" y="3445"/>
              <a:ext cx="3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0"/>
                </a:cxn>
                <a:cxn ang="0">
                  <a:pos x="0" y="0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36" y="0"/>
                  </a:lnTo>
                  <a:lnTo>
                    <a:pt x="3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8" name="Rectangle 1410"/>
            <p:cNvSpPr>
              <a:spLocks noChangeArrowheads="1"/>
            </p:cNvSpPr>
            <p:nvPr/>
          </p:nvSpPr>
          <p:spPr bwMode="auto">
            <a:xfrm>
              <a:off x="2303" y="3455"/>
              <a:ext cx="23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19" name="Rectangle 1411"/>
            <p:cNvSpPr>
              <a:spLocks noChangeArrowheads="1"/>
            </p:cNvSpPr>
            <p:nvPr/>
          </p:nvSpPr>
          <p:spPr bwMode="auto">
            <a:xfrm>
              <a:off x="2331" y="3455"/>
              <a:ext cx="22" cy="7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0" name="Freeform 1412"/>
            <p:cNvSpPr>
              <a:spLocks/>
            </p:cNvSpPr>
            <p:nvPr/>
          </p:nvSpPr>
          <p:spPr bwMode="auto">
            <a:xfrm>
              <a:off x="2226" y="3286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1" name="Freeform 1413"/>
            <p:cNvSpPr>
              <a:spLocks/>
            </p:cNvSpPr>
            <p:nvPr/>
          </p:nvSpPr>
          <p:spPr bwMode="auto">
            <a:xfrm>
              <a:off x="2226" y="3302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2" name="Freeform 1414"/>
            <p:cNvSpPr>
              <a:spLocks/>
            </p:cNvSpPr>
            <p:nvPr/>
          </p:nvSpPr>
          <p:spPr bwMode="auto">
            <a:xfrm>
              <a:off x="2226" y="3317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3" name="Freeform 1415"/>
            <p:cNvSpPr>
              <a:spLocks/>
            </p:cNvSpPr>
            <p:nvPr/>
          </p:nvSpPr>
          <p:spPr bwMode="auto">
            <a:xfrm>
              <a:off x="2226" y="3332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4" name="Freeform 1416"/>
            <p:cNvSpPr>
              <a:spLocks/>
            </p:cNvSpPr>
            <p:nvPr/>
          </p:nvSpPr>
          <p:spPr bwMode="auto">
            <a:xfrm>
              <a:off x="2226" y="3348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5" name="Freeform 1417"/>
            <p:cNvSpPr>
              <a:spLocks/>
            </p:cNvSpPr>
            <p:nvPr/>
          </p:nvSpPr>
          <p:spPr bwMode="auto">
            <a:xfrm>
              <a:off x="2226" y="3363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6" name="Freeform 1418"/>
            <p:cNvSpPr>
              <a:spLocks/>
            </p:cNvSpPr>
            <p:nvPr/>
          </p:nvSpPr>
          <p:spPr bwMode="auto">
            <a:xfrm>
              <a:off x="2226" y="3378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7" name="Freeform 1419"/>
            <p:cNvSpPr>
              <a:spLocks/>
            </p:cNvSpPr>
            <p:nvPr/>
          </p:nvSpPr>
          <p:spPr bwMode="auto">
            <a:xfrm>
              <a:off x="2226" y="3393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8" name="Freeform 1420"/>
            <p:cNvSpPr>
              <a:spLocks/>
            </p:cNvSpPr>
            <p:nvPr/>
          </p:nvSpPr>
          <p:spPr bwMode="auto">
            <a:xfrm>
              <a:off x="2226" y="3409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29" name="Freeform 1421"/>
            <p:cNvSpPr>
              <a:spLocks/>
            </p:cNvSpPr>
            <p:nvPr/>
          </p:nvSpPr>
          <p:spPr bwMode="auto">
            <a:xfrm>
              <a:off x="2226" y="3424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0" name="Freeform 1422"/>
            <p:cNvSpPr>
              <a:spLocks/>
            </p:cNvSpPr>
            <p:nvPr/>
          </p:nvSpPr>
          <p:spPr bwMode="auto">
            <a:xfrm>
              <a:off x="2213" y="3276"/>
              <a:ext cx="153" cy="209"/>
            </a:xfrm>
            <a:custGeom>
              <a:avLst/>
              <a:gdLst/>
              <a:ahLst/>
              <a:cxnLst>
                <a:cxn ang="0">
                  <a:pos x="75" y="209"/>
                </a:cxn>
                <a:cxn ang="0">
                  <a:pos x="36" y="209"/>
                </a:cxn>
                <a:cxn ang="0">
                  <a:pos x="0" y="169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153" y="0"/>
                </a:cxn>
                <a:cxn ang="0">
                  <a:pos x="153" y="102"/>
                </a:cxn>
                <a:cxn ang="0">
                  <a:pos x="153" y="209"/>
                </a:cxn>
                <a:cxn ang="0">
                  <a:pos x="75" y="209"/>
                </a:cxn>
              </a:cxnLst>
              <a:rect l="0" t="0" r="r" b="b"/>
              <a:pathLst>
                <a:path w="153" h="209">
                  <a:moveTo>
                    <a:pt x="75" y="209"/>
                  </a:moveTo>
                  <a:lnTo>
                    <a:pt x="36" y="209"/>
                  </a:lnTo>
                  <a:lnTo>
                    <a:pt x="0" y="169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75" y="0"/>
                  </a:lnTo>
                  <a:lnTo>
                    <a:pt x="153" y="0"/>
                  </a:lnTo>
                  <a:lnTo>
                    <a:pt x="153" y="102"/>
                  </a:lnTo>
                  <a:lnTo>
                    <a:pt x="153" y="209"/>
                  </a:lnTo>
                  <a:lnTo>
                    <a:pt x="75" y="20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1" name="Freeform 1423"/>
            <p:cNvSpPr>
              <a:spLocks/>
            </p:cNvSpPr>
            <p:nvPr/>
          </p:nvSpPr>
          <p:spPr bwMode="auto">
            <a:xfrm>
              <a:off x="2213" y="3445"/>
              <a:ext cx="3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40"/>
                </a:cxn>
                <a:cxn ang="0">
                  <a:pos x="0" y="0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36" y="0"/>
                  </a:lnTo>
                  <a:lnTo>
                    <a:pt x="36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2" name="Rectangle 1424"/>
            <p:cNvSpPr>
              <a:spLocks noChangeArrowheads="1"/>
            </p:cNvSpPr>
            <p:nvPr/>
          </p:nvSpPr>
          <p:spPr bwMode="auto">
            <a:xfrm>
              <a:off x="2303" y="3455"/>
              <a:ext cx="23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3" name="Rectangle 1425"/>
            <p:cNvSpPr>
              <a:spLocks noChangeArrowheads="1"/>
            </p:cNvSpPr>
            <p:nvPr/>
          </p:nvSpPr>
          <p:spPr bwMode="auto">
            <a:xfrm>
              <a:off x="2331" y="3455"/>
              <a:ext cx="22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4" name="Freeform 1426"/>
            <p:cNvSpPr>
              <a:spLocks/>
            </p:cNvSpPr>
            <p:nvPr/>
          </p:nvSpPr>
          <p:spPr bwMode="auto">
            <a:xfrm>
              <a:off x="2226" y="3286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5" name="Freeform 1427"/>
            <p:cNvSpPr>
              <a:spLocks/>
            </p:cNvSpPr>
            <p:nvPr/>
          </p:nvSpPr>
          <p:spPr bwMode="auto">
            <a:xfrm>
              <a:off x="2226" y="3302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6" name="Freeform 1428"/>
            <p:cNvSpPr>
              <a:spLocks/>
            </p:cNvSpPr>
            <p:nvPr/>
          </p:nvSpPr>
          <p:spPr bwMode="auto">
            <a:xfrm>
              <a:off x="2226" y="3317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7" name="Freeform 1429"/>
            <p:cNvSpPr>
              <a:spLocks/>
            </p:cNvSpPr>
            <p:nvPr/>
          </p:nvSpPr>
          <p:spPr bwMode="auto">
            <a:xfrm>
              <a:off x="2226" y="3332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8" name="Freeform 1430"/>
            <p:cNvSpPr>
              <a:spLocks/>
            </p:cNvSpPr>
            <p:nvPr/>
          </p:nvSpPr>
          <p:spPr bwMode="auto">
            <a:xfrm>
              <a:off x="2226" y="3348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39" name="Freeform 1431"/>
            <p:cNvSpPr>
              <a:spLocks/>
            </p:cNvSpPr>
            <p:nvPr/>
          </p:nvSpPr>
          <p:spPr bwMode="auto">
            <a:xfrm>
              <a:off x="2226" y="3363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0" name="Freeform 1432"/>
            <p:cNvSpPr>
              <a:spLocks/>
            </p:cNvSpPr>
            <p:nvPr/>
          </p:nvSpPr>
          <p:spPr bwMode="auto">
            <a:xfrm>
              <a:off x="2226" y="3378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1" name="Freeform 1433"/>
            <p:cNvSpPr>
              <a:spLocks/>
            </p:cNvSpPr>
            <p:nvPr/>
          </p:nvSpPr>
          <p:spPr bwMode="auto">
            <a:xfrm>
              <a:off x="2226" y="3393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5" y="9"/>
                </a:cxn>
                <a:cxn ang="0">
                  <a:pos x="12" y="3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5" y="9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2" name="Freeform 1434"/>
            <p:cNvSpPr>
              <a:spLocks/>
            </p:cNvSpPr>
            <p:nvPr/>
          </p:nvSpPr>
          <p:spPr bwMode="auto">
            <a:xfrm>
              <a:off x="2226" y="3409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8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3" name="Freeform 1435"/>
            <p:cNvSpPr>
              <a:spLocks/>
            </p:cNvSpPr>
            <p:nvPr/>
          </p:nvSpPr>
          <p:spPr bwMode="auto">
            <a:xfrm>
              <a:off x="2226" y="3424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12" y="2"/>
                </a:cxn>
                <a:cxn ang="0">
                  <a:pos x="12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5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5" y="9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" name="Group 1436"/>
          <p:cNvGrpSpPr>
            <a:grpSpLocks/>
          </p:cNvGrpSpPr>
          <p:nvPr/>
        </p:nvGrpSpPr>
        <p:grpSpPr bwMode="auto">
          <a:xfrm>
            <a:off x="7354888" y="4818063"/>
            <a:ext cx="333375" cy="430212"/>
            <a:chOff x="3405" y="2934"/>
            <a:chExt cx="210" cy="271"/>
          </a:xfrm>
        </p:grpSpPr>
        <p:sp>
          <p:nvSpPr>
            <p:cNvPr id="70045" name="Freeform 1437"/>
            <p:cNvSpPr>
              <a:spLocks/>
            </p:cNvSpPr>
            <p:nvPr/>
          </p:nvSpPr>
          <p:spPr bwMode="auto">
            <a:xfrm>
              <a:off x="3440" y="2969"/>
              <a:ext cx="175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5" y="0"/>
                </a:cxn>
                <a:cxn ang="0">
                  <a:pos x="175" y="116"/>
                </a:cxn>
                <a:cxn ang="0">
                  <a:pos x="175" y="236"/>
                </a:cxn>
                <a:cxn ang="0">
                  <a:pos x="86" y="236"/>
                </a:cxn>
              </a:cxnLst>
              <a:rect l="0" t="0" r="r" b="b"/>
              <a:pathLst>
                <a:path w="175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5" y="0"/>
                  </a:lnTo>
                  <a:lnTo>
                    <a:pt x="175" y="116"/>
                  </a:lnTo>
                  <a:lnTo>
                    <a:pt x="175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6" name="Freeform 1438"/>
            <p:cNvSpPr>
              <a:spLocks/>
            </p:cNvSpPr>
            <p:nvPr/>
          </p:nvSpPr>
          <p:spPr bwMode="auto">
            <a:xfrm>
              <a:off x="3440" y="3160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7" name="Rectangle 1439"/>
            <p:cNvSpPr>
              <a:spLocks noChangeArrowheads="1"/>
            </p:cNvSpPr>
            <p:nvPr/>
          </p:nvSpPr>
          <p:spPr bwMode="auto">
            <a:xfrm>
              <a:off x="3543" y="3171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8" name="Rectangle 1440"/>
            <p:cNvSpPr>
              <a:spLocks noChangeArrowheads="1"/>
            </p:cNvSpPr>
            <p:nvPr/>
          </p:nvSpPr>
          <p:spPr bwMode="auto">
            <a:xfrm>
              <a:off x="3574" y="3171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49" name="Freeform 1441"/>
            <p:cNvSpPr>
              <a:spLocks/>
            </p:cNvSpPr>
            <p:nvPr/>
          </p:nvSpPr>
          <p:spPr bwMode="auto">
            <a:xfrm>
              <a:off x="3455" y="2981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0" name="Freeform 1442"/>
            <p:cNvSpPr>
              <a:spLocks/>
            </p:cNvSpPr>
            <p:nvPr/>
          </p:nvSpPr>
          <p:spPr bwMode="auto">
            <a:xfrm>
              <a:off x="3455" y="2998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1" name="Freeform 1443"/>
            <p:cNvSpPr>
              <a:spLocks/>
            </p:cNvSpPr>
            <p:nvPr/>
          </p:nvSpPr>
          <p:spPr bwMode="auto">
            <a:xfrm>
              <a:off x="3455" y="3015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2" name="Freeform 1444"/>
            <p:cNvSpPr>
              <a:spLocks/>
            </p:cNvSpPr>
            <p:nvPr/>
          </p:nvSpPr>
          <p:spPr bwMode="auto">
            <a:xfrm>
              <a:off x="3455" y="3033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3" name="Freeform 1445"/>
            <p:cNvSpPr>
              <a:spLocks/>
            </p:cNvSpPr>
            <p:nvPr/>
          </p:nvSpPr>
          <p:spPr bwMode="auto">
            <a:xfrm>
              <a:off x="3455" y="305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2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4" name="Freeform 1446"/>
            <p:cNvSpPr>
              <a:spLocks/>
            </p:cNvSpPr>
            <p:nvPr/>
          </p:nvSpPr>
          <p:spPr bwMode="auto">
            <a:xfrm>
              <a:off x="3455" y="3067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5" name="Freeform 1447"/>
            <p:cNvSpPr>
              <a:spLocks/>
            </p:cNvSpPr>
            <p:nvPr/>
          </p:nvSpPr>
          <p:spPr bwMode="auto">
            <a:xfrm>
              <a:off x="3455" y="3084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6" name="Freeform 1448"/>
            <p:cNvSpPr>
              <a:spLocks/>
            </p:cNvSpPr>
            <p:nvPr/>
          </p:nvSpPr>
          <p:spPr bwMode="auto">
            <a:xfrm>
              <a:off x="3455" y="3101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7" name="Freeform 1449"/>
            <p:cNvSpPr>
              <a:spLocks/>
            </p:cNvSpPr>
            <p:nvPr/>
          </p:nvSpPr>
          <p:spPr bwMode="auto">
            <a:xfrm>
              <a:off x="3455" y="3119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8" name="Freeform 1450"/>
            <p:cNvSpPr>
              <a:spLocks/>
            </p:cNvSpPr>
            <p:nvPr/>
          </p:nvSpPr>
          <p:spPr bwMode="auto">
            <a:xfrm>
              <a:off x="3455" y="313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4" y="2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59" name="Freeform 1451"/>
            <p:cNvSpPr>
              <a:spLocks/>
            </p:cNvSpPr>
            <p:nvPr/>
          </p:nvSpPr>
          <p:spPr bwMode="auto">
            <a:xfrm>
              <a:off x="3405" y="2934"/>
              <a:ext cx="175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5" y="0"/>
                </a:cxn>
                <a:cxn ang="0">
                  <a:pos x="175" y="116"/>
                </a:cxn>
                <a:cxn ang="0">
                  <a:pos x="175" y="236"/>
                </a:cxn>
                <a:cxn ang="0">
                  <a:pos x="86" y="236"/>
                </a:cxn>
              </a:cxnLst>
              <a:rect l="0" t="0" r="r" b="b"/>
              <a:pathLst>
                <a:path w="175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5" y="0"/>
                  </a:lnTo>
                  <a:lnTo>
                    <a:pt x="175" y="116"/>
                  </a:lnTo>
                  <a:lnTo>
                    <a:pt x="175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0" name="Freeform 1452"/>
            <p:cNvSpPr>
              <a:spLocks/>
            </p:cNvSpPr>
            <p:nvPr/>
          </p:nvSpPr>
          <p:spPr bwMode="auto">
            <a:xfrm>
              <a:off x="3405" y="3125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1" name="Rectangle 1453"/>
            <p:cNvSpPr>
              <a:spLocks noChangeArrowheads="1"/>
            </p:cNvSpPr>
            <p:nvPr/>
          </p:nvSpPr>
          <p:spPr bwMode="auto">
            <a:xfrm>
              <a:off x="3508" y="3136"/>
              <a:ext cx="26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2" name="Rectangle 1454"/>
            <p:cNvSpPr>
              <a:spLocks noChangeArrowheads="1"/>
            </p:cNvSpPr>
            <p:nvPr/>
          </p:nvSpPr>
          <p:spPr bwMode="auto">
            <a:xfrm>
              <a:off x="3540" y="3136"/>
              <a:ext cx="26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3" name="Freeform 1455"/>
            <p:cNvSpPr>
              <a:spLocks/>
            </p:cNvSpPr>
            <p:nvPr/>
          </p:nvSpPr>
          <p:spPr bwMode="auto">
            <a:xfrm>
              <a:off x="3420" y="2946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4" name="Freeform 1456"/>
            <p:cNvSpPr>
              <a:spLocks/>
            </p:cNvSpPr>
            <p:nvPr/>
          </p:nvSpPr>
          <p:spPr bwMode="auto">
            <a:xfrm>
              <a:off x="3420" y="2963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5" name="Freeform 1457"/>
            <p:cNvSpPr>
              <a:spLocks/>
            </p:cNvSpPr>
            <p:nvPr/>
          </p:nvSpPr>
          <p:spPr bwMode="auto">
            <a:xfrm>
              <a:off x="3420" y="2981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6" name="Freeform 1458"/>
            <p:cNvSpPr>
              <a:spLocks/>
            </p:cNvSpPr>
            <p:nvPr/>
          </p:nvSpPr>
          <p:spPr bwMode="auto">
            <a:xfrm>
              <a:off x="3420" y="2998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7" name="Freeform 1459"/>
            <p:cNvSpPr>
              <a:spLocks/>
            </p:cNvSpPr>
            <p:nvPr/>
          </p:nvSpPr>
          <p:spPr bwMode="auto">
            <a:xfrm>
              <a:off x="3420" y="3015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8" name="Freeform 1460"/>
            <p:cNvSpPr>
              <a:spLocks/>
            </p:cNvSpPr>
            <p:nvPr/>
          </p:nvSpPr>
          <p:spPr bwMode="auto">
            <a:xfrm>
              <a:off x="3420" y="3032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69" name="Freeform 1461"/>
            <p:cNvSpPr>
              <a:spLocks/>
            </p:cNvSpPr>
            <p:nvPr/>
          </p:nvSpPr>
          <p:spPr bwMode="auto">
            <a:xfrm>
              <a:off x="3420" y="3049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0" name="Freeform 1462"/>
            <p:cNvSpPr>
              <a:spLocks/>
            </p:cNvSpPr>
            <p:nvPr/>
          </p:nvSpPr>
          <p:spPr bwMode="auto">
            <a:xfrm>
              <a:off x="3420" y="3067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5"/>
                  </a:lnTo>
                  <a:lnTo>
                    <a:pt x="6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1" name="Freeform 1463"/>
            <p:cNvSpPr>
              <a:spLocks/>
            </p:cNvSpPr>
            <p:nvPr/>
          </p:nvSpPr>
          <p:spPr bwMode="auto">
            <a:xfrm>
              <a:off x="3420" y="3084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2" name="Freeform 1464"/>
            <p:cNvSpPr>
              <a:spLocks/>
            </p:cNvSpPr>
            <p:nvPr/>
          </p:nvSpPr>
          <p:spPr bwMode="auto">
            <a:xfrm>
              <a:off x="3420" y="3101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3" name="Freeform 1465"/>
            <p:cNvSpPr>
              <a:spLocks/>
            </p:cNvSpPr>
            <p:nvPr/>
          </p:nvSpPr>
          <p:spPr bwMode="auto">
            <a:xfrm>
              <a:off x="3405" y="2934"/>
              <a:ext cx="175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5" y="0"/>
                </a:cxn>
                <a:cxn ang="0">
                  <a:pos x="175" y="116"/>
                </a:cxn>
                <a:cxn ang="0">
                  <a:pos x="175" y="236"/>
                </a:cxn>
                <a:cxn ang="0">
                  <a:pos x="86" y="236"/>
                </a:cxn>
              </a:cxnLst>
              <a:rect l="0" t="0" r="r" b="b"/>
              <a:pathLst>
                <a:path w="175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5" y="0"/>
                  </a:lnTo>
                  <a:lnTo>
                    <a:pt x="175" y="116"/>
                  </a:lnTo>
                  <a:lnTo>
                    <a:pt x="175" y="236"/>
                  </a:lnTo>
                  <a:lnTo>
                    <a:pt x="86" y="23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4" name="Freeform 1466"/>
            <p:cNvSpPr>
              <a:spLocks/>
            </p:cNvSpPr>
            <p:nvPr/>
          </p:nvSpPr>
          <p:spPr bwMode="auto">
            <a:xfrm>
              <a:off x="3405" y="3125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5" name="Rectangle 1467"/>
            <p:cNvSpPr>
              <a:spLocks noChangeArrowheads="1"/>
            </p:cNvSpPr>
            <p:nvPr/>
          </p:nvSpPr>
          <p:spPr bwMode="auto">
            <a:xfrm>
              <a:off x="3508" y="3136"/>
              <a:ext cx="26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6" name="Rectangle 1468"/>
            <p:cNvSpPr>
              <a:spLocks noChangeArrowheads="1"/>
            </p:cNvSpPr>
            <p:nvPr/>
          </p:nvSpPr>
          <p:spPr bwMode="auto">
            <a:xfrm>
              <a:off x="3540" y="3136"/>
              <a:ext cx="26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7" name="Freeform 1469"/>
            <p:cNvSpPr>
              <a:spLocks/>
            </p:cNvSpPr>
            <p:nvPr/>
          </p:nvSpPr>
          <p:spPr bwMode="auto">
            <a:xfrm>
              <a:off x="3420" y="2946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8" name="Freeform 1470"/>
            <p:cNvSpPr>
              <a:spLocks/>
            </p:cNvSpPr>
            <p:nvPr/>
          </p:nvSpPr>
          <p:spPr bwMode="auto">
            <a:xfrm>
              <a:off x="3420" y="2963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79" name="Freeform 1471"/>
            <p:cNvSpPr>
              <a:spLocks/>
            </p:cNvSpPr>
            <p:nvPr/>
          </p:nvSpPr>
          <p:spPr bwMode="auto">
            <a:xfrm>
              <a:off x="3420" y="2981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6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4"/>
                  </a:lnTo>
                  <a:lnTo>
                    <a:pt x="6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0" name="Freeform 1472"/>
            <p:cNvSpPr>
              <a:spLocks/>
            </p:cNvSpPr>
            <p:nvPr/>
          </p:nvSpPr>
          <p:spPr bwMode="auto">
            <a:xfrm>
              <a:off x="3420" y="2998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1" name="Freeform 1473"/>
            <p:cNvSpPr>
              <a:spLocks/>
            </p:cNvSpPr>
            <p:nvPr/>
          </p:nvSpPr>
          <p:spPr bwMode="auto">
            <a:xfrm>
              <a:off x="3420" y="3015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2" name="Freeform 1474"/>
            <p:cNvSpPr>
              <a:spLocks/>
            </p:cNvSpPr>
            <p:nvPr/>
          </p:nvSpPr>
          <p:spPr bwMode="auto">
            <a:xfrm>
              <a:off x="3420" y="3032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3" name="Freeform 1475"/>
            <p:cNvSpPr>
              <a:spLocks/>
            </p:cNvSpPr>
            <p:nvPr/>
          </p:nvSpPr>
          <p:spPr bwMode="auto">
            <a:xfrm>
              <a:off x="3420" y="3049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4" name="Freeform 1476"/>
            <p:cNvSpPr>
              <a:spLocks/>
            </p:cNvSpPr>
            <p:nvPr/>
          </p:nvSpPr>
          <p:spPr bwMode="auto">
            <a:xfrm>
              <a:off x="3420" y="3067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2" y="5"/>
                  </a:lnTo>
                  <a:lnTo>
                    <a:pt x="6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5" name="Freeform 1477"/>
            <p:cNvSpPr>
              <a:spLocks/>
            </p:cNvSpPr>
            <p:nvPr/>
          </p:nvSpPr>
          <p:spPr bwMode="auto">
            <a:xfrm>
              <a:off x="3420" y="3084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6" name="Freeform 1478"/>
            <p:cNvSpPr>
              <a:spLocks/>
            </p:cNvSpPr>
            <p:nvPr/>
          </p:nvSpPr>
          <p:spPr bwMode="auto">
            <a:xfrm>
              <a:off x="3420" y="3101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" name="Group 1479"/>
          <p:cNvGrpSpPr>
            <a:grpSpLocks/>
          </p:cNvGrpSpPr>
          <p:nvPr/>
        </p:nvGrpSpPr>
        <p:grpSpPr bwMode="auto">
          <a:xfrm>
            <a:off x="7466013" y="4929188"/>
            <a:ext cx="331787" cy="428625"/>
            <a:chOff x="3475" y="3004"/>
            <a:chExt cx="209" cy="270"/>
          </a:xfrm>
        </p:grpSpPr>
        <p:sp>
          <p:nvSpPr>
            <p:cNvPr id="70088" name="Freeform 1480"/>
            <p:cNvSpPr>
              <a:spLocks/>
            </p:cNvSpPr>
            <p:nvPr/>
          </p:nvSpPr>
          <p:spPr bwMode="auto">
            <a:xfrm>
              <a:off x="3510" y="3038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6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6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89" name="Freeform 1481"/>
            <p:cNvSpPr>
              <a:spLocks/>
            </p:cNvSpPr>
            <p:nvPr/>
          </p:nvSpPr>
          <p:spPr bwMode="auto">
            <a:xfrm>
              <a:off x="3510" y="3229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0" name="Rectangle 1482"/>
            <p:cNvSpPr>
              <a:spLocks noChangeArrowheads="1"/>
            </p:cNvSpPr>
            <p:nvPr/>
          </p:nvSpPr>
          <p:spPr bwMode="auto">
            <a:xfrm>
              <a:off x="3613" y="3240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1" name="Rectangle 1483"/>
            <p:cNvSpPr>
              <a:spLocks noChangeArrowheads="1"/>
            </p:cNvSpPr>
            <p:nvPr/>
          </p:nvSpPr>
          <p:spPr bwMode="auto">
            <a:xfrm>
              <a:off x="3644" y="3240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2" name="Freeform 1484"/>
            <p:cNvSpPr>
              <a:spLocks/>
            </p:cNvSpPr>
            <p:nvPr/>
          </p:nvSpPr>
          <p:spPr bwMode="auto">
            <a:xfrm>
              <a:off x="3525" y="3051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3" name="Freeform 1485"/>
            <p:cNvSpPr>
              <a:spLocks/>
            </p:cNvSpPr>
            <p:nvPr/>
          </p:nvSpPr>
          <p:spPr bwMode="auto">
            <a:xfrm>
              <a:off x="3525" y="3068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4" name="Freeform 1486"/>
            <p:cNvSpPr>
              <a:spLocks/>
            </p:cNvSpPr>
            <p:nvPr/>
          </p:nvSpPr>
          <p:spPr bwMode="auto">
            <a:xfrm>
              <a:off x="3525" y="3085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5" name="Freeform 1487"/>
            <p:cNvSpPr>
              <a:spLocks/>
            </p:cNvSpPr>
            <p:nvPr/>
          </p:nvSpPr>
          <p:spPr bwMode="auto">
            <a:xfrm>
              <a:off x="3525" y="3102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6" name="Freeform 1488"/>
            <p:cNvSpPr>
              <a:spLocks/>
            </p:cNvSpPr>
            <p:nvPr/>
          </p:nvSpPr>
          <p:spPr bwMode="auto">
            <a:xfrm>
              <a:off x="3525" y="3119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7" name="Freeform 1489"/>
            <p:cNvSpPr>
              <a:spLocks/>
            </p:cNvSpPr>
            <p:nvPr/>
          </p:nvSpPr>
          <p:spPr bwMode="auto">
            <a:xfrm>
              <a:off x="3525" y="3137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8" name="Freeform 1490"/>
            <p:cNvSpPr>
              <a:spLocks/>
            </p:cNvSpPr>
            <p:nvPr/>
          </p:nvSpPr>
          <p:spPr bwMode="auto">
            <a:xfrm>
              <a:off x="3525" y="3154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099" name="Freeform 1491"/>
            <p:cNvSpPr>
              <a:spLocks/>
            </p:cNvSpPr>
            <p:nvPr/>
          </p:nvSpPr>
          <p:spPr bwMode="auto">
            <a:xfrm>
              <a:off x="3525" y="3171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0" name="Freeform 1492"/>
            <p:cNvSpPr>
              <a:spLocks/>
            </p:cNvSpPr>
            <p:nvPr/>
          </p:nvSpPr>
          <p:spPr bwMode="auto">
            <a:xfrm>
              <a:off x="3525" y="3188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1" name="Freeform 1493"/>
            <p:cNvSpPr>
              <a:spLocks/>
            </p:cNvSpPr>
            <p:nvPr/>
          </p:nvSpPr>
          <p:spPr bwMode="auto">
            <a:xfrm>
              <a:off x="3525" y="3205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2" name="Freeform 1494"/>
            <p:cNvSpPr>
              <a:spLocks/>
            </p:cNvSpPr>
            <p:nvPr/>
          </p:nvSpPr>
          <p:spPr bwMode="auto">
            <a:xfrm>
              <a:off x="3475" y="3004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0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5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0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5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3" name="Freeform 1495"/>
            <p:cNvSpPr>
              <a:spLocks/>
            </p:cNvSpPr>
            <p:nvPr/>
          </p:nvSpPr>
          <p:spPr bwMode="auto">
            <a:xfrm>
              <a:off x="3475" y="3194"/>
              <a:ext cx="41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6"/>
                </a:cxn>
                <a:cxn ang="0">
                  <a:pos x="0" y="0"/>
                </a:cxn>
              </a:cxnLst>
              <a:rect l="0" t="0" r="r" b="b"/>
              <a:pathLst>
                <a:path w="41" h="46">
                  <a:moveTo>
                    <a:pt x="0" y="0"/>
                  </a:moveTo>
                  <a:lnTo>
                    <a:pt x="41" y="0"/>
                  </a:lnTo>
                  <a:lnTo>
                    <a:pt x="41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4" name="Rectangle 1496"/>
            <p:cNvSpPr>
              <a:spLocks noChangeArrowheads="1"/>
            </p:cNvSpPr>
            <p:nvPr/>
          </p:nvSpPr>
          <p:spPr bwMode="auto">
            <a:xfrm>
              <a:off x="3578" y="3205"/>
              <a:ext cx="26" cy="9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5" name="Rectangle 1497"/>
            <p:cNvSpPr>
              <a:spLocks noChangeArrowheads="1"/>
            </p:cNvSpPr>
            <p:nvPr/>
          </p:nvSpPr>
          <p:spPr bwMode="auto">
            <a:xfrm>
              <a:off x="3609" y="3205"/>
              <a:ext cx="26" cy="9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6" name="Freeform 1498"/>
            <p:cNvSpPr>
              <a:spLocks/>
            </p:cNvSpPr>
            <p:nvPr/>
          </p:nvSpPr>
          <p:spPr bwMode="auto">
            <a:xfrm>
              <a:off x="3490" y="301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7" name="Freeform 1499"/>
            <p:cNvSpPr>
              <a:spLocks/>
            </p:cNvSpPr>
            <p:nvPr/>
          </p:nvSpPr>
          <p:spPr bwMode="auto">
            <a:xfrm>
              <a:off x="3490" y="303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8" name="Freeform 1500"/>
            <p:cNvSpPr>
              <a:spLocks/>
            </p:cNvSpPr>
            <p:nvPr/>
          </p:nvSpPr>
          <p:spPr bwMode="auto">
            <a:xfrm>
              <a:off x="3490" y="305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09" name="Freeform 1501"/>
            <p:cNvSpPr>
              <a:spLocks/>
            </p:cNvSpPr>
            <p:nvPr/>
          </p:nvSpPr>
          <p:spPr bwMode="auto">
            <a:xfrm>
              <a:off x="3490" y="3067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0" name="Freeform 1502"/>
            <p:cNvSpPr>
              <a:spLocks/>
            </p:cNvSpPr>
            <p:nvPr/>
          </p:nvSpPr>
          <p:spPr bwMode="auto">
            <a:xfrm>
              <a:off x="3490" y="3085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1" name="Freeform 1503"/>
            <p:cNvSpPr>
              <a:spLocks/>
            </p:cNvSpPr>
            <p:nvPr/>
          </p:nvSpPr>
          <p:spPr bwMode="auto">
            <a:xfrm>
              <a:off x="3490" y="3102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2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2" name="Freeform 1504"/>
            <p:cNvSpPr>
              <a:spLocks/>
            </p:cNvSpPr>
            <p:nvPr/>
          </p:nvSpPr>
          <p:spPr bwMode="auto">
            <a:xfrm>
              <a:off x="3490" y="3119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3" name="Freeform 1505"/>
            <p:cNvSpPr>
              <a:spLocks/>
            </p:cNvSpPr>
            <p:nvPr/>
          </p:nvSpPr>
          <p:spPr bwMode="auto">
            <a:xfrm>
              <a:off x="3490" y="313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4" name="Freeform 1506"/>
            <p:cNvSpPr>
              <a:spLocks/>
            </p:cNvSpPr>
            <p:nvPr/>
          </p:nvSpPr>
          <p:spPr bwMode="auto">
            <a:xfrm>
              <a:off x="3490" y="315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5" name="Freeform 1507"/>
            <p:cNvSpPr>
              <a:spLocks/>
            </p:cNvSpPr>
            <p:nvPr/>
          </p:nvSpPr>
          <p:spPr bwMode="auto">
            <a:xfrm>
              <a:off x="3490" y="3171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6" name="Freeform 1508"/>
            <p:cNvSpPr>
              <a:spLocks/>
            </p:cNvSpPr>
            <p:nvPr/>
          </p:nvSpPr>
          <p:spPr bwMode="auto">
            <a:xfrm>
              <a:off x="3475" y="3004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0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5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0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5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7" name="Freeform 1509"/>
            <p:cNvSpPr>
              <a:spLocks/>
            </p:cNvSpPr>
            <p:nvPr/>
          </p:nvSpPr>
          <p:spPr bwMode="auto">
            <a:xfrm>
              <a:off x="3475" y="3194"/>
              <a:ext cx="41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6"/>
                </a:cxn>
                <a:cxn ang="0">
                  <a:pos x="0" y="0"/>
                </a:cxn>
              </a:cxnLst>
              <a:rect l="0" t="0" r="r" b="b"/>
              <a:pathLst>
                <a:path w="41" h="46">
                  <a:moveTo>
                    <a:pt x="0" y="0"/>
                  </a:moveTo>
                  <a:lnTo>
                    <a:pt x="41" y="0"/>
                  </a:lnTo>
                  <a:lnTo>
                    <a:pt x="41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8" name="Rectangle 1510"/>
            <p:cNvSpPr>
              <a:spLocks noChangeArrowheads="1"/>
            </p:cNvSpPr>
            <p:nvPr/>
          </p:nvSpPr>
          <p:spPr bwMode="auto">
            <a:xfrm>
              <a:off x="3578" y="3205"/>
              <a:ext cx="26" cy="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19" name="Rectangle 1511"/>
            <p:cNvSpPr>
              <a:spLocks noChangeArrowheads="1"/>
            </p:cNvSpPr>
            <p:nvPr/>
          </p:nvSpPr>
          <p:spPr bwMode="auto">
            <a:xfrm>
              <a:off x="3609" y="3205"/>
              <a:ext cx="26" cy="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0" name="Freeform 1512"/>
            <p:cNvSpPr>
              <a:spLocks/>
            </p:cNvSpPr>
            <p:nvPr/>
          </p:nvSpPr>
          <p:spPr bwMode="auto">
            <a:xfrm>
              <a:off x="3490" y="301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1" name="Freeform 1513"/>
            <p:cNvSpPr>
              <a:spLocks/>
            </p:cNvSpPr>
            <p:nvPr/>
          </p:nvSpPr>
          <p:spPr bwMode="auto">
            <a:xfrm>
              <a:off x="3490" y="303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2" name="Freeform 1514"/>
            <p:cNvSpPr>
              <a:spLocks/>
            </p:cNvSpPr>
            <p:nvPr/>
          </p:nvSpPr>
          <p:spPr bwMode="auto">
            <a:xfrm>
              <a:off x="3490" y="305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3" name="Freeform 1515"/>
            <p:cNvSpPr>
              <a:spLocks/>
            </p:cNvSpPr>
            <p:nvPr/>
          </p:nvSpPr>
          <p:spPr bwMode="auto">
            <a:xfrm>
              <a:off x="3490" y="3067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4" name="Freeform 1516"/>
            <p:cNvSpPr>
              <a:spLocks/>
            </p:cNvSpPr>
            <p:nvPr/>
          </p:nvSpPr>
          <p:spPr bwMode="auto">
            <a:xfrm>
              <a:off x="3490" y="3085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5" name="Freeform 1517"/>
            <p:cNvSpPr>
              <a:spLocks/>
            </p:cNvSpPr>
            <p:nvPr/>
          </p:nvSpPr>
          <p:spPr bwMode="auto">
            <a:xfrm>
              <a:off x="3490" y="3102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2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6" name="Freeform 1518"/>
            <p:cNvSpPr>
              <a:spLocks/>
            </p:cNvSpPr>
            <p:nvPr/>
          </p:nvSpPr>
          <p:spPr bwMode="auto">
            <a:xfrm>
              <a:off x="3490" y="3119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7" name="Freeform 1519"/>
            <p:cNvSpPr>
              <a:spLocks/>
            </p:cNvSpPr>
            <p:nvPr/>
          </p:nvSpPr>
          <p:spPr bwMode="auto">
            <a:xfrm>
              <a:off x="3490" y="313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8" name="Freeform 1520"/>
            <p:cNvSpPr>
              <a:spLocks/>
            </p:cNvSpPr>
            <p:nvPr/>
          </p:nvSpPr>
          <p:spPr bwMode="auto">
            <a:xfrm>
              <a:off x="3490" y="315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29" name="Freeform 1521"/>
            <p:cNvSpPr>
              <a:spLocks/>
            </p:cNvSpPr>
            <p:nvPr/>
          </p:nvSpPr>
          <p:spPr bwMode="auto">
            <a:xfrm>
              <a:off x="3490" y="3171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" name="Group 1522"/>
          <p:cNvGrpSpPr>
            <a:grpSpLocks/>
          </p:cNvGrpSpPr>
          <p:nvPr/>
        </p:nvGrpSpPr>
        <p:grpSpPr bwMode="auto">
          <a:xfrm>
            <a:off x="6664325" y="5318125"/>
            <a:ext cx="331788" cy="430213"/>
            <a:chOff x="2970" y="3249"/>
            <a:chExt cx="209" cy="271"/>
          </a:xfrm>
        </p:grpSpPr>
        <p:sp>
          <p:nvSpPr>
            <p:cNvPr id="70131" name="Freeform 1523"/>
            <p:cNvSpPr>
              <a:spLocks/>
            </p:cNvSpPr>
            <p:nvPr/>
          </p:nvSpPr>
          <p:spPr bwMode="auto">
            <a:xfrm>
              <a:off x="3005" y="3284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6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6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2" name="Freeform 1524"/>
            <p:cNvSpPr>
              <a:spLocks/>
            </p:cNvSpPr>
            <p:nvPr/>
          </p:nvSpPr>
          <p:spPr bwMode="auto">
            <a:xfrm>
              <a:off x="3005" y="3475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3" name="Rectangle 1525"/>
            <p:cNvSpPr>
              <a:spLocks noChangeArrowheads="1"/>
            </p:cNvSpPr>
            <p:nvPr/>
          </p:nvSpPr>
          <p:spPr bwMode="auto">
            <a:xfrm>
              <a:off x="3108" y="3486"/>
              <a:ext cx="25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4" name="Rectangle 1526"/>
            <p:cNvSpPr>
              <a:spLocks noChangeArrowheads="1"/>
            </p:cNvSpPr>
            <p:nvPr/>
          </p:nvSpPr>
          <p:spPr bwMode="auto">
            <a:xfrm>
              <a:off x="3139" y="3486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5" name="Freeform 1527"/>
            <p:cNvSpPr>
              <a:spLocks/>
            </p:cNvSpPr>
            <p:nvPr/>
          </p:nvSpPr>
          <p:spPr bwMode="auto">
            <a:xfrm>
              <a:off x="3019" y="3296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6" name="Freeform 1528"/>
            <p:cNvSpPr>
              <a:spLocks/>
            </p:cNvSpPr>
            <p:nvPr/>
          </p:nvSpPr>
          <p:spPr bwMode="auto">
            <a:xfrm>
              <a:off x="3019" y="3314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7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4"/>
                  </a:lnTo>
                  <a:lnTo>
                    <a:pt x="7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7" name="Freeform 1529"/>
            <p:cNvSpPr>
              <a:spLocks/>
            </p:cNvSpPr>
            <p:nvPr/>
          </p:nvSpPr>
          <p:spPr bwMode="auto">
            <a:xfrm>
              <a:off x="3019" y="3331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8" name="Freeform 1530"/>
            <p:cNvSpPr>
              <a:spLocks/>
            </p:cNvSpPr>
            <p:nvPr/>
          </p:nvSpPr>
          <p:spPr bwMode="auto">
            <a:xfrm>
              <a:off x="3019" y="3348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39" name="Freeform 1531"/>
            <p:cNvSpPr>
              <a:spLocks/>
            </p:cNvSpPr>
            <p:nvPr/>
          </p:nvSpPr>
          <p:spPr bwMode="auto">
            <a:xfrm>
              <a:off x="3019" y="3365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0" name="Freeform 1532"/>
            <p:cNvSpPr>
              <a:spLocks/>
            </p:cNvSpPr>
            <p:nvPr/>
          </p:nvSpPr>
          <p:spPr bwMode="auto">
            <a:xfrm>
              <a:off x="3019" y="3382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1" name="Freeform 1533"/>
            <p:cNvSpPr>
              <a:spLocks/>
            </p:cNvSpPr>
            <p:nvPr/>
          </p:nvSpPr>
          <p:spPr bwMode="auto">
            <a:xfrm>
              <a:off x="3019" y="3400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7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7" y="6"/>
                  </a:lnTo>
                  <a:lnTo>
                    <a:pt x="4" y="3"/>
                  </a:lnTo>
                  <a:lnTo>
                    <a:pt x="2" y="4"/>
                  </a:lnTo>
                  <a:lnTo>
                    <a:pt x="7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2" name="Freeform 1534"/>
            <p:cNvSpPr>
              <a:spLocks/>
            </p:cNvSpPr>
            <p:nvPr/>
          </p:nvSpPr>
          <p:spPr bwMode="auto">
            <a:xfrm>
              <a:off x="3019" y="3417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7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5"/>
                  </a:lnTo>
                  <a:lnTo>
                    <a:pt x="7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3" name="Freeform 1535"/>
            <p:cNvSpPr>
              <a:spLocks/>
            </p:cNvSpPr>
            <p:nvPr/>
          </p:nvSpPr>
          <p:spPr bwMode="auto">
            <a:xfrm>
              <a:off x="3019" y="3434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4" name="Freeform 1536"/>
            <p:cNvSpPr>
              <a:spLocks/>
            </p:cNvSpPr>
            <p:nvPr/>
          </p:nvSpPr>
          <p:spPr bwMode="auto">
            <a:xfrm>
              <a:off x="3019" y="3451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4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5" name="Freeform 1537"/>
            <p:cNvSpPr>
              <a:spLocks/>
            </p:cNvSpPr>
            <p:nvPr/>
          </p:nvSpPr>
          <p:spPr bwMode="auto">
            <a:xfrm>
              <a:off x="2970" y="3249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6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6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6" name="Freeform 1538"/>
            <p:cNvSpPr>
              <a:spLocks/>
            </p:cNvSpPr>
            <p:nvPr/>
          </p:nvSpPr>
          <p:spPr bwMode="auto">
            <a:xfrm>
              <a:off x="2970" y="3440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7" name="Rectangle 1539"/>
            <p:cNvSpPr>
              <a:spLocks noChangeArrowheads="1"/>
            </p:cNvSpPr>
            <p:nvPr/>
          </p:nvSpPr>
          <p:spPr bwMode="auto">
            <a:xfrm>
              <a:off x="3073" y="3451"/>
              <a:ext cx="26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8" name="Rectangle 1540"/>
            <p:cNvSpPr>
              <a:spLocks noChangeArrowheads="1"/>
            </p:cNvSpPr>
            <p:nvPr/>
          </p:nvSpPr>
          <p:spPr bwMode="auto">
            <a:xfrm>
              <a:off x="3104" y="3451"/>
              <a:ext cx="26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49" name="Freeform 1541"/>
            <p:cNvSpPr>
              <a:spLocks/>
            </p:cNvSpPr>
            <p:nvPr/>
          </p:nvSpPr>
          <p:spPr bwMode="auto">
            <a:xfrm>
              <a:off x="2985" y="3262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0" name="Freeform 1542"/>
            <p:cNvSpPr>
              <a:spLocks/>
            </p:cNvSpPr>
            <p:nvPr/>
          </p:nvSpPr>
          <p:spPr bwMode="auto">
            <a:xfrm>
              <a:off x="2985" y="3279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1" name="Freeform 1543"/>
            <p:cNvSpPr>
              <a:spLocks/>
            </p:cNvSpPr>
            <p:nvPr/>
          </p:nvSpPr>
          <p:spPr bwMode="auto">
            <a:xfrm>
              <a:off x="2985" y="329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2" name="Freeform 1544"/>
            <p:cNvSpPr>
              <a:spLocks/>
            </p:cNvSpPr>
            <p:nvPr/>
          </p:nvSpPr>
          <p:spPr bwMode="auto">
            <a:xfrm>
              <a:off x="2985" y="331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3" name="Freeform 1545"/>
            <p:cNvSpPr>
              <a:spLocks/>
            </p:cNvSpPr>
            <p:nvPr/>
          </p:nvSpPr>
          <p:spPr bwMode="auto">
            <a:xfrm>
              <a:off x="2985" y="333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4" name="Freeform 1546"/>
            <p:cNvSpPr>
              <a:spLocks/>
            </p:cNvSpPr>
            <p:nvPr/>
          </p:nvSpPr>
          <p:spPr bwMode="auto">
            <a:xfrm>
              <a:off x="2985" y="3348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5" name="Freeform 1547"/>
            <p:cNvSpPr>
              <a:spLocks/>
            </p:cNvSpPr>
            <p:nvPr/>
          </p:nvSpPr>
          <p:spPr bwMode="auto">
            <a:xfrm>
              <a:off x="2985" y="3365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6" name="Freeform 1548"/>
            <p:cNvSpPr>
              <a:spLocks/>
            </p:cNvSpPr>
            <p:nvPr/>
          </p:nvSpPr>
          <p:spPr bwMode="auto">
            <a:xfrm>
              <a:off x="2985" y="3382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7" name="Freeform 1549"/>
            <p:cNvSpPr>
              <a:spLocks/>
            </p:cNvSpPr>
            <p:nvPr/>
          </p:nvSpPr>
          <p:spPr bwMode="auto">
            <a:xfrm>
              <a:off x="2985" y="3399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8" name="Freeform 1550"/>
            <p:cNvSpPr>
              <a:spLocks/>
            </p:cNvSpPr>
            <p:nvPr/>
          </p:nvSpPr>
          <p:spPr bwMode="auto">
            <a:xfrm>
              <a:off x="2985" y="341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59" name="Freeform 1551"/>
            <p:cNvSpPr>
              <a:spLocks/>
            </p:cNvSpPr>
            <p:nvPr/>
          </p:nvSpPr>
          <p:spPr bwMode="auto">
            <a:xfrm>
              <a:off x="2970" y="3249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6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6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0" name="Freeform 1552"/>
            <p:cNvSpPr>
              <a:spLocks/>
            </p:cNvSpPr>
            <p:nvPr/>
          </p:nvSpPr>
          <p:spPr bwMode="auto">
            <a:xfrm>
              <a:off x="2970" y="3440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1" name="Rectangle 1553"/>
            <p:cNvSpPr>
              <a:spLocks noChangeArrowheads="1"/>
            </p:cNvSpPr>
            <p:nvPr/>
          </p:nvSpPr>
          <p:spPr bwMode="auto">
            <a:xfrm>
              <a:off x="3073" y="3451"/>
              <a:ext cx="26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2" name="Rectangle 1554"/>
            <p:cNvSpPr>
              <a:spLocks noChangeArrowheads="1"/>
            </p:cNvSpPr>
            <p:nvPr/>
          </p:nvSpPr>
          <p:spPr bwMode="auto">
            <a:xfrm>
              <a:off x="3104" y="3451"/>
              <a:ext cx="26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3" name="Freeform 1555"/>
            <p:cNvSpPr>
              <a:spLocks/>
            </p:cNvSpPr>
            <p:nvPr/>
          </p:nvSpPr>
          <p:spPr bwMode="auto">
            <a:xfrm>
              <a:off x="2985" y="3262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4" name="Freeform 1556"/>
            <p:cNvSpPr>
              <a:spLocks/>
            </p:cNvSpPr>
            <p:nvPr/>
          </p:nvSpPr>
          <p:spPr bwMode="auto">
            <a:xfrm>
              <a:off x="2985" y="3279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5" name="Freeform 1557"/>
            <p:cNvSpPr>
              <a:spLocks/>
            </p:cNvSpPr>
            <p:nvPr/>
          </p:nvSpPr>
          <p:spPr bwMode="auto">
            <a:xfrm>
              <a:off x="2985" y="329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6" name="Freeform 1558"/>
            <p:cNvSpPr>
              <a:spLocks/>
            </p:cNvSpPr>
            <p:nvPr/>
          </p:nvSpPr>
          <p:spPr bwMode="auto">
            <a:xfrm>
              <a:off x="2985" y="331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7" name="Freeform 1559"/>
            <p:cNvSpPr>
              <a:spLocks/>
            </p:cNvSpPr>
            <p:nvPr/>
          </p:nvSpPr>
          <p:spPr bwMode="auto">
            <a:xfrm>
              <a:off x="2985" y="333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8" name="Freeform 1560"/>
            <p:cNvSpPr>
              <a:spLocks/>
            </p:cNvSpPr>
            <p:nvPr/>
          </p:nvSpPr>
          <p:spPr bwMode="auto">
            <a:xfrm>
              <a:off x="2985" y="3348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69" name="Freeform 1561"/>
            <p:cNvSpPr>
              <a:spLocks/>
            </p:cNvSpPr>
            <p:nvPr/>
          </p:nvSpPr>
          <p:spPr bwMode="auto">
            <a:xfrm>
              <a:off x="2985" y="3365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0" name="Freeform 1562"/>
            <p:cNvSpPr>
              <a:spLocks/>
            </p:cNvSpPr>
            <p:nvPr/>
          </p:nvSpPr>
          <p:spPr bwMode="auto">
            <a:xfrm>
              <a:off x="2985" y="3382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1" name="Freeform 1563"/>
            <p:cNvSpPr>
              <a:spLocks/>
            </p:cNvSpPr>
            <p:nvPr/>
          </p:nvSpPr>
          <p:spPr bwMode="auto">
            <a:xfrm>
              <a:off x="2985" y="3399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2" name="Freeform 1564"/>
            <p:cNvSpPr>
              <a:spLocks/>
            </p:cNvSpPr>
            <p:nvPr/>
          </p:nvSpPr>
          <p:spPr bwMode="auto">
            <a:xfrm>
              <a:off x="2985" y="341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2" name="Group 1565"/>
          <p:cNvGrpSpPr>
            <a:grpSpLocks/>
          </p:cNvGrpSpPr>
          <p:nvPr/>
        </p:nvGrpSpPr>
        <p:grpSpPr bwMode="auto">
          <a:xfrm>
            <a:off x="6526213" y="5194300"/>
            <a:ext cx="331787" cy="428625"/>
            <a:chOff x="2883" y="3171"/>
            <a:chExt cx="209" cy="270"/>
          </a:xfrm>
        </p:grpSpPr>
        <p:sp>
          <p:nvSpPr>
            <p:cNvPr id="70174" name="Freeform 1566"/>
            <p:cNvSpPr>
              <a:spLocks/>
            </p:cNvSpPr>
            <p:nvPr/>
          </p:nvSpPr>
          <p:spPr bwMode="auto">
            <a:xfrm>
              <a:off x="2918" y="3205"/>
              <a:ext cx="174" cy="236"/>
            </a:xfrm>
            <a:custGeom>
              <a:avLst/>
              <a:gdLst/>
              <a:ahLst/>
              <a:cxnLst>
                <a:cxn ang="0">
                  <a:pos x="86" y="236"/>
                </a:cxn>
                <a:cxn ang="0">
                  <a:pos x="41" y="236"/>
                </a:cxn>
                <a:cxn ang="0">
                  <a:pos x="0" y="191"/>
                </a:cxn>
                <a:cxn ang="0">
                  <a:pos x="0" y="118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6"/>
                </a:cxn>
                <a:cxn ang="0">
                  <a:pos x="174" y="236"/>
                </a:cxn>
                <a:cxn ang="0">
                  <a:pos x="86" y="236"/>
                </a:cxn>
              </a:cxnLst>
              <a:rect l="0" t="0" r="r" b="b"/>
              <a:pathLst>
                <a:path w="174" h="236">
                  <a:moveTo>
                    <a:pt x="86" y="236"/>
                  </a:moveTo>
                  <a:lnTo>
                    <a:pt x="41" y="236"/>
                  </a:lnTo>
                  <a:lnTo>
                    <a:pt x="0" y="191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6"/>
                  </a:lnTo>
                  <a:lnTo>
                    <a:pt x="174" y="236"/>
                  </a:lnTo>
                  <a:lnTo>
                    <a:pt x="86" y="23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5" name="Freeform 1567"/>
            <p:cNvSpPr>
              <a:spLocks/>
            </p:cNvSpPr>
            <p:nvPr/>
          </p:nvSpPr>
          <p:spPr bwMode="auto">
            <a:xfrm>
              <a:off x="2918" y="3396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6" name="Rectangle 1568"/>
            <p:cNvSpPr>
              <a:spLocks noChangeArrowheads="1"/>
            </p:cNvSpPr>
            <p:nvPr/>
          </p:nvSpPr>
          <p:spPr bwMode="auto">
            <a:xfrm>
              <a:off x="3020" y="3407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7" name="Rectangle 1569"/>
            <p:cNvSpPr>
              <a:spLocks noChangeArrowheads="1"/>
            </p:cNvSpPr>
            <p:nvPr/>
          </p:nvSpPr>
          <p:spPr bwMode="auto">
            <a:xfrm>
              <a:off x="3052" y="3407"/>
              <a:ext cx="26" cy="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8" name="Freeform 1570"/>
            <p:cNvSpPr>
              <a:spLocks/>
            </p:cNvSpPr>
            <p:nvPr/>
          </p:nvSpPr>
          <p:spPr bwMode="auto">
            <a:xfrm>
              <a:off x="2932" y="3217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8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8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79" name="Freeform 1571"/>
            <p:cNvSpPr>
              <a:spLocks/>
            </p:cNvSpPr>
            <p:nvPr/>
          </p:nvSpPr>
          <p:spPr bwMode="auto">
            <a:xfrm>
              <a:off x="2932" y="3235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7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3"/>
                  </a:lnTo>
                  <a:lnTo>
                    <a:pt x="2" y="5"/>
                  </a:lnTo>
                  <a:lnTo>
                    <a:pt x="7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0" name="Freeform 1572"/>
            <p:cNvSpPr>
              <a:spLocks/>
            </p:cNvSpPr>
            <p:nvPr/>
          </p:nvSpPr>
          <p:spPr bwMode="auto">
            <a:xfrm>
              <a:off x="2932" y="3252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1" name="Freeform 1573"/>
            <p:cNvSpPr>
              <a:spLocks/>
            </p:cNvSpPr>
            <p:nvPr/>
          </p:nvSpPr>
          <p:spPr bwMode="auto">
            <a:xfrm>
              <a:off x="2932" y="3269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2" name="Freeform 1574"/>
            <p:cNvSpPr>
              <a:spLocks/>
            </p:cNvSpPr>
            <p:nvPr/>
          </p:nvSpPr>
          <p:spPr bwMode="auto">
            <a:xfrm>
              <a:off x="2932" y="3286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3" name="Freeform 1575"/>
            <p:cNvSpPr>
              <a:spLocks/>
            </p:cNvSpPr>
            <p:nvPr/>
          </p:nvSpPr>
          <p:spPr bwMode="auto">
            <a:xfrm>
              <a:off x="2932" y="3303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8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8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4" name="Freeform 1576"/>
            <p:cNvSpPr>
              <a:spLocks/>
            </p:cNvSpPr>
            <p:nvPr/>
          </p:nvSpPr>
          <p:spPr bwMode="auto">
            <a:xfrm>
              <a:off x="2932" y="3321"/>
              <a:ext cx="1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7" y="9"/>
                </a:cxn>
                <a:cxn ang="0">
                  <a:pos x="15" y="2"/>
                </a:cxn>
                <a:cxn ang="0">
                  <a:pos x="15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3"/>
                  </a:lnTo>
                  <a:lnTo>
                    <a:pt x="2" y="5"/>
                  </a:lnTo>
                  <a:lnTo>
                    <a:pt x="7" y="9"/>
                  </a:lnTo>
                  <a:lnTo>
                    <a:pt x="15" y="2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5" name="Freeform 1577"/>
            <p:cNvSpPr>
              <a:spLocks/>
            </p:cNvSpPr>
            <p:nvPr/>
          </p:nvSpPr>
          <p:spPr bwMode="auto">
            <a:xfrm>
              <a:off x="2932" y="3338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6" name="Freeform 1578"/>
            <p:cNvSpPr>
              <a:spLocks/>
            </p:cNvSpPr>
            <p:nvPr/>
          </p:nvSpPr>
          <p:spPr bwMode="auto">
            <a:xfrm>
              <a:off x="2932" y="3355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7" name="Freeform 1579"/>
            <p:cNvSpPr>
              <a:spLocks/>
            </p:cNvSpPr>
            <p:nvPr/>
          </p:nvSpPr>
          <p:spPr bwMode="auto">
            <a:xfrm>
              <a:off x="2932" y="3372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7" y="10"/>
                </a:cxn>
                <a:cxn ang="0">
                  <a:pos x="15" y="3"/>
                </a:cxn>
                <a:cxn ang="0">
                  <a:pos x="15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4"/>
                  </a:lnTo>
                  <a:lnTo>
                    <a:pt x="2" y="5"/>
                  </a:lnTo>
                  <a:lnTo>
                    <a:pt x="7" y="10"/>
                  </a:lnTo>
                  <a:lnTo>
                    <a:pt x="15" y="3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8" name="Freeform 1580"/>
            <p:cNvSpPr>
              <a:spLocks/>
            </p:cNvSpPr>
            <p:nvPr/>
          </p:nvSpPr>
          <p:spPr bwMode="auto">
            <a:xfrm>
              <a:off x="2883" y="3171"/>
              <a:ext cx="174" cy="235"/>
            </a:xfrm>
            <a:custGeom>
              <a:avLst/>
              <a:gdLst/>
              <a:ahLst/>
              <a:cxnLst>
                <a:cxn ang="0">
                  <a:pos x="86" y="235"/>
                </a:cxn>
                <a:cxn ang="0">
                  <a:pos x="41" y="235"/>
                </a:cxn>
                <a:cxn ang="0">
                  <a:pos x="0" y="190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5"/>
                </a:cxn>
                <a:cxn ang="0">
                  <a:pos x="174" y="235"/>
                </a:cxn>
                <a:cxn ang="0">
                  <a:pos x="86" y="235"/>
                </a:cxn>
              </a:cxnLst>
              <a:rect l="0" t="0" r="r" b="b"/>
              <a:pathLst>
                <a:path w="174" h="235">
                  <a:moveTo>
                    <a:pt x="86" y="235"/>
                  </a:moveTo>
                  <a:lnTo>
                    <a:pt x="41" y="235"/>
                  </a:lnTo>
                  <a:lnTo>
                    <a:pt x="0" y="190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5"/>
                  </a:lnTo>
                  <a:lnTo>
                    <a:pt x="174" y="235"/>
                  </a:lnTo>
                  <a:lnTo>
                    <a:pt x="86" y="235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89" name="Freeform 1581"/>
            <p:cNvSpPr>
              <a:spLocks/>
            </p:cNvSpPr>
            <p:nvPr/>
          </p:nvSpPr>
          <p:spPr bwMode="auto">
            <a:xfrm>
              <a:off x="2883" y="3361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0" name="Rectangle 1582"/>
            <p:cNvSpPr>
              <a:spLocks noChangeArrowheads="1"/>
            </p:cNvSpPr>
            <p:nvPr/>
          </p:nvSpPr>
          <p:spPr bwMode="auto">
            <a:xfrm>
              <a:off x="2986" y="3372"/>
              <a:ext cx="26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1" name="Rectangle 1583"/>
            <p:cNvSpPr>
              <a:spLocks noChangeArrowheads="1"/>
            </p:cNvSpPr>
            <p:nvPr/>
          </p:nvSpPr>
          <p:spPr bwMode="auto">
            <a:xfrm>
              <a:off x="3017" y="3372"/>
              <a:ext cx="26" cy="8"/>
            </a:xfrm>
            <a:prstGeom prst="rect">
              <a:avLst/>
            </a:pr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2" name="Freeform 1584"/>
            <p:cNvSpPr>
              <a:spLocks/>
            </p:cNvSpPr>
            <p:nvPr/>
          </p:nvSpPr>
          <p:spPr bwMode="auto">
            <a:xfrm>
              <a:off x="2898" y="3183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3" name="Freeform 1585"/>
            <p:cNvSpPr>
              <a:spLocks/>
            </p:cNvSpPr>
            <p:nvPr/>
          </p:nvSpPr>
          <p:spPr bwMode="auto">
            <a:xfrm>
              <a:off x="2898" y="320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4" name="Freeform 1586"/>
            <p:cNvSpPr>
              <a:spLocks/>
            </p:cNvSpPr>
            <p:nvPr/>
          </p:nvSpPr>
          <p:spPr bwMode="auto">
            <a:xfrm>
              <a:off x="2898" y="3217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5" name="Freeform 1587"/>
            <p:cNvSpPr>
              <a:spLocks/>
            </p:cNvSpPr>
            <p:nvPr/>
          </p:nvSpPr>
          <p:spPr bwMode="auto">
            <a:xfrm>
              <a:off x="2898" y="3234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6" name="Freeform 1588"/>
            <p:cNvSpPr>
              <a:spLocks/>
            </p:cNvSpPr>
            <p:nvPr/>
          </p:nvSpPr>
          <p:spPr bwMode="auto">
            <a:xfrm>
              <a:off x="2898" y="3251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8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7" name="Freeform 1589"/>
            <p:cNvSpPr>
              <a:spLocks/>
            </p:cNvSpPr>
            <p:nvPr/>
          </p:nvSpPr>
          <p:spPr bwMode="auto">
            <a:xfrm>
              <a:off x="2898" y="3269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8" name="Freeform 1590"/>
            <p:cNvSpPr>
              <a:spLocks/>
            </p:cNvSpPr>
            <p:nvPr/>
          </p:nvSpPr>
          <p:spPr bwMode="auto">
            <a:xfrm>
              <a:off x="2898" y="328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199" name="Freeform 1591"/>
            <p:cNvSpPr>
              <a:spLocks/>
            </p:cNvSpPr>
            <p:nvPr/>
          </p:nvSpPr>
          <p:spPr bwMode="auto">
            <a:xfrm>
              <a:off x="2898" y="330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0" name="Freeform 1592"/>
            <p:cNvSpPr>
              <a:spLocks/>
            </p:cNvSpPr>
            <p:nvPr/>
          </p:nvSpPr>
          <p:spPr bwMode="auto">
            <a:xfrm>
              <a:off x="2898" y="332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1" name="Freeform 1593"/>
            <p:cNvSpPr>
              <a:spLocks/>
            </p:cNvSpPr>
            <p:nvPr/>
          </p:nvSpPr>
          <p:spPr bwMode="auto">
            <a:xfrm>
              <a:off x="2898" y="3338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2" name="Freeform 1594"/>
            <p:cNvSpPr>
              <a:spLocks/>
            </p:cNvSpPr>
            <p:nvPr/>
          </p:nvSpPr>
          <p:spPr bwMode="auto">
            <a:xfrm>
              <a:off x="2883" y="3171"/>
              <a:ext cx="174" cy="235"/>
            </a:xfrm>
            <a:custGeom>
              <a:avLst/>
              <a:gdLst/>
              <a:ahLst/>
              <a:cxnLst>
                <a:cxn ang="0">
                  <a:pos x="86" y="235"/>
                </a:cxn>
                <a:cxn ang="0">
                  <a:pos x="41" y="235"/>
                </a:cxn>
                <a:cxn ang="0">
                  <a:pos x="0" y="190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174" y="0"/>
                </a:cxn>
                <a:cxn ang="0">
                  <a:pos x="174" y="115"/>
                </a:cxn>
                <a:cxn ang="0">
                  <a:pos x="174" y="235"/>
                </a:cxn>
                <a:cxn ang="0">
                  <a:pos x="86" y="235"/>
                </a:cxn>
              </a:cxnLst>
              <a:rect l="0" t="0" r="r" b="b"/>
              <a:pathLst>
                <a:path w="174" h="235">
                  <a:moveTo>
                    <a:pt x="86" y="235"/>
                  </a:moveTo>
                  <a:lnTo>
                    <a:pt x="41" y="235"/>
                  </a:lnTo>
                  <a:lnTo>
                    <a:pt x="0" y="190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74" y="0"/>
                  </a:lnTo>
                  <a:lnTo>
                    <a:pt x="174" y="115"/>
                  </a:lnTo>
                  <a:lnTo>
                    <a:pt x="174" y="235"/>
                  </a:lnTo>
                  <a:lnTo>
                    <a:pt x="86" y="235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3" name="Freeform 1595"/>
            <p:cNvSpPr>
              <a:spLocks/>
            </p:cNvSpPr>
            <p:nvPr/>
          </p:nvSpPr>
          <p:spPr bwMode="auto">
            <a:xfrm>
              <a:off x="2883" y="3361"/>
              <a:ext cx="41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45"/>
                </a:cxn>
                <a:cxn ang="0">
                  <a:pos x="0" y="0"/>
                </a:cxn>
              </a:cxnLst>
              <a:rect l="0" t="0" r="r" b="b"/>
              <a:pathLst>
                <a:path w="41" h="45">
                  <a:moveTo>
                    <a:pt x="0" y="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4" name="Rectangle 1596"/>
            <p:cNvSpPr>
              <a:spLocks noChangeArrowheads="1"/>
            </p:cNvSpPr>
            <p:nvPr/>
          </p:nvSpPr>
          <p:spPr bwMode="auto">
            <a:xfrm>
              <a:off x="2986" y="3372"/>
              <a:ext cx="26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5" name="Rectangle 1597"/>
            <p:cNvSpPr>
              <a:spLocks noChangeArrowheads="1"/>
            </p:cNvSpPr>
            <p:nvPr/>
          </p:nvSpPr>
          <p:spPr bwMode="auto">
            <a:xfrm>
              <a:off x="3017" y="3372"/>
              <a:ext cx="26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6" name="Freeform 1598"/>
            <p:cNvSpPr>
              <a:spLocks/>
            </p:cNvSpPr>
            <p:nvPr/>
          </p:nvSpPr>
          <p:spPr bwMode="auto">
            <a:xfrm>
              <a:off x="2898" y="3183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3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7" name="Freeform 1599"/>
            <p:cNvSpPr>
              <a:spLocks/>
            </p:cNvSpPr>
            <p:nvPr/>
          </p:nvSpPr>
          <p:spPr bwMode="auto">
            <a:xfrm>
              <a:off x="2898" y="320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8" name="Freeform 1600"/>
            <p:cNvSpPr>
              <a:spLocks/>
            </p:cNvSpPr>
            <p:nvPr/>
          </p:nvSpPr>
          <p:spPr bwMode="auto">
            <a:xfrm>
              <a:off x="2898" y="3217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09" name="Freeform 1601"/>
            <p:cNvSpPr>
              <a:spLocks/>
            </p:cNvSpPr>
            <p:nvPr/>
          </p:nvSpPr>
          <p:spPr bwMode="auto">
            <a:xfrm>
              <a:off x="2898" y="3234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0" name="Freeform 1602"/>
            <p:cNvSpPr>
              <a:spLocks/>
            </p:cNvSpPr>
            <p:nvPr/>
          </p:nvSpPr>
          <p:spPr bwMode="auto">
            <a:xfrm>
              <a:off x="2898" y="3251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8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1" name="Freeform 1603"/>
            <p:cNvSpPr>
              <a:spLocks/>
            </p:cNvSpPr>
            <p:nvPr/>
          </p:nvSpPr>
          <p:spPr bwMode="auto">
            <a:xfrm>
              <a:off x="2898" y="3269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2" name="Freeform 1604"/>
            <p:cNvSpPr>
              <a:spLocks/>
            </p:cNvSpPr>
            <p:nvPr/>
          </p:nvSpPr>
          <p:spPr bwMode="auto">
            <a:xfrm>
              <a:off x="2898" y="3286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3" name="Freeform 1605"/>
            <p:cNvSpPr>
              <a:spLocks/>
            </p:cNvSpPr>
            <p:nvPr/>
          </p:nvSpPr>
          <p:spPr bwMode="auto">
            <a:xfrm>
              <a:off x="2898" y="3303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4" name="Freeform 1606"/>
            <p:cNvSpPr>
              <a:spLocks/>
            </p:cNvSpPr>
            <p:nvPr/>
          </p:nvSpPr>
          <p:spPr bwMode="auto">
            <a:xfrm>
              <a:off x="2898" y="3320"/>
              <a:ext cx="1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6" y="10"/>
                </a:cxn>
                <a:cxn ang="0">
                  <a:pos x="14" y="3"/>
                </a:cxn>
                <a:cxn ang="0">
                  <a:pos x="14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5"/>
                  </a:lnTo>
                  <a:lnTo>
                    <a:pt x="6" y="1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5" name="Freeform 1607"/>
            <p:cNvSpPr>
              <a:spLocks/>
            </p:cNvSpPr>
            <p:nvPr/>
          </p:nvSpPr>
          <p:spPr bwMode="auto">
            <a:xfrm>
              <a:off x="2898" y="3338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6" y="9"/>
                </a:cxn>
                <a:cxn ang="0">
                  <a:pos x="14" y="2"/>
                </a:cxn>
                <a:cxn ang="0">
                  <a:pos x="14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6" y="6"/>
                  </a:lnTo>
                  <a:lnTo>
                    <a:pt x="3" y="3"/>
                  </a:lnTo>
                  <a:lnTo>
                    <a:pt x="1" y="4"/>
                  </a:lnTo>
                  <a:lnTo>
                    <a:pt x="6" y="9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3" name="Group 1608"/>
          <p:cNvGrpSpPr>
            <a:grpSpLocks/>
          </p:cNvGrpSpPr>
          <p:nvPr/>
        </p:nvGrpSpPr>
        <p:grpSpPr bwMode="auto">
          <a:xfrm>
            <a:off x="5743575" y="3940175"/>
            <a:ext cx="506413" cy="750888"/>
            <a:chOff x="2390" y="2381"/>
            <a:chExt cx="319" cy="473"/>
          </a:xfrm>
        </p:grpSpPr>
        <p:sp>
          <p:nvSpPr>
            <p:cNvPr id="70217" name="Freeform 1609"/>
            <p:cNvSpPr>
              <a:spLocks/>
            </p:cNvSpPr>
            <p:nvPr/>
          </p:nvSpPr>
          <p:spPr bwMode="auto">
            <a:xfrm>
              <a:off x="2390" y="2381"/>
              <a:ext cx="319" cy="473"/>
            </a:xfrm>
            <a:custGeom>
              <a:avLst/>
              <a:gdLst/>
              <a:ahLst/>
              <a:cxnLst>
                <a:cxn ang="0">
                  <a:pos x="319" y="239"/>
                </a:cxn>
                <a:cxn ang="0">
                  <a:pos x="319" y="0"/>
                </a:cxn>
                <a:cxn ang="0">
                  <a:pos x="157" y="0"/>
                </a:cxn>
                <a:cxn ang="0">
                  <a:pos x="0" y="0"/>
                </a:cxn>
                <a:cxn ang="0">
                  <a:pos x="0" y="239"/>
                </a:cxn>
                <a:cxn ang="0">
                  <a:pos x="0" y="432"/>
                </a:cxn>
                <a:cxn ang="0">
                  <a:pos x="17" y="432"/>
                </a:cxn>
                <a:cxn ang="0">
                  <a:pos x="17" y="473"/>
                </a:cxn>
                <a:cxn ang="0">
                  <a:pos x="160" y="473"/>
                </a:cxn>
                <a:cxn ang="0">
                  <a:pos x="305" y="473"/>
                </a:cxn>
                <a:cxn ang="0">
                  <a:pos x="305" y="432"/>
                </a:cxn>
                <a:cxn ang="0">
                  <a:pos x="319" y="432"/>
                </a:cxn>
                <a:cxn ang="0">
                  <a:pos x="319" y="239"/>
                </a:cxn>
              </a:cxnLst>
              <a:rect l="0" t="0" r="r" b="b"/>
              <a:pathLst>
                <a:path w="319" h="473">
                  <a:moveTo>
                    <a:pt x="319" y="239"/>
                  </a:moveTo>
                  <a:lnTo>
                    <a:pt x="319" y="0"/>
                  </a:lnTo>
                  <a:lnTo>
                    <a:pt x="157" y="0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0" y="432"/>
                  </a:lnTo>
                  <a:lnTo>
                    <a:pt x="17" y="432"/>
                  </a:lnTo>
                  <a:lnTo>
                    <a:pt x="17" y="473"/>
                  </a:lnTo>
                  <a:lnTo>
                    <a:pt x="160" y="473"/>
                  </a:lnTo>
                  <a:lnTo>
                    <a:pt x="305" y="473"/>
                  </a:lnTo>
                  <a:lnTo>
                    <a:pt x="305" y="432"/>
                  </a:lnTo>
                  <a:lnTo>
                    <a:pt x="319" y="432"/>
                  </a:lnTo>
                  <a:lnTo>
                    <a:pt x="319" y="239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8" name="Freeform 1610"/>
            <p:cNvSpPr>
              <a:spLocks noEditPoints="1"/>
            </p:cNvSpPr>
            <p:nvPr/>
          </p:nvSpPr>
          <p:spPr bwMode="auto">
            <a:xfrm>
              <a:off x="2407" y="2415"/>
              <a:ext cx="288" cy="439"/>
            </a:xfrm>
            <a:custGeom>
              <a:avLst/>
              <a:gdLst/>
              <a:ahLst/>
              <a:cxnLst>
                <a:cxn ang="0">
                  <a:pos x="288" y="398"/>
                </a:cxn>
                <a:cxn ang="0">
                  <a:pos x="57" y="19"/>
                </a:cxn>
                <a:cxn ang="0">
                  <a:pos x="15" y="41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71" y="86"/>
                </a:cxn>
                <a:cxn ang="0">
                  <a:pos x="57" y="108"/>
                </a:cxn>
                <a:cxn ang="0">
                  <a:pos x="15" y="130"/>
                </a:cxn>
                <a:cxn ang="0">
                  <a:pos x="5" y="153"/>
                </a:cxn>
                <a:cxn ang="0">
                  <a:pos x="5" y="153"/>
                </a:cxn>
                <a:cxn ang="0">
                  <a:pos x="71" y="175"/>
                </a:cxn>
                <a:cxn ang="0">
                  <a:pos x="57" y="197"/>
                </a:cxn>
                <a:cxn ang="0">
                  <a:pos x="15" y="220"/>
                </a:cxn>
                <a:cxn ang="0">
                  <a:pos x="5" y="242"/>
                </a:cxn>
                <a:cxn ang="0">
                  <a:pos x="5" y="242"/>
                </a:cxn>
                <a:cxn ang="0">
                  <a:pos x="71" y="264"/>
                </a:cxn>
                <a:cxn ang="0">
                  <a:pos x="57" y="287"/>
                </a:cxn>
                <a:cxn ang="0">
                  <a:pos x="15" y="309"/>
                </a:cxn>
                <a:cxn ang="0">
                  <a:pos x="5" y="331"/>
                </a:cxn>
                <a:cxn ang="0">
                  <a:pos x="5" y="331"/>
                </a:cxn>
                <a:cxn ang="0">
                  <a:pos x="71" y="354"/>
                </a:cxn>
                <a:cxn ang="0">
                  <a:pos x="13" y="406"/>
                </a:cxn>
                <a:cxn ang="0">
                  <a:pos x="22" y="398"/>
                </a:cxn>
                <a:cxn ang="0">
                  <a:pos x="22" y="398"/>
                </a:cxn>
                <a:cxn ang="0">
                  <a:pos x="35" y="439"/>
                </a:cxn>
                <a:cxn ang="0">
                  <a:pos x="47" y="432"/>
                </a:cxn>
                <a:cxn ang="0">
                  <a:pos x="59" y="406"/>
                </a:cxn>
                <a:cxn ang="0">
                  <a:pos x="71" y="398"/>
                </a:cxn>
                <a:cxn ang="0">
                  <a:pos x="71" y="398"/>
                </a:cxn>
                <a:cxn ang="0">
                  <a:pos x="84" y="439"/>
                </a:cxn>
                <a:cxn ang="0">
                  <a:pos x="96" y="432"/>
                </a:cxn>
                <a:cxn ang="0">
                  <a:pos x="108" y="406"/>
                </a:cxn>
                <a:cxn ang="0">
                  <a:pos x="121" y="398"/>
                </a:cxn>
                <a:cxn ang="0">
                  <a:pos x="121" y="398"/>
                </a:cxn>
                <a:cxn ang="0">
                  <a:pos x="133" y="439"/>
                </a:cxn>
                <a:cxn ang="0">
                  <a:pos x="145" y="432"/>
                </a:cxn>
                <a:cxn ang="0">
                  <a:pos x="157" y="406"/>
                </a:cxn>
                <a:cxn ang="0">
                  <a:pos x="167" y="398"/>
                </a:cxn>
                <a:cxn ang="0">
                  <a:pos x="167" y="398"/>
                </a:cxn>
                <a:cxn ang="0">
                  <a:pos x="179" y="439"/>
                </a:cxn>
                <a:cxn ang="0">
                  <a:pos x="192" y="432"/>
                </a:cxn>
                <a:cxn ang="0">
                  <a:pos x="204" y="406"/>
                </a:cxn>
                <a:cxn ang="0">
                  <a:pos x="216" y="398"/>
                </a:cxn>
                <a:cxn ang="0">
                  <a:pos x="216" y="398"/>
                </a:cxn>
                <a:cxn ang="0">
                  <a:pos x="229" y="439"/>
                </a:cxn>
                <a:cxn ang="0">
                  <a:pos x="241" y="432"/>
                </a:cxn>
                <a:cxn ang="0">
                  <a:pos x="253" y="406"/>
                </a:cxn>
                <a:cxn ang="0">
                  <a:pos x="266" y="398"/>
                </a:cxn>
                <a:cxn ang="0">
                  <a:pos x="266" y="398"/>
                </a:cxn>
                <a:cxn ang="0">
                  <a:pos x="278" y="439"/>
                </a:cxn>
                <a:cxn ang="0">
                  <a:pos x="71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89" y="201"/>
                </a:cxn>
                <a:cxn ang="0">
                  <a:pos x="167" y="86"/>
                </a:cxn>
                <a:cxn ang="0">
                  <a:pos x="283" y="0"/>
                </a:cxn>
                <a:cxn ang="0">
                  <a:pos x="258" y="108"/>
                </a:cxn>
                <a:cxn ang="0">
                  <a:pos x="258" y="108"/>
                </a:cxn>
              </a:cxnLst>
              <a:rect l="0" t="0" r="r" b="b"/>
              <a:pathLst>
                <a:path w="288" h="439">
                  <a:moveTo>
                    <a:pt x="0" y="398"/>
                  </a:moveTo>
                  <a:lnTo>
                    <a:pt x="47" y="398"/>
                  </a:lnTo>
                  <a:lnTo>
                    <a:pt x="226" y="398"/>
                  </a:lnTo>
                  <a:lnTo>
                    <a:pt x="288" y="398"/>
                  </a:lnTo>
                  <a:lnTo>
                    <a:pt x="0" y="398"/>
                  </a:lnTo>
                  <a:close/>
                  <a:moveTo>
                    <a:pt x="5" y="19"/>
                  </a:moveTo>
                  <a:lnTo>
                    <a:pt x="15" y="19"/>
                  </a:lnTo>
                  <a:lnTo>
                    <a:pt x="57" y="19"/>
                  </a:lnTo>
                  <a:lnTo>
                    <a:pt x="71" y="19"/>
                  </a:lnTo>
                  <a:lnTo>
                    <a:pt x="5" y="19"/>
                  </a:lnTo>
                  <a:lnTo>
                    <a:pt x="5" y="41"/>
                  </a:lnTo>
                  <a:lnTo>
                    <a:pt x="15" y="41"/>
                  </a:lnTo>
                  <a:lnTo>
                    <a:pt x="57" y="41"/>
                  </a:lnTo>
                  <a:lnTo>
                    <a:pt x="71" y="41"/>
                  </a:lnTo>
                  <a:lnTo>
                    <a:pt x="5" y="41"/>
                  </a:lnTo>
                  <a:lnTo>
                    <a:pt x="5" y="63"/>
                  </a:lnTo>
                  <a:lnTo>
                    <a:pt x="15" y="63"/>
                  </a:lnTo>
                  <a:lnTo>
                    <a:pt x="57" y="63"/>
                  </a:lnTo>
                  <a:lnTo>
                    <a:pt x="71" y="63"/>
                  </a:lnTo>
                  <a:lnTo>
                    <a:pt x="5" y="63"/>
                  </a:lnTo>
                  <a:lnTo>
                    <a:pt x="5" y="86"/>
                  </a:lnTo>
                  <a:lnTo>
                    <a:pt x="15" y="86"/>
                  </a:lnTo>
                  <a:lnTo>
                    <a:pt x="57" y="86"/>
                  </a:lnTo>
                  <a:lnTo>
                    <a:pt x="71" y="86"/>
                  </a:lnTo>
                  <a:lnTo>
                    <a:pt x="5" y="86"/>
                  </a:lnTo>
                  <a:lnTo>
                    <a:pt x="5" y="108"/>
                  </a:lnTo>
                  <a:lnTo>
                    <a:pt x="15" y="108"/>
                  </a:lnTo>
                  <a:lnTo>
                    <a:pt x="57" y="108"/>
                  </a:lnTo>
                  <a:lnTo>
                    <a:pt x="71" y="108"/>
                  </a:lnTo>
                  <a:lnTo>
                    <a:pt x="5" y="108"/>
                  </a:lnTo>
                  <a:lnTo>
                    <a:pt x="5" y="130"/>
                  </a:lnTo>
                  <a:lnTo>
                    <a:pt x="15" y="130"/>
                  </a:lnTo>
                  <a:lnTo>
                    <a:pt x="57" y="130"/>
                  </a:lnTo>
                  <a:lnTo>
                    <a:pt x="71" y="130"/>
                  </a:lnTo>
                  <a:lnTo>
                    <a:pt x="5" y="130"/>
                  </a:lnTo>
                  <a:lnTo>
                    <a:pt x="5" y="153"/>
                  </a:lnTo>
                  <a:lnTo>
                    <a:pt x="15" y="153"/>
                  </a:lnTo>
                  <a:lnTo>
                    <a:pt x="57" y="153"/>
                  </a:lnTo>
                  <a:lnTo>
                    <a:pt x="71" y="153"/>
                  </a:lnTo>
                  <a:lnTo>
                    <a:pt x="5" y="153"/>
                  </a:lnTo>
                  <a:lnTo>
                    <a:pt x="5" y="175"/>
                  </a:lnTo>
                  <a:lnTo>
                    <a:pt x="15" y="175"/>
                  </a:lnTo>
                  <a:lnTo>
                    <a:pt x="57" y="175"/>
                  </a:lnTo>
                  <a:lnTo>
                    <a:pt x="71" y="175"/>
                  </a:lnTo>
                  <a:lnTo>
                    <a:pt x="5" y="175"/>
                  </a:lnTo>
                  <a:lnTo>
                    <a:pt x="5" y="197"/>
                  </a:lnTo>
                  <a:lnTo>
                    <a:pt x="15" y="197"/>
                  </a:lnTo>
                  <a:lnTo>
                    <a:pt x="57" y="197"/>
                  </a:lnTo>
                  <a:lnTo>
                    <a:pt x="71" y="197"/>
                  </a:lnTo>
                  <a:lnTo>
                    <a:pt x="5" y="197"/>
                  </a:lnTo>
                  <a:lnTo>
                    <a:pt x="5" y="220"/>
                  </a:lnTo>
                  <a:lnTo>
                    <a:pt x="15" y="220"/>
                  </a:lnTo>
                  <a:lnTo>
                    <a:pt x="57" y="220"/>
                  </a:lnTo>
                  <a:lnTo>
                    <a:pt x="71" y="220"/>
                  </a:lnTo>
                  <a:lnTo>
                    <a:pt x="5" y="220"/>
                  </a:lnTo>
                  <a:lnTo>
                    <a:pt x="5" y="242"/>
                  </a:lnTo>
                  <a:lnTo>
                    <a:pt x="15" y="242"/>
                  </a:lnTo>
                  <a:lnTo>
                    <a:pt x="57" y="242"/>
                  </a:lnTo>
                  <a:lnTo>
                    <a:pt x="71" y="242"/>
                  </a:lnTo>
                  <a:lnTo>
                    <a:pt x="5" y="242"/>
                  </a:lnTo>
                  <a:lnTo>
                    <a:pt x="5" y="264"/>
                  </a:lnTo>
                  <a:lnTo>
                    <a:pt x="15" y="264"/>
                  </a:lnTo>
                  <a:lnTo>
                    <a:pt x="57" y="264"/>
                  </a:lnTo>
                  <a:lnTo>
                    <a:pt x="71" y="264"/>
                  </a:lnTo>
                  <a:lnTo>
                    <a:pt x="5" y="264"/>
                  </a:lnTo>
                  <a:lnTo>
                    <a:pt x="5" y="287"/>
                  </a:lnTo>
                  <a:lnTo>
                    <a:pt x="15" y="287"/>
                  </a:lnTo>
                  <a:lnTo>
                    <a:pt x="57" y="287"/>
                  </a:lnTo>
                  <a:lnTo>
                    <a:pt x="71" y="287"/>
                  </a:lnTo>
                  <a:lnTo>
                    <a:pt x="5" y="287"/>
                  </a:lnTo>
                  <a:lnTo>
                    <a:pt x="5" y="309"/>
                  </a:lnTo>
                  <a:lnTo>
                    <a:pt x="15" y="309"/>
                  </a:lnTo>
                  <a:lnTo>
                    <a:pt x="57" y="309"/>
                  </a:lnTo>
                  <a:lnTo>
                    <a:pt x="71" y="309"/>
                  </a:lnTo>
                  <a:lnTo>
                    <a:pt x="5" y="309"/>
                  </a:lnTo>
                  <a:lnTo>
                    <a:pt x="5" y="331"/>
                  </a:lnTo>
                  <a:lnTo>
                    <a:pt x="15" y="331"/>
                  </a:lnTo>
                  <a:lnTo>
                    <a:pt x="57" y="331"/>
                  </a:lnTo>
                  <a:lnTo>
                    <a:pt x="71" y="331"/>
                  </a:lnTo>
                  <a:lnTo>
                    <a:pt x="5" y="331"/>
                  </a:lnTo>
                  <a:lnTo>
                    <a:pt x="5" y="354"/>
                  </a:lnTo>
                  <a:lnTo>
                    <a:pt x="15" y="354"/>
                  </a:lnTo>
                  <a:lnTo>
                    <a:pt x="57" y="354"/>
                  </a:lnTo>
                  <a:lnTo>
                    <a:pt x="71" y="354"/>
                  </a:lnTo>
                  <a:lnTo>
                    <a:pt x="5" y="354"/>
                  </a:lnTo>
                  <a:lnTo>
                    <a:pt x="5" y="19"/>
                  </a:lnTo>
                  <a:close/>
                  <a:moveTo>
                    <a:pt x="13" y="398"/>
                  </a:moveTo>
                  <a:lnTo>
                    <a:pt x="13" y="406"/>
                  </a:lnTo>
                  <a:lnTo>
                    <a:pt x="13" y="432"/>
                  </a:lnTo>
                  <a:lnTo>
                    <a:pt x="13" y="439"/>
                  </a:lnTo>
                  <a:lnTo>
                    <a:pt x="13" y="398"/>
                  </a:lnTo>
                  <a:lnTo>
                    <a:pt x="22" y="398"/>
                  </a:lnTo>
                  <a:lnTo>
                    <a:pt x="22" y="406"/>
                  </a:lnTo>
                  <a:lnTo>
                    <a:pt x="22" y="432"/>
                  </a:lnTo>
                  <a:lnTo>
                    <a:pt x="22" y="439"/>
                  </a:lnTo>
                  <a:lnTo>
                    <a:pt x="22" y="398"/>
                  </a:lnTo>
                  <a:lnTo>
                    <a:pt x="35" y="398"/>
                  </a:lnTo>
                  <a:lnTo>
                    <a:pt x="35" y="406"/>
                  </a:lnTo>
                  <a:lnTo>
                    <a:pt x="35" y="432"/>
                  </a:lnTo>
                  <a:lnTo>
                    <a:pt x="35" y="439"/>
                  </a:lnTo>
                  <a:lnTo>
                    <a:pt x="35" y="398"/>
                  </a:lnTo>
                  <a:lnTo>
                    <a:pt x="47" y="398"/>
                  </a:lnTo>
                  <a:lnTo>
                    <a:pt x="47" y="406"/>
                  </a:lnTo>
                  <a:lnTo>
                    <a:pt x="47" y="432"/>
                  </a:lnTo>
                  <a:lnTo>
                    <a:pt x="47" y="439"/>
                  </a:lnTo>
                  <a:lnTo>
                    <a:pt x="47" y="398"/>
                  </a:lnTo>
                  <a:lnTo>
                    <a:pt x="59" y="398"/>
                  </a:lnTo>
                  <a:lnTo>
                    <a:pt x="59" y="406"/>
                  </a:lnTo>
                  <a:lnTo>
                    <a:pt x="59" y="432"/>
                  </a:lnTo>
                  <a:lnTo>
                    <a:pt x="59" y="439"/>
                  </a:lnTo>
                  <a:lnTo>
                    <a:pt x="59" y="398"/>
                  </a:lnTo>
                  <a:lnTo>
                    <a:pt x="71" y="398"/>
                  </a:lnTo>
                  <a:lnTo>
                    <a:pt x="71" y="406"/>
                  </a:lnTo>
                  <a:lnTo>
                    <a:pt x="71" y="432"/>
                  </a:lnTo>
                  <a:lnTo>
                    <a:pt x="71" y="439"/>
                  </a:lnTo>
                  <a:lnTo>
                    <a:pt x="71" y="398"/>
                  </a:lnTo>
                  <a:lnTo>
                    <a:pt x="84" y="398"/>
                  </a:lnTo>
                  <a:lnTo>
                    <a:pt x="84" y="406"/>
                  </a:lnTo>
                  <a:lnTo>
                    <a:pt x="84" y="432"/>
                  </a:lnTo>
                  <a:lnTo>
                    <a:pt x="84" y="439"/>
                  </a:lnTo>
                  <a:lnTo>
                    <a:pt x="84" y="398"/>
                  </a:lnTo>
                  <a:lnTo>
                    <a:pt x="96" y="398"/>
                  </a:lnTo>
                  <a:lnTo>
                    <a:pt x="96" y="406"/>
                  </a:lnTo>
                  <a:lnTo>
                    <a:pt x="96" y="432"/>
                  </a:lnTo>
                  <a:lnTo>
                    <a:pt x="96" y="439"/>
                  </a:lnTo>
                  <a:lnTo>
                    <a:pt x="96" y="398"/>
                  </a:lnTo>
                  <a:lnTo>
                    <a:pt x="108" y="398"/>
                  </a:lnTo>
                  <a:lnTo>
                    <a:pt x="108" y="406"/>
                  </a:lnTo>
                  <a:lnTo>
                    <a:pt x="108" y="432"/>
                  </a:lnTo>
                  <a:lnTo>
                    <a:pt x="108" y="439"/>
                  </a:lnTo>
                  <a:lnTo>
                    <a:pt x="108" y="398"/>
                  </a:lnTo>
                  <a:lnTo>
                    <a:pt x="121" y="398"/>
                  </a:lnTo>
                  <a:lnTo>
                    <a:pt x="121" y="406"/>
                  </a:lnTo>
                  <a:lnTo>
                    <a:pt x="121" y="432"/>
                  </a:lnTo>
                  <a:lnTo>
                    <a:pt x="121" y="439"/>
                  </a:lnTo>
                  <a:lnTo>
                    <a:pt x="121" y="398"/>
                  </a:lnTo>
                  <a:lnTo>
                    <a:pt x="133" y="398"/>
                  </a:lnTo>
                  <a:lnTo>
                    <a:pt x="133" y="406"/>
                  </a:lnTo>
                  <a:lnTo>
                    <a:pt x="133" y="432"/>
                  </a:lnTo>
                  <a:lnTo>
                    <a:pt x="133" y="439"/>
                  </a:lnTo>
                  <a:lnTo>
                    <a:pt x="133" y="398"/>
                  </a:lnTo>
                  <a:lnTo>
                    <a:pt x="145" y="398"/>
                  </a:lnTo>
                  <a:lnTo>
                    <a:pt x="145" y="406"/>
                  </a:lnTo>
                  <a:lnTo>
                    <a:pt x="145" y="432"/>
                  </a:lnTo>
                  <a:lnTo>
                    <a:pt x="145" y="439"/>
                  </a:lnTo>
                  <a:lnTo>
                    <a:pt x="145" y="398"/>
                  </a:lnTo>
                  <a:lnTo>
                    <a:pt x="157" y="398"/>
                  </a:lnTo>
                  <a:lnTo>
                    <a:pt x="157" y="406"/>
                  </a:lnTo>
                  <a:lnTo>
                    <a:pt x="157" y="432"/>
                  </a:lnTo>
                  <a:lnTo>
                    <a:pt x="157" y="439"/>
                  </a:lnTo>
                  <a:lnTo>
                    <a:pt x="157" y="398"/>
                  </a:lnTo>
                  <a:lnTo>
                    <a:pt x="167" y="398"/>
                  </a:lnTo>
                  <a:lnTo>
                    <a:pt x="167" y="406"/>
                  </a:lnTo>
                  <a:lnTo>
                    <a:pt x="167" y="432"/>
                  </a:lnTo>
                  <a:lnTo>
                    <a:pt x="167" y="439"/>
                  </a:lnTo>
                  <a:lnTo>
                    <a:pt x="167" y="398"/>
                  </a:lnTo>
                  <a:lnTo>
                    <a:pt x="179" y="398"/>
                  </a:lnTo>
                  <a:lnTo>
                    <a:pt x="179" y="406"/>
                  </a:lnTo>
                  <a:lnTo>
                    <a:pt x="179" y="432"/>
                  </a:lnTo>
                  <a:lnTo>
                    <a:pt x="179" y="439"/>
                  </a:lnTo>
                  <a:lnTo>
                    <a:pt x="179" y="398"/>
                  </a:lnTo>
                  <a:lnTo>
                    <a:pt x="192" y="398"/>
                  </a:lnTo>
                  <a:lnTo>
                    <a:pt x="192" y="406"/>
                  </a:lnTo>
                  <a:lnTo>
                    <a:pt x="192" y="432"/>
                  </a:lnTo>
                  <a:lnTo>
                    <a:pt x="192" y="439"/>
                  </a:lnTo>
                  <a:lnTo>
                    <a:pt x="192" y="398"/>
                  </a:lnTo>
                  <a:lnTo>
                    <a:pt x="204" y="398"/>
                  </a:lnTo>
                  <a:lnTo>
                    <a:pt x="204" y="406"/>
                  </a:lnTo>
                  <a:lnTo>
                    <a:pt x="204" y="432"/>
                  </a:lnTo>
                  <a:lnTo>
                    <a:pt x="204" y="439"/>
                  </a:lnTo>
                  <a:lnTo>
                    <a:pt x="204" y="398"/>
                  </a:lnTo>
                  <a:lnTo>
                    <a:pt x="216" y="398"/>
                  </a:lnTo>
                  <a:lnTo>
                    <a:pt x="216" y="406"/>
                  </a:lnTo>
                  <a:lnTo>
                    <a:pt x="216" y="432"/>
                  </a:lnTo>
                  <a:lnTo>
                    <a:pt x="216" y="439"/>
                  </a:lnTo>
                  <a:lnTo>
                    <a:pt x="216" y="398"/>
                  </a:lnTo>
                  <a:lnTo>
                    <a:pt x="229" y="398"/>
                  </a:lnTo>
                  <a:lnTo>
                    <a:pt x="229" y="406"/>
                  </a:lnTo>
                  <a:lnTo>
                    <a:pt x="229" y="432"/>
                  </a:lnTo>
                  <a:lnTo>
                    <a:pt x="229" y="439"/>
                  </a:lnTo>
                  <a:lnTo>
                    <a:pt x="229" y="398"/>
                  </a:lnTo>
                  <a:lnTo>
                    <a:pt x="241" y="398"/>
                  </a:lnTo>
                  <a:lnTo>
                    <a:pt x="241" y="406"/>
                  </a:lnTo>
                  <a:lnTo>
                    <a:pt x="241" y="432"/>
                  </a:lnTo>
                  <a:lnTo>
                    <a:pt x="241" y="439"/>
                  </a:lnTo>
                  <a:lnTo>
                    <a:pt x="241" y="398"/>
                  </a:lnTo>
                  <a:lnTo>
                    <a:pt x="253" y="398"/>
                  </a:lnTo>
                  <a:lnTo>
                    <a:pt x="253" y="406"/>
                  </a:lnTo>
                  <a:lnTo>
                    <a:pt x="253" y="432"/>
                  </a:lnTo>
                  <a:lnTo>
                    <a:pt x="253" y="439"/>
                  </a:lnTo>
                  <a:lnTo>
                    <a:pt x="253" y="398"/>
                  </a:lnTo>
                  <a:lnTo>
                    <a:pt x="266" y="398"/>
                  </a:lnTo>
                  <a:lnTo>
                    <a:pt x="266" y="406"/>
                  </a:lnTo>
                  <a:lnTo>
                    <a:pt x="266" y="432"/>
                  </a:lnTo>
                  <a:lnTo>
                    <a:pt x="266" y="439"/>
                  </a:lnTo>
                  <a:lnTo>
                    <a:pt x="266" y="398"/>
                  </a:lnTo>
                  <a:lnTo>
                    <a:pt x="278" y="398"/>
                  </a:lnTo>
                  <a:lnTo>
                    <a:pt x="278" y="406"/>
                  </a:lnTo>
                  <a:lnTo>
                    <a:pt x="278" y="432"/>
                  </a:lnTo>
                  <a:lnTo>
                    <a:pt x="278" y="439"/>
                  </a:lnTo>
                  <a:lnTo>
                    <a:pt x="278" y="398"/>
                  </a:lnTo>
                  <a:lnTo>
                    <a:pt x="13" y="398"/>
                  </a:lnTo>
                  <a:close/>
                  <a:moveTo>
                    <a:pt x="5" y="0"/>
                  </a:moveTo>
                  <a:lnTo>
                    <a:pt x="71" y="0"/>
                  </a:lnTo>
                  <a:lnTo>
                    <a:pt x="71" y="372"/>
                  </a:lnTo>
                  <a:lnTo>
                    <a:pt x="5" y="372"/>
                  </a:lnTo>
                  <a:lnTo>
                    <a:pt x="5" y="0"/>
                  </a:lnTo>
                  <a:close/>
                  <a:moveTo>
                    <a:pt x="91" y="0"/>
                  </a:moveTo>
                  <a:lnTo>
                    <a:pt x="101" y="0"/>
                  </a:lnTo>
                  <a:lnTo>
                    <a:pt x="101" y="149"/>
                  </a:lnTo>
                  <a:lnTo>
                    <a:pt x="91" y="149"/>
                  </a:lnTo>
                  <a:lnTo>
                    <a:pt x="91" y="0"/>
                  </a:lnTo>
                  <a:close/>
                  <a:moveTo>
                    <a:pt x="89" y="182"/>
                  </a:moveTo>
                  <a:lnTo>
                    <a:pt x="103" y="182"/>
                  </a:lnTo>
                  <a:lnTo>
                    <a:pt x="103" y="201"/>
                  </a:lnTo>
                  <a:lnTo>
                    <a:pt x="89" y="201"/>
                  </a:lnTo>
                  <a:lnTo>
                    <a:pt x="89" y="182"/>
                  </a:lnTo>
                  <a:close/>
                  <a:moveTo>
                    <a:pt x="116" y="0"/>
                  </a:moveTo>
                  <a:lnTo>
                    <a:pt x="167" y="0"/>
                  </a:lnTo>
                  <a:lnTo>
                    <a:pt x="167" y="86"/>
                  </a:lnTo>
                  <a:lnTo>
                    <a:pt x="116" y="86"/>
                  </a:lnTo>
                  <a:lnTo>
                    <a:pt x="116" y="0"/>
                  </a:lnTo>
                  <a:close/>
                  <a:moveTo>
                    <a:pt x="184" y="0"/>
                  </a:moveTo>
                  <a:lnTo>
                    <a:pt x="283" y="0"/>
                  </a:lnTo>
                  <a:lnTo>
                    <a:pt x="283" y="86"/>
                  </a:lnTo>
                  <a:lnTo>
                    <a:pt x="184" y="86"/>
                  </a:lnTo>
                  <a:lnTo>
                    <a:pt x="184" y="0"/>
                  </a:lnTo>
                  <a:close/>
                  <a:moveTo>
                    <a:pt x="258" y="108"/>
                  </a:moveTo>
                  <a:lnTo>
                    <a:pt x="285" y="108"/>
                  </a:lnTo>
                  <a:lnTo>
                    <a:pt x="285" y="205"/>
                  </a:lnTo>
                  <a:lnTo>
                    <a:pt x="258" y="205"/>
                  </a:lnTo>
                  <a:lnTo>
                    <a:pt x="258" y="108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19" name="Freeform 1611"/>
            <p:cNvSpPr>
              <a:spLocks/>
            </p:cNvSpPr>
            <p:nvPr/>
          </p:nvSpPr>
          <p:spPr bwMode="auto">
            <a:xfrm>
              <a:off x="2390" y="2381"/>
              <a:ext cx="319" cy="473"/>
            </a:xfrm>
            <a:custGeom>
              <a:avLst/>
              <a:gdLst/>
              <a:ahLst/>
              <a:cxnLst>
                <a:cxn ang="0">
                  <a:pos x="319" y="239"/>
                </a:cxn>
                <a:cxn ang="0">
                  <a:pos x="319" y="0"/>
                </a:cxn>
                <a:cxn ang="0">
                  <a:pos x="157" y="0"/>
                </a:cxn>
                <a:cxn ang="0">
                  <a:pos x="0" y="0"/>
                </a:cxn>
                <a:cxn ang="0">
                  <a:pos x="0" y="239"/>
                </a:cxn>
                <a:cxn ang="0">
                  <a:pos x="0" y="432"/>
                </a:cxn>
                <a:cxn ang="0">
                  <a:pos x="17" y="432"/>
                </a:cxn>
                <a:cxn ang="0">
                  <a:pos x="17" y="473"/>
                </a:cxn>
                <a:cxn ang="0">
                  <a:pos x="160" y="473"/>
                </a:cxn>
                <a:cxn ang="0">
                  <a:pos x="305" y="473"/>
                </a:cxn>
                <a:cxn ang="0">
                  <a:pos x="305" y="432"/>
                </a:cxn>
                <a:cxn ang="0">
                  <a:pos x="319" y="432"/>
                </a:cxn>
                <a:cxn ang="0">
                  <a:pos x="319" y="239"/>
                </a:cxn>
              </a:cxnLst>
              <a:rect l="0" t="0" r="r" b="b"/>
              <a:pathLst>
                <a:path w="319" h="473">
                  <a:moveTo>
                    <a:pt x="319" y="239"/>
                  </a:moveTo>
                  <a:lnTo>
                    <a:pt x="319" y="0"/>
                  </a:lnTo>
                  <a:lnTo>
                    <a:pt x="157" y="0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0" y="432"/>
                  </a:lnTo>
                  <a:lnTo>
                    <a:pt x="17" y="432"/>
                  </a:lnTo>
                  <a:lnTo>
                    <a:pt x="17" y="473"/>
                  </a:lnTo>
                  <a:lnTo>
                    <a:pt x="160" y="473"/>
                  </a:lnTo>
                  <a:lnTo>
                    <a:pt x="305" y="473"/>
                  </a:lnTo>
                  <a:lnTo>
                    <a:pt x="305" y="432"/>
                  </a:lnTo>
                  <a:lnTo>
                    <a:pt x="319" y="432"/>
                  </a:lnTo>
                  <a:lnTo>
                    <a:pt x="319" y="23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0" name="Freeform 1612"/>
            <p:cNvSpPr>
              <a:spLocks noEditPoints="1"/>
            </p:cNvSpPr>
            <p:nvPr/>
          </p:nvSpPr>
          <p:spPr bwMode="auto">
            <a:xfrm>
              <a:off x="2407" y="2415"/>
              <a:ext cx="288" cy="439"/>
            </a:xfrm>
            <a:custGeom>
              <a:avLst/>
              <a:gdLst/>
              <a:ahLst/>
              <a:cxnLst>
                <a:cxn ang="0">
                  <a:pos x="288" y="398"/>
                </a:cxn>
                <a:cxn ang="0">
                  <a:pos x="57" y="19"/>
                </a:cxn>
                <a:cxn ang="0">
                  <a:pos x="15" y="41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71" y="86"/>
                </a:cxn>
                <a:cxn ang="0">
                  <a:pos x="57" y="108"/>
                </a:cxn>
                <a:cxn ang="0">
                  <a:pos x="15" y="130"/>
                </a:cxn>
                <a:cxn ang="0">
                  <a:pos x="5" y="153"/>
                </a:cxn>
                <a:cxn ang="0">
                  <a:pos x="5" y="153"/>
                </a:cxn>
                <a:cxn ang="0">
                  <a:pos x="71" y="175"/>
                </a:cxn>
                <a:cxn ang="0">
                  <a:pos x="57" y="197"/>
                </a:cxn>
                <a:cxn ang="0">
                  <a:pos x="15" y="220"/>
                </a:cxn>
                <a:cxn ang="0">
                  <a:pos x="5" y="242"/>
                </a:cxn>
                <a:cxn ang="0">
                  <a:pos x="5" y="242"/>
                </a:cxn>
                <a:cxn ang="0">
                  <a:pos x="71" y="264"/>
                </a:cxn>
                <a:cxn ang="0">
                  <a:pos x="57" y="287"/>
                </a:cxn>
                <a:cxn ang="0">
                  <a:pos x="15" y="309"/>
                </a:cxn>
                <a:cxn ang="0">
                  <a:pos x="5" y="331"/>
                </a:cxn>
                <a:cxn ang="0">
                  <a:pos x="5" y="331"/>
                </a:cxn>
                <a:cxn ang="0">
                  <a:pos x="71" y="354"/>
                </a:cxn>
                <a:cxn ang="0">
                  <a:pos x="13" y="432"/>
                </a:cxn>
                <a:cxn ang="0">
                  <a:pos x="22" y="406"/>
                </a:cxn>
                <a:cxn ang="0">
                  <a:pos x="35" y="398"/>
                </a:cxn>
                <a:cxn ang="0">
                  <a:pos x="35" y="398"/>
                </a:cxn>
                <a:cxn ang="0">
                  <a:pos x="47" y="439"/>
                </a:cxn>
                <a:cxn ang="0">
                  <a:pos x="59" y="432"/>
                </a:cxn>
                <a:cxn ang="0">
                  <a:pos x="71" y="406"/>
                </a:cxn>
                <a:cxn ang="0">
                  <a:pos x="84" y="398"/>
                </a:cxn>
                <a:cxn ang="0">
                  <a:pos x="84" y="398"/>
                </a:cxn>
                <a:cxn ang="0">
                  <a:pos x="96" y="439"/>
                </a:cxn>
                <a:cxn ang="0">
                  <a:pos x="108" y="432"/>
                </a:cxn>
                <a:cxn ang="0">
                  <a:pos x="121" y="406"/>
                </a:cxn>
                <a:cxn ang="0">
                  <a:pos x="133" y="398"/>
                </a:cxn>
                <a:cxn ang="0">
                  <a:pos x="133" y="398"/>
                </a:cxn>
                <a:cxn ang="0">
                  <a:pos x="145" y="439"/>
                </a:cxn>
                <a:cxn ang="0">
                  <a:pos x="157" y="432"/>
                </a:cxn>
                <a:cxn ang="0">
                  <a:pos x="167" y="406"/>
                </a:cxn>
                <a:cxn ang="0">
                  <a:pos x="179" y="398"/>
                </a:cxn>
                <a:cxn ang="0">
                  <a:pos x="179" y="398"/>
                </a:cxn>
                <a:cxn ang="0">
                  <a:pos x="192" y="439"/>
                </a:cxn>
                <a:cxn ang="0">
                  <a:pos x="204" y="432"/>
                </a:cxn>
                <a:cxn ang="0">
                  <a:pos x="216" y="406"/>
                </a:cxn>
                <a:cxn ang="0">
                  <a:pos x="229" y="398"/>
                </a:cxn>
                <a:cxn ang="0">
                  <a:pos x="229" y="398"/>
                </a:cxn>
                <a:cxn ang="0">
                  <a:pos x="241" y="439"/>
                </a:cxn>
                <a:cxn ang="0">
                  <a:pos x="253" y="432"/>
                </a:cxn>
                <a:cxn ang="0">
                  <a:pos x="266" y="406"/>
                </a:cxn>
                <a:cxn ang="0">
                  <a:pos x="278" y="398"/>
                </a:cxn>
                <a:cxn ang="0">
                  <a:pos x="278" y="398"/>
                </a:cxn>
                <a:cxn ang="0">
                  <a:pos x="5" y="372"/>
                </a:cxn>
                <a:cxn ang="0">
                  <a:pos x="101" y="149"/>
                </a:cxn>
                <a:cxn ang="0">
                  <a:pos x="103" y="182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84" y="86"/>
                </a:cxn>
                <a:cxn ang="0">
                  <a:pos x="285" y="205"/>
                </a:cxn>
              </a:cxnLst>
              <a:rect l="0" t="0" r="r" b="b"/>
              <a:pathLst>
                <a:path w="288" h="439">
                  <a:moveTo>
                    <a:pt x="0" y="398"/>
                  </a:moveTo>
                  <a:lnTo>
                    <a:pt x="47" y="398"/>
                  </a:lnTo>
                  <a:lnTo>
                    <a:pt x="226" y="398"/>
                  </a:lnTo>
                  <a:lnTo>
                    <a:pt x="288" y="398"/>
                  </a:lnTo>
                  <a:lnTo>
                    <a:pt x="0" y="398"/>
                  </a:lnTo>
                  <a:moveTo>
                    <a:pt x="5" y="19"/>
                  </a:moveTo>
                  <a:lnTo>
                    <a:pt x="15" y="19"/>
                  </a:lnTo>
                  <a:lnTo>
                    <a:pt x="57" y="19"/>
                  </a:lnTo>
                  <a:lnTo>
                    <a:pt x="71" y="19"/>
                  </a:lnTo>
                  <a:lnTo>
                    <a:pt x="5" y="19"/>
                  </a:lnTo>
                  <a:lnTo>
                    <a:pt x="5" y="41"/>
                  </a:lnTo>
                  <a:lnTo>
                    <a:pt x="15" y="41"/>
                  </a:lnTo>
                  <a:lnTo>
                    <a:pt x="57" y="41"/>
                  </a:lnTo>
                  <a:lnTo>
                    <a:pt x="71" y="41"/>
                  </a:lnTo>
                  <a:lnTo>
                    <a:pt x="5" y="41"/>
                  </a:lnTo>
                  <a:lnTo>
                    <a:pt x="5" y="63"/>
                  </a:lnTo>
                  <a:lnTo>
                    <a:pt x="15" y="63"/>
                  </a:lnTo>
                  <a:lnTo>
                    <a:pt x="57" y="63"/>
                  </a:lnTo>
                  <a:lnTo>
                    <a:pt x="71" y="63"/>
                  </a:lnTo>
                  <a:lnTo>
                    <a:pt x="5" y="63"/>
                  </a:lnTo>
                  <a:lnTo>
                    <a:pt x="5" y="86"/>
                  </a:lnTo>
                  <a:lnTo>
                    <a:pt x="15" y="86"/>
                  </a:lnTo>
                  <a:lnTo>
                    <a:pt x="57" y="86"/>
                  </a:lnTo>
                  <a:lnTo>
                    <a:pt x="71" y="86"/>
                  </a:lnTo>
                  <a:lnTo>
                    <a:pt x="5" y="86"/>
                  </a:lnTo>
                  <a:lnTo>
                    <a:pt x="5" y="108"/>
                  </a:lnTo>
                  <a:lnTo>
                    <a:pt x="15" y="108"/>
                  </a:lnTo>
                  <a:lnTo>
                    <a:pt x="57" y="108"/>
                  </a:lnTo>
                  <a:lnTo>
                    <a:pt x="71" y="108"/>
                  </a:lnTo>
                  <a:lnTo>
                    <a:pt x="5" y="108"/>
                  </a:lnTo>
                  <a:lnTo>
                    <a:pt x="5" y="130"/>
                  </a:lnTo>
                  <a:lnTo>
                    <a:pt x="15" y="130"/>
                  </a:lnTo>
                  <a:lnTo>
                    <a:pt x="57" y="130"/>
                  </a:lnTo>
                  <a:lnTo>
                    <a:pt x="71" y="130"/>
                  </a:lnTo>
                  <a:lnTo>
                    <a:pt x="5" y="130"/>
                  </a:lnTo>
                  <a:lnTo>
                    <a:pt x="5" y="153"/>
                  </a:lnTo>
                  <a:lnTo>
                    <a:pt x="15" y="153"/>
                  </a:lnTo>
                  <a:lnTo>
                    <a:pt x="57" y="153"/>
                  </a:lnTo>
                  <a:lnTo>
                    <a:pt x="71" y="153"/>
                  </a:lnTo>
                  <a:lnTo>
                    <a:pt x="5" y="153"/>
                  </a:lnTo>
                  <a:lnTo>
                    <a:pt x="5" y="175"/>
                  </a:lnTo>
                  <a:lnTo>
                    <a:pt x="15" y="175"/>
                  </a:lnTo>
                  <a:lnTo>
                    <a:pt x="57" y="175"/>
                  </a:lnTo>
                  <a:lnTo>
                    <a:pt x="71" y="175"/>
                  </a:lnTo>
                  <a:lnTo>
                    <a:pt x="5" y="175"/>
                  </a:lnTo>
                  <a:lnTo>
                    <a:pt x="5" y="197"/>
                  </a:lnTo>
                  <a:lnTo>
                    <a:pt x="15" y="197"/>
                  </a:lnTo>
                  <a:lnTo>
                    <a:pt x="57" y="197"/>
                  </a:lnTo>
                  <a:lnTo>
                    <a:pt x="71" y="197"/>
                  </a:lnTo>
                  <a:lnTo>
                    <a:pt x="5" y="197"/>
                  </a:lnTo>
                  <a:lnTo>
                    <a:pt x="5" y="220"/>
                  </a:lnTo>
                  <a:lnTo>
                    <a:pt x="15" y="220"/>
                  </a:lnTo>
                  <a:lnTo>
                    <a:pt x="57" y="220"/>
                  </a:lnTo>
                  <a:lnTo>
                    <a:pt x="71" y="220"/>
                  </a:lnTo>
                  <a:lnTo>
                    <a:pt x="5" y="220"/>
                  </a:lnTo>
                  <a:lnTo>
                    <a:pt x="5" y="242"/>
                  </a:lnTo>
                  <a:lnTo>
                    <a:pt x="15" y="242"/>
                  </a:lnTo>
                  <a:lnTo>
                    <a:pt x="57" y="242"/>
                  </a:lnTo>
                  <a:lnTo>
                    <a:pt x="71" y="242"/>
                  </a:lnTo>
                  <a:lnTo>
                    <a:pt x="5" y="242"/>
                  </a:lnTo>
                  <a:lnTo>
                    <a:pt x="5" y="264"/>
                  </a:lnTo>
                  <a:lnTo>
                    <a:pt x="15" y="264"/>
                  </a:lnTo>
                  <a:lnTo>
                    <a:pt x="57" y="264"/>
                  </a:lnTo>
                  <a:lnTo>
                    <a:pt x="71" y="264"/>
                  </a:lnTo>
                  <a:lnTo>
                    <a:pt x="5" y="264"/>
                  </a:lnTo>
                  <a:lnTo>
                    <a:pt x="5" y="287"/>
                  </a:lnTo>
                  <a:lnTo>
                    <a:pt x="15" y="287"/>
                  </a:lnTo>
                  <a:lnTo>
                    <a:pt x="57" y="287"/>
                  </a:lnTo>
                  <a:lnTo>
                    <a:pt x="71" y="287"/>
                  </a:lnTo>
                  <a:lnTo>
                    <a:pt x="5" y="287"/>
                  </a:lnTo>
                  <a:lnTo>
                    <a:pt x="5" y="309"/>
                  </a:lnTo>
                  <a:lnTo>
                    <a:pt x="15" y="309"/>
                  </a:lnTo>
                  <a:lnTo>
                    <a:pt x="57" y="309"/>
                  </a:lnTo>
                  <a:lnTo>
                    <a:pt x="71" y="309"/>
                  </a:lnTo>
                  <a:lnTo>
                    <a:pt x="5" y="309"/>
                  </a:lnTo>
                  <a:lnTo>
                    <a:pt x="5" y="331"/>
                  </a:lnTo>
                  <a:lnTo>
                    <a:pt x="15" y="331"/>
                  </a:lnTo>
                  <a:lnTo>
                    <a:pt x="57" y="331"/>
                  </a:lnTo>
                  <a:lnTo>
                    <a:pt x="71" y="331"/>
                  </a:lnTo>
                  <a:lnTo>
                    <a:pt x="5" y="331"/>
                  </a:lnTo>
                  <a:lnTo>
                    <a:pt x="5" y="354"/>
                  </a:lnTo>
                  <a:lnTo>
                    <a:pt x="15" y="354"/>
                  </a:lnTo>
                  <a:lnTo>
                    <a:pt x="57" y="354"/>
                  </a:lnTo>
                  <a:lnTo>
                    <a:pt x="71" y="354"/>
                  </a:lnTo>
                  <a:lnTo>
                    <a:pt x="5" y="354"/>
                  </a:lnTo>
                  <a:moveTo>
                    <a:pt x="13" y="398"/>
                  </a:moveTo>
                  <a:lnTo>
                    <a:pt x="13" y="406"/>
                  </a:lnTo>
                  <a:lnTo>
                    <a:pt x="13" y="432"/>
                  </a:lnTo>
                  <a:lnTo>
                    <a:pt x="13" y="439"/>
                  </a:lnTo>
                  <a:lnTo>
                    <a:pt x="13" y="398"/>
                  </a:lnTo>
                  <a:lnTo>
                    <a:pt x="22" y="398"/>
                  </a:lnTo>
                  <a:lnTo>
                    <a:pt x="22" y="406"/>
                  </a:lnTo>
                  <a:lnTo>
                    <a:pt x="22" y="432"/>
                  </a:lnTo>
                  <a:lnTo>
                    <a:pt x="22" y="439"/>
                  </a:lnTo>
                  <a:lnTo>
                    <a:pt x="22" y="398"/>
                  </a:lnTo>
                  <a:lnTo>
                    <a:pt x="35" y="398"/>
                  </a:lnTo>
                  <a:lnTo>
                    <a:pt x="35" y="406"/>
                  </a:lnTo>
                  <a:lnTo>
                    <a:pt x="35" y="432"/>
                  </a:lnTo>
                  <a:lnTo>
                    <a:pt x="35" y="439"/>
                  </a:lnTo>
                  <a:lnTo>
                    <a:pt x="35" y="398"/>
                  </a:lnTo>
                  <a:lnTo>
                    <a:pt x="47" y="398"/>
                  </a:lnTo>
                  <a:lnTo>
                    <a:pt x="47" y="406"/>
                  </a:lnTo>
                  <a:lnTo>
                    <a:pt x="47" y="432"/>
                  </a:lnTo>
                  <a:lnTo>
                    <a:pt x="47" y="439"/>
                  </a:lnTo>
                  <a:lnTo>
                    <a:pt x="47" y="398"/>
                  </a:lnTo>
                  <a:lnTo>
                    <a:pt x="59" y="398"/>
                  </a:lnTo>
                  <a:lnTo>
                    <a:pt x="59" y="406"/>
                  </a:lnTo>
                  <a:lnTo>
                    <a:pt x="59" y="432"/>
                  </a:lnTo>
                  <a:lnTo>
                    <a:pt x="59" y="439"/>
                  </a:lnTo>
                  <a:lnTo>
                    <a:pt x="59" y="398"/>
                  </a:lnTo>
                  <a:lnTo>
                    <a:pt x="71" y="398"/>
                  </a:lnTo>
                  <a:lnTo>
                    <a:pt x="71" y="406"/>
                  </a:lnTo>
                  <a:lnTo>
                    <a:pt x="71" y="432"/>
                  </a:lnTo>
                  <a:lnTo>
                    <a:pt x="71" y="439"/>
                  </a:lnTo>
                  <a:lnTo>
                    <a:pt x="71" y="398"/>
                  </a:lnTo>
                  <a:lnTo>
                    <a:pt x="84" y="398"/>
                  </a:lnTo>
                  <a:lnTo>
                    <a:pt x="84" y="406"/>
                  </a:lnTo>
                  <a:lnTo>
                    <a:pt x="84" y="432"/>
                  </a:lnTo>
                  <a:lnTo>
                    <a:pt x="84" y="439"/>
                  </a:lnTo>
                  <a:lnTo>
                    <a:pt x="84" y="398"/>
                  </a:lnTo>
                  <a:lnTo>
                    <a:pt x="96" y="398"/>
                  </a:lnTo>
                  <a:lnTo>
                    <a:pt x="96" y="406"/>
                  </a:lnTo>
                  <a:lnTo>
                    <a:pt x="96" y="432"/>
                  </a:lnTo>
                  <a:lnTo>
                    <a:pt x="96" y="439"/>
                  </a:lnTo>
                  <a:lnTo>
                    <a:pt x="96" y="398"/>
                  </a:lnTo>
                  <a:lnTo>
                    <a:pt x="108" y="398"/>
                  </a:lnTo>
                  <a:lnTo>
                    <a:pt x="108" y="406"/>
                  </a:lnTo>
                  <a:lnTo>
                    <a:pt x="108" y="432"/>
                  </a:lnTo>
                  <a:lnTo>
                    <a:pt x="108" y="439"/>
                  </a:lnTo>
                  <a:lnTo>
                    <a:pt x="108" y="398"/>
                  </a:lnTo>
                  <a:lnTo>
                    <a:pt x="121" y="398"/>
                  </a:lnTo>
                  <a:lnTo>
                    <a:pt x="121" y="406"/>
                  </a:lnTo>
                  <a:lnTo>
                    <a:pt x="121" y="432"/>
                  </a:lnTo>
                  <a:lnTo>
                    <a:pt x="121" y="439"/>
                  </a:lnTo>
                  <a:lnTo>
                    <a:pt x="121" y="398"/>
                  </a:lnTo>
                  <a:lnTo>
                    <a:pt x="133" y="398"/>
                  </a:lnTo>
                  <a:lnTo>
                    <a:pt x="133" y="406"/>
                  </a:lnTo>
                  <a:lnTo>
                    <a:pt x="133" y="432"/>
                  </a:lnTo>
                  <a:lnTo>
                    <a:pt x="133" y="439"/>
                  </a:lnTo>
                  <a:lnTo>
                    <a:pt x="133" y="398"/>
                  </a:lnTo>
                  <a:lnTo>
                    <a:pt x="145" y="398"/>
                  </a:lnTo>
                  <a:lnTo>
                    <a:pt x="145" y="406"/>
                  </a:lnTo>
                  <a:lnTo>
                    <a:pt x="145" y="432"/>
                  </a:lnTo>
                  <a:lnTo>
                    <a:pt x="145" y="439"/>
                  </a:lnTo>
                  <a:lnTo>
                    <a:pt x="145" y="398"/>
                  </a:lnTo>
                  <a:lnTo>
                    <a:pt x="157" y="398"/>
                  </a:lnTo>
                  <a:lnTo>
                    <a:pt x="157" y="406"/>
                  </a:lnTo>
                  <a:lnTo>
                    <a:pt x="157" y="432"/>
                  </a:lnTo>
                  <a:lnTo>
                    <a:pt x="157" y="439"/>
                  </a:lnTo>
                  <a:lnTo>
                    <a:pt x="157" y="398"/>
                  </a:lnTo>
                  <a:lnTo>
                    <a:pt x="167" y="398"/>
                  </a:lnTo>
                  <a:lnTo>
                    <a:pt x="167" y="406"/>
                  </a:lnTo>
                  <a:lnTo>
                    <a:pt x="167" y="432"/>
                  </a:lnTo>
                  <a:lnTo>
                    <a:pt x="167" y="439"/>
                  </a:lnTo>
                  <a:lnTo>
                    <a:pt x="167" y="398"/>
                  </a:lnTo>
                  <a:lnTo>
                    <a:pt x="179" y="398"/>
                  </a:lnTo>
                  <a:lnTo>
                    <a:pt x="179" y="406"/>
                  </a:lnTo>
                  <a:lnTo>
                    <a:pt x="179" y="432"/>
                  </a:lnTo>
                  <a:lnTo>
                    <a:pt x="179" y="439"/>
                  </a:lnTo>
                  <a:lnTo>
                    <a:pt x="179" y="398"/>
                  </a:lnTo>
                  <a:lnTo>
                    <a:pt x="192" y="398"/>
                  </a:lnTo>
                  <a:lnTo>
                    <a:pt x="192" y="406"/>
                  </a:lnTo>
                  <a:lnTo>
                    <a:pt x="192" y="432"/>
                  </a:lnTo>
                  <a:lnTo>
                    <a:pt x="192" y="439"/>
                  </a:lnTo>
                  <a:lnTo>
                    <a:pt x="192" y="398"/>
                  </a:lnTo>
                  <a:lnTo>
                    <a:pt x="204" y="398"/>
                  </a:lnTo>
                  <a:lnTo>
                    <a:pt x="204" y="406"/>
                  </a:lnTo>
                  <a:lnTo>
                    <a:pt x="204" y="432"/>
                  </a:lnTo>
                  <a:lnTo>
                    <a:pt x="204" y="439"/>
                  </a:lnTo>
                  <a:lnTo>
                    <a:pt x="204" y="398"/>
                  </a:lnTo>
                  <a:lnTo>
                    <a:pt x="216" y="398"/>
                  </a:lnTo>
                  <a:lnTo>
                    <a:pt x="216" y="406"/>
                  </a:lnTo>
                  <a:lnTo>
                    <a:pt x="216" y="432"/>
                  </a:lnTo>
                  <a:lnTo>
                    <a:pt x="216" y="439"/>
                  </a:lnTo>
                  <a:lnTo>
                    <a:pt x="216" y="398"/>
                  </a:lnTo>
                  <a:lnTo>
                    <a:pt x="229" y="398"/>
                  </a:lnTo>
                  <a:lnTo>
                    <a:pt x="229" y="406"/>
                  </a:lnTo>
                  <a:lnTo>
                    <a:pt x="229" y="432"/>
                  </a:lnTo>
                  <a:lnTo>
                    <a:pt x="229" y="439"/>
                  </a:lnTo>
                  <a:lnTo>
                    <a:pt x="229" y="398"/>
                  </a:lnTo>
                  <a:lnTo>
                    <a:pt x="241" y="398"/>
                  </a:lnTo>
                  <a:lnTo>
                    <a:pt x="241" y="406"/>
                  </a:lnTo>
                  <a:lnTo>
                    <a:pt x="241" y="432"/>
                  </a:lnTo>
                  <a:lnTo>
                    <a:pt x="241" y="439"/>
                  </a:lnTo>
                  <a:lnTo>
                    <a:pt x="241" y="398"/>
                  </a:lnTo>
                  <a:lnTo>
                    <a:pt x="253" y="398"/>
                  </a:lnTo>
                  <a:lnTo>
                    <a:pt x="253" y="406"/>
                  </a:lnTo>
                  <a:lnTo>
                    <a:pt x="253" y="432"/>
                  </a:lnTo>
                  <a:lnTo>
                    <a:pt x="253" y="439"/>
                  </a:lnTo>
                  <a:lnTo>
                    <a:pt x="253" y="398"/>
                  </a:lnTo>
                  <a:lnTo>
                    <a:pt x="266" y="398"/>
                  </a:lnTo>
                  <a:lnTo>
                    <a:pt x="266" y="406"/>
                  </a:lnTo>
                  <a:lnTo>
                    <a:pt x="266" y="432"/>
                  </a:lnTo>
                  <a:lnTo>
                    <a:pt x="266" y="439"/>
                  </a:lnTo>
                  <a:lnTo>
                    <a:pt x="266" y="398"/>
                  </a:lnTo>
                  <a:lnTo>
                    <a:pt x="278" y="398"/>
                  </a:lnTo>
                  <a:lnTo>
                    <a:pt x="278" y="406"/>
                  </a:lnTo>
                  <a:lnTo>
                    <a:pt x="278" y="432"/>
                  </a:lnTo>
                  <a:lnTo>
                    <a:pt x="278" y="439"/>
                  </a:lnTo>
                  <a:lnTo>
                    <a:pt x="278" y="398"/>
                  </a:lnTo>
                  <a:moveTo>
                    <a:pt x="5" y="0"/>
                  </a:moveTo>
                  <a:lnTo>
                    <a:pt x="71" y="0"/>
                  </a:lnTo>
                  <a:lnTo>
                    <a:pt x="71" y="372"/>
                  </a:lnTo>
                  <a:lnTo>
                    <a:pt x="5" y="372"/>
                  </a:lnTo>
                  <a:lnTo>
                    <a:pt x="5" y="0"/>
                  </a:lnTo>
                  <a:moveTo>
                    <a:pt x="91" y="0"/>
                  </a:moveTo>
                  <a:lnTo>
                    <a:pt x="101" y="0"/>
                  </a:lnTo>
                  <a:lnTo>
                    <a:pt x="101" y="149"/>
                  </a:lnTo>
                  <a:lnTo>
                    <a:pt x="91" y="149"/>
                  </a:lnTo>
                  <a:lnTo>
                    <a:pt x="91" y="0"/>
                  </a:lnTo>
                  <a:moveTo>
                    <a:pt x="89" y="182"/>
                  </a:moveTo>
                  <a:lnTo>
                    <a:pt x="103" y="182"/>
                  </a:lnTo>
                  <a:lnTo>
                    <a:pt x="103" y="201"/>
                  </a:lnTo>
                  <a:lnTo>
                    <a:pt x="89" y="201"/>
                  </a:lnTo>
                  <a:lnTo>
                    <a:pt x="89" y="182"/>
                  </a:lnTo>
                  <a:moveTo>
                    <a:pt x="116" y="0"/>
                  </a:moveTo>
                  <a:lnTo>
                    <a:pt x="167" y="0"/>
                  </a:lnTo>
                  <a:lnTo>
                    <a:pt x="167" y="86"/>
                  </a:lnTo>
                  <a:lnTo>
                    <a:pt x="116" y="86"/>
                  </a:lnTo>
                  <a:lnTo>
                    <a:pt x="116" y="0"/>
                  </a:lnTo>
                  <a:moveTo>
                    <a:pt x="184" y="0"/>
                  </a:moveTo>
                  <a:lnTo>
                    <a:pt x="283" y="0"/>
                  </a:lnTo>
                  <a:lnTo>
                    <a:pt x="283" y="86"/>
                  </a:lnTo>
                  <a:lnTo>
                    <a:pt x="184" y="86"/>
                  </a:lnTo>
                  <a:lnTo>
                    <a:pt x="184" y="0"/>
                  </a:lnTo>
                  <a:moveTo>
                    <a:pt x="258" y="108"/>
                  </a:moveTo>
                  <a:lnTo>
                    <a:pt x="285" y="108"/>
                  </a:lnTo>
                  <a:lnTo>
                    <a:pt x="285" y="205"/>
                  </a:lnTo>
                  <a:lnTo>
                    <a:pt x="258" y="205"/>
                  </a:lnTo>
                  <a:lnTo>
                    <a:pt x="258" y="108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221" name="Freeform 1613"/>
          <p:cNvSpPr>
            <a:spLocks noEditPoints="1"/>
          </p:cNvSpPr>
          <p:nvPr/>
        </p:nvSpPr>
        <p:spPr bwMode="auto">
          <a:xfrm>
            <a:off x="4222750" y="5505450"/>
            <a:ext cx="603250" cy="87313"/>
          </a:xfrm>
          <a:custGeom>
            <a:avLst/>
            <a:gdLst/>
            <a:ahLst/>
            <a:cxnLst>
              <a:cxn ang="0">
                <a:pos x="4336" y="51"/>
              </a:cxn>
              <a:cxn ang="0">
                <a:pos x="334" y="470"/>
              </a:cxn>
              <a:cxn ang="0">
                <a:pos x="307" y="447"/>
              </a:cxn>
              <a:cxn ang="0">
                <a:pos x="329" y="420"/>
              </a:cxn>
              <a:cxn ang="0">
                <a:pos x="4331" y="1"/>
              </a:cxn>
              <a:cxn ang="0">
                <a:pos x="4358" y="24"/>
              </a:cxn>
              <a:cxn ang="0">
                <a:pos x="4336" y="51"/>
              </a:cxn>
              <a:cxn ang="0">
                <a:pos x="419" y="637"/>
              </a:cxn>
              <a:cxn ang="0">
                <a:pos x="0" y="479"/>
              </a:cxn>
              <a:cxn ang="0">
                <a:pos x="377" y="239"/>
              </a:cxn>
              <a:cxn ang="0">
                <a:pos x="419" y="637"/>
              </a:cxn>
            </a:cxnLst>
            <a:rect l="0" t="0" r="r" b="b"/>
            <a:pathLst>
              <a:path w="4360" h="637">
                <a:moveTo>
                  <a:pt x="4336" y="51"/>
                </a:moveTo>
                <a:lnTo>
                  <a:pt x="334" y="470"/>
                </a:lnTo>
                <a:cubicBezTo>
                  <a:pt x="321" y="471"/>
                  <a:pt x="308" y="461"/>
                  <a:pt x="307" y="447"/>
                </a:cubicBezTo>
                <a:cubicBezTo>
                  <a:pt x="305" y="434"/>
                  <a:pt x="315" y="421"/>
                  <a:pt x="329" y="420"/>
                </a:cubicBezTo>
                <a:lnTo>
                  <a:pt x="4331" y="1"/>
                </a:lnTo>
                <a:cubicBezTo>
                  <a:pt x="4345" y="0"/>
                  <a:pt x="4357" y="10"/>
                  <a:pt x="4358" y="24"/>
                </a:cubicBezTo>
                <a:cubicBezTo>
                  <a:pt x="4360" y="37"/>
                  <a:pt x="4350" y="50"/>
                  <a:pt x="4336" y="51"/>
                </a:cubicBezTo>
                <a:close/>
                <a:moveTo>
                  <a:pt x="419" y="637"/>
                </a:moveTo>
                <a:lnTo>
                  <a:pt x="0" y="479"/>
                </a:lnTo>
                <a:lnTo>
                  <a:pt x="377" y="239"/>
                </a:lnTo>
                <a:lnTo>
                  <a:pt x="419" y="637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" name="Group 1614"/>
          <p:cNvGrpSpPr>
            <a:grpSpLocks/>
          </p:cNvGrpSpPr>
          <p:nvPr/>
        </p:nvGrpSpPr>
        <p:grpSpPr bwMode="auto">
          <a:xfrm>
            <a:off x="6850063" y="3676650"/>
            <a:ext cx="506412" cy="382588"/>
            <a:chOff x="3087" y="2215"/>
            <a:chExt cx="319" cy="241"/>
          </a:xfrm>
        </p:grpSpPr>
        <p:sp>
          <p:nvSpPr>
            <p:cNvPr id="70223" name="Rectangle 1615"/>
            <p:cNvSpPr>
              <a:spLocks noChangeArrowheads="1"/>
            </p:cNvSpPr>
            <p:nvPr/>
          </p:nvSpPr>
          <p:spPr bwMode="auto">
            <a:xfrm>
              <a:off x="3087" y="2215"/>
              <a:ext cx="319" cy="24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4" name="Rectangle 1616"/>
            <p:cNvSpPr>
              <a:spLocks noChangeArrowheads="1"/>
            </p:cNvSpPr>
            <p:nvPr/>
          </p:nvSpPr>
          <p:spPr bwMode="auto">
            <a:xfrm>
              <a:off x="3087" y="2215"/>
              <a:ext cx="319" cy="24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5" name="Freeform 1617"/>
            <p:cNvSpPr>
              <a:spLocks/>
            </p:cNvSpPr>
            <p:nvPr/>
          </p:nvSpPr>
          <p:spPr bwMode="auto">
            <a:xfrm>
              <a:off x="3159" y="2401"/>
              <a:ext cx="193" cy="8"/>
            </a:xfrm>
            <a:custGeom>
              <a:avLst/>
              <a:gdLst/>
              <a:ahLst/>
              <a:cxnLst>
                <a:cxn ang="0">
                  <a:pos x="193" y="8"/>
                </a:cxn>
                <a:cxn ang="0">
                  <a:pos x="183" y="0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93" y="8"/>
                </a:cxn>
              </a:cxnLst>
              <a:rect l="0" t="0" r="r" b="b"/>
              <a:pathLst>
                <a:path w="193" h="8">
                  <a:moveTo>
                    <a:pt x="193" y="8"/>
                  </a:moveTo>
                  <a:lnTo>
                    <a:pt x="183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93" y="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6" name="Freeform 1618"/>
            <p:cNvSpPr>
              <a:spLocks/>
            </p:cNvSpPr>
            <p:nvPr/>
          </p:nvSpPr>
          <p:spPr bwMode="auto">
            <a:xfrm>
              <a:off x="3143" y="2415"/>
              <a:ext cx="226" cy="10"/>
            </a:xfrm>
            <a:custGeom>
              <a:avLst/>
              <a:gdLst/>
              <a:ahLst/>
              <a:cxnLst>
                <a:cxn ang="0">
                  <a:pos x="226" y="10"/>
                </a:cxn>
                <a:cxn ang="0">
                  <a:pos x="216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226" y="10"/>
                </a:cxn>
              </a:cxnLst>
              <a:rect l="0" t="0" r="r" b="b"/>
              <a:pathLst>
                <a:path w="226" h="10">
                  <a:moveTo>
                    <a:pt x="226" y="10"/>
                  </a:moveTo>
                  <a:lnTo>
                    <a:pt x="216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7" name="Freeform 1619"/>
            <p:cNvSpPr>
              <a:spLocks/>
            </p:cNvSpPr>
            <p:nvPr/>
          </p:nvSpPr>
          <p:spPr bwMode="auto">
            <a:xfrm>
              <a:off x="3127" y="2431"/>
              <a:ext cx="259" cy="8"/>
            </a:xfrm>
            <a:custGeom>
              <a:avLst/>
              <a:gdLst/>
              <a:ahLst/>
              <a:cxnLst>
                <a:cxn ang="0">
                  <a:pos x="259" y="8"/>
                </a:cxn>
                <a:cxn ang="0">
                  <a:pos x="249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59" y="8"/>
                </a:cxn>
              </a:cxnLst>
              <a:rect l="0" t="0" r="r" b="b"/>
              <a:pathLst>
                <a:path w="259" h="8">
                  <a:moveTo>
                    <a:pt x="259" y="8"/>
                  </a:moveTo>
                  <a:lnTo>
                    <a:pt x="249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259" y="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8" name="Freeform 1620"/>
            <p:cNvSpPr>
              <a:spLocks noEditPoints="1"/>
            </p:cNvSpPr>
            <p:nvPr/>
          </p:nvSpPr>
          <p:spPr bwMode="auto">
            <a:xfrm>
              <a:off x="3092" y="2221"/>
              <a:ext cx="308" cy="229"/>
            </a:xfrm>
            <a:custGeom>
              <a:avLst/>
              <a:gdLst/>
              <a:ahLst/>
              <a:cxnLst>
                <a:cxn ang="0">
                  <a:pos x="66" y="180"/>
                </a:cxn>
                <a:cxn ang="0">
                  <a:pos x="76" y="171"/>
                </a:cxn>
                <a:cxn ang="0">
                  <a:pos x="109" y="171"/>
                </a:cxn>
                <a:cxn ang="0">
                  <a:pos x="109" y="151"/>
                </a:cxn>
                <a:cxn ang="0">
                  <a:pos x="84" y="151"/>
                </a:cxn>
                <a:cxn ang="0">
                  <a:pos x="84" y="0"/>
                </a:cxn>
                <a:cxn ang="0">
                  <a:pos x="171" y="0"/>
                </a:cxn>
                <a:cxn ang="0">
                  <a:pos x="259" y="0"/>
                </a:cxn>
                <a:cxn ang="0">
                  <a:pos x="259" y="115"/>
                </a:cxn>
                <a:cxn ang="0">
                  <a:pos x="259" y="151"/>
                </a:cxn>
                <a:cxn ang="0">
                  <a:pos x="234" y="151"/>
                </a:cxn>
                <a:cxn ang="0">
                  <a:pos x="234" y="171"/>
                </a:cxn>
                <a:cxn ang="0">
                  <a:pos x="254" y="171"/>
                </a:cxn>
                <a:cxn ang="0">
                  <a:pos x="272" y="188"/>
                </a:cxn>
                <a:cxn ang="0">
                  <a:pos x="300" y="211"/>
                </a:cxn>
                <a:cxn ang="0">
                  <a:pos x="303" y="213"/>
                </a:cxn>
                <a:cxn ang="0">
                  <a:pos x="304" y="216"/>
                </a:cxn>
                <a:cxn ang="0">
                  <a:pos x="308" y="219"/>
                </a:cxn>
                <a:cxn ang="0">
                  <a:pos x="308" y="222"/>
                </a:cxn>
                <a:cxn ang="0">
                  <a:pos x="308" y="223"/>
                </a:cxn>
                <a:cxn ang="0">
                  <a:pos x="308" y="224"/>
                </a:cxn>
                <a:cxn ang="0">
                  <a:pos x="308" y="225"/>
                </a:cxn>
                <a:cxn ang="0">
                  <a:pos x="307" y="228"/>
                </a:cxn>
                <a:cxn ang="0">
                  <a:pos x="304" y="228"/>
                </a:cxn>
                <a:cxn ang="0">
                  <a:pos x="302" y="229"/>
                </a:cxn>
                <a:cxn ang="0">
                  <a:pos x="300" y="229"/>
                </a:cxn>
                <a:cxn ang="0">
                  <a:pos x="157" y="229"/>
                </a:cxn>
                <a:cxn ang="0">
                  <a:pos x="30" y="229"/>
                </a:cxn>
                <a:cxn ang="0">
                  <a:pos x="26" y="229"/>
                </a:cxn>
                <a:cxn ang="0">
                  <a:pos x="25" y="228"/>
                </a:cxn>
                <a:cxn ang="0">
                  <a:pos x="23" y="228"/>
                </a:cxn>
                <a:cxn ang="0">
                  <a:pos x="22" y="225"/>
                </a:cxn>
                <a:cxn ang="0">
                  <a:pos x="19" y="225"/>
                </a:cxn>
                <a:cxn ang="0">
                  <a:pos x="19" y="224"/>
                </a:cxn>
                <a:cxn ang="0">
                  <a:pos x="19" y="223"/>
                </a:cxn>
                <a:cxn ang="0">
                  <a:pos x="19" y="222"/>
                </a:cxn>
                <a:cxn ang="0">
                  <a:pos x="22" y="219"/>
                </a:cxn>
                <a:cxn ang="0">
                  <a:pos x="23" y="216"/>
                </a:cxn>
                <a:cxn ang="0">
                  <a:pos x="25" y="213"/>
                </a:cxn>
                <a:cxn ang="0">
                  <a:pos x="29" y="211"/>
                </a:cxn>
                <a:cxn ang="0">
                  <a:pos x="0" y="211"/>
                </a:cxn>
                <a:cxn ang="0">
                  <a:pos x="0" y="115"/>
                </a:cxn>
                <a:cxn ang="0">
                  <a:pos x="0" y="30"/>
                </a:cxn>
                <a:cxn ang="0">
                  <a:pos x="66" y="30"/>
                </a:cxn>
                <a:cxn ang="0">
                  <a:pos x="66" y="180"/>
                </a:cxn>
                <a:cxn ang="0">
                  <a:pos x="66" y="180"/>
                </a:cxn>
                <a:cxn ang="0">
                  <a:pos x="60" y="185"/>
                </a:cxn>
                <a:cxn ang="0">
                  <a:pos x="36" y="205"/>
                </a:cxn>
                <a:cxn ang="0">
                  <a:pos x="29" y="211"/>
                </a:cxn>
                <a:cxn ang="0">
                  <a:pos x="66" y="180"/>
                </a:cxn>
              </a:cxnLst>
              <a:rect l="0" t="0" r="r" b="b"/>
              <a:pathLst>
                <a:path w="308" h="229">
                  <a:moveTo>
                    <a:pt x="66" y="180"/>
                  </a:moveTo>
                  <a:lnTo>
                    <a:pt x="76" y="171"/>
                  </a:lnTo>
                  <a:lnTo>
                    <a:pt x="109" y="171"/>
                  </a:lnTo>
                  <a:lnTo>
                    <a:pt x="109" y="151"/>
                  </a:lnTo>
                  <a:lnTo>
                    <a:pt x="84" y="151"/>
                  </a:lnTo>
                  <a:lnTo>
                    <a:pt x="84" y="0"/>
                  </a:lnTo>
                  <a:lnTo>
                    <a:pt x="171" y="0"/>
                  </a:lnTo>
                  <a:lnTo>
                    <a:pt x="259" y="0"/>
                  </a:lnTo>
                  <a:lnTo>
                    <a:pt x="259" y="115"/>
                  </a:lnTo>
                  <a:lnTo>
                    <a:pt x="259" y="151"/>
                  </a:lnTo>
                  <a:lnTo>
                    <a:pt x="234" y="151"/>
                  </a:lnTo>
                  <a:lnTo>
                    <a:pt x="234" y="171"/>
                  </a:lnTo>
                  <a:lnTo>
                    <a:pt x="254" y="171"/>
                  </a:lnTo>
                  <a:lnTo>
                    <a:pt x="272" y="188"/>
                  </a:lnTo>
                  <a:lnTo>
                    <a:pt x="300" y="211"/>
                  </a:lnTo>
                  <a:lnTo>
                    <a:pt x="303" y="213"/>
                  </a:lnTo>
                  <a:lnTo>
                    <a:pt x="304" y="216"/>
                  </a:lnTo>
                  <a:lnTo>
                    <a:pt x="308" y="219"/>
                  </a:lnTo>
                  <a:lnTo>
                    <a:pt x="308" y="222"/>
                  </a:lnTo>
                  <a:lnTo>
                    <a:pt x="308" y="223"/>
                  </a:lnTo>
                  <a:lnTo>
                    <a:pt x="308" y="224"/>
                  </a:lnTo>
                  <a:lnTo>
                    <a:pt x="308" y="225"/>
                  </a:lnTo>
                  <a:lnTo>
                    <a:pt x="307" y="228"/>
                  </a:lnTo>
                  <a:lnTo>
                    <a:pt x="304" y="228"/>
                  </a:lnTo>
                  <a:lnTo>
                    <a:pt x="302" y="229"/>
                  </a:lnTo>
                  <a:lnTo>
                    <a:pt x="300" y="229"/>
                  </a:lnTo>
                  <a:lnTo>
                    <a:pt x="157" y="229"/>
                  </a:lnTo>
                  <a:lnTo>
                    <a:pt x="30" y="229"/>
                  </a:lnTo>
                  <a:lnTo>
                    <a:pt x="26" y="229"/>
                  </a:lnTo>
                  <a:lnTo>
                    <a:pt x="25" y="228"/>
                  </a:lnTo>
                  <a:lnTo>
                    <a:pt x="23" y="228"/>
                  </a:lnTo>
                  <a:lnTo>
                    <a:pt x="22" y="225"/>
                  </a:lnTo>
                  <a:lnTo>
                    <a:pt x="19" y="225"/>
                  </a:lnTo>
                  <a:lnTo>
                    <a:pt x="19" y="224"/>
                  </a:lnTo>
                  <a:lnTo>
                    <a:pt x="19" y="223"/>
                  </a:lnTo>
                  <a:lnTo>
                    <a:pt x="19" y="222"/>
                  </a:lnTo>
                  <a:lnTo>
                    <a:pt x="22" y="219"/>
                  </a:lnTo>
                  <a:lnTo>
                    <a:pt x="23" y="216"/>
                  </a:lnTo>
                  <a:lnTo>
                    <a:pt x="25" y="213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115"/>
                  </a:lnTo>
                  <a:lnTo>
                    <a:pt x="0" y="30"/>
                  </a:lnTo>
                  <a:lnTo>
                    <a:pt x="66" y="30"/>
                  </a:lnTo>
                  <a:lnTo>
                    <a:pt x="66" y="180"/>
                  </a:lnTo>
                  <a:close/>
                  <a:moveTo>
                    <a:pt x="66" y="180"/>
                  </a:moveTo>
                  <a:lnTo>
                    <a:pt x="60" y="185"/>
                  </a:lnTo>
                  <a:lnTo>
                    <a:pt x="36" y="205"/>
                  </a:lnTo>
                  <a:lnTo>
                    <a:pt x="29" y="211"/>
                  </a:lnTo>
                  <a:lnTo>
                    <a:pt x="66" y="18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29" name="Rectangle 1621"/>
            <p:cNvSpPr>
              <a:spLocks noChangeArrowheads="1"/>
            </p:cNvSpPr>
            <p:nvPr/>
          </p:nvSpPr>
          <p:spPr bwMode="auto">
            <a:xfrm>
              <a:off x="3201" y="2246"/>
              <a:ext cx="125" cy="10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0" name="Freeform 1622"/>
            <p:cNvSpPr>
              <a:spLocks noEditPoints="1"/>
            </p:cNvSpPr>
            <p:nvPr/>
          </p:nvSpPr>
          <p:spPr bwMode="auto">
            <a:xfrm>
              <a:off x="3100" y="2264"/>
              <a:ext cx="226" cy="12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50" y="0"/>
                </a:cxn>
                <a:cxn ang="0">
                  <a:pos x="101" y="108"/>
                </a:cxn>
                <a:cxn ang="0">
                  <a:pos x="226" y="108"/>
                </a:cxn>
                <a:cxn ang="0">
                  <a:pos x="226" y="128"/>
                </a:cxn>
                <a:cxn ang="0">
                  <a:pos x="101" y="128"/>
                </a:cxn>
                <a:cxn ang="0">
                  <a:pos x="101" y="108"/>
                </a:cxn>
              </a:cxnLst>
              <a:rect l="0" t="0" r="r" b="b"/>
              <a:pathLst>
                <a:path w="226" h="128">
                  <a:moveTo>
                    <a:pt x="50" y="0"/>
                  </a:moveTo>
                  <a:lnTo>
                    <a:pt x="5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0" y="0"/>
                  </a:lnTo>
                  <a:close/>
                  <a:moveTo>
                    <a:pt x="101" y="108"/>
                  </a:moveTo>
                  <a:lnTo>
                    <a:pt x="226" y="108"/>
                  </a:lnTo>
                  <a:lnTo>
                    <a:pt x="226" y="128"/>
                  </a:lnTo>
                  <a:lnTo>
                    <a:pt x="101" y="128"/>
                  </a:lnTo>
                  <a:lnTo>
                    <a:pt x="101" y="10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1" name="Freeform 1623"/>
            <p:cNvSpPr>
              <a:spLocks/>
            </p:cNvSpPr>
            <p:nvPr/>
          </p:nvSpPr>
          <p:spPr bwMode="auto">
            <a:xfrm>
              <a:off x="3159" y="2401"/>
              <a:ext cx="193" cy="8"/>
            </a:xfrm>
            <a:custGeom>
              <a:avLst/>
              <a:gdLst/>
              <a:ahLst/>
              <a:cxnLst>
                <a:cxn ang="0">
                  <a:pos x="193" y="8"/>
                </a:cxn>
                <a:cxn ang="0">
                  <a:pos x="183" y="0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93" y="8"/>
                </a:cxn>
              </a:cxnLst>
              <a:rect l="0" t="0" r="r" b="b"/>
              <a:pathLst>
                <a:path w="193" h="8">
                  <a:moveTo>
                    <a:pt x="193" y="8"/>
                  </a:moveTo>
                  <a:lnTo>
                    <a:pt x="183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93" y="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2" name="Freeform 1624"/>
            <p:cNvSpPr>
              <a:spLocks/>
            </p:cNvSpPr>
            <p:nvPr/>
          </p:nvSpPr>
          <p:spPr bwMode="auto">
            <a:xfrm>
              <a:off x="3143" y="2415"/>
              <a:ext cx="226" cy="10"/>
            </a:xfrm>
            <a:custGeom>
              <a:avLst/>
              <a:gdLst/>
              <a:ahLst/>
              <a:cxnLst>
                <a:cxn ang="0">
                  <a:pos x="226" y="10"/>
                </a:cxn>
                <a:cxn ang="0">
                  <a:pos x="216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226" y="10"/>
                </a:cxn>
              </a:cxnLst>
              <a:rect l="0" t="0" r="r" b="b"/>
              <a:pathLst>
                <a:path w="226" h="10">
                  <a:moveTo>
                    <a:pt x="226" y="10"/>
                  </a:moveTo>
                  <a:lnTo>
                    <a:pt x="216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226" y="1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3" name="Freeform 1625"/>
            <p:cNvSpPr>
              <a:spLocks/>
            </p:cNvSpPr>
            <p:nvPr/>
          </p:nvSpPr>
          <p:spPr bwMode="auto">
            <a:xfrm>
              <a:off x="3127" y="2431"/>
              <a:ext cx="259" cy="8"/>
            </a:xfrm>
            <a:custGeom>
              <a:avLst/>
              <a:gdLst/>
              <a:ahLst/>
              <a:cxnLst>
                <a:cxn ang="0">
                  <a:pos x="259" y="8"/>
                </a:cxn>
                <a:cxn ang="0">
                  <a:pos x="249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59" y="8"/>
                </a:cxn>
              </a:cxnLst>
              <a:rect l="0" t="0" r="r" b="b"/>
              <a:pathLst>
                <a:path w="259" h="8">
                  <a:moveTo>
                    <a:pt x="259" y="8"/>
                  </a:moveTo>
                  <a:lnTo>
                    <a:pt x="249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259" y="8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4" name="Freeform 1626"/>
            <p:cNvSpPr>
              <a:spLocks/>
            </p:cNvSpPr>
            <p:nvPr/>
          </p:nvSpPr>
          <p:spPr bwMode="auto">
            <a:xfrm>
              <a:off x="3092" y="2221"/>
              <a:ext cx="308" cy="229"/>
            </a:xfrm>
            <a:custGeom>
              <a:avLst/>
              <a:gdLst/>
              <a:ahLst/>
              <a:cxnLst>
                <a:cxn ang="0">
                  <a:pos x="66" y="180"/>
                </a:cxn>
                <a:cxn ang="0">
                  <a:pos x="76" y="171"/>
                </a:cxn>
                <a:cxn ang="0">
                  <a:pos x="109" y="171"/>
                </a:cxn>
                <a:cxn ang="0">
                  <a:pos x="109" y="151"/>
                </a:cxn>
                <a:cxn ang="0">
                  <a:pos x="84" y="151"/>
                </a:cxn>
                <a:cxn ang="0">
                  <a:pos x="84" y="0"/>
                </a:cxn>
                <a:cxn ang="0">
                  <a:pos x="171" y="0"/>
                </a:cxn>
                <a:cxn ang="0">
                  <a:pos x="259" y="0"/>
                </a:cxn>
                <a:cxn ang="0">
                  <a:pos x="259" y="115"/>
                </a:cxn>
                <a:cxn ang="0">
                  <a:pos x="259" y="151"/>
                </a:cxn>
                <a:cxn ang="0">
                  <a:pos x="234" y="151"/>
                </a:cxn>
                <a:cxn ang="0">
                  <a:pos x="234" y="171"/>
                </a:cxn>
                <a:cxn ang="0">
                  <a:pos x="254" y="171"/>
                </a:cxn>
                <a:cxn ang="0">
                  <a:pos x="272" y="188"/>
                </a:cxn>
                <a:cxn ang="0">
                  <a:pos x="300" y="211"/>
                </a:cxn>
                <a:cxn ang="0">
                  <a:pos x="303" y="213"/>
                </a:cxn>
                <a:cxn ang="0">
                  <a:pos x="304" y="216"/>
                </a:cxn>
                <a:cxn ang="0">
                  <a:pos x="308" y="219"/>
                </a:cxn>
                <a:cxn ang="0">
                  <a:pos x="308" y="222"/>
                </a:cxn>
                <a:cxn ang="0">
                  <a:pos x="308" y="223"/>
                </a:cxn>
                <a:cxn ang="0">
                  <a:pos x="308" y="224"/>
                </a:cxn>
                <a:cxn ang="0">
                  <a:pos x="308" y="225"/>
                </a:cxn>
                <a:cxn ang="0">
                  <a:pos x="307" y="228"/>
                </a:cxn>
                <a:cxn ang="0">
                  <a:pos x="304" y="228"/>
                </a:cxn>
                <a:cxn ang="0">
                  <a:pos x="302" y="229"/>
                </a:cxn>
                <a:cxn ang="0">
                  <a:pos x="300" y="229"/>
                </a:cxn>
                <a:cxn ang="0">
                  <a:pos x="157" y="229"/>
                </a:cxn>
                <a:cxn ang="0">
                  <a:pos x="30" y="229"/>
                </a:cxn>
                <a:cxn ang="0">
                  <a:pos x="26" y="229"/>
                </a:cxn>
                <a:cxn ang="0">
                  <a:pos x="25" y="228"/>
                </a:cxn>
                <a:cxn ang="0">
                  <a:pos x="23" y="228"/>
                </a:cxn>
                <a:cxn ang="0">
                  <a:pos x="22" y="225"/>
                </a:cxn>
                <a:cxn ang="0">
                  <a:pos x="19" y="225"/>
                </a:cxn>
                <a:cxn ang="0">
                  <a:pos x="19" y="224"/>
                </a:cxn>
                <a:cxn ang="0">
                  <a:pos x="19" y="223"/>
                </a:cxn>
                <a:cxn ang="0">
                  <a:pos x="19" y="222"/>
                </a:cxn>
                <a:cxn ang="0">
                  <a:pos x="22" y="219"/>
                </a:cxn>
                <a:cxn ang="0">
                  <a:pos x="23" y="216"/>
                </a:cxn>
                <a:cxn ang="0">
                  <a:pos x="25" y="213"/>
                </a:cxn>
                <a:cxn ang="0">
                  <a:pos x="29" y="211"/>
                </a:cxn>
                <a:cxn ang="0">
                  <a:pos x="0" y="211"/>
                </a:cxn>
                <a:cxn ang="0">
                  <a:pos x="0" y="115"/>
                </a:cxn>
                <a:cxn ang="0">
                  <a:pos x="0" y="30"/>
                </a:cxn>
                <a:cxn ang="0">
                  <a:pos x="66" y="30"/>
                </a:cxn>
                <a:cxn ang="0">
                  <a:pos x="66" y="180"/>
                </a:cxn>
              </a:cxnLst>
              <a:rect l="0" t="0" r="r" b="b"/>
              <a:pathLst>
                <a:path w="308" h="229">
                  <a:moveTo>
                    <a:pt x="66" y="180"/>
                  </a:moveTo>
                  <a:lnTo>
                    <a:pt x="76" y="171"/>
                  </a:lnTo>
                  <a:lnTo>
                    <a:pt x="109" y="171"/>
                  </a:lnTo>
                  <a:lnTo>
                    <a:pt x="109" y="151"/>
                  </a:lnTo>
                  <a:lnTo>
                    <a:pt x="84" y="151"/>
                  </a:lnTo>
                  <a:lnTo>
                    <a:pt x="84" y="0"/>
                  </a:lnTo>
                  <a:lnTo>
                    <a:pt x="171" y="0"/>
                  </a:lnTo>
                  <a:lnTo>
                    <a:pt x="259" y="0"/>
                  </a:lnTo>
                  <a:lnTo>
                    <a:pt x="259" y="115"/>
                  </a:lnTo>
                  <a:lnTo>
                    <a:pt x="259" y="151"/>
                  </a:lnTo>
                  <a:lnTo>
                    <a:pt x="234" y="151"/>
                  </a:lnTo>
                  <a:lnTo>
                    <a:pt x="234" y="171"/>
                  </a:lnTo>
                  <a:lnTo>
                    <a:pt x="254" y="171"/>
                  </a:lnTo>
                  <a:lnTo>
                    <a:pt x="272" y="188"/>
                  </a:lnTo>
                  <a:lnTo>
                    <a:pt x="300" y="211"/>
                  </a:lnTo>
                  <a:lnTo>
                    <a:pt x="303" y="213"/>
                  </a:lnTo>
                  <a:lnTo>
                    <a:pt x="304" y="216"/>
                  </a:lnTo>
                  <a:lnTo>
                    <a:pt x="308" y="219"/>
                  </a:lnTo>
                  <a:lnTo>
                    <a:pt x="308" y="222"/>
                  </a:lnTo>
                  <a:lnTo>
                    <a:pt x="308" y="223"/>
                  </a:lnTo>
                  <a:lnTo>
                    <a:pt x="308" y="224"/>
                  </a:lnTo>
                  <a:lnTo>
                    <a:pt x="308" y="225"/>
                  </a:lnTo>
                  <a:lnTo>
                    <a:pt x="307" y="228"/>
                  </a:lnTo>
                  <a:lnTo>
                    <a:pt x="304" y="228"/>
                  </a:lnTo>
                  <a:lnTo>
                    <a:pt x="302" y="229"/>
                  </a:lnTo>
                  <a:lnTo>
                    <a:pt x="300" y="229"/>
                  </a:lnTo>
                  <a:lnTo>
                    <a:pt x="157" y="229"/>
                  </a:lnTo>
                  <a:lnTo>
                    <a:pt x="30" y="229"/>
                  </a:lnTo>
                  <a:lnTo>
                    <a:pt x="26" y="229"/>
                  </a:lnTo>
                  <a:lnTo>
                    <a:pt x="25" y="228"/>
                  </a:lnTo>
                  <a:lnTo>
                    <a:pt x="23" y="228"/>
                  </a:lnTo>
                  <a:lnTo>
                    <a:pt x="22" y="225"/>
                  </a:lnTo>
                  <a:lnTo>
                    <a:pt x="19" y="225"/>
                  </a:lnTo>
                  <a:lnTo>
                    <a:pt x="19" y="224"/>
                  </a:lnTo>
                  <a:lnTo>
                    <a:pt x="19" y="223"/>
                  </a:lnTo>
                  <a:lnTo>
                    <a:pt x="19" y="222"/>
                  </a:lnTo>
                  <a:lnTo>
                    <a:pt x="22" y="219"/>
                  </a:lnTo>
                  <a:lnTo>
                    <a:pt x="23" y="216"/>
                  </a:lnTo>
                  <a:lnTo>
                    <a:pt x="25" y="213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115"/>
                  </a:lnTo>
                  <a:lnTo>
                    <a:pt x="0" y="30"/>
                  </a:lnTo>
                  <a:lnTo>
                    <a:pt x="66" y="30"/>
                  </a:lnTo>
                  <a:lnTo>
                    <a:pt x="66" y="18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5" name="Freeform 1627"/>
            <p:cNvSpPr>
              <a:spLocks/>
            </p:cNvSpPr>
            <p:nvPr/>
          </p:nvSpPr>
          <p:spPr bwMode="auto">
            <a:xfrm>
              <a:off x="3121" y="2401"/>
              <a:ext cx="37" cy="3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5"/>
                </a:cxn>
                <a:cxn ang="0">
                  <a:pos x="7" y="25"/>
                </a:cxn>
                <a:cxn ang="0">
                  <a:pos x="0" y="31"/>
                </a:cxn>
                <a:cxn ang="0">
                  <a:pos x="37" y="0"/>
                </a:cxn>
              </a:cxnLst>
              <a:rect l="0" t="0" r="r" b="b"/>
              <a:pathLst>
                <a:path w="37" h="31">
                  <a:moveTo>
                    <a:pt x="37" y="0"/>
                  </a:moveTo>
                  <a:lnTo>
                    <a:pt x="31" y="5"/>
                  </a:lnTo>
                  <a:lnTo>
                    <a:pt x="7" y="25"/>
                  </a:lnTo>
                  <a:lnTo>
                    <a:pt x="0" y="31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6" name="Rectangle 1628"/>
            <p:cNvSpPr>
              <a:spLocks noChangeArrowheads="1"/>
            </p:cNvSpPr>
            <p:nvPr/>
          </p:nvSpPr>
          <p:spPr bwMode="auto">
            <a:xfrm>
              <a:off x="3201" y="2246"/>
              <a:ext cx="125" cy="10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7" name="Rectangle 1629"/>
            <p:cNvSpPr>
              <a:spLocks noChangeArrowheads="1"/>
            </p:cNvSpPr>
            <p:nvPr/>
          </p:nvSpPr>
          <p:spPr bwMode="auto">
            <a:xfrm>
              <a:off x="3100" y="2264"/>
              <a:ext cx="50" cy="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38" name="Freeform 1630"/>
            <p:cNvSpPr>
              <a:spLocks/>
            </p:cNvSpPr>
            <p:nvPr/>
          </p:nvSpPr>
          <p:spPr bwMode="auto">
            <a:xfrm>
              <a:off x="3201" y="2372"/>
              <a:ext cx="12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0"/>
                </a:cxn>
                <a:cxn ang="0">
                  <a:pos x="125" y="20"/>
                </a:cxn>
                <a:cxn ang="0">
                  <a:pos x="0" y="20"/>
                </a:cxn>
              </a:cxnLst>
              <a:rect l="0" t="0" r="r" b="b"/>
              <a:pathLst>
                <a:path w="125" h="20">
                  <a:moveTo>
                    <a:pt x="0" y="0"/>
                  </a:moveTo>
                  <a:lnTo>
                    <a:pt x="125" y="0"/>
                  </a:lnTo>
                  <a:lnTo>
                    <a:pt x="125" y="20"/>
                  </a:lnTo>
                  <a:lnTo>
                    <a:pt x="0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" name="Group 1631"/>
          <p:cNvGrpSpPr>
            <a:grpSpLocks/>
          </p:cNvGrpSpPr>
          <p:nvPr/>
        </p:nvGrpSpPr>
        <p:grpSpPr bwMode="auto">
          <a:xfrm>
            <a:off x="5975350" y="3019425"/>
            <a:ext cx="839788" cy="938213"/>
            <a:chOff x="2536" y="1801"/>
            <a:chExt cx="529" cy="591"/>
          </a:xfrm>
        </p:grpSpPr>
        <p:sp>
          <p:nvSpPr>
            <p:cNvPr id="70240" name="Freeform 1632"/>
            <p:cNvSpPr>
              <a:spLocks/>
            </p:cNvSpPr>
            <p:nvPr/>
          </p:nvSpPr>
          <p:spPr bwMode="auto">
            <a:xfrm>
              <a:off x="2739" y="1949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4" y="10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6" y="16"/>
                </a:cxn>
                <a:cxn ang="0">
                  <a:pos x="7" y="17"/>
                </a:cxn>
                <a:cxn ang="0">
                  <a:pos x="8" y="18"/>
                </a:cxn>
                <a:cxn ang="0">
                  <a:pos x="8" y="20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2"/>
                </a:cxn>
                <a:cxn ang="0">
                  <a:pos x="10" y="23"/>
                </a:cxn>
                <a:cxn ang="0">
                  <a:pos x="11" y="23"/>
                </a:cxn>
                <a:cxn ang="0">
                  <a:pos x="12" y="23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2" y="20"/>
                </a:cxn>
                <a:cxn ang="0">
                  <a:pos x="12" y="19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13" y="15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1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1" name="Freeform 1633"/>
            <p:cNvSpPr>
              <a:spLocks/>
            </p:cNvSpPr>
            <p:nvPr/>
          </p:nvSpPr>
          <p:spPr bwMode="auto">
            <a:xfrm>
              <a:off x="2816" y="2003"/>
              <a:ext cx="46" cy="5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8" y="4"/>
                </a:cxn>
                <a:cxn ang="0">
                  <a:pos x="11" y="7"/>
                </a:cxn>
                <a:cxn ang="0">
                  <a:pos x="14" y="10"/>
                </a:cxn>
                <a:cxn ang="0">
                  <a:pos x="17" y="12"/>
                </a:cxn>
                <a:cxn ang="0">
                  <a:pos x="19" y="15"/>
                </a:cxn>
                <a:cxn ang="0">
                  <a:pos x="22" y="17"/>
                </a:cxn>
                <a:cxn ang="0">
                  <a:pos x="24" y="20"/>
                </a:cxn>
                <a:cxn ang="0">
                  <a:pos x="26" y="23"/>
                </a:cxn>
                <a:cxn ang="0">
                  <a:pos x="28" y="26"/>
                </a:cxn>
                <a:cxn ang="0">
                  <a:pos x="31" y="28"/>
                </a:cxn>
                <a:cxn ang="0">
                  <a:pos x="33" y="31"/>
                </a:cxn>
                <a:cxn ang="0">
                  <a:pos x="35" y="34"/>
                </a:cxn>
                <a:cxn ang="0">
                  <a:pos x="37" y="37"/>
                </a:cxn>
                <a:cxn ang="0">
                  <a:pos x="39" y="40"/>
                </a:cxn>
                <a:cxn ang="0">
                  <a:pos x="42" y="43"/>
                </a:cxn>
                <a:cxn ang="0">
                  <a:pos x="45" y="46"/>
                </a:cxn>
                <a:cxn ang="0">
                  <a:pos x="46" y="48"/>
                </a:cxn>
                <a:cxn ang="0">
                  <a:pos x="46" y="49"/>
                </a:cxn>
                <a:cxn ang="0">
                  <a:pos x="45" y="51"/>
                </a:cxn>
                <a:cxn ang="0">
                  <a:pos x="44" y="53"/>
                </a:cxn>
                <a:cxn ang="0">
                  <a:pos x="42" y="53"/>
                </a:cxn>
                <a:cxn ang="0">
                  <a:pos x="41" y="53"/>
                </a:cxn>
                <a:cxn ang="0">
                  <a:pos x="39" y="53"/>
                </a:cxn>
                <a:cxn ang="0">
                  <a:pos x="37" y="52"/>
                </a:cxn>
                <a:cxn ang="0">
                  <a:pos x="35" y="49"/>
                </a:cxn>
                <a:cxn ang="0">
                  <a:pos x="33" y="45"/>
                </a:cxn>
                <a:cxn ang="0">
                  <a:pos x="31" y="42"/>
                </a:cxn>
                <a:cxn ang="0">
                  <a:pos x="29" y="39"/>
                </a:cxn>
                <a:cxn ang="0">
                  <a:pos x="27" y="37"/>
                </a:cxn>
                <a:cxn ang="0">
                  <a:pos x="26" y="34"/>
                </a:cxn>
                <a:cxn ang="0">
                  <a:pos x="24" y="31"/>
                </a:cxn>
                <a:cxn ang="0">
                  <a:pos x="22" y="29"/>
                </a:cxn>
                <a:cxn ang="0">
                  <a:pos x="20" y="26"/>
                </a:cxn>
                <a:cxn ang="0">
                  <a:pos x="18" y="24"/>
                </a:cxn>
                <a:cxn ang="0">
                  <a:pos x="17" y="21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3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46" h="53">
                  <a:moveTo>
                    <a:pt x="5" y="1"/>
                  </a:moveTo>
                  <a:lnTo>
                    <a:pt x="8" y="4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7" y="12"/>
                  </a:lnTo>
                  <a:lnTo>
                    <a:pt x="19" y="15"/>
                  </a:lnTo>
                  <a:lnTo>
                    <a:pt x="22" y="17"/>
                  </a:lnTo>
                  <a:lnTo>
                    <a:pt x="24" y="20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5" y="34"/>
                  </a:lnTo>
                  <a:lnTo>
                    <a:pt x="37" y="37"/>
                  </a:lnTo>
                  <a:lnTo>
                    <a:pt x="39" y="40"/>
                  </a:lnTo>
                  <a:lnTo>
                    <a:pt x="42" y="43"/>
                  </a:lnTo>
                  <a:lnTo>
                    <a:pt x="45" y="46"/>
                  </a:lnTo>
                  <a:lnTo>
                    <a:pt x="46" y="48"/>
                  </a:lnTo>
                  <a:lnTo>
                    <a:pt x="46" y="49"/>
                  </a:lnTo>
                  <a:lnTo>
                    <a:pt x="45" y="5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2"/>
                  </a:lnTo>
                  <a:lnTo>
                    <a:pt x="35" y="49"/>
                  </a:lnTo>
                  <a:lnTo>
                    <a:pt x="33" y="45"/>
                  </a:lnTo>
                  <a:lnTo>
                    <a:pt x="31" y="42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6" y="34"/>
                  </a:lnTo>
                  <a:lnTo>
                    <a:pt x="24" y="31"/>
                  </a:lnTo>
                  <a:lnTo>
                    <a:pt x="22" y="29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7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2" name="Freeform 1634"/>
            <p:cNvSpPr>
              <a:spLocks/>
            </p:cNvSpPr>
            <p:nvPr/>
          </p:nvSpPr>
          <p:spPr bwMode="auto">
            <a:xfrm>
              <a:off x="2865" y="2096"/>
              <a:ext cx="44" cy="2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6" y="21"/>
                </a:cxn>
                <a:cxn ang="0">
                  <a:pos x="9" y="24"/>
                </a:cxn>
                <a:cxn ang="0">
                  <a:pos x="13" y="26"/>
                </a:cxn>
                <a:cxn ang="0">
                  <a:pos x="17" y="27"/>
                </a:cxn>
                <a:cxn ang="0">
                  <a:pos x="21" y="27"/>
                </a:cxn>
                <a:cxn ang="0">
                  <a:pos x="26" y="26"/>
                </a:cxn>
                <a:cxn ang="0">
                  <a:pos x="31" y="23"/>
                </a:cxn>
                <a:cxn ang="0">
                  <a:pos x="36" y="20"/>
                </a:cxn>
                <a:cxn ang="0">
                  <a:pos x="40" y="16"/>
                </a:cxn>
                <a:cxn ang="0">
                  <a:pos x="43" y="12"/>
                </a:cxn>
                <a:cxn ang="0">
                  <a:pos x="44" y="9"/>
                </a:cxn>
                <a:cxn ang="0">
                  <a:pos x="44" y="6"/>
                </a:cxn>
                <a:cxn ang="0">
                  <a:pos x="41" y="4"/>
                </a:cxn>
                <a:cxn ang="0">
                  <a:pos x="39" y="5"/>
                </a:cxn>
                <a:cxn ang="0">
                  <a:pos x="35" y="7"/>
                </a:cxn>
                <a:cxn ang="0">
                  <a:pos x="31" y="9"/>
                </a:cxn>
                <a:cxn ang="0">
                  <a:pos x="27" y="11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5" y="16"/>
                </a:cxn>
                <a:cxn ang="0">
                  <a:pos x="12" y="16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2" y="3"/>
                </a:cxn>
              </a:cxnLst>
              <a:rect l="0" t="0" r="r" b="b"/>
              <a:pathLst>
                <a:path w="44" h="28">
                  <a:moveTo>
                    <a:pt x="2" y="3"/>
                  </a:moveTo>
                  <a:lnTo>
                    <a:pt x="1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3" y="12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1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1" y="9"/>
                  </a:lnTo>
                  <a:lnTo>
                    <a:pt x="29" y="10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3" name="Freeform 1635"/>
            <p:cNvSpPr>
              <a:spLocks/>
            </p:cNvSpPr>
            <p:nvPr/>
          </p:nvSpPr>
          <p:spPr bwMode="auto">
            <a:xfrm>
              <a:off x="2846" y="2094"/>
              <a:ext cx="34" cy="2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1"/>
                </a:cxn>
                <a:cxn ang="0">
                  <a:pos x="8" y="9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9" y="2"/>
                </a:cxn>
                <a:cxn ang="0">
                  <a:pos x="22" y="1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1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1" y="2"/>
                </a:cxn>
                <a:cxn ang="0">
                  <a:pos x="28" y="3"/>
                </a:cxn>
                <a:cxn ang="0">
                  <a:pos x="26" y="4"/>
                </a:cxn>
                <a:cxn ang="0">
                  <a:pos x="24" y="5"/>
                </a:cxn>
                <a:cxn ang="0">
                  <a:pos x="22" y="7"/>
                </a:cxn>
                <a:cxn ang="0">
                  <a:pos x="19" y="9"/>
                </a:cxn>
                <a:cxn ang="0">
                  <a:pos x="17" y="11"/>
                </a:cxn>
                <a:cxn ang="0">
                  <a:pos x="14" y="13"/>
                </a:cxn>
                <a:cxn ang="0">
                  <a:pos x="12" y="15"/>
                </a:cxn>
                <a:cxn ang="0">
                  <a:pos x="9" y="17"/>
                </a:cxn>
                <a:cxn ang="0">
                  <a:pos x="7" y="19"/>
                </a:cxn>
                <a:cxn ang="0">
                  <a:pos x="5" y="21"/>
                </a:cxn>
                <a:cxn ang="0">
                  <a:pos x="4" y="23"/>
                </a:cxn>
                <a:cxn ang="0">
                  <a:pos x="2" y="24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6">
                  <a:moveTo>
                    <a:pt x="0" y="15"/>
                  </a:moveTo>
                  <a:lnTo>
                    <a:pt x="4" y="11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4" name="Freeform 1636"/>
            <p:cNvSpPr>
              <a:spLocks/>
            </p:cNvSpPr>
            <p:nvPr/>
          </p:nvSpPr>
          <p:spPr bwMode="auto">
            <a:xfrm>
              <a:off x="2781" y="2177"/>
              <a:ext cx="262" cy="100"/>
            </a:xfrm>
            <a:custGeom>
              <a:avLst/>
              <a:gdLst/>
              <a:ahLst/>
              <a:cxnLst>
                <a:cxn ang="0">
                  <a:pos x="12" y="83"/>
                </a:cxn>
                <a:cxn ang="0">
                  <a:pos x="30" y="76"/>
                </a:cxn>
                <a:cxn ang="0">
                  <a:pos x="59" y="64"/>
                </a:cxn>
                <a:cxn ang="0">
                  <a:pos x="95" y="51"/>
                </a:cxn>
                <a:cxn ang="0">
                  <a:pos x="135" y="36"/>
                </a:cxn>
                <a:cxn ang="0">
                  <a:pos x="173" y="23"/>
                </a:cxn>
                <a:cxn ang="0">
                  <a:pos x="207" y="11"/>
                </a:cxn>
                <a:cxn ang="0">
                  <a:pos x="231" y="3"/>
                </a:cxn>
                <a:cxn ang="0">
                  <a:pos x="241" y="1"/>
                </a:cxn>
                <a:cxn ang="0">
                  <a:pos x="245" y="0"/>
                </a:cxn>
                <a:cxn ang="0">
                  <a:pos x="250" y="1"/>
                </a:cxn>
                <a:cxn ang="0">
                  <a:pos x="254" y="1"/>
                </a:cxn>
                <a:cxn ang="0">
                  <a:pos x="258" y="2"/>
                </a:cxn>
                <a:cxn ang="0">
                  <a:pos x="261" y="3"/>
                </a:cxn>
                <a:cxn ang="0">
                  <a:pos x="262" y="4"/>
                </a:cxn>
                <a:cxn ang="0">
                  <a:pos x="261" y="5"/>
                </a:cxn>
                <a:cxn ang="0">
                  <a:pos x="251" y="8"/>
                </a:cxn>
                <a:cxn ang="0">
                  <a:pos x="222" y="16"/>
                </a:cxn>
                <a:cxn ang="0">
                  <a:pos x="184" y="29"/>
                </a:cxn>
                <a:cxn ang="0">
                  <a:pos x="142" y="44"/>
                </a:cxn>
                <a:cxn ang="0">
                  <a:pos x="99" y="60"/>
                </a:cxn>
                <a:cxn ang="0">
                  <a:pos x="58" y="75"/>
                </a:cxn>
                <a:cxn ang="0">
                  <a:pos x="26" y="88"/>
                </a:cxn>
                <a:cxn ang="0">
                  <a:pos x="5" y="97"/>
                </a:cxn>
                <a:cxn ang="0">
                  <a:pos x="0" y="100"/>
                </a:cxn>
                <a:cxn ang="0">
                  <a:pos x="0" y="98"/>
                </a:cxn>
                <a:cxn ang="0">
                  <a:pos x="1" y="96"/>
                </a:cxn>
                <a:cxn ang="0">
                  <a:pos x="3" y="93"/>
                </a:cxn>
                <a:cxn ang="0">
                  <a:pos x="4" y="90"/>
                </a:cxn>
                <a:cxn ang="0">
                  <a:pos x="6" y="88"/>
                </a:cxn>
                <a:cxn ang="0">
                  <a:pos x="8" y="86"/>
                </a:cxn>
                <a:cxn ang="0">
                  <a:pos x="8" y="86"/>
                </a:cxn>
              </a:cxnLst>
              <a:rect l="0" t="0" r="r" b="b"/>
              <a:pathLst>
                <a:path w="262" h="100">
                  <a:moveTo>
                    <a:pt x="8" y="86"/>
                  </a:moveTo>
                  <a:lnTo>
                    <a:pt x="12" y="83"/>
                  </a:lnTo>
                  <a:lnTo>
                    <a:pt x="19" y="80"/>
                  </a:lnTo>
                  <a:lnTo>
                    <a:pt x="30" y="76"/>
                  </a:lnTo>
                  <a:lnTo>
                    <a:pt x="43" y="71"/>
                  </a:lnTo>
                  <a:lnTo>
                    <a:pt x="59" y="64"/>
                  </a:lnTo>
                  <a:lnTo>
                    <a:pt x="76" y="58"/>
                  </a:lnTo>
                  <a:lnTo>
                    <a:pt x="95" y="51"/>
                  </a:lnTo>
                  <a:lnTo>
                    <a:pt x="115" y="43"/>
                  </a:lnTo>
                  <a:lnTo>
                    <a:pt x="135" y="36"/>
                  </a:lnTo>
                  <a:lnTo>
                    <a:pt x="154" y="29"/>
                  </a:lnTo>
                  <a:lnTo>
                    <a:pt x="173" y="23"/>
                  </a:lnTo>
                  <a:lnTo>
                    <a:pt x="191" y="16"/>
                  </a:lnTo>
                  <a:lnTo>
                    <a:pt x="207" y="11"/>
                  </a:lnTo>
                  <a:lnTo>
                    <a:pt x="220" y="7"/>
                  </a:lnTo>
                  <a:lnTo>
                    <a:pt x="231" y="3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3" y="1"/>
                  </a:lnTo>
                  <a:lnTo>
                    <a:pt x="245" y="0"/>
                  </a:lnTo>
                  <a:lnTo>
                    <a:pt x="248" y="1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4" y="1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1" y="3"/>
                  </a:lnTo>
                  <a:lnTo>
                    <a:pt x="262" y="4"/>
                  </a:lnTo>
                  <a:lnTo>
                    <a:pt x="262" y="4"/>
                  </a:lnTo>
                  <a:lnTo>
                    <a:pt x="262" y="5"/>
                  </a:lnTo>
                  <a:lnTo>
                    <a:pt x="261" y="5"/>
                  </a:lnTo>
                  <a:lnTo>
                    <a:pt x="260" y="5"/>
                  </a:lnTo>
                  <a:lnTo>
                    <a:pt x="251" y="8"/>
                  </a:lnTo>
                  <a:lnTo>
                    <a:pt x="238" y="12"/>
                  </a:lnTo>
                  <a:lnTo>
                    <a:pt x="222" y="16"/>
                  </a:lnTo>
                  <a:lnTo>
                    <a:pt x="204" y="23"/>
                  </a:lnTo>
                  <a:lnTo>
                    <a:pt x="184" y="29"/>
                  </a:lnTo>
                  <a:lnTo>
                    <a:pt x="163" y="36"/>
                  </a:lnTo>
                  <a:lnTo>
                    <a:pt x="142" y="44"/>
                  </a:lnTo>
                  <a:lnTo>
                    <a:pt x="120" y="52"/>
                  </a:lnTo>
                  <a:lnTo>
                    <a:pt x="99" y="60"/>
                  </a:lnTo>
                  <a:lnTo>
                    <a:pt x="78" y="68"/>
                  </a:lnTo>
                  <a:lnTo>
                    <a:pt x="58" y="75"/>
                  </a:lnTo>
                  <a:lnTo>
                    <a:pt x="41" y="82"/>
                  </a:lnTo>
                  <a:lnTo>
                    <a:pt x="26" y="88"/>
                  </a:lnTo>
                  <a:lnTo>
                    <a:pt x="14" y="93"/>
                  </a:lnTo>
                  <a:lnTo>
                    <a:pt x="5" y="97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7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5" name="Freeform 1637"/>
            <p:cNvSpPr>
              <a:spLocks/>
            </p:cNvSpPr>
            <p:nvPr/>
          </p:nvSpPr>
          <p:spPr bwMode="auto">
            <a:xfrm>
              <a:off x="3004" y="2181"/>
              <a:ext cx="37" cy="16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13"/>
                </a:cxn>
                <a:cxn ang="0">
                  <a:pos x="29" y="27"/>
                </a:cxn>
                <a:cxn ang="0">
                  <a:pos x="26" y="41"/>
                </a:cxn>
                <a:cxn ang="0">
                  <a:pos x="22" y="56"/>
                </a:cxn>
                <a:cxn ang="0">
                  <a:pos x="19" y="70"/>
                </a:cxn>
                <a:cxn ang="0">
                  <a:pos x="16" y="85"/>
                </a:cxn>
                <a:cxn ang="0">
                  <a:pos x="14" y="99"/>
                </a:cxn>
                <a:cxn ang="0">
                  <a:pos x="12" y="112"/>
                </a:cxn>
                <a:cxn ang="0">
                  <a:pos x="10" y="123"/>
                </a:cxn>
                <a:cxn ang="0">
                  <a:pos x="8" y="134"/>
                </a:cxn>
                <a:cxn ang="0">
                  <a:pos x="6" y="143"/>
                </a:cxn>
                <a:cxn ang="0">
                  <a:pos x="4" y="151"/>
                </a:cxn>
                <a:cxn ang="0">
                  <a:pos x="3" y="156"/>
                </a:cxn>
                <a:cxn ang="0">
                  <a:pos x="2" y="159"/>
                </a:cxn>
                <a:cxn ang="0">
                  <a:pos x="1" y="161"/>
                </a:cxn>
                <a:cxn ang="0">
                  <a:pos x="1" y="159"/>
                </a:cxn>
                <a:cxn ang="0">
                  <a:pos x="0" y="154"/>
                </a:cxn>
                <a:cxn ang="0">
                  <a:pos x="0" y="147"/>
                </a:cxn>
                <a:cxn ang="0">
                  <a:pos x="1" y="137"/>
                </a:cxn>
                <a:cxn ang="0">
                  <a:pos x="2" y="126"/>
                </a:cxn>
                <a:cxn ang="0">
                  <a:pos x="4" y="114"/>
                </a:cxn>
                <a:cxn ang="0">
                  <a:pos x="6" y="101"/>
                </a:cxn>
                <a:cxn ang="0">
                  <a:pos x="8" y="87"/>
                </a:cxn>
                <a:cxn ang="0">
                  <a:pos x="11" y="74"/>
                </a:cxn>
                <a:cxn ang="0">
                  <a:pos x="13" y="59"/>
                </a:cxn>
                <a:cxn ang="0">
                  <a:pos x="16" y="47"/>
                </a:cxn>
                <a:cxn ang="0">
                  <a:pos x="18" y="34"/>
                </a:cxn>
                <a:cxn ang="0">
                  <a:pos x="21" y="23"/>
                </a:cxn>
                <a:cxn ang="0">
                  <a:pos x="22" y="14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5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1">
                  <a:moveTo>
                    <a:pt x="37" y="0"/>
                  </a:moveTo>
                  <a:lnTo>
                    <a:pt x="33" y="13"/>
                  </a:lnTo>
                  <a:lnTo>
                    <a:pt x="29" y="27"/>
                  </a:lnTo>
                  <a:lnTo>
                    <a:pt x="26" y="41"/>
                  </a:lnTo>
                  <a:lnTo>
                    <a:pt x="22" y="56"/>
                  </a:lnTo>
                  <a:lnTo>
                    <a:pt x="19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2" y="112"/>
                  </a:lnTo>
                  <a:lnTo>
                    <a:pt x="10" y="123"/>
                  </a:lnTo>
                  <a:lnTo>
                    <a:pt x="8" y="134"/>
                  </a:lnTo>
                  <a:lnTo>
                    <a:pt x="6" y="143"/>
                  </a:lnTo>
                  <a:lnTo>
                    <a:pt x="4" y="151"/>
                  </a:lnTo>
                  <a:lnTo>
                    <a:pt x="3" y="156"/>
                  </a:lnTo>
                  <a:lnTo>
                    <a:pt x="2" y="159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4" y="114"/>
                  </a:lnTo>
                  <a:lnTo>
                    <a:pt x="6" y="101"/>
                  </a:lnTo>
                  <a:lnTo>
                    <a:pt x="8" y="87"/>
                  </a:lnTo>
                  <a:lnTo>
                    <a:pt x="11" y="74"/>
                  </a:lnTo>
                  <a:lnTo>
                    <a:pt x="13" y="59"/>
                  </a:lnTo>
                  <a:lnTo>
                    <a:pt x="16" y="47"/>
                  </a:lnTo>
                  <a:lnTo>
                    <a:pt x="18" y="34"/>
                  </a:lnTo>
                  <a:lnTo>
                    <a:pt x="21" y="23"/>
                  </a:lnTo>
                  <a:lnTo>
                    <a:pt x="22" y="14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6" name="Freeform 1638"/>
            <p:cNvSpPr>
              <a:spLocks/>
            </p:cNvSpPr>
            <p:nvPr/>
          </p:nvSpPr>
          <p:spPr bwMode="auto">
            <a:xfrm>
              <a:off x="2731" y="2326"/>
              <a:ext cx="51" cy="2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4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14" y="12"/>
                </a:cxn>
                <a:cxn ang="0">
                  <a:pos x="14" y="10"/>
                </a:cxn>
                <a:cxn ang="0">
                  <a:pos x="16" y="8"/>
                </a:cxn>
                <a:cxn ang="0">
                  <a:pos x="18" y="7"/>
                </a:cxn>
                <a:cxn ang="0">
                  <a:pos x="22" y="7"/>
                </a:cxn>
                <a:cxn ang="0">
                  <a:pos x="26" y="6"/>
                </a:cxn>
                <a:cxn ang="0">
                  <a:pos x="30" y="5"/>
                </a:cxn>
                <a:cxn ang="0">
                  <a:pos x="35" y="5"/>
                </a:cxn>
                <a:cxn ang="0">
                  <a:pos x="39" y="5"/>
                </a:cxn>
                <a:cxn ang="0">
                  <a:pos x="43" y="5"/>
                </a:cxn>
                <a:cxn ang="0">
                  <a:pos x="47" y="5"/>
                </a:cxn>
                <a:cxn ang="0">
                  <a:pos x="49" y="5"/>
                </a:cxn>
                <a:cxn ang="0">
                  <a:pos x="50" y="5"/>
                </a:cxn>
                <a:cxn ang="0">
                  <a:pos x="51" y="7"/>
                </a:cxn>
                <a:cxn ang="0">
                  <a:pos x="51" y="8"/>
                </a:cxn>
                <a:cxn ang="0">
                  <a:pos x="49" y="9"/>
                </a:cxn>
                <a:cxn ang="0">
                  <a:pos x="46" y="9"/>
                </a:cxn>
                <a:cxn ang="0">
                  <a:pos x="44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10"/>
                </a:cxn>
                <a:cxn ang="0">
                  <a:pos x="33" y="10"/>
                </a:cxn>
                <a:cxn ang="0">
                  <a:pos x="30" y="11"/>
                </a:cxn>
                <a:cxn ang="0">
                  <a:pos x="27" y="12"/>
                </a:cxn>
                <a:cxn ang="0">
                  <a:pos x="25" y="14"/>
                </a:cxn>
                <a:cxn ang="0">
                  <a:pos x="24" y="16"/>
                </a:cxn>
                <a:cxn ang="0">
                  <a:pos x="24" y="19"/>
                </a:cxn>
                <a:cxn ang="0">
                  <a:pos x="25" y="2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51" h="20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5" y="19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4CC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7" name="Freeform 1639"/>
            <p:cNvSpPr>
              <a:spLocks/>
            </p:cNvSpPr>
            <p:nvPr/>
          </p:nvSpPr>
          <p:spPr bwMode="auto">
            <a:xfrm>
              <a:off x="2700" y="2362"/>
              <a:ext cx="20" cy="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2" y="4"/>
                </a:cxn>
                <a:cxn ang="0">
                  <a:pos x="13" y="5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7" y="10"/>
                </a:cxn>
                <a:cxn ang="0">
                  <a:pos x="18" y="11"/>
                </a:cxn>
                <a:cxn ang="0">
                  <a:pos x="19" y="13"/>
                </a:cxn>
                <a:cxn ang="0">
                  <a:pos x="19" y="14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0" y="19"/>
                </a:cxn>
                <a:cxn ang="0">
                  <a:pos x="19" y="20"/>
                </a:cxn>
                <a:cxn ang="0">
                  <a:pos x="19" y="21"/>
                </a:cxn>
                <a:cxn ang="0">
                  <a:pos x="18" y="22"/>
                </a:cxn>
                <a:cxn ang="0">
                  <a:pos x="17" y="23"/>
                </a:cxn>
                <a:cxn ang="0">
                  <a:pos x="16" y="24"/>
                </a:cxn>
                <a:cxn ang="0">
                  <a:pos x="15" y="25"/>
                </a:cxn>
                <a:cxn ang="0">
                  <a:pos x="13" y="26"/>
                </a:cxn>
                <a:cxn ang="0">
                  <a:pos x="11" y="27"/>
                </a:cxn>
                <a:cxn ang="0">
                  <a:pos x="10" y="27"/>
                </a:cxn>
                <a:cxn ang="0">
                  <a:pos x="8" y="28"/>
                </a:cxn>
                <a:cxn ang="0">
                  <a:pos x="7" y="28"/>
                </a:cxn>
                <a:cxn ang="0">
                  <a:pos x="5" y="28"/>
                </a:cxn>
                <a:cxn ang="0">
                  <a:pos x="3" y="29"/>
                </a:cxn>
                <a:cxn ang="0">
                  <a:pos x="2" y="29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3" y="25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4" y="22"/>
                </a:cxn>
                <a:cxn ang="0">
                  <a:pos x="5" y="21"/>
                </a:cxn>
                <a:cxn ang="0">
                  <a:pos x="6" y="20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8" y="15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30">
                  <a:moveTo>
                    <a:pt x="4" y="0"/>
                  </a:move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8" name="Freeform 1640"/>
            <p:cNvSpPr>
              <a:spLocks/>
            </p:cNvSpPr>
            <p:nvPr/>
          </p:nvSpPr>
          <p:spPr bwMode="auto">
            <a:xfrm>
              <a:off x="2553" y="2358"/>
              <a:ext cx="21" cy="2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19" y="5"/>
                </a:cxn>
                <a:cxn ang="0">
                  <a:pos x="20" y="6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1" y="14"/>
                </a:cxn>
                <a:cxn ang="0">
                  <a:pos x="21" y="16"/>
                </a:cxn>
                <a:cxn ang="0">
                  <a:pos x="21" y="18"/>
                </a:cxn>
                <a:cxn ang="0">
                  <a:pos x="19" y="20"/>
                </a:cxn>
                <a:cxn ang="0">
                  <a:pos x="19" y="22"/>
                </a:cxn>
                <a:cxn ang="0">
                  <a:pos x="17" y="23"/>
                </a:cxn>
                <a:cxn ang="0">
                  <a:pos x="15" y="25"/>
                </a:cxn>
                <a:cxn ang="0">
                  <a:pos x="14" y="25"/>
                </a:cxn>
                <a:cxn ang="0">
                  <a:pos x="13" y="26"/>
                </a:cxn>
                <a:cxn ang="0">
                  <a:pos x="11" y="26"/>
                </a:cxn>
                <a:cxn ang="0">
                  <a:pos x="10" y="27"/>
                </a:cxn>
                <a:cxn ang="0">
                  <a:pos x="8" y="27"/>
                </a:cxn>
                <a:cxn ang="0">
                  <a:pos x="8" y="27"/>
                </a:cxn>
                <a:cxn ang="0">
                  <a:pos x="6" y="27"/>
                </a:cxn>
                <a:cxn ang="0">
                  <a:pos x="5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5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5" y="20"/>
                </a:cxn>
                <a:cxn ang="0">
                  <a:pos x="6" y="19"/>
                </a:cxn>
                <a:cxn ang="0">
                  <a:pos x="6" y="18"/>
                </a:cxn>
                <a:cxn ang="0">
                  <a:pos x="6" y="16"/>
                </a:cxn>
                <a:cxn ang="0">
                  <a:pos x="6" y="15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5" y="9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27">
                  <a:moveTo>
                    <a:pt x="0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49" name="Freeform 1641"/>
            <p:cNvSpPr>
              <a:spLocks/>
            </p:cNvSpPr>
            <p:nvPr/>
          </p:nvSpPr>
          <p:spPr bwMode="auto">
            <a:xfrm>
              <a:off x="2695" y="2299"/>
              <a:ext cx="16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1"/>
                </a:cxn>
                <a:cxn ang="0">
                  <a:pos x="11" y="2"/>
                </a:cxn>
                <a:cxn ang="0">
                  <a:pos x="13" y="3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4" y="15"/>
                </a:cxn>
                <a:cxn ang="0">
                  <a:pos x="13" y="16"/>
                </a:cxn>
                <a:cxn ang="0">
                  <a:pos x="12" y="16"/>
                </a:cxn>
                <a:cxn ang="0">
                  <a:pos x="11" y="17"/>
                </a:cxn>
                <a:cxn ang="0">
                  <a:pos x="10" y="17"/>
                </a:cxn>
                <a:cxn ang="0">
                  <a:pos x="9" y="18"/>
                </a:cxn>
                <a:cxn ang="0">
                  <a:pos x="8" y="18"/>
                </a:cxn>
                <a:cxn ang="0">
                  <a:pos x="7" y="19"/>
                </a:cxn>
                <a:cxn ang="0">
                  <a:pos x="6" y="19"/>
                </a:cxn>
                <a:cxn ang="0">
                  <a:pos x="5" y="19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3" y="15"/>
                </a:cxn>
                <a:cxn ang="0">
                  <a:pos x="4" y="13"/>
                </a:cxn>
                <a:cxn ang="0">
                  <a:pos x="5" y="12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6" h="19">
                  <a:moveTo>
                    <a:pt x="9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0" name="Freeform 1642"/>
            <p:cNvSpPr>
              <a:spLocks/>
            </p:cNvSpPr>
            <p:nvPr/>
          </p:nvSpPr>
          <p:spPr bwMode="auto">
            <a:xfrm>
              <a:off x="2724" y="2190"/>
              <a:ext cx="28" cy="131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22" y="15"/>
                </a:cxn>
                <a:cxn ang="0">
                  <a:pos x="18" y="25"/>
                </a:cxn>
                <a:cxn ang="0">
                  <a:pos x="15" y="35"/>
                </a:cxn>
                <a:cxn ang="0">
                  <a:pos x="13" y="45"/>
                </a:cxn>
                <a:cxn ang="0">
                  <a:pos x="11" y="54"/>
                </a:cxn>
                <a:cxn ang="0">
                  <a:pos x="11" y="64"/>
                </a:cxn>
                <a:cxn ang="0">
                  <a:pos x="11" y="73"/>
                </a:cxn>
                <a:cxn ang="0">
                  <a:pos x="11" y="81"/>
                </a:cxn>
                <a:cxn ang="0">
                  <a:pos x="12" y="89"/>
                </a:cxn>
                <a:cxn ang="0">
                  <a:pos x="12" y="97"/>
                </a:cxn>
                <a:cxn ang="0">
                  <a:pos x="13" y="104"/>
                </a:cxn>
                <a:cxn ang="0">
                  <a:pos x="13" y="110"/>
                </a:cxn>
                <a:cxn ang="0">
                  <a:pos x="14" y="115"/>
                </a:cxn>
                <a:cxn ang="0">
                  <a:pos x="14" y="118"/>
                </a:cxn>
                <a:cxn ang="0">
                  <a:pos x="15" y="120"/>
                </a:cxn>
                <a:cxn ang="0">
                  <a:pos x="17" y="121"/>
                </a:cxn>
                <a:cxn ang="0">
                  <a:pos x="20" y="123"/>
                </a:cxn>
                <a:cxn ang="0">
                  <a:pos x="22" y="124"/>
                </a:cxn>
                <a:cxn ang="0">
                  <a:pos x="25" y="127"/>
                </a:cxn>
                <a:cxn ang="0">
                  <a:pos x="27" y="130"/>
                </a:cxn>
                <a:cxn ang="0">
                  <a:pos x="25" y="130"/>
                </a:cxn>
                <a:cxn ang="0">
                  <a:pos x="23" y="130"/>
                </a:cxn>
                <a:cxn ang="0">
                  <a:pos x="21" y="130"/>
                </a:cxn>
                <a:cxn ang="0">
                  <a:pos x="18" y="130"/>
                </a:cxn>
                <a:cxn ang="0">
                  <a:pos x="14" y="129"/>
                </a:cxn>
                <a:cxn ang="0">
                  <a:pos x="11" y="128"/>
                </a:cxn>
                <a:cxn ang="0">
                  <a:pos x="9" y="128"/>
                </a:cxn>
                <a:cxn ang="0">
                  <a:pos x="7" y="127"/>
                </a:cxn>
                <a:cxn ang="0">
                  <a:pos x="6" y="126"/>
                </a:cxn>
                <a:cxn ang="0">
                  <a:pos x="5" y="120"/>
                </a:cxn>
                <a:cxn ang="0">
                  <a:pos x="3" y="111"/>
                </a:cxn>
                <a:cxn ang="0">
                  <a:pos x="2" y="100"/>
                </a:cxn>
                <a:cxn ang="0">
                  <a:pos x="1" y="87"/>
                </a:cxn>
                <a:cxn ang="0">
                  <a:pos x="0" y="73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" y="38"/>
                </a:cxn>
                <a:cxn ang="0">
                  <a:pos x="3" y="30"/>
                </a:cxn>
                <a:cxn ang="0">
                  <a:pos x="6" y="22"/>
                </a:cxn>
                <a:cxn ang="0">
                  <a:pos x="9" y="16"/>
                </a:cxn>
                <a:cxn ang="0">
                  <a:pos x="13" y="11"/>
                </a:cxn>
                <a:cxn ang="0">
                  <a:pos x="16" y="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28" y="1"/>
                </a:cxn>
              </a:cxnLst>
              <a:rect l="0" t="0" r="r" b="b"/>
              <a:pathLst>
                <a:path w="28" h="131">
                  <a:moveTo>
                    <a:pt x="28" y="1"/>
                  </a:moveTo>
                  <a:lnTo>
                    <a:pt x="25" y="5"/>
                  </a:lnTo>
                  <a:lnTo>
                    <a:pt x="23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13" y="45"/>
                  </a:lnTo>
                  <a:lnTo>
                    <a:pt x="12" y="50"/>
                  </a:lnTo>
                  <a:lnTo>
                    <a:pt x="11" y="54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3" y="101"/>
                  </a:lnTo>
                  <a:lnTo>
                    <a:pt x="13" y="104"/>
                  </a:lnTo>
                  <a:lnTo>
                    <a:pt x="13" y="107"/>
                  </a:lnTo>
                  <a:lnTo>
                    <a:pt x="13" y="110"/>
                  </a:lnTo>
                  <a:lnTo>
                    <a:pt x="14" y="112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4" y="118"/>
                  </a:lnTo>
                  <a:lnTo>
                    <a:pt x="15" y="119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7" y="121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2" y="124"/>
                  </a:lnTo>
                  <a:lnTo>
                    <a:pt x="23" y="125"/>
                  </a:lnTo>
                  <a:lnTo>
                    <a:pt x="25" y="127"/>
                  </a:lnTo>
                  <a:lnTo>
                    <a:pt x="26" y="129"/>
                  </a:lnTo>
                  <a:lnTo>
                    <a:pt x="27" y="130"/>
                  </a:lnTo>
                  <a:lnTo>
                    <a:pt x="26" y="131"/>
                  </a:lnTo>
                  <a:lnTo>
                    <a:pt x="25" y="130"/>
                  </a:lnTo>
                  <a:lnTo>
                    <a:pt x="25" y="130"/>
                  </a:lnTo>
                  <a:lnTo>
                    <a:pt x="23" y="130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19" y="130"/>
                  </a:lnTo>
                  <a:lnTo>
                    <a:pt x="18" y="130"/>
                  </a:lnTo>
                  <a:lnTo>
                    <a:pt x="16" y="130"/>
                  </a:lnTo>
                  <a:lnTo>
                    <a:pt x="14" y="129"/>
                  </a:lnTo>
                  <a:lnTo>
                    <a:pt x="13" y="128"/>
                  </a:lnTo>
                  <a:lnTo>
                    <a:pt x="11" y="128"/>
                  </a:lnTo>
                  <a:lnTo>
                    <a:pt x="10" y="128"/>
                  </a:lnTo>
                  <a:lnTo>
                    <a:pt x="9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5" y="123"/>
                  </a:lnTo>
                  <a:lnTo>
                    <a:pt x="5" y="120"/>
                  </a:lnTo>
                  <a:lnTo>
                    <a:pt x="4" y="116"/>
                  </a:lnTo>
                  <a:lnTo>
                    <a:pt x="3" y="111"/>
                  </a:lnTo>
                  <a:lnTo>
                    <a:pt x="3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1" y="38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1" name="Freeform 1643"/>
            <p:cNvSpPr>
              <a:spLocks/>
            </p:cNvSpPr>
            <p:nvPr/>
          </p:nvSpPr>
          <p:spPr bwMode="auto">
            <a:xfrm>
              <a:off x="2539" y="2042"/>
              <a:ext cx="100" cy="135"/>
            </a:xfrm>
            <a:custGeom>
              <a:avLst/>
              <a:gdLst/>
              <a:ahLst/>
              <a:cxnLst>
                <a:cxn ang="0">
                  <a:pos x="9" y="77"/>
                </a:cxn>
                <a:cxn ang="0">
                  <a:pos x="9" y="65"/>
                </a:cxn>
                <a:cxn ang="0">
                  <a:pos x="9" y="53"/>
                </a:cxn>
                <a:cxn ang="0">
                  <a:pos x="10" y="43"/>
                </a:cxn>
                <a:cxn ang="0">
                  <a:pos x="12" y="35"/>
                </a:cxn>
                <a:cxn ang="0">
                  <a:pos x="16" y="27"/>
                </a:cxn>
                <a:cxn ang="0">
                  <a:pos x="21" y="21"/>
                </a:cxn>
                <a:cxn ang="0">
                  <a:pos x="26" y="17"/>
                </a:cxn>
                <a:cxn ang="0">
                  <a:pos x="32" y="15"/>
                </a:cxn>
                <a:cxn ang="0">
                  <a:pos x="38" y="15"/>
                </a:cxn>
                <a:cxn ang="0">
                  <a:pos x="45" y="19"/>
                </a:cxn>
                <a:cxn ang="0">
                  <a:pos x="56" y="32"/>
                </a:cxn>
                <a:cxn ang="0">
                  <a:pos x="67" y="50"/>
                </a:cxn>
                <a:cxn ang="0">
                  <a:pos x="77" y="72"/>
                </a:cxn>
                <a:cxn ang="0">
                  <a:pos x="82" y="93"/>
                </a:cxn>
                <a:cxn ang="0">
                  <a:pos x="82" y="108"/>
                </a:cxn>
                <a:cxn ang="0">
                  <a:pos x="78" y="117"/>
                </a:cxn>
                <a:cxn ang="0">
                  <a:pos x="71" y="122"/>
                </a:cxn>
                <a:cxn ang="0">
                  <a:pos x="65" y="125"/>
                </a:cxn>
                <a:cxn ang="0">
                  <a:pos x="58" y="124"/>
                </a:cxn>
                <a:cxn ang="0">
                  <a:pos x="52" y="123"/>
                </a:cxn>
                <a:cxn ang="0">
                  <a:pos x="47" y="121"/>
                </a:cxn>
                <a:cxn ang="0">
                  <a:pos x="41" y="119"/>
                </a:cxn>
                <a:cxn ang="0">
                  <a:pos x="35" y="117"/>
                </a:cxn>
                <a:cxn ang="0">
                  <a:pos x="28" y="116"/>
                </a:cxn>
                <a:cxn ang="0">
                  <a:pos x="24" y="115"/>
                </a:cxn>
                <a:cxn ang="0">
                  <a:pos x="22" y="117"/>
                </a:cxn>
                <a:cxn ang="0">
                  <a:pos x="23" y="119"/>
                </a:cxn>
                <a:cxn ang="0">
                  <a:pos x="27" y="123"/>
                </a:cxn>
                <a:cxn ang="0">
                  <a:pos x="33" y="128"/>
                </a:cxn>
                <a:cxn ang="0">
                  <a:pos x="41" y="131"/>
                </a:cxn>
                <a:cxn ang="0">
                  <a:pos x="52" y="134"/>
                </a:cxn>
                <a:cxn ang="0">
                  <a:pos x="64" y="135"/>
                </a:cxn>
                <a:cxn ang="0">
                  <a:pos x="76" y="134"/>
                </a:cxn>
                <a:cxn ang="0">
                  <a:pos x="86" y="132"/>
                </a:cxn>
                <a:cxn ang="0">
                  <a:pos x="93" y="128"/>
                </a:cxn>
                <a:cxn ang="0">
                  <a:pos x="98" y="121"/>
                </a:cxn>
                <a:cxn ang="0">
                  <a:pos x="100" y="112"/>
                </a:cxn>
                <a:cxn ang="0">
                  <a:pos x="99" y="100"/>
                </a:cxn>
                <a:cxn ang="0">
                  <a:pos x="96" y="84"/>
                </a:cxn>
                <a:cxn ang="0">
                  <a:pos x="91" y="68"/>
                </a:cxn>
                <a:cxn ang="0">
                  <a:pos x="85" y="53"/>
                </a:cxn>
                <a:cxn ang="0">
                  <a:pos x="80" y="41"/>
                </a:cxn>
                <a:cxn ang="0">
                  <a:pos x="74" y="31"/>
                </a:cxn>
                <a:cxn ang="0">
                  <a:pos x="69" y="21"/>
                </a:cxn>
                <a:cxn ang="0">
                  <a:pos x="63" y="11"/>
                </a:cxn>
                <a:cxn ang="0">
                  <a:pos x="56" y="4"/>
                </a:cxn>
                <a:cxn ang="0">
                  <a:pos x="46" y="0"/>
                </a:cxn>
                <a:cxn ang="0">
                  <a:pos x="35" y="0"/>
                </a:cxn>
                <a:cxn ang="0">
                  <a:pos x="24" y="4"/>
                </a:cxn>
                <a:cxn ang="0">
                  <a:pos x="15" y="11"/>
                </a:cxn>
                <a:cxn ang="0">
                  <a:pos x="9" y="19"/>
                </a:cxn>
                <a:cxn ang="0">
                  <a:pos x="4" y="29"/>
                </a:cxn>
                <a:cxn ang="0">
                  <a:pos x="1" y="39"/>
                </a:cxn>
                <a:cxn ang="0">
                  <a:pos x="1" y="52"/>
                </a:cxn>
                <a:cxn ang="0">
                  <a:pos x="2" y="66"/>
                </a:cxn>
                <a:cxn ang="0">
                  <a:pos x="4" y="79"/>
                </a:cxn>
                <a:cxn ang="0">
                  <a:pos x="6" y="90"/>
                </a:cxn>
                <a:cxn ang="0">
                  <a:pos x="7" y="93"/>
                </a:cxn>
                <a:cxn ang="0">
                  <a:pos x="8" y="90"/>
                </a:cxn>
                <a:cxn ang="0">
                  <a:pos x="8" y="86"/>
                </a:cxn>
                <a:cxn ang="0">
                  <a:pos x="8" y="84"/>
                </a:cxn>
              </a:cxnLst>
              <a:rect l="0" t="0" r="r" b="b"/>
              <a:pathLst>
                <a:path w="100" h="135">
                  <a:moveTo>
                    <a:pt x="8" y="84"/>
                  </a:moveTo>
                  <a:lnTo>
                    <a:pt x="8" y="80"/>
                  </a:lnTo>
                  <a:lnTo>
                    <a:pt x="9" y="77"/>
                  </a:lnTo>
                  <a:lnTo>
                    <a:pt x="9" y="72"/>
                  </a:lnTo>
                  <a:lnTo>
                    <a:pt x="9" y="69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6"/>
                  </a:lnTo>
                  <a:lnTo>
                    <a:pt x="10" y="43"/>
                  </a:lnTo>
                  <a:lnTo>
                    <a:pt x="11" y="40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5" y="19"/>
                  </a:lnTo>
                  <a:lnTo>
                    <a:pt x="48" y="22"/>
                  </a:lnTo>
                  <a:lnTo>
                    <a:pt x="53" y="26"/>
                  </a:lnTo>
                  <a:lnTo>
                    <a:pt x="56" y="32"/>
                  </a:lnTo>
                  <a:lnTo>
                    <a:pt x="60" y="38"/>
                  </a:lnTo>
                  <a:lnTo>
                    <a:pt x="64" y="44"/>
                  </a:lnTo>
                  <a:lnTo>
                    <a:pt x="67" y="50"/>
                  </a:lnTo>
                  <a:lnTo>
                    <a:pt x="71" y="57"/>
                  </a:lnTo>
                  <a:lnTo>
                    <a:pt x="74" y="65"/>
                  </a:lnTo>
                  <a:lnTo>
                    <a:pt x="77" y="72"/>
                  </a:lnTo>
                  <a:lnTo>
                    <a:pt x="79" y="79"/>
                  </a:lnTo>
                  <a:lnTo>
                    <a:pt x="81" y="86"/>
                  </a:lnTo>
                  <a:lnTo>
                    <a:pt x="82" y="93"/>
                  </a:lnTo>
                  <a:lnTo>
                    <a:pt x="83" y="99"/>
                  </a:lnTo>
                  <a:lnTo>
                    <a:pt x="83" y="104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0" y="115"/>
                  </a:lnTo>
                  <a:lnTo>
                    <a:pt x="78" y="117"/>
                  </a:lnTo>
                  <a:lnTo>
                    <a:pt x="75" y="119"/>
                  </a:lnTo>
                  <a:lnTo>
                    <a:pt x="73" y="121"/>
                  </a:lnTo>
                  <a:lnTo>
                    <a:pt x="71" y="122"/>
                  </a:lnTo>
                  <a:lnTo>
                    <a:pt x="69" y="124"/>
                  </a:lnTo>
                  <a:lnTo>
                    <a:pt x="67" y="124"/>
                  </a:lnTo>
                  <a:lnTo>
                    <a:pt x="65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58" y="124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2" y="123"/>
                  </a:lnTo>
                  <a:lnTo>
                    <a:pt x="50" y="122"/>
                  </a:lnTo>
                  <a:lnTo>
                    <a:pt x="49" y="122"/>
                  </a:lnTo>
                  <a:lnTo>
                    <a:pt x="47" y="121"/>
                  </a:lnTo>
                  <a:lnTo>
                    <a:pt x="45" y="120"/>
                  </a:lnTo>
                  <a:lnTo>
                    <a:pt x="43" y="120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2" y="117"/>
                  </a:lnTo>
                  <a:lnTo>
                    <a:pt x="30" y="116"/>
                  </a:lnTo>
                  <a:lnTo>
                    <a:pt x="28" y="116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4" y="115"/>
                  </a:lnTo>
                  <a:lnTo>
                    <a:pt x="23" y="115"/>
                  </a:lnTo>
                  <a:lnTo>
                    <a:pt x="22" y="116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8"/>
                  </a:lnTo>
                  <a:lnTo>
                    <a:pt x="23" y="119"/>
                  </a:lnTo>
                  <a:lnTo>
                    <a:pt x="24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28" y="124"/>
                  </a:lnTo>
                  <a:lnTo>
                    <a:pt x="31" y="126"/>
                  </a:lnTo>
                  <a:lnTo>
                    <a:pt x="33" y="128"/>
                  </a:lnTo>
                  <a:lnTo>
                    <a:pt x="35" y="129"/>
                  </a:lnTo>
                  <a:lnTo>
                    <a:pt x="38" y="130"/>
                  </a:lnTo>
                  <a:lnTo>
                    <a:pt x="41" y="131"/>
                  </a:lnTo>
                  <a:lnTo>
                    <a:pt x="44" y="132"/>
                  </a:lnTo>
                  <a:lnTo>
                    <a:pt x="48" y="133"/>
                  </a:lnTo>
                  <a:lnTo>
                    <a:pt x="52" y="134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2" y="135"/>
                  </a:lnTo>
                  <a:lnTo>
                    <a:pt x="76" y="134"/>
                  </a:lnTo>
                  <a:lnTo>
                    <a:pt x="80" y="133"/>
                  </a:lnTo>
                  <a:lnTo>
                    <a:pt x="83" y="133"/>
                  </a:lnTo>
                  <a:lnTo>
                    <a:pt x="86" y="132"/>
                  </a:lnTo>
                  <a:lnTo>
                    <a:pt x="89" y="130"/>
                  </a:lnTo>
                  <a:lnTo>
                    <a:pt x="91" y="129"/>
                  </a:lnTo>
                  <a:lnTo>
                    <a:pt x="93" y="128"/>
                  </a:lnTo>
                  <a:lnTo>
                    <a:pt x="95" y="126"/>
                  </a:lnTo>
                  <a:lnTo>
                    <a:pt x="97" y="123"/>
                  </a:lnTo>
                  <a:lnTo>
                    <a:pt x="98" y="121"/>
                  </a:lnTo>
                  <a:lnTo>
                    <a:pt x="99" y="119"/>
                  </a:lnTo>
                  <a:lnTo>
                    <a:pt x="100" y="116"/>
                  </a:lnTo>
                  <a:lnTo>
                    <a:pt x="100" y="112"/>
                  </a:lnTo>
                  <a:lnTo>
                    <a:pt x="100" y="109"/>
                  </a:lnTo>
                  <a:lnTo>
                    <a:pt x="100" y="104"/>
                  </a:lnTo>
                  <a:lnTo>
                    <a:pt x="99" y="100"/>
                  </a:lnTo>
                  <a:lnTo>
                    <a:pt x="98" y="95"/>
                  </a:lnTo>
                  <a:lnTo>
                    <a:pt x="97" y="90"/>
                  </a:lnTo>
                  <a:lnTo>
                    <a:pt x="96" y="84"/>
                  </a:lnTo>
                  <a:lnTo>
                    <a:pt x="94" y="79"/>
                  </a:lnTo>
                  <a:lnTo>
                    <a:pt x="93" y="73"/>
                  </a:lnTo>
                  <a:lnTo>
                    <a:pt x="91" y="68"/>
                  </a:lnTo>
                  <a:lnTo>
                    <a:pt x="89" y="63"/>
                  </a:lnTo>
                  <a:lnTo>
                    <a:pt x="87" y="58"/>
                  </a:lnTo>
                  <a:lnTo>
                    <a:pt x="85" y="53"/>
                  </a:lnTo>
                  <a:lnTo>
                    <a:pt x="83" y="48"/>
                  </a:lnTo>
                  <a:lnTo>
                    <a:pt x="82" y="44"/>
                  </a:lnTo>
                  <a:lnTo>
                    <a:pt x="80" y="41"/>
                  </a:lnTo>
                  <a:lnTo>
                    <a:pt x="77" y="38"/>
                  </a:lnTo>
                  <a:lnTo>
                    <a:pt x="76" y="34"/>
                  </a:lnTo>
                  <a:lnTo>
                    <a:pt x="74" y="31"/>
                  </a:lnTo>
                  <a:lnTo>
                    <a:pt x="72" y="27"/>
                  </a:lnTo>
                  <a:lnTo>
                    <a:pt x="70" y="24"/>
                  </a:lnTo>
                  <a:lnTo>
                    <a:pt x="69" y="21"/>
                  </a:lnTo>
                  <a:lnTo>
                    <a:pt x="67" y="17"/>
                  </a:lnTo>
                  <a:lnTo>
                    <a:pt x="65" y="14"/>
                  </a:lnTo>
                  <a:lnTo>
                    <a:pt x="63" y="11"/>
                  </a:lnTo>
                  <a:lnTo>
                    <a:pt x="61" y="9"/>
                  </a:lnTo>
                  <a:lnTo>
                    <a:pt x="59" y="6"/>
                  </a:lnTo>
                  <a:lnTo>
                    <a:pt x="56" y="4"/>
                  </a:lnTo>
                  <a:lnTo>
                    <a:pt x="53" y="3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7" y="3"/>
                  </a:lnTo>
                  <a:lnTo>
                    <a:pt x="24" y="4"/>
                  </a:lnTo>
                  <a:lnTo>
                    <a:pt x="21" y="6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2" y="35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3" y="75"/>
                  </a:lnTo>
                  <a:lnTo>
                    <a:pt x="4" y="79"/>
                  </a:lnTo>
                  <a:lnTo>
                    <a:pt x="5" y="83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4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2" name="Freeform 1644"/>
            <p:cNvSpPr>
              <a:spLocks/>
            </p:cNvSpPr>
            <p:nvPr/>
          </p:nvSpPr>
          <p:spPr bwMode="auto">
            <a:xfrm>
              <a:off x="2585" y="1961"/>
              <a:ext cx="54" cy="87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32" y="8"/>
                </a:cxn>
                <a:cxn ang="0">
                  <a:pos x="24" y="15"/>
                </a:cxn>
                <a:cxn ang="0">
                  <a:pos x="17" y="23"/>
                </a:cxn>
                <a:cxn ang="0">
                  <a:pos x="12" y="30"/>
                </a:cxn>
                <a:cxn ang="0">
                  <a:pos x="8" y="38"/>
                </a:cxn>
                <a:cxn ang="0">
                  <a:pos x="5" y="44"/>
                </a:cxn>
                <a:cxn ang="0">
                  <a:pos x="4" y="49"/>
                </a:cxn>
                <a:cxn ang="0">
                  <a:pos x="3" y="52"/>
                </a:cxn>
                <a:cxn ang="0">
                  <a:pos x="3" y="56"/>
                </a:cxn>
                <a:cxn ang="0">
                  <a:pos x="2" y="62"/>
                </a:cxn>
                <a:cxn ang="0">
                  <a:pos x="1" y="68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1" y="84"/>
                </a:cxn>
                <a:cxn ang="0">
                  <a:pos x="2" y="86"/>
                </a:cxn>
                <a:cxn ang="0">
                  <a:pos x="4" y="87"/>
                </a:cxn>
                <a:cxn ang="0">
                  <a:pos x="6" y="86"/>
                </a:cxn>
                <a:cxn ang="0">
                  <a:pos x="8" y="83"/>
                </a:cxn>
                <a:cxn ang="0">
                  <a:pos x="10" y="79"/>
                </a:cxn>
                <a:cxn ang="0">
                  <a:pos x="10" y="75"/>
                </a:cxn>
                <a:cxn ang="0">
                  <a:pos x="11" y="70"/>
                </a:cxn>
                <a:cxn ang="0">
                  <a:pos x="12" y="64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9"/>
                </a:cxn>
                <a:cxn ang="0">
                  <a:pos x="14" y="45"/>
                </a:cxn>
                <a:cxn ang="0">
                  <a:pos x="18" y="39"/>
                </a:cxn>
                <a:cxn ang="0">
                  <a:pos x="25" y="30"/>
                </a:cxn>
                <a:cxn ang="0">
                  <a:pos x="31" y="24"/>
                </a:cxn>
                <a:cxn ang="0">
                  <a:pos x="37" y="18"/>
                </a:cxn>
                <a:cxn ang="0">
                  <a:pos x="43" y="14"/>
                </a:cxn>
                <a:cxn ang="0">
                  <a:pos x="48" y="12"/>
                </a:cxn>
                <a:cxn ang="0">
                  <a:pos x="52" y="10"/>
                </a:cxn>
                <a:cxn ang="0">
                  <a:pos x="54" y="10"/>
                </a:cxn>
                <a:cxn ang="0">
                  <a:pos x="49" y="0"/>
                </a:cxn>
              </a:cxnLst>
              <a:rect l="0" t="0" r="r" b="b"/>
              <a:pathLst>
                <a:path w="54" h="87">
                  <a:moveTo>
                    <a:pt x="49" y="0"/>
                  </a:moveTo>
                  <a:lnTo>
                    <a:pt x="43" y="2"/>
                  </a:lnTo>
                  <a:lnTo>
                    <a:pt x="37" y="4"/>
                  </a:lnTo>
                  <a:lnTo>
                    <a:pt x="32" y="8"/>
                  </a:lnTo>
                  <a:lnTo>
                    <a:pt x="28" y="11"/>
                  </a:lnTo>
                  <a:lnTo>
                    <a:pt x="24" y="15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7" y="41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4" y="49"/>
                  </a:lnTo>
                  <a:lnTo>
                    <a:pt x="4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5" y="87"/>
                  </a:lnTo>
                  <a:lnTo>
                    <a:pt x="6" y="86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2" y="67"/>
                  </a:lnTo>
                  <a:lnTo>
                    <a:pt x="12" y="64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4" y="21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3" y="14"/>
                  </a:lnTo>
                  <a:lnTo>
                    <a:pt x="45" y="13"/>
                  </a:lnTo>
                  <a:lnTo>
                    <a:pt x="48" y="12"/>
                  </a:lnTo>
                  <a:lnTo>
                    <a:pt x="50" y="11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3" name="Freeform 1645"/>
            <p:cNvSpPr>
              <a:spLocks/>
            </p:cNvSpPr>
            <p:nvPr/>
          </p:nvSpPr>
          <p:spPr bwMode="auto">
            <a:xfrm>
              <a:off x="2963" y="1969"/>
              <a:ext cx="66" cy="114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9" y="22"/>
                </a:cxn>
                <a:cxn ang="0">
                  <a:pos x="40" y="37"/>
                </a:cxn>
                <a:cxn ang="0">
                  <a:pos x="47" y="52"/>
                </a:cxn>
                <a:cxn ang="0">
                  <a:pos x="53" y="65"/>
                </a:cxn>
                <a:cxn ang="0">
                  <a:pos x="58" y="76"/>
                </a:cxn>
                <a:cxn ang="0">
                  <a:pos x="60" y="85"/>
                </a:cxn>
                <a:cxn ang="0">
                  <a:pos x="62" y="92"/>
                </a:cxn>
                <a:cxn ang="0">
                  <a:pos x="63" y="95"/>
                </a:cxn>
                <a:cxn ang="0">
                  <a:pos x="64" y="97"/>
                </a:cxn>
                <a:cxn ang="0">
                  <a:pos x="65" y="101"/>
                </a:cxn>
                <a:cxn ang="0">
                  <a:pos x="65" y="105"/>
                </a:cxn>
                <a:cxn ang="0">
                  <a:pos x="66" y="108"/>
                </a:cxn>
                <a:cxn ang="0">
                  <a:pos x="66" y="110"/>
                </a:cxn>
                <a:cxn ang="0">
                  <a:pos x="66" y="113"/>
                </a:cxn>
                <a:cxn ang="0">
                  <a:pos x="66" y="114"/>
                </a:cxn>
                <a:cxn ang="0">
                  <a:pos x="66" y="114"/>
                </a:cxn>
                <a:cxn ang="0">
                  <a:pos x="65" y="110"/>
                </a:cxn>
                <a:cxn ang="0">
                  <a:pos x="63" y="105"/>
                </a:cxn>
                <a:cxn ang="0">
                  <a:pos x="60" y="97"/>
                </a:cxn>
                <a:cxn ang="0">
                  <a:pos x="57" y="89"/>
                </a:cxn>
                <a:cxn ang="0">
                  <a:pos x="54" y="80"/>
                </a:cxn>
                <a:cxn ang="0">
                  <a:pos x="50" y="72"/>
                </a:cxn>
                <a:cxn ang="0">
                  <a:pos x="47" y="66"/>
                </a:cxn>
                <a:cxn ang="0">
                  <a:pos x="43" y="60"/>
                </a:cxn>
                <a:cxn ang="0">
                  <a:pos x="38" y="53"/>
                </a:cxn>
                <a:cxn ang="0">
                  <a:pos x="31" y="44"/>
                </a:cxn>
                <a:cxn ang="0">
                  <a:pos x="23" y="34"/>
                </a:cxn>
                <a:cxn ang="0">
                  <a:pos x="16" y="24"/>
                </a:cxn>
                <a:cxn ang="0">
                  <a:pos x="9" y="15"/>
                </a:cxn>
                <a:cxn ang="0">
                  <a:pos x="4" y="8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66" h="114">
                  <a:moveTo>
                    <a:pt x="9" y="0"/>
                  </a:moveTo>
                  <a:lnTo>
                    <a:pt x="16" y="7"/>
                  </a:lnTo>
                  <a:lnTo>
                    <a:pt x="23" y="15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40" y="37"/>
                  </a:lnTo>
                  <a:lnTo>
                    <a:pt x="44" y="45"/>
                  </a:lnTo>
                  <a:lnTo>
                    <a:pt x="47" y="52"/>
                  </a:lnTo>
                  <a:lnTo>
                    <a:pt x="51" y="59"/>
                  </a:lnTo>
                  <a:lnTo>
                    <a:pt x="53" y="65"/>
                  </a:lnTo>
                  <a:lnTo>
                    <a:pt x="56" y="71"/>
                  </a:lnTo>
                  <a:lnTo>
                    <a:pt x="58" y="76"/>
                  </a:lnTo>
                  <a:lnTo>
                    <a:pt x="59" y="81"/>
                  </a:lnTo>
                  <a:lnTo>
                    <a:pt x="60" y="85"/>
                  </a:lnTo>
                  <a:lnTo>
                    <a:pt x="62" y="89"/>
                  </a:lnTo>
                  <a:lnTo>
                    <a:pt x="62" y="92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5" y="105"/>
                  </a:lnTo>
                  <a:lnTo>
                    <a:pt x="66" y="106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2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4" y="108"/>
                  </a:lnTo>
                  <a:lnTo>
                    <a:pt x="63" y="105"/>
                  </a:lnTo>
                  <a:lnTo>
                    <a:pt x="62" y="101"/>
                  </a:lnTo>
                  <a:lnTo>
                    <a:pt x="60" y="97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6" y="85"/>
                  </a:lnTo>
                  <a:lnTo>
                    <a:pt x="54" y="80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9" y="69"/>
                  </a:lnTo>
                  <a:lnTo>
                    <a:pt x="47" y="66"/>
                  </a:lnTo>
                  <a:lnTo>
                    <a:pt x="45" y="63"/>
                  </a:lnTo>
                  <a:lnTo>
                    <a:pt x="43" y="60"/>
                  </a:lnTo>
                  <a:lnTo>
                    <a:pt x="41" y="57"/>
                  </a:lnTo>
                  <a:lnTo>
                    <a:pt x="38" y="53"/>
                  </a:lnTo>
                  <a:lnTo>
                    <a:pt x="34" y="49"/>
                  </a:lnTo>
                  <a:lnTo>
                    <a:pt x="31" y="44"/>
                  </a:lnTo>
                  <a:lnTo>
                    <a:pt x="27" y="39"/>
                  </a:lnTo>
                  <a:lnTo>
                    <a:pt x="23" y="34"/>
                  </a:lnTo>
                  <a:lnTo>
                    <a:pt x="20" y="29"/>
                  </a:lnTo>
                  <a:lnTo>
                    <a:pt x="16" y="24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4" name="Freeform 1646"/>
            <p:cNvSpPr>
              <a:spLocks/>
            </p:cNvSpPr>
            <p:nvPr/>
          </p:nvSpPr>
          <p:spPr bwMode="auto">
            <a:xfrm>
              <a:off x="3022" y="1967"/>
              <a:ext cx="34" cy="12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7"/>
                </a:cxn>
                <a:cxn ang="0">
                  <a:pos x="34" y="16"/>
                </a:cxn>
                <a:cxn ang="0">
                  <a:pos x="33" y="25"/>
                </a:cxn>
                <a:cxn ang="0">
                  <a:pos x="32" y="34"/>
                </a:cxn>
                <a:cxn ang="0">
                  <a:pos x="30" y="44"/>
                </a:cxn>
                <a:cxn ang="0">
                  <a:pos x="28" y="54"/>
                </a:cxn>
                <a:cxn ang="0">
                  <a:pos x="26" y="64"/>
                </a:cxn>
                <a:cxn ang="0">
                  <a:pos x="24" y="74"/>
                </a:cxn>
                <a:cxn ang="0">
                  <a:pos x="22" y="83"/>
                </a:cxn>
                <a:cxn ang="0">
                  <a:pos x="20" y="92"/>
                </a:cxn>
                <a:cxn ang="0">
                  <a:pos x="18" y="100"/>
                </a:cxn>
                <a:cxn ang="0">
                  <a:pos x="16" y="108"/>
                </a:cxn>
                <a:cxn ang="0">
                  <a:pos x="14" y="114"/>
                </a:cxn>
                <a:cxn ang="0">
                  <a:pos x="13" y="119"/>
                </a:cxn>
                <a:cxn ang="0">
                  <a:pos x="12" y="123"/>
                </a:cxn>
                <a:cxn ang="0">
                  <a:pos x="12" y="125"/>
                </a:cxn>
                <a:cxn ang="0">
                  <a:pos x="11" y="127"/>
                </a:cxn>
                <a:cxn ang="0">
                  <a:pos x="10" y="128"/>
                </a:cxn>
                <a:cxn ang="0">
                  <a:pos x="10" y="128"/>
                </a:cxn>
                <a:cxn ang="0">
                  <a:pos x="9" y="129"/>
                </a:cxn>
                <a:cxn ang="0">
                  <a:pos x="8" y="129"/>
                </a:cxn>
                <a:cxn ang="0">
                  <a:pos x="7" y="129"/>
                </a:cxn>
                <a:cxn ang="0">
                  <a:pos x="6" y="129"/>
                </a:cxn>
                <a:cxn ang="0">
                  <a:pos x="5" y="129"/>
                </a:cxn>
                <a:cxn ang="0">
                  <a:pos x="4" y="128"/>
                </a:cxn>
                <a:cxn ang="0">
                  <a:pos x="3" y="128"/>
                </a:cxn>
                <a:cxn ang="0">
                  <a:pos x="2" y="127"/>
                </a:cxn>
                <a:cxn ang="0">
                  <a:pos x="1" y="127"/>
                </a:cxn>
                <a:cxn ang="0">
                  <a:pos x="0" y="127"/>
                </a:cxn>
                <a:cxn ang="0">
                  <a:pos x="0" y="12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129">
                  <a:moveTo>
                    <a:pt x="34" y="0"/>
                  </a:moveTo>
                  <a:lnTo>
                    <a:pt x="34" y="7"/>
                  </a:lnTo>
                  <a:lnTo>
                    <a:pt x="34" y="16"/>
                  </a:lnTo>
                  <a:lnTo>
                    <a:pt x="33" y="25"/>
                  </a:lnTo>
                  <a:lnTo>
                    <a:pt x="32" y="34"/>
                  </a:lnTo>
                  <a:lnTo>
                    <a:pt x="30" y="44"/>
                  </a:lnTo>
                  <a:lnTo>
                    <a:pt x="28" y="54"/>
                  </a:lnTo>
                  <a:lnTo>
                    <a:pt x="26" y="64"/>
                  </a:lnTo>
                  <a:lnTo>
                    <a:pt x="24" y="74"/>
                  </a:lnTo>
                  <a:lnTo>
                    <a:pt x="22" y="83"/>
                  </a:lnTo>
                  <a:lnTo>
                    <a:pt x="20" y="92"/>
                  </a:lnTo>
                  <a:lnTo>
                    <a:pt x="18" y="100"/>
                  </a:lnTo>
                  <a:lnTo>
                    <a:pt x="16" y="108"/>
                  </a:lnTo>
                  <a:lnTo>
                    <a:pt x="14" y="114"/>
                  </a:lnTo>
                  <a:lnTo>
                    <a:pt x="13" y="119"/>
                  </a:lnTo>
                  <a:lnTo>
                    <a:pt x="12" y="123"/>
                  </a:lnTo>
                  <a:lnTo>
                    <a:pt x="12" y="125"/>
                  </a:lnTo>
                  <a:lnTo>
                    <a:pt x="11" y="127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9" y="129"/>
                  </a:lnTo>
                  <a:lnTo>
                    <a:pt x="8" y="129"/>
                  </a:lnTo>
                  <a:lnTo>
                    <a:pt x="7" y="129"/>
                  </a:lnTo>
                  <a:lnTo>
                    <a:pt x="6" y="129"/>
                  </a:lnTo>
                  <a:lnTo>
                    <a:pt x="5" y="129"/>
                  </a:lnTo>
                  <a:lnTo>
                    <a:pt x="4" y="128"/>
                  </a:lnTo>
                  <a:lnTo>
                    <a:pt x="3" y="128"/>
                  </a:lnTo>
                  <a:lnTo>
                    <a:pt x="2" y="127"/>
                  </a:lnTo>
                  <a:lnTo>
                    <a:pt x="1" y="127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5" name="Freeform 1647"/>
            <p:cNvSpPr>
              <a:spLocks/>
            </p:cNvSpPr>
            <p:nvPr/>
          </p:nvSpPr>
          <p:spPr bwMode="auto">
            <a:xfrm>
              <a:off x="2958" y="1891"/>
              <a:ext cx="94" cy="8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5"/>
                </a:cxn>
                <a:cxn ang="0">
                  <a:pos x="21" y="11"/>
                </a:cxn>
                <a:cxn ang="0">
                  <a:pos x="29" y="18"/>
                </a:cxn>
                <a:cxn ang="0">
                  <a:pos x="37" y="25"/>
                </a:cxn>
                <a:cxn ang="0">
                  <a:pos x="45" y="32"/>
                </a:cxn>
                <a:cxn ang="0">
                  <a:pos x="54" y="39"/>
                </a:cxn>
                <a:cxn ang="0">
                  <a:pos x="61" y="46"/>
                </a:cxn>
                <a:cxn ang="0">
                  <a:pos x="69" y="53"/>
                </a:cxn>
                <a:cxn ang="0">
                  <a:pos x="76" y="60"/>
                </a:cxn>
                <a:cxn ang="0">
                  <a:pos x="81" y="66"/>
                </a:cxn>
                <a:cxn ang="0">
                  <a:pos x="86" y="71"/>
                </a:cxn>
                <a:cxn ang="0">
                  <a:pos x="90" y="76"/>
                </a:cxn>
                <a:cxn ang="0">
                  <a:pos x="93" y="78"/>
                </a:cxn>
                <a:cxn ang="0">
                  <a:pos x="94" y="80"/>
                </a:cxn>
                <a:cxn ang="0">
                  <a:pos x="94" y="81"/>
                </a:cxn>
                <a:cxn ang="0">
                  <a:pos x="92" y="80"/>
                </a:cxn>
                <a:cxn ang="0">
                  <a:pos x="88" y="77"/>
                </a:cxn>
                <a:cxn ang="0">
                  <a:pos x="83" y="73"/>
                </a:cxn>
                <a:cxn ang="0">
                  <a:pos x="77" y="69"/>
                </a:cxn>
                <a:cxn ang="0">
                  <a:pos x="70" y="64"/>
                </a:cxn>
                <a:cxn ang="0">
                  <a:pos x="63" y="58"/>
                </a:cxn>
                <a:cxn ang="0">
                  <a:pos x="55" y="51"/>
                </a:cxn>
                <a:cxn ang="0">
                  <a:pos x="47" y="45"/>
                </a:cxn>
                <a:cxn ang="0">
                  <a:pos x="40" y="38"/>
                </a:cxn>
                <a:cxn ang="0">
                  <a:pos x="32" y="31"/>
                </a:cxn>
                <a:cxn ang="0">
                  <a:pos x="25" y="26"/>
                </a:cxn>
                <a:cxn ang="0">
                  <a:pos x="18" y="20"/>
                </a:cxn>
                <a:cxn ang="0">
                  <a:pos x="12" y="15"/>
                </a:cxn>
                <a:cxn ang="0">
                  <a:pos x="7" y="11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4" h="81">
                  <a:moveTo>
                    <a:pt x="6" y="0"/>
                  </a:moveTo>
                  <a:lnTo>
                    <a:pt x="13" y="5"/>
                  </a:lnTo>
                  <a:lnTo>
                    <a:pt x="21" y="11"/>
                  </a:lnTo>
                  <a:lnTo>
                    <a:pt x="29" y="18"/>
                  </a:lnTo>
                  <a:lnTo>
                    <a:pt x="37" y="25"/>
                  </a:lnTo>
                  <a:lnTo>
                    <a:pt x="45" y="32"/>
                  </a:lnTo>
                  <a:lnTo>
                    <a:pt x="54" y="39"/>
                  </a:lnTo>
                  <a:lnTo>
                    <a:pt x="61" y="46"/>
                  </a:lnTo>
                  <a:lnTo>
                    <a:pt x="69" y="53"/>
                  </a:lnTo>
                  <a:lnTo>
                    <a:pt x="76" y="60"/>
                  </a:lnTo>
                  <a:lnTo>
                    <a:pt x="81" y="66"/>
                  </a:lnTo>
                  <a:lnTo>
                    <a:pt x="86" y="71"/>
                  </a:lnTo>
                  <a:lnTo>
                    <a:pt x="90" y="76"/>
                  </a:lnTo>
                  <a:lnTo>
                    <a:pt x="93" y="78"/>
                  </a:lnTo>
                  <a:lnTo>
                    <a:pt x="94" y="80"/>
                  </a:lnTo>
                  <a:lnTo>
                    <a:pt x="94" y="81"/>
                  </a:lnTo>
                  <a:lnTo>
                    <a:pt x="92" y="80"/>
                  </a:lnTo>
                  <a:lnTo>
                    <a:pt x="88" y="77"/>
                  </a:lnTo>
                  <a:lnTo>
                    <a:pt x="83" y="73"/>
                  </a:lnTo>
                  <a:lnTo>
                    <a:pt x="77" y="69"/>
                  </a:lnTo>
                  <a:lnTo>
                    <a:pt x="70" y="64"/>
                  </a:lnTo>
                  <a:lnTo>
                    <a:pt x="63" y="58"/>
                  </a:lnTo>
                  <a:lnTo>
                    <a:pt x="55" y="51"/>
                  </a:lnTo>
                  <a:lnTo>
                    <a:pt x="47" y="45"/>
                  </a:lnTo>
                  <a:lnTo>
                    <a:pt x="40" y="38"/>
                  </a:lnTo>
                  <a:lnTo>
                    <a:pt x="32" y="31"/>
                  </a:lnTo>
                  <a:lnTo>
                    <a:pt x="25" y="26"/>
                  </a:lnTo>
                  <a:lnTo>
                    <a:pt x="18" y="20"/>
                  </a:lnTo>
                  <a:lnTo>
                    <a:pt x="12" y="15"/>
                  </a:lnTo>
                  <a:lnTo>
                    <a:pt x="7" y="11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6" name="Freeform 1648"/>
            <p:cNvSpPr>
              <a:spLocks/>
            </p:cNvSpPr>
            <p:nvPr/>
          </p:nvSpPr>
          <p:spPr bwMode="auto">
            <a:xfrm>
              <a:off x="2956" y="1888"/>
              <a:ext cx="14" cy="66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4" y="7"/>
                </a:cxn>
                <a:cxn ang="0">
                  <a:pos x="14" y="13"/>
                </a:cxn>
                <a:cxn ang="0">
                  <a:pos x="14" y="18"/>
                </a:cxn>
                <a:cxn ang="0">
                  <a:pos x="14" y="23"/>
                </a:cxn>
                <a:cxn ang="0">
                  <a:pos x="14" y="27"/>
                </a:cxn>
                <a:cxn ang="0">
                  <a:pos x="14" y="32"/>
                </a:cxn>
                <a:cxn ang="0">
                  <a:pos x="13" y="36"/>
                </a:cxn>
                <a:cxn ang="0">
                  <a:pos x="13" y="41"/>
                </a:cxn>
                <a:cxn ang="0">
                  <a:pos x="12" y="45"/>
                </a:cxn>
                <a:cxn ang="0">
                  <a:pos x="11" y="48"/>
                </a:cxn>
                <a:cxn ang="0">
                  <a:pos x="11" y="51"/>
                </a:cxn>
                <a:cxn ang="0">
                  <a:pos x="10" y="54"/>
                </a:cxn>
                <a:cxn ang="0">
                  <a:pos x="9" y="57"/>
                </a:cxn>
                <a:cxn ang="0">
                  <a:pos x="8" y="59"/>
                </a:cxn>
                <a:cxn ang="0">
                  <a:pos x="7" y="61"/>
                </a:cxn>
                <a:cxn ang="0">
                  <a:pos x="7" y="63"/>
                </a:cxn>
                <a:cxn ang="0">
                  <a:pos x="6" y="63"/>
                </a:cxn>
                <a:cxn ang="0">
                  <a:pos x="5" y="64"/>
                </a:cxn>
                <a:cxn ang="0">
                  <a:pos x="5" y="65"/>
                </a:cxn>
                <a:cxn ang="0">
                  <a:pos x="5" y="65"/>
                </a:cxn>
                <a:cxn ang="0">
                  <a:pos x="3" y="66"/>
                </a:cxn>
                <a:cxn ang="0">
                  <a:pos x="2" y="66"/>
                </a:cxn>
                <a:cxn ang="0">
                  <a:pos x="1" y="65"/>
                </a:cxn>
                <a:cxn ang="0">
                  <a:pos x="0" y="65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r" b="b"/>
              <a:pathLst>
                <a:path w="14" h="66">
                  <a:moveTo>
                    <a:pt x="13" y="2"/>
                  </a:moveTo>
                  <a:lnTo>
                    <a:pt x="14" y="7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3" y="36"/>
                  </a:lnTo>
                  <a:lnTo>
                    <a:pt x="13" y="41"/>
                  </a:lnTo>
                  <a:lnTo>
                    <a:pt x="12" y="45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0" y="54"/>
                  </a:lnTo>
                  <a:lnTo>
                    <a:pt x="9" y="57"/>
                  </a:lnTo>
                  <a:lnTo>
                    <a:pt x="8" y="59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3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7" name="Freeform 1649"/>
            <p:cNvSpPr>
              <a:spLocks/>
            </p:cNvSpPr>
            <p:nvPr/>
          </p:nvSpPr>
          <p:spPr bwMode="auto">
            <a:xfrm>
              <a:off x="2834" y="1885"/>
              <a:ext cx="90" cy="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1"/>
                </a:cxn>
                <a:cxn ang="0">
                  <a:pos x="20" y="3"/>
                </a:cxn>
                <a:cxn ang="0">
                  <a:pos x="29" y="6"/>
                </a:cxn>
                <a:cxn ang="0">
                  <a:pos x="37" y="9"/>
                </a:cxn>
                <a:cxn ang="0">
                  <a:pos x="45" y="13"/>
                </a:cxn>
                <a:cxn ang="0">
                  <a:pos x="53" y="17"/>
                </a:cxn>
                <a:cxn ang="0">
                  <a:pos x="60" y="21"/>
                </a:cxn>
                <a:cxn ang="0">
                  <a:pos x="67" y="25"/>
                </a:cxn>
                <a:cxn ang="0">
                  <a:pos x="73" y="29"/>
                </a:cxn>
                <a:cxn ang="0">
                  <a:pos x="78" y="33"/>
                </a:cxn>
                <a:cxn ang="0">
                  <a:pos x="83" y="36"/>
                </a:cxn>
                <a:cxn ang="0">
                  <a:pos x="87" y="39"/>
                </a:cxn>
                <a:cxn ang="0">
                  <a:pos x="89" y="41"/>
                </a:cxn>
                <a:cxn ang="0">
                  <a:pos x="90" y="42"/>
                </a:cxn>
                <a:cxn ang="0">
                  <a:pos x="90" y="43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2" y="39"/>
                </a:cxn>
                <a:cxn ang="0">
                  <a:pos x="76" y="37"/>
                </a:cxn>
                <a:cxn ang="0">
                  <a:pos x="70" y="34"/>
                </a:cxn>
                <a:cxn ang="0">
                  <a:pos x="63" y="31"/>
                </a:cxn>
                <a:cxn ang="0">
                  <a:pos x="55" y="27"/>
                </a:cxn>
                <a:cxn ang="0">
                  <a:pos x="47" y="24"/>
                </a:cxn>
                <a:cxn ang="0">
                  <a:pos x="40" y="21"/>
                </a:cxn>
                <a:cxn ang="0">
                  <a:pos x="32" y="17"/>
                </a:cxn>
                <a:cxn ang="0">
                  <a:pos x="25" y="15"/>
                </a:cxn>
                <a:cxn ang="0">
                  <a:pos x="18" y="12"/>
                </a:cxn>
                <a:cxn ang="0">
                  <a:pos x="12" y="9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0" h="43">
                  <a:moveTo>
                    <a:pt x="3" y="0"/>
                  </a:moveTo>
                  <a:lnTo>
                    <a:pt x="11" y="1"/>
                  </a:lnTo>
                  <a:lnTo>
                    <a:pt x="20" y="3"/>
                  </a:lnTo>
                  <a:lnTo>
                    <a:pt x="29" y="6"/>
                  </a:lnTo>
                  <a:lnTo>
                    <a:pt x="37" y="9"/>
                  </a:lnTo>
                  <a:lnTo>
                    <a:pt x="45" y="13"/>
                  </a:lnTo>
                  <a:lnTo>
                    <a:pt x="53" y="17"/>
                  </a:lnTo>
                  <a:lnTo>
                    <a:pt x="60" y="21"/>
                  </a:lnTo>
                  <a:lnTo>
                    <a:pt x="67" y="25"/>
                  </a:lnTo>
                  <a:lnTo>
                    <a:pt x="73" y="29"/>
                  </a:lnTo>
                  <a:lnTo>
                    <a:pt x="78" y="33"/>
                  </a:lnTo>
                  <a:lnTo>
                    <a:pt x="83" y="36"/>
                  </a:lnTo>
                  <a:lnTo>
                    <a:pt x="87" y="39"/>
                  </a:lnTo>
                  <a:lnTo>
                    <a:pt x="89" y="41"/>
                  </a:lnTo>
                  <a:lnTo>
                    <a:pt x="90" y="42"/>
                  </a:lnTo>
                  <a:lnTo>
                    <a:pt x="90" y="43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2" y="39"/>
                  </a:lnTo>
                  <a:lnTo>
                    <a:pt x="76" y="37"/>
                  </a:lnTo>
                  <a:lnTo>
                    <a:pt x="70" y="34"/>
                  </a:lnTo>
                  <a:lnTo>
                    <a:pt x="63" y="31"/>
                  </a:lnTo>
                  <a:lnTo>
                    <a:pt x="55" y="27"/>
                  </a:lnTo>
                  <a:lnTo>
                    <a:pt x="47" y="24"/>
                  </a:lnTo>
                  <a:lnTo>
                    <a:pt x="40" y="21"/>
                  </a:lnTo>
                  <a:lnTo>
                    <a:pt x="32" y="17"/>
                  </a:lnTo>
                  <a:lnTo>
                    <a:pt x="25" y="15"/>
                  </a:lnTo>
                  <a:lnTo>
                    <a:pt x="18" y="12"/>
                  </a:lnTo>
                  <a:lnTo>
                    <a:pt x="12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8" name="Freeform 1650"/>
            <p:cNvSpPr>
              <a:spLocks/>
            </p:cNvSpPr>
            <p:nvPr/>
          </p:nvSpPr>
          <p:spPr bwMode="auto">
            <a:xfrm>
              <a:off x="2836" y="1847"/>
              <a:ext cx="96" cy="4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3" y="6"/>
                </a:cxn>
                <a:cxn ang="0">
                  <a:pos x="17" y="19"/>
                </a:cxn>
                <a:cxn ang="0">
                  <a:pos x="33" y="0"/>
                </a:cxn>
                <a:cxn ang="0">
                  <a:pos x="44" y="38"/>
                </a:cxn>
                <a:cxn ang="0">
                  <a:pos x="65" y="12"/>
                </a:cxn>
                <a:cxn ang="0">
                  <a:pos x="64" y="28"/>
                </a:cxn>
                <a:cxn ang="0">
                  <a:pos x="96" y="19"/>
                </a:cxn>
                <a:cxn ang="0">
                  <a:pos x="62" y="38"/>
                </a:cxn>
                <a:cxn ang="0">
                  <a:pos x="58" y="27"/>
                </a:cxn>
                <a:cxn ang="0">
                  <a:pos x="42" y="48"/>
                </a:cxn>
                <a:cxn ang="0">
                  <a:pos x="31" y="9"/>
                </a:cxn>
                <a:cxn ang="0">
                  <a:pos x="17" y="27"/>
                </a:cxn>
                <a:cxn ang="0">
                  <a:pos x="11" y="14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1" y="12"/>
                </a:cxn>
              </a:cxnLst>
              <a:rect l="0" t="0" r="r" b="b"/>
              <a:pathLst>
                <a:path w="96" h="48">
                  <a:moveTo>
                    <a:pt x="1" y="12"/>
                  </a:moveTo>
                  <a:lnTo>
                    <a:pt x="13" y="6"/>
                  </a:lnTo>
                  <a:lnTo>
                    <a:pt x="17" y="19"/>
                  </a:lnTo>
                  <a:lnTo>
                    <a:pt x="33" y="0"/>
                  </a:lnTo>
                  <a:lnTo>
                    <a:pt x="44" y="38"/>
                  </a:lnTo>
                  <a:lnTo>
                    <a:pt x="65" y="12"/>
                  </a:lnTo>
                  <a:lnTo>
                    <a:pt x="64" y="28"/>
                  </a:lnTo>
                  <a:lnTo>
                    <a:pt x="96" y="19"/>
                  </a:lnTo>
                  <a:lnTo>
                    <a:pt x="62" y="38"/>
                  </a:lnTo>
                  <a:lnTo>
                    <a:pt x="58" y="27"/>
                  </a:lnTo>
                  <a:lnTo>
                    <a:pt x="42" y="48"/>
                  </a:lnTo>
                  <a:lnTo>
                    <a:pt x="31" y="9"/>
                  </a:lnTo>
                  <a:lnTo>
                    <a:pt x="17" y="27"/>
                  </a:lnTo>
                  <a:lnTo>
                    <a:pt x="11" y="14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59" name="Freeform 1651"/>
            <p:cNvSpPr>
              <a:spLocks/>
            </p:cNvSpPr>
            <p:nvPr/>
          </p:nvSpPr>
          <p:spPr bwMode="auto">
            <a:xfrm>
              <a:off x="2927" y="1845"/>
              <a:ext cx="14" cy="93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93"/>
                </a:cxn>
                <a:cxn ang="0">
                  <a:pos x="1" y="89"/>
                </a:cxn>
                <a:cxn ang="0">
                  <a:pos x="1" y="84"/>
                </a:cxn>
                <a:cxn ang="0">
                  <a:pos x="0" y="79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3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2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4" h="93">
                  <a:moveTo>
                    <a:pt x="14" y="6"/>
                  </a:moveTo>
                  <a:lnTo>
                    <a:pt x="3" y="93"/>
                  </a:lnTo>
                  <a:lnTo>
                    <a:pt x="1" y="89"/>
                  </a:lnTo>
                  <a:lnTo>
                    <a:pt x="1" y="84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1" y="18"/>
                  </a:lnTo>
                  <a:lnTo>
                    <a:pt x="2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0" name="Freeform 1652"/>
            <p:cNvSpPr>
              <a:spLocks/>
            </p:cNvSpPr>
            <p:nvPr/>
          </p:nvSpPr>
          <p:spPr bwMode="auto">
            <a:xfrm>
              <a:off x="2831" y="1826"/>
              <a:ext cx="108" cy="2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3" y="0"/>
                </a:cxn>
                <a:cxn ang="0">
                  <a:pos x="24" y="0"/>
                </a:cxn>
                <a:cxn ang="0">
                  <a:pos x="36" y="2"/>
                </a:cxn>
                <a:cxn ang="0">
                  <a:pos x="47" y="4"/>
                </a:cxn>
                <a:cxn ang="0">
                  <a:pos x="56" y="7"/>
                </a:cxn>
                <a:cxn ang="0">
                  <a:pos x="66" y="9"/>
                </a:cxn>
                <a:cxn ang="0">
                  <a:pos x="75" y="13"/>
                </a:cxn>
                <a:cxn ang="0">
                  <a:pos x="83" y="16"/>
                </a:cxn>
                <a:cxn ang="0">
                  <a:pos x="90" y="19"/>
                </a:cxn>
                <a:cxn ang="0">
                  <a:pos x="96" y="22"/>
                </a:cxn>
                <a:cxn ang="0">
                  <a:pos x="101" y="25"/>
                </a:cxn>
                <a:cxn ang="0">
                  <a:pos x="105" y="27"/>
                </a:cxn>
                <a:cxn ang="0">
                  <a:pos x="107" y="28"/>
                </a:cxn>
                <a:cxn ang="0">
                  <a:pos x="108" y="29"/>
                </a:cxn>
                <a:cxn ang="0">
                  <a:pos x="108" y="29"/>
                </a:cxn>
                <a:cxn ang="0">
                  <a:pos x="106" y="28"/>
                </a:cxn>
                <a:cxn ang="0">
                  <a:pos x="102" y="27"/>
                </a:cxn>
                <a:cxn ang="0">
                  <a:pos x="97" y="25"/>
                </a:cxn>
                <a:cxn ang="0">
                  <a:pos x="90" y="23"/>
                </a:cxn>
                <a:cxn ang="0">
                  <a:pos x="83" y="21"/>
                </a:cxn>
                <a:cxn ang="0">
                  <a:pos x="74" y="18"/>
                </a:cxn>
                <a:cxn ang="0">
                  <a:pos x="65" y="16"/>
                </a:cxn>
                <a:cxn ang="0">
                  <a:pos x="56" y="14"/>
                </a:cxn>
                <a:cxn ang="0">
                  <a:pos x="47" y="13"/>
                </a:cxn>
                <a:cxn ang="0">
                  <a:pos x="38" y="10"/>
                </a:cxn>
                <a:cxn ang="0">
                  <a:pos x="29" y="9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8" y="5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8" h="29">
                  <a:moveTo>
                    <a:pt x="1" y="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36" y="2"/>
                  </a:lnTo>
                  <a:lnTo>
                    <a:pt x="47" y="4"/>
                  </a:lnTo>
                  <a:lnTo>
                    <a:pt x="56" y="7"/>
                  </a:lnTo>
                  <a:lnTo>
                    <a:pt x="66" y="9"/>
                  </a:lnTo>
                  <a:lnTo>
                    <a:pt x="75" y="13"/>
                  </a:lnTo>
                  <a:lnTo>
                    <a:pt x="83" y="16"/>
                  </a:lnTo>
                  <a:lnTo>
                    <a:pt x="90" y="19"/>
                  </a:lnTo>
                  <a:lnTo>
                    <a:pt x="96" y="22"/>
                  </a:lnTo>
                  <a:lnTo>
                    <a:pt x="101" y="25"/>
                  </a:lnTo>
                  <a:lnTo>
                    <a:pt x="105" y="27"/>
                  </a:lnTo>
                  <a:lnTo>
                    <a:pt x="107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6" y="28"/>
                  </a:lnTo>
                  <a:lnTo>
                    <a:pt x="102" y="27"/>
                  </a:lnTo>
                  <a:lnTo>
                    <a:pt x="97" y="25"/>
                  </a:lnTo>
                  <a:lnTo>
                    <a:pt x="90" y="23"/>
                  </a:lnTo>
                  <a:lnTo>
                    <a:pt x="83" y="21"/>
                  </a:lnTo>
                  <a:lnTo>
                    <a:pt x="74" y="18"/>
                  </a:lnTo>
                  <a:lnTo>
                    <a:pt x="65" y="16"/>
                  </a:lnTo>
                  <a:lnTo>
                    <a:pt x="56" y="14"/>
                  </a:lnTo>
                  <a:lnTo>
                    <a:pt x="47" y="13"/>
                  </a:lnTo>
                  <a:lnTo>
                    <a:pt x="38" y="10"/>
                  </a:lnTo>
                  <a:lnTo>
                    <a:pt x="29" y="9"/>
                  </a:lnTo>
                  <a:lnTo>
                    <a:pt x="21" y="7"/>
                  </a:lnTo>
                  <a:lnTo>
                    <a:pt x="14" y="6"/>
                  </a:lnTo>
                  <a:lnTo>
                    <a:pt x="8" y="5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1" name="Freeform 1653"/>
            <p:cNvSpPr>
              <a:spLocks/>
            </p:cNvSpPr>
            <p:nvPr/>
          </p:nvSpPr>
          <p:spPr bwMode="auto">
            <a:xfrm>
              <a:off x="2789" y="1811"/>
              <a:ext cx="10" cy="6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9" y="17"/>
                </a:cxn>
                <a:cxn ang="0">
                  <a:pos x="9" y="23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7" y="40"/>
                </a:cxn>
                <a:cxn ang="0">
                  <a:pos x="6" y="45"/>
                </a:cxn>
                <a:cxn ang="0">
                  <a:pos x="5" y="50"/>
                </a:cxn>
                <a:cxn ang="0">
                  <a:pos x="5" y="54"/>
                </a:cxn>
                <a:cxn ang="0">
                  <a:pos x="4" y="57"/>
                </a:cxn>
                <a:cxn ang="0">
                  <a:pos x="3" y="60"/>
                </a:cxn>
                <a:cxn ang="0">
                  <a:pos x="2" y="62"/>
                </a:cxn>
                <a:cxn ang="0">
                  <a:pos x="2" y="64"/>
                </a:cxn>
                <a:cxn ang="0">
                  <a:pos x="1" y="63"/>
                </a:cxn>
                <a:cxn ang="0">
                  <a:pos x="1" y="62"/>
                </a:cxn>
                <a:cxn ang="0">
                  <a:pos x="0" y="59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48"/>
                </a:cxn>
                <a:cxn ang="0">
                  <a:pos x="1" y="44"/>
                </a:cxn>
                <a:cxn ang="0">
                  <a:pos x="2" y="39"/>
                </a:cxn>
                <a:cxn ang="0">
                  <a:pos x="2" y="33"/>
                </a:cxn>
                <a:cxn ang="0">
                  <a:pos x="3" y="28"/>
                </a:cxn>
                <a:cxn ang="0">
                  <a:pos x="3" y="23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64">
                  <a:moveTo>
                    <a:pt x="10" y="2"/>
                  </a:moveTo>
                  <a:lnTo>
                    <a:pt x="10" y="7"/>
                  </a:lnTo>
                  <a:lnTo>
                    <a:pt x="10" y="12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7" y="40"/>
                  </a:lnTo>
                  <a:lnTo>
                    <a:pt x="6" y="45"/>
                  </a:lnTo>
                  <a:lnTo>
                    <a:pt x="5" y="50"/>
                  </a:lnTo>
                  <a:lnTo>
                    <a:pt x="5" y="54"/>
                  </a:lnTo>
                  <a:lnTo>
                    <a:pt x="4" y="57"/>
                  </a:lnTo>
                  <a:lnTo>
                    <a:pt x="3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2" y="33"/>
                  </a:lnTo>
                  <a:lnTo>
                    <a:pt x="3" y="28"/>
                  </a:lnTo>
                  <a:lnTo>
                    <a:pt x="3" y="23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2" name="Freeform 1654"/>
            <p:cNvSpPr>
              <a:spLocks/>
            </p:cNvSpPr>
            <p:nvPr/>
          </p:nvSpPr>
          <p:spPr bwMode="auto">
            <a:xfrm>
              <a:off x="2682" y="1803"/>
              <a:ext cx="117" cy="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5" y="3"/>
                </a:cxn>
                <a:cxn ang="0">
                  <a:pos x="26" y="1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68" y="1"/>
                </a:cxn>
                <a:cxn ang="0">
                  <a:pos x="77" y="1"/>
                </a:cxn>
                <a:cxn ang="0">
                  <a:pos x="85" y="3"/>
                </a:cxn>
                <a:cxn ang="0">
                  <a:pos x="93" y="4"/>
                </a:cxn>
                <a:cxn ang="0">
                  <a:pos x="100" y="5"/>
                </a:cxn>
                <a:cxn ang="0">
                  <a:pos x="105" y="7"/>
                </a:cxn>
                <a:cxn ang="0">
                  <a:pos x="110" y="9"/>
                </a:cxn>
                <a:cxn ang="0">
                  <a:pos x="114" y="10"/>
                </a:cxn>
                <a:cxn ang="0">
                  <a:pos x="116" y="12"/>
                </a:cxn>
                <a:cxn ang="0">
                  <a:pos x="117" y="14"/>
                </a:cxn>
                <a:cxn ang="0">
                  <a:pos x="117" y="15"/>
                </a:cxn>
                <a:cxn ang="0">
                  <a:pos x="115" y="16"/>
                </a:cxn>
                <a:cxn ang="0">
                  <a:pos x="112" y="16"/>
                </a:cxn>
                <a:cxn ang="0">
                  <a:pos x="109" y="17"/>
                </a:cxn>
                <a:cxn ang="0">
                  <a:pos x="105" y="17"/>
                </a:cxn>
                <a:cxn ang="0">
                  <a:pos x="101" y="17"/>
                </a:cxn>
                <a:cxn ang="0">
                  <a:pos x="96" y="16"/>
                </a:cxn>
                <a:cxn ang="0">
                  <a:pos x="91" y="16"/>
                </a:cxn>
                <a:cxn ang="0">
                  <a:pos x="85" y="15"/>
                </a:cxn>
                <a:cxn ang="0">
                  <a:pos x="80" y="14"/>
                </a:cxn>
                <a:cxn ang="0">
                  <a:pos x="74" y="14"/>
                </a:cxn>
                <a:cxn ang="0">
                  <a:pos x="69" y="13"/>
                </a:cxn>
                <a:cxn ang="0">
                  <a:pos x="64" y="13"/>
                </a:cxn>
                <a:cxn ang="0">
                  <a:pos x="59" y="12"/>
                </a:cxn>
                <a:cxn ang="0">
                  <a:pos x="55" y="12"/>
                </a:cxn>
                <a:cxn ang="0">
                  <a:pos x="52" y="12"/>
                </a:cxn>
                <a:cxn ang="0">
                  <a:pos x="49" y="12"/>
                </a:cxn>
                <a:cxn ang="0">
                  <a:pos x="47" y="12"/>
                </a:cxn>
                <a:cxn ang="0">
                  <a:pos x="44" y="12"/>
                </a:cxn>
                <a:cxn ang="0">
                  <a:pos x="41" y="12"/>
                </a:cxn>
                <a:cxn ang="0">
                  <a:pos x="37" y="12"/>
                </a:cxn>
                <a:cxn ang="0">
                  <a:pos x="33" y="11"/>
                </a:cxn>
                <a:cxn ang="0">
                  <a:pos x="29" y="11"/>
                </a:cxn>
                <a:cxn ang="0">
                  <a:pos x="25" y="11"/>
                </a:cxn>
                <a:cxn ang="0">
                  <a:pos x="21" y="10"/>
                </a:cxn>
                <a:cxn ang="0">
                  <a:pos x="17" y="10"/>
                </a:cxn>
                <a:cxn ang="0">
                  <a:pos x="14" y="1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17" h="17">
                  <a:moveTo>
                    <a:pt x="4" y="5"/>
                  </a:moveTo>
                  <a:lnTo>
                    <a:pt x="15" y="3"/>
                  </a:lnTo>
                  <a:lnTo>
                    <a:pt x="26" y="1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1"/>
                  </a:lnTo>
                  <a:lnTo>
                    <a:pt x="85" y="3"/>
                  </a:lnTo>
                  <a:lnTo>
                    <a:pt x="93" y="4"/>
                  </a:lnTo>
                  <a:lnTo>
                    <a:pt x="100" y="5"/>
                  </a:lnTo>
                  <a:lnTo>
                    <a:pt x="105" y="7"/>
                  </a:lnTo>
                  <a:lnTo>
                    <a:pt x="110" y="9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7" y="15"/>
                  </a:lnTo>
                  <a:lnTo>
                    <a:pt x="115" y="16"/>
                  </a:lnTo>
                  <a:lnTo>
                    <a:pt x="112" y="16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1" y="17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85" y="15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69" y="13"/>
                  </a:lnTo>
                  <a:lnTo>
                    <a:pt x="64" y="13"/>
                  </a:lnTo>
                  <a:lnTo>
                    <a:pt x="59" y="12"/>
                  </a:lnTo>
                  <a:lnTo>
                    <a:pt x="55" y="12"/>
                  </a:lnTo>
                  <a:lnTo>
                    <a:pt x="52" y="12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7" y="12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3" name="Freeform 1655"/>
            <p:cNvSpPr>
              <a:spLocks/>
            </p:cNvSpPr>
            <p:nvPr/>
          </p:nvSpPr>
          <p:spPr bwMode="auto">
            <a:xfrm>
              <a:off x="2683" y="1810"/>
              <a:ext cx="8" cy="4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5"/>
                </a:cxn>
                <a:cxn ang="0">
                  <a:pos x="8" y="20"/>
                </a:cxn>
                <a:cxn ang="0">
                  <a:pos x="7" y="24"/>
                </a:cxn>
                <a:cxn ang="0">
                  <a:pos x="6" y="28"/>
                </a:cxn>
                <a:cxn ang="0">
                  <a:pos x="5" y="32"/>
                </a:cxn>
                <a:cxn ang="0">
                  <a:pos x="5" y="36"/>
                </a:cxn>
                <a:cxn ang="0">
                  <a:pos x="3" y="39"/>
                </a:cxn>
                <a:cxn ang="0">
                  <a:pos x="3" y="41"/>
                </a:cxn>
                <a:cxn ang="0">
                  <a:pos x="1" y="43"/>
                </a:cxn>
                <a:cxn ang="0">
                  <a:pos x="0" y="48"/>
                </a:cxn>
                <a:cxn ang="0">
                  <a:pos x="1" y="42"/>
                </a:cxn>
                <a:cxn ang="0">
                  <a:pos x="1" y="39"/>
                </a:cxn>
                <a:cxn ang="0">
                  <a:pos x="1" y="36"/>
                </a:cxn>
                <a:cxn ang="0">
                  <a:pos x="2" y="32"/>
                </a:cxn>
                <a:cxn ang="0">
                  <a:pos x="2" y="28"/>
                </a:cxn>
                <a:cxn ang="0">
                  <a:pos x="3" y="24"/>
                </a:cxn>
                <a:cxn ang="0">
                  <a:pos x="3" y="20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48">
                  <a:moveTo>
                    <a:pt x="8" y="1"/>
                  </a:moveTo>
                  <a:lnTo>
                    <a:pt x="8" y="6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6" y="28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1" y="43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4" name="Freeform 1656"/>
            <p:cNvSpPr>
              <a:spLocks/>
            </p:cNvSpPr>
            <p:nvPr/>
          </p:nvSpPr>
          <p:spPr bwMode="auto">
            <a:xfrm>
              <a:off x="2680" y="1857"/>
              <a:ext cx="110" cy="1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42" y="1"/>
                </a:cxn>
                <a:cxn ang="0">
                  <a:pos x="51" y="2"/>
                </a:cxn>
                <a:cxn ang="0">
                  <a:pos x="61" y="4"/>
                </a:cxn>
                <a:cxn ang="0">
                  <a:pos x="70" y="5"/>
                </a:cxn>
                <a:cxn ang="0">
                  <a:pos x="79" y="7"/>
                </a:cxn>
                <a:cxn ang="0">
                  <a:pos x="87" y="9"/>
                </a:cxn>
                <a:cxn ang="0">
                  <a:pos x="94" y="11"/>
                </a:cxn>
                <a:cxn ang="0">
                  <a:pos x="100" y="12"/>
                </a:cxn>
                <a:cxn ang="0">
                  <a:pos x="105" y="14"/>
                </a:cxn>
                <a:cxn ang="0">
                  <a:pos x="108" y="15"/>
                </a:cxn>
                <a:cxn ang="0">
                  <a:pos x="110" y="16"/>
                </a:cxn>
                <a:cxn ang="0">
                  <a:pos x="110" y="17"/>
                </a:cxn>
                <a:cxn ang="0">
                  <a:pos x="108" y="17"/>
                </a:cxn>
                <a:cxn ang="0">
                  <a:pos x="105" y="16"/>
                </a:cxn>
                <a:cxn ang="0">
                  <a:pos x="100" y="16"/>
                </a:cxn>
                <a:cxn ang="0">
                  <a:pos x="95" y="15"/>
                </a:cxn>
                <a:cxn ang="0">
                  <a:pos x="89" y="14"/>
                </a:cxn>
                <a:cxn ang="0">
                  <a:pos x="83" y="13"/>
                </a:cxn>
                <a:cxn ang="0">
                  <a:pos x="76" y="12"/>
                </a:cxn>
                <a:cxn ang="0">
                  <a:pos x="69" y="11"/>
                </a:cxn>
                <a:cxn ang="0">
                  <a:pos x="62" y="10"/>
                </a:cxn>
                <a:cxn ang="0">
                  <a:pos x="55" y="9"/>
                </a:cxn>
                <a:cxn ang="0">
                  <a:pos x="48" y="8"/>
                </a:cxn>
                <a:cxn ang="0">
                  <a:pos x="42" y="7"/>
                </a:cxn>
                <a:cxn ang="0">
                  <a:pos x="36" y="7"/>
                </a:cxn>
                <a:cxn ang="0">
                  <a:pos x="31" y="6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6" y="1"/>
                </a:cxn>
                <a:cxn ang="0">
                  <a:pos x="6" y="1"/>
                </a:cxn>
              </a:cxnLst>
              <a:rect l="0" t="0" r="r" b="b"/>
              <a:pathLst>
                <a:path w="110" h="17">
                  <a:moveTo>
                    <a:pt x="6" y="1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2" y="1"/>
                  </a:lnTo>
                  <a:lnTo>
                    <a:pt x="51" y="2"/>
                  </a:lnTo>
                  <a:lnTo>
                    <a:pt x="61" y="4"/>
                  </a:lnTo>
                  <a:lnTo>
                    <a:pt x="70" y="5"/>
                  </a:lnTo>
                  <a:lnTo>
                    <a:pt x="79" y="7"/>
                  </a:lnTo>
                  <a:lnTo>
                    <a:pt x="87" y="9"/>
                  </a:lnTo>
                  <a:lnTo>
                    <a:pt x="94" y="11"/>
                  </a:lnTo>
                  <a:lnTo>
                    <a:pt x="100" y="12"/>
                  </a:lnTo>
                  <a:lnTo>
                    <a:pt x="105" y="14"/>
                  </a:lnTo>
                  <a:lnTo>
                    <a:pt x="108" y="15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0" y="16"/>
                  </a:lnTo>
                  <a:lnTo>
                    <a:pt x="95" y="15"/>
                  </a:lnTo>
                  <a:lnTo>
                    <a:pt x="89" y="14"/>
                  </a:lnTo>
                  <a:lnTo>
                    <a:pt x="83" y="13"/>
                  </a:lnTo>
                  <a:lnTo>
                    <a:pt x="76" y="12"/>
                  </a:lnTo>
                  <a:lnTo>
                    <a:pt x="69" y="11"/>
                  </a:lnTo>
                  <a:lnTo>
                    <a:pt x="62" y="10"/>
                  </a:lnTo>
                  <a:lnTo>
                    <a:pt x="55" y="9"/>
                  </a:lnTo>
                  <a:lnTo>
                    <a:pt x="48" y="8"/>
                  </a:lnTo>
                  <a:lnTo>
                    <a:pt x="42" y="7"/>
                  </a:lnTo>
                  <a:lnTo>
                    <a:pt x="36" y="7"/>
                  </a:lnTo>
                  <a:lnTo>
                    <a:pt x="31" y="6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5" name="Freeform 1657"/>
            <p:cNvSpPr>
              <a:spLocks/>
            </p:cNvSpPr>
            <p:nvPr/>
          </p:nvSpPr>
          <p:spPr bwMode="auto">
            <a:xfrm>
              <a:off x="2547" y="2296"/>
              <a:ext cx="17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3" y="4"/>
                </a:cxn>
                <a:cxn ang="0">
                  <a:pos x="14" y="5"/>
                </a:cxn>
                <a:cxn ang="0">
                  <a:pos x="15" y="7"/>
                </a:cxn>
                <a:cxn ang="0">
                  <a:pos x="16" y="8"/>
                </a:cxn>
                <a:cxn ang="0">
                  <a:pos x="16" y="10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7" y="13"/>
                </a:cxn>
                <a:cxn ang="0">
                  <a:pos x="17" y="14"/>
                </a:cxn>
                <a:cxn ang="0">
                  <a:pos x="17" y="15"/>
                </a:cxn>
                <a:cxn ang="0">
                  <a:pos x="17" y="16"/>
                </a:cxn>
                <a:cxn ang="0">
                  <a:pos x="16" y="17"/>
                </a:cxn>
                <a:cxn ang="0">
                  <a:pos x="16" y="18"/>
                </a:cxn>
                <a:cxn ang="0">
                  <a:pos x="14" y="19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1"/>
                </a:cxn>
                <a:cxn ang="0">
                  <a:pos x="8" y="21"/>
                </a:cxn>
                <a:cxn ang="0">
                  <a:pos x="7" y="21"/>
                </a:cxn>
                <a:cxn ang="0">
                  <a:pos x="6" y="20"/>
                </a:cxn>
                <a:cxn ang="0">
                  <a:pos x="5" y="20"/>
                </a:cxn>
                <a:cxn ang="0">
                  <a:pos x="3" y="20"/>
                </a:cxn>
                <a:cxn ang="0">
                  <a:pos x="3" y="19"/>
                </a:cxn>
                <a:cxn ang="0">
                  <a:pos x="2" y="19"/>
                </a:cxn>
                <a:cxn ang="0">
                  <a:pos x="1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21">
                  <a:moveTo>
                    <a:pt x="7" y="0"/>
                  </a:moveTo>
                  <a:lnTo>
                    <a:pt x="8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6" name="Freeform 1658"/>
            <p:cNvSpPr>
              <a:spLocks/>
            </p:cNvSpPr>
            <p:nvPr/>
          </p:nvSpPr>
          <p:spPr bwMode="auto">
            <a:xfrm>
              <a:off x="2626" y="1879"/>
              <a:ext cx="406" cy="30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56" y="0"/>
                </a:cxn>
                <a:cxn ang="0">
                  <a:pos x="96" y="0"/>
                </a:cxn>
                <a:cxn ang="0">
                  <a:pos x="138" y="4"/>
                </a:cxn>
                <a:cxn ang="0">
                  <a:pos x="181" y="12"/>
                </a:cxn>
                <a:cxn ang="0">
                  <a:pos x="221" y="24"/>
                </a:cxn>
                <a:cxn ang="0">
                  <a:pos x="256" y="40"/>
                </a:cxn>
                <a:cxn ang="0">
                  <a:pos x="285" y="61"/>
                </a:cxn>
                <a:cxn ang="0">
                  <a:pos x="306" y="85"/>
                </a:cxn>
                <a:cxn ang="0">
                  <a:pos x="326" y="114"/>
                </a:cxn>
                <a:cxn ang="0">
                  <a:pos x="346" y="147"/>
                </a:cxn>
                <a:cxn ang="0">
                  <a:pos x="364" y="181"/>
                </a:cxn>
                <a:cxn ang="0">
                  <a:pos x="379" y="215"/>
                </a:cxn>
                <a:cxn ang="0">
                  <a:pos x="391" y="246"/>
                </a:cxn>
                <a:cxn ang="0">
                  <a:pos x="400" y="272"/>
                </a:cxn>
                <a:cxn ang="0">
                  <a:pos x="405" y="292"/>
                </a:cxn>
                <a:cxn ang="0">
                  <a:pos x="405" y="300"/>
                </a:cxn>
                <a:cxn ang="0">
                  <a:pos x="404" y="302"/>
                </a:cxn>
                <a:cxn ang="0">
                  <a:pos x="402" y="303"/>
                </a:cxn>
                <a:cxn ang="0">
                  <a:pos x="400" y="304"/>
                </a:cxn>
                <a:cxn ang="0">
                  <a:pos x="399" y="304"/>
                </a:cxn>
                <a:cxn ang="0">
                  <a:pos x="396" y="303"/>
                </a:cxn>
                <a:cxn ang="0">
                  <a:pos x="395" y="302"/>
                </a:cxn>
                <a:cxn ang="0">
                  <a:pos x="394" y="300"/>
                </a:cxn>
                <a:cxn ang="0">
                  <a:pos x="393" y="292"/>
                </a:cxn>
                <a:cxn ang="0">
                  <a:pos x="388" y="273"/>
                </a:cxn>
                <a:cxn ang="0">
                  <a:pos x="379" y="248"/>
                </a:cxn>
                <a:cxn ang="0">
                  <a:pos x="366" y="218"/>
                </a:cxn>
                <a:cxn ang="0">
                  <a:pos x="351" y="187"/>
                </a:cxn>
                <a:cxn ang="0">
                  <a:pos x="334" y="155"/>
                </a:cxn>
                <a:cxn ang="0">
                  <a:pos x="316" y="126"/>
                </a:cxn>
                <a:cxn ang="0">
                  <a:pos x="299" y="103"/>
                </a:cxn>
                <a:cxn ang="0">
                  <a:pos x="284" y="87"/>
                </a:cxn>
                <a:cxn ang="0">
                  <a:pos x="271" y="74"/>
                </a:cxn>
                <a:cxn ang="0">
                  <a:pos x="255" y="63"/>
                </a:cxn>
                <a:cxn ang="0">
                  <a:pos x="239" y="51"/>
                </a:cxn>
                <a:cxn ang="0">
                  <a:pos x="220" y="41"/>
                </a:cxn>
                <a:cxn ang="0">
                  <a:pos x="200" y="32"/>
                </a:cxn>
                <a:cxn ang="0">
                  <a:pos x="179" y="25"/>
                </a:cxn>
                <a:cxn ang="0">
                  <a:pos x="157" y="19"/>
                </a:cxn>
                <a:cxn ang="0">
                  <a:pos x="137" y="16"/>
                </a:cxn>
                <a:cxn ang="0">
                  <a:pos x="120" y="14"/>
                </a:cxn>
                <a:cxn ang="0">
                  <a:pos x="100" y="13"/>
                </a:cxn>
                <a:cxn ang="0">
                  <a:pos x="81" y="12"/>
                </a:cxn>
                <a:cxn ang="0">
                  <a:pos x="61" y="12"/>
                </a:cxn>
                <a:cxn ang="0">
                  <a:pos x="42" y="13"/>
                </a:cxn>
                <a:cxn ang="0">
                  <a:pos x="25" y="14"/>
                </a:cxn>
                <a:cxn ang="0">
                  <a:pos x="10" y="16"/>
                </a:cxn>
                <a:cxn ang="0">
                  <a:pos x="2" y="17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6" y="9"/>
                </a:cxn>
              </a:cxnLst>
              <a:rect l="0" t="0" r="r" b="b"/>
              <a:pathLst>
                <a:path w="406" h="304">
                  <a:moveTo>
                    <a:pt x="6" y="9"/>
                  </a:moveTo>
                  <a:lnTo>
                    <a:pt x="21" y="5"/>
                  </a:lnTo>
                  <a:lnTo>
                    <a:pt x="38" y="2"/>
                  </a:lnTo>
                  <a:lnTo>
                    <a:pt x="56" y="0"/>
                  </a:lnTo>
                  <a:lnTo>
                    <a:pt x="75" y="0"/>
                  </a:lnTo>
                  <a:lnTo>
                    <a:pt x="96" y="0"/>
                  </a:lnTo>
                  <a:lnTo>
                    <a:pt x="117" y="2"/>
                  </a:lnTo>
                  <a:lnTo>
                    <a:pt x="138" y="4"/>
                  </a:lnTo>
                  <a:lnTo>
                    <a:pt x="159" y="8"/>
                  </a:lnTo>
                  <a:lnTo>
                    <a:pt x="181" y="12"/>
                  </a:lnTo>
                  <a:lnTo>
                    <a:pt x="201" y="18"/>
                  </a:lnTo>
                  <a:lnTo>
                    <a:pt x="221" y="24"/>
                  </a:lnTo>
                  <a:lnTo>
                    <a:pt x="239" y="32"/>
                  </a:lnTo>
                  <a:lnTo>
                    <a:pt x="256" y="40"/>
                  </a:lnTo>
                  <a:lnTo>
                    <a:pt x="272" y="50"/>
                  </a:lnTo>
                  <a:lnTo>
                    <a:pt x="285" y="61"/>
                  </a:lnTo>
                  <a:lnTo>
                    <a:pt x="296" y="72"/>
                  </a:lnTo>
                  <a:lnTo>
                    <a:pt x="306" y="85"/>
                  </a:lnTo>
                  <a:lnTo>
                    <a:pt x="317" y="99"/>
                  </a:lnTo>
                  <a:lnTo>
                    <a:pt x="326" y="114"/>
                  </a:lnTo>
                  <a:lnTo>
                    <a:pt x="337" y="130"/>
                  </a:lnTo>
                  <a:lnTo>
                    <a:pt x="346" y="147"/>
                  </a:lnTo>
                  <a:lnTo>
                    <a:pt x="355" y="164"/>
                  </a:lnTo>
                  <a:lnTo>
                    <a:pt x="364" y="181"/>
                  </a:lnTo>
                  <a:lnTo>
                    <a:pt x="372" y="198"/>
                  </a:lnTo>
                  <a:lnTo>
                    <a:pt x="379" y="215"/>
                  </a:lnTo>
                  <a:lnTo>
                    <a:pt x="386" y="231"/>
                  </a:lnTo>
                  <a:lnTo>
                    <a:pt x="391" y="246"/>
                  </a:lnTo>
                  <a:lnTo>
                    <a:pt x="396" y="260"/>
                  </a:lnTo>
                  <a:lnTo>
                    <a:pt x="400" y="272"/>
                  </a:lnTo>
                  <a:lnTo>
                    <a:pt x="403" y="283"/>
                  </a:lnTo>
                  <a:lnTo>
                    <a:pt x="405" y="292"/>
                  </a:lnTo>
                  <a:lnTo>
                    <a:pt x="406" y="299"/>
                  </a:lnTo>
                  <a:lnTo>
                    <a:pt x="405" y="300"/>
                  </a:lnTo>
                  <a:lnTo>
                    <a:pt x="405" y="301"/>
                  </a:lnTo>
                  <a:lnTo>
                    <a:pt x="404" y="302"/>
                  </a:lnTo>
                  <a:lnTo>
                    <a:pt x="404" y="303"/>
                  </a:lnTo>
                  <a:lnTo>
                    <a:pt x="402" y="303"/>
                  </a:lnTo>
                  <a:lnTo>
                    <a:pt x="402" y="304"/>
                  </a:lnTo>
                  <a:lnTo>
                    <a:pt x="400" y="304"/>
                  </a:lnTo>
                  <a:lnTo>
                    <a:pt x="400" y="304"/>
                  </a:lnTo>
                  <a:lnTo>
                    <a:pt x="399" y="304"/>
                  </a:lnTo>
                  <a:lnTo>
                    <a:pt x="397" y="304"/>
                  </a:lnTo>
                  <a:lnTo>
                    <a:pt x="396" y="303"/>
                  </a:lnTo>
                  <a:lnTo>
                    <a:pt x="396" y="303"/>
                  </a:lnTo>
                  <a:lnTo>
                    <a:pt x="395" y="302"/>
                  </a:lnTo>
                  <a:lnTo>
                    <a:pt x="394" y="301"/>
                  </a:lnTo>
                  <a:lnTo>
                    <a:pt x="394" y="300"/>
                  </a:lnTo>
                  <a:lnTo>
                    <a:pt x="394" y="299"/>
                  </a:lnTo>
                  <a:lnTo>
                    <a:pt x="393" y="292"/>
                  </a:lnTo>
                  <a:lnTo>
                    <a:pt x="391" y="284"/>
                  </a:lnTo>
                  <a:lnTo>
                    <a:pt x="388" y="273"/>
                  </a:lnTo>
                  <a:lnTo>
                    <a:pt x="384" y="261"/>
                  </a:lnTo>
                  <a:lnTo>
                    <a:pt x="379" y="248"/>
                  </a:lnTo>
                  <a:lnTo>
                    <a:pt x="373" y="233"/>
                  </a:lnTo>
                  <a:lnTo>
                    <a:pt x="366" y="218"/>
                  </a:lnTo>
                  <a:lnTo>
                    <a:pt x="359" y="203"/>
                  </a:lnTo>
                  <a:lnTo>
                    <a:pt x="351" y="187"/>
                  </a:lnTo>
                  <a:lnTo>
                    <a:pt x="342" y="171"/>
                  </a:lnTo>
                  <a:lnTo>
                    <a:pt x="334" y="155"/>
                  </a:lnTo>
                  <a:lnTo>
                    <a:pt x="325" y="141"/>
                  </a:lnTo>
                  <a:lnTo>
                    <a:pt x="316" y="126"/>
                  </a:lnTo>
                  <a:lnTo>
                    <a:pt x="308" y="114"/>
                  </a:lnTo>
                  <a:lnTo>
                    <a:pt x="299" y="103"/>
                  </a:lnTo>
                  <a:lnTo>
                    <a:pt x="291" y="93"/>
                  </a:lnTo>
                  <a:lnTo>
                    <a:pt x="284" y="87"/>
                  </a:lnTo>
                  <a:lnTo>
                    <a:pt x="278" y="81"/>
                  </a:lnTo>
                  <a:lnTo>
                    <a:pt x="271" y="74"/>
                  </a:lnTo>
                  <a:lnTo>
                    <a:pt x="263" y="68"/>
                  </a:lnTo>
                  <a:lnTo>
                    <a:pt x="255" y="63"/>
                  </a:lnTo>
                  <a:lnTo>
                    <a:pt x="247" y="57"/>
                  </a:lnTo>
                  <a:lnTo>
                    <a:pt x="239" y="51"/>
                  </a:lnTo>
                  <a:lnTo>
                    <a:pt x="230" y="47"/>
                  </a:lnTo>
                  <a:lnTo>
                    <a:pt x="220" y="41"/>
                  </a:lnTo>
                  <a:lnTo>
                    <a:pt x="210" y="37"/>
                  </a:lnTo>
                  <a:lnTo>
                    <a:pt x="200" y="32"/>
                  </a:lnTo>
                  <a:lnTo>
                    <a:pt x="190" y="29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57" y="19"/>
                  </a:lnTo>
                  <a:lnTo>
                    <a:pt x="145" y="17"/>
                  </a:lnTo>
                  <a:lnTo>
                    <a:pt x="137" y="16"/>
                  </a:lnTo>
                  <a:lnTo>
                    <a:pt x="129" y="15"/>
                  </a:lnTo>
                  <a:lnTo>
                    <a:pt x="120" y="14"/>
                  </a:lnTo>
                  <a:lnTo>
                    <a:pt x="110" y="13"/>
                  </a:lnTo>
                  <a:lnTo>
                    <a:pt x="100" y="13"/>
                  </a:lnTo>
                  <a:lnTo>
                    <a:pt x="91" y="12"/>
                  </a:lnTo>
                  <a:lnTo>
                    <a:pt x="81" y="12"/>
                  </a:lnTo>
                  <a:lnTo>
                    <a:pt x="71" y="12"/>
                  </a:lnTo>
                  <a:lnTo>
                    <a:pt x="61" y="12"/>
                  </a:lnTo>
                  <a:lnTo>
                    <a:pt x="52" y="13"/>
                  </a:lnTo>
                  <a:lnTo>
                    <a:pt x="42" y="13"/>
                  </a:lnTo>
                  <a:lnTo>
                    <a:pt x="34" y="14"/>
                  </a:lnTo>
                  <a:lnTo>
                    <a:pt x="25" y="14"/>
                  </a:lnTo>
                  <a:lnTo>
                    <a:pt x="17" y="15"/>
                  </a:lnTo>
                  <a:lnTo>
                    <a:pt x="10" y="16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7" name="Freeform 1659"/>
            <p:cNvSpPr>
              <a:spLocks/>
            </p:cNvSpPr>
            <p:nvPr/>
          </p:nvSpPr>
          <p:spPr bwMode="auto">
            <a:xfrm>
              <a:off x="2833" y="1826"/>
              <a:ext cx="10" cy="5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0" y="15"/>
                </a:cxn>
                <a:cxn ang="0">
                  <a:pos x="10" y="20"/>
                </a:cxn>
                <a:cxn ang="0">
                  <a:pos x="9" y="25"/>
                </a:cxn>
                <a:cxn ang="0">
                  <a:pos x="9" y="30"/>
                </a:cxn>
                <a:cxn ang="0">
                  <a:pos x="8" y="35"/>
                </a:cxn>
                <a:cxn ang="0">
                  <a:pos x="7" y="39"/>
                </a:cxn>
                <a:cxn ang="0">
                  <a:pos x="6" y="43"/>
                </a:cxn>
                <a:cxn ang="0">
                  <a:pos x="5" y="46"/>
                </a:cxn>
                <a:cxn ang="0">
                  <a:pos x="4" y="49"/>
                </a:cxn>
                <a:cxn ang="0">
                  <a:pos x="3" y="51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1" y="55"/>
                </a:cxn>
                <a:cxn ang="0">
                  <a:pos x="1" y="55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1" y="45"/>
                </a:cxn>
                <a:cxn ang="0">
                  <a:pos x="1" y="41"/>
                </a:cxn>
                <a:cxn ang="0">
                  <a:pos x="1" y="36"/>
                </a:cxn>
                <a:cxn ang="0">
                  <a:pos x="1" y="32"/>
                </a:cxn>
                <a:cxn ang="0">
                  <a:pos x="2" y="27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5">
                  <a:moveTo>
                    <a:pt x="8" y="0"/>
                  </a:moveTo>
                  <a:lnTo>
                    <a:pt x="9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5" y="46"/>
                  </a:lnTo>
                  <a:lnTo>
                    <a:pt x="4" y="49"/>
                  </a:lnTo>
                  <a:lnTo>
                    <a:pt x="3" y="51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8" name="Freeform 1660"/>
            <p:cNvSpPr>
              <a:spLocks/>
            </p:cNvSpPr>
            <p:nvPr/>
          </p:nvSpPr>
          <p:spPr bwMode="auto">
            <a:xfrm>
              <a:off x="2847" y="2114"/>
              <a:ext cx="50" cy="2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2" y="9"/>
                </a:cxn>
                <a:cxn ang="0">
                  <a:pos x="16" y="8"/>
                </a:cxn>
                <a:cxn ang="0">
                  <a:pos x="21" y="7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7" y="2"/>
                </a:cxn>
                <a:cxn ang="0">
                  <a:pos x="40" y="1"/>
                </a:cxn>
                <a:cxn ang="0">
                  <a:pos x="43" y="1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0" y="1"/>
                </a:cxn>
                <a:cxn ang="0">
                  <a:pos x="49" y="1"/>
                </a:cxn>
                <a:cxn ang="0">
                  <a:pos x="48" y="3"/>
                </a:cxn>
                <a:cxn ang="0">
                  <a:pos x="47" y="4"/>
                </a:cxn>
                <a:cxn ang="0">
                  <a:pos x="46" y="5"/>
                </a:cxn>
                <a:cxn ang="0">
                  <a:pos x="45" y="6"/>
                </a:cxn>
                <a:cxn ang="0">
                  <a:pos x="43" y="7"/>
                </a:cxn>
                <a:cxn ang="0">
                  <a:pos x="42" y="8"/>
                </a:cxn>
                <a:cxn ang="0">
                  <a:pos x="40" y="9"/>
                </a:cxn>
                <a:cxn ang="0">
                  <a:pos x="38" y="10"/>
                </a:cxn>
                <a:cxn ang="0">
                  <a:pos x="36" y="12"/>
                </a:cxn>
                <a:cxn ang="0">
                  <a:pos x="34" y="13"/>
                </a:cxn>
                <a:cxn ang="0">
                  <a:pos x="33" y="14"/>
                </a:cxn>
                <a:cxn ang="0">
                  <a:pos x="31" y="14"/>
                </a:cxn>
                <a:cxn ang="0">
                  <a:pos x="29" y="15"/>
                </a:cxn>
                <a:cxn ang="0">
                  <a:pos x="26" y="16"/>
                </a:cxn>
                <a:cxn ang="0">
                  <a:pos x="24" y="17"/>
                </a:cxn>
                <a:cxn ang="0">
                  <a:pos x="22" y="17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6" y="19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8" y="20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4" y="21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" y="22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50" h="22">
                  <a:moveTo>
                    <a:pt x="0" y="11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7" y="4"/>
                  </a:lnTo>
                  <a:lnTo>
                    <a:pt x="46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69" name="Freeform 1661"/>
            <p:cNvSpPr>
              <a:spLocks/>
            </p:cNvSpPr>
            <p:nvPr/>
          </p:nvSpPr>
          <p:spPr bwMode="auto">
            <a:xfrm>
              <a:off x="2834" y="2110"/>
              <a:ext cx="14" cy="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27"/>
                </a:cxn>
                <a:cxn ang="0">
                  <a:pos x="2" y="27"/>
                </a:cxn>
                <a:cxn ang="0">
                  <a:pos x="4" y="27"/>
                </a:cxn>
                <a:cxn ang="0">
                  <a:pos x="5" y="27"/>
                </a:cxn>
                <a:cxn ang="0">
                  <a:pos x="6" y="27"/>
                </a:cxn>
                <a:cxn ang="0">
                  <a:pos x="7" y="27"/>
                </a:cxn>
                <a:cxn ang="0">
                  <a:pos x="8" y="27"/>
                </a:cxn>
                <a:cxn ang="0">
                  <a:pos x="9" y="26"/>
                </a:cxn>
                <a:cxn ang="0">
                  <a:pos x="11" y="25"/>
                </a:cxn>
                <a:cxn ang="0">
                  <a:pos x="13" y="25"/>
                </a:cxn>
                <a:cxn ang="0">
                  <a:pos x="14" y="24"/>
                </a:cxn>
                <a:cxn ang="0">
                  <a:pos x="14" y="23"/>
                </a:cxn>
                <a:cxn ang="0">
                  <a:pos x="14" y="22"/>
                </a:cxn>
                <a:cxn ang="0">
                  <a:pos x="14" y="21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6"/>
                </a:cxn>
                <a:cxn ang="0">
                  <a:pos x="14" y="14"/>
                </a:cxn>
                <a:cxn ang="0">
                  <a:pos x="13" y="12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4" h="27">
                  <a:moveTo>
                    <a:pt x="0" y="3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0" name="Freeform 1662"/>
            <p:cNvSpPr>
              <a:spLocks/>
            </p:cNvSpPr>
            <p:nvPr/>
          </p:nvSpPr>
          <p:spPr bwMode="auto">
            <a:xfrm>
              <a:off x="2968" y="2273"/>
              <a:ext cx="19" cy="7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9"/>
                </a:cxn>
                <a:cxn ang="0">
                  <a:pos x="11" y="17"/>
                </a:cxn>
                <a:cxn ang="0">
                  <a:pos x="13" y="25"/>
                </a:cxn>
                <a:cxn ang="0">
                  <a:pos x="15" y="33"/>
                </a:cxn>
                <a:cxn ang="0">
                  <a:pos x="16" y="40"/>
                </a:cxn>
                <a:cxn ang="0">
                  <a:pos x="17" y="46"/>
                </a:cxn>
                <a:cxn ang="0">
                  <a:pos x="18" y="52"/>
                </a:cxn>
                <a:cxn ang="0">
                  <a:pos x="18" y="57"/>
                </a:cxn>
                <a:cxn ang="0">
                  <a:pos x="19" y="62"/>
                </a:cxn>
                <a:cxn ang="0">
                  <a:pos x="19" y="66"/>
                </a:cxn>
                <a:cxn ang="0">
                  <a:pos x="18" y="69"/>
                </a:cxn>
                <a:cxn ang="0">
                  <a:pos x="18" y="72"/>
                </a:cxn>
                <a:cxn ang="0">
                  <a:pos x="18" y="74"/>
                </a:cxn>
                <a:cxn ang="0">
                  <a:pos x="17" y="76"/>
                </a:cxn>
                <a:cxn ang="0">
                  <a:pos x="16" y="76"/>
                </a:cxn>
                <a:cxn ang="0">
                  <a:pos x="16" y="77"/>
                </a:cxn>
                <a:cxn ang="0">
                  <a:pos x="15" y="76"/>
                </a:cxn>
                <a:cxn ang="0">
                  <a:pos x="13" y="73"/>
                </a:cxn>
                <a:cxn ang="0">
                  <a:pos x="12" y="69"/>
                </a:cxn>
                <a:cxn ang="0">
                  <a:pos x="11" y="65"/>
                </a:cxn>
                <a:cxn ang="0">
                  <a:pos x="9" y="59"/>
                </a:cxn>
                <a:cxn ang="0">
                  <a:pos x="8" y="53"/>
                </a:cxn>
                <a:cxn ang="0">
                  <a:pos x="7" y="47"/>
                </a:cxn>
                <a:cxn ang="0">
                  <a:pos x="6" y="40"/>
                </a:cxn>
                <a:cxn ang="0">
                  <a:pos x="4" y="33"/>
                </a:cxn>
                <a:cxn ang="0">
                  <a:pos x="3" y="27"/>
                </a:cxn>
                <a:cxn ang="0">
                  <a:pos x="2" y="21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9" h="77">
                  <a:moveTo>
                    <a:pt x="6" y="0"/>
                  </a:moveTo>
                  <a:lnTo>
                    <a:pt x="8" y="9"/>
                  </a:lnTo>
                  <a:lnTo>
                    <a:pt x="11" y="17"/>
                  </a:lnTo>
                  <a:lnTo>
                    <a:pt x="13" y="25"/>
                  </a:lnTo>
                  <a:lnTo>
                    <a:pt x="15" y="33"/>
                  </a:lnTo>
                  <a:lnTo>
                    <a:pt x="16" y="40"/>
                  </a:lnTo>
                  <a:lnTo>
                    <a:pt x="17" y="46"/>
                  </a:lnTo>
                  <a:lnTo>
                    <a:pt x="18" y="52"/>
                  </a:lnTo>
                  <a:lnTo>
                    <a:pt x="18" y="57"/>
                  </a:lnTo>
                  <a:lnTo>
                    <a:pt x="19" y="62"/>
                  </a:lnTo>
                  <a:lnTo>
                    <a:pt x="19" y="66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17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3" y="73"/>
                  </a:lnTo>
                  <a:lnTo>
                    <a:pt x="12" y="69"/>
                  </a:lnTo>
                  <a:lnTo>
                    <a:pt x="11" y="65"/>
                  </a:lnTo>
                  <a:lnTo>
                    <a:pt x="9" y="59"/>
                  </a:lnTo>
                  <a:lnTo>
                    <a:pt x="8" y="53"/>
                  </a:lnTo>
                  <a:lnTo>
                    <a:pt x="7" y="47"/>
                  </a:lnTo>
                  <a:lnTo>
                    <a:pt x="6" y="40"/>
                  </a:lnTo>
                  <a:lnTo>
                    <a:pt x="4" y="33"/>
                  </a:lnTo>
                  <a:lnTo>
                    <a:pt x="3" y="27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1" name="Freeform 1663"/>
            <p:cNvSpPr>
              <a:spLocks/>
            </p:cNvSpPr>
            <p:nvPr/>
          </p:nvSpPr>
          <p:spPr bwMode="auto">
            <a:xfrm>
              <a:off x="2823" y="2276"/>
              <a:ext cx="148" cy="51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0" y="35"/>
                </a:cxn>
                <a:cxn ang="0">
                  <a:pos x="21" y="31"/>
                </a:cxn>
                <a:cxn ang="0">
                  <a:pos x="33" y="26"/>
                </a:cxn>
                <a:cxn ang="0">
                  <a:pos x="46" y="22"/>
                </a:cxn>
                <a:cxn ang="0">
                  <a:pos x="59" y="19"/>
                </a:cxn>
                <a:cxn ang="0">
                  <a:pos x="73" y="15"/>
                </a:cxn>
                <a:cxn ang="0">
                  <a:pos x="86" y="11"/>
                </a:cxn>
                <a:cxn ang="0">
                  <a:pos x="99" y="9"/>
                </a:cxn>
                <a:cxn ang="0">
                  <a:pos x="111" y="6"/>
                </a:cxn>
                <a:cxn ang="0">
                  <a:pos x="123" y="3"/>
                </a:cxn>
                <a:cxn ang="0">
                  <a:pos x="132" y="2"/>
                </a:cxn>
                <a:cxn ang="0">
                  <a:pos x="140" y="1"/>
                </a:cxn>
                <a:cxn ang="0">
                  <a:pos x="145" y="0"/>
                </a:cxn>
                <a:cxn ang="0">
                  <a:pos x="148" y="0"/>
                </a:cxn>
                <a:cxn ang="0">
                  <a:pos x="148" y="1"/>
                </a:cxn>
                <a:cxn ang="0">
                  <a:pos x="145" y="2"/>
                </a:cxn>
                <a:cxn ang="0">
                  <a:pos x="139" y="4"/>
                </a:cxn>
                <a:cxn ang="0">
                  <a:pos x="131" y="7"/>
                </a:cxn>
                <a:cxn ang="0">
                  <a:pos x="122" y="10"/>
                </a:cxn>
                <a:cxn ang="0">
                  <a:pos x="111" y="14"/>
                </a:cxn>
                <a:cxn ang="0">
                  <a:pos x="100" y="18"/>
                </a:cxn>
                <a:cxn ang="0">
                  <a:pos x="87" y="22"/>
                </a:cxn>
                <a:cxn ang="0">
                  <a:pos x="75" y="26"/>
                </a:cxn>
                <a:cxn ang="0">
                  <a:pos x="63" y="30"/>
                </a:cxn>
                <a:cxn ang="0">
                  <a:pos x="51" y="34"/>
                </a:cxn>
                <a:cxn ang="0">
                  <a:pos x="39" y="38"/>
                </a:cxn>
                <a:cxn ang="0">
                  <a:pos x="28" y="42"/>
                </a:cxn>
                <a:cxn ang="0">
                  <a:pos x="19" y="45"/>
                </a:cxn>
                <a:cxn ang="0">
                  <a:pos x="11" y="48"/>
                </a:cxn>
                <a:cxn ang="0">
                  <a:pos x="6" y="49"/>
                </a:cxn>
                <a:cxn ang="0">
                  <a:pos x="2" y="51"/>
                </a:cxn>
                <a:cxn ang="0">
                  <a:pos x="0" y="51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48" h="51">
                  <a:moveTo>
                    <a:pt x="2" y="40"/>
                  </a:moveTo>
                  <a:lnTo>
                    <a:pt x="10" y="35"/>
                  </a:lnTo>
                  <a:lnTo>
                    <a:pt x="21" y="31"/>
                  </a:lnTo>
                  <a:lnTo>
                    <a:pt x="33" y="26"/>
                  </a:lnTo>
                  <a:lnTo>
                    <a:pt x="46" y="22"/>
                  </a:lnTo>
                  <a:lnTo>
                    <a:pt x="59" y="19"/>
                  </a:lnTo>
                  <a:lnTo>
                    <a:pt x="73" y="15"/>
                  </a:lnTo>
                  <a:lnTo>
                    <a:pt x="86" y="11"/>
                  </a:lnTo>
                  <a:lnTo>
                    <a:pt x="99" y="9"/>
                  </a:lnTo>
                  <a:lnTo>
                    <a:pt x="111" y="6"/>
                  </a:lnTo>
                  <a:lnTo>
                    <a:pt x="123" y="3"/>
                  </a:lnTo>
                  <a:lnTo>
                    <a:pt x="132" y="2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5" y="2"/>
                  </a:lnTo>
                  <a:lnTo>
                    <a:pt x="139" y="4"/>
                  </a:lnTo>
                  <a:lnTo>
                    <a:pt x="131" y="7"/>
                  </a:lnTo>
                  <a:lnTo>
                    <a:pt x="122" y="10"/>
                  </a:lnTo>
                  <a:lnTo>
                    <a:pt x="111" y="14"/>
                  </a:lnTo>
                  <a:lnTo>
                    <a:pt x="100" y="18"/>
                  </a:lnTo>
                  <a:lnTo>
                    <a:pt x="87" y="22"/>
                  </a:lnTo>
                  <a:lnTo>
                    <a:pt x="75" y="26"/>
                  </a:lnTo>
                  <a:lnTo>
                    <a:pt x="63" y="30"/>
                  </a:lnTo>
                  <a:lnTo>
                    <a:pt x="51" y="34"/>
                  </a:lnTo>
                  <a:lnTo>
                    <a:pt x="39" y="38"/>
                  </a:lnTo>
                  <a:lnTo>
                    <a:pt x="28" y="42"/>
                  </a:lnTo>
                  <a:lnTo>
                    <a:pt x="19" y="45"/>
                  </a:lnTo>
                  <a:lnTo>
                    <a:pt x="11" y="48"/>
                  </a:lnTo>
                  <a:lnTo>
                    <a:pt x="6" y="49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2" name="Freeform 1664"/>
            <p:cNvSpPr>
              <a:spLocks/>
            </p:cNvSpPr>
            <p:nvPr/>
          </p:nvSpPr>
          <p:spPr bwMode="auto">
            <a:xfrm>
              <a:off x="2825" y="2328"/>
              <a:ext cx="11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8" y="19"/>
                </a:cxn>
                <a:cxn ang="0">
                  <a:pos x="7" y="21"/>
                </a:cxn>
                <a:cxn ang="0">
                  <a:pos x="6" y="23"/>
                </a:cxn>
                <a:cxn ang="0">
                  <a:pos x="4" y="25"/>
                </a:cxn>
                <a:cxn ang="0">
                  <a:pos x="4" y="26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0" y="2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lnTo>
                    <a:pt x="11" y="4"/>
                  </a:lnTo>
                  <a:lnTo>
                    <a:pt x="11" y="7"/>
                  </a:lnTo>
                  <a:lnTo>
                    <a:pt x="10" y="10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3" name="Freeform 1665"/>
            <p:cNvSpPr>
              <a:spLocks/>
            </p:cNvSpPr>
            <p:nvPr/>
          </p:nvSpPr>
          <p:spPr bwMode="auto">
            <a:xfrm>
              <a:off x="2785" y="2270"/>
              <a:ext cx="12" cy="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12" y="16"/>
                </a:cxn>
                <a:cxn ang="0">
                  <a:pos x="12" y="20"/>
                </a:cxn>
                <a:cxn ang="0">
                  <a:pos x="12" y="24"/>
                </a:cxn>
                <a:cxn ang="0">
                  <a:pos x="12" y="28"/>
                </a:cxn>
                <a:cxn ang="0">
                  <a:pos x="11" y="32"/>
                </a:cxn>
                <a:cxn ang="0">
                  <a:pos x="11" y="36"/>
                </a:cxn>
                <a:cxn ang="0">
                  <a:pos x="11" y="40"/>
                </a:cxn>
                <a:cxn ang="0">
                  <a:pos x="11" y="44"/>
                </a:cxn>
                <a:cxn ang="0">
                  <a:pos x="10" y="47"/>
                </a:cxn>
                <a:cxn ang="0">
                  <a:pos x="10" y="50"/>
                </a:cxn>
                <a:cxn ang="0">
                  <a:pos x="9" y="52"/>
                </a:cxn>
                <a:cxn ang="0">
                  <a:pos x="9" y="55"/>
                </a:cxn>
                <a:cxn ang="0">
                  <a:pos x="9" y="57"/>
                </a:cxn>
                <a:cxn ang="0">
                  <a:pos x="9" y="60"/>
                </a:cxn>
                <a:cxn ang="0">
                  <a:pos x="8" y="63"/>
                </a:cxn>
                <a:cxn ang="0">
                  <a:pos x="8" y="66"/>
                </a:cxn>
                <a:cxn ang="0">
                  <a:pos x="7" y="70"/>
                </a:cxn>
                <a:cxn ang="0">
                  <a:pos x="7" y="74"/>
                </a:cxn>
                <a:cxn ang="0">
                  <a:pos x="6" y="77"/>
                </a:cxn>
                <a:cxn ang="0">
                  <a:pos x="6" y="81"/>
                </a:cxn>
                <a:cxn ang="0">
                  <a:pos x="5" y="84"/>
                </a:cxn>
                <a:cxn ang="0">
                  <a:pos x="4" y="87"/>
                </a:cxn>
                <a:cxn ang="0">
                  <a:pos x="4" y="89"/>
                </a:cxn>
                <a:cxn ang="0">
                  <a:pos x="4" y="92"/>
                </a:cxn>
                <a:cxn ang="0">
                  <a:pos x="3" y="93"/>
                </a:cxn>
                <a:cxn ang="0">
                  <a:pos x="3" y="94"/>
                </a:cxn>
                <a:cxn ang="0">
                  <a:pos x="2" y="94"/>
                </a:cxn>
                <a:cxn ang="0">
                  <a:pos x="2" y="93"/>
                </a:cxn>
                <a:cxn ang="0">
                  <a:pos x="2" y="91"/>
                </a:cxn>
                <a:cxn ang="0">
                  <a:pos x="2" y="87"/>
                </a:cxn>
                <a:cxn ang="0">
                  <a:pos x="2" y="82"/>
                </a:cxn>
                <a:cxn ang="0">
                  <a:pos x="2" y="76"/>
                </a:cxn>
                <a:cxn ang="0">
                  <a:pos x="2" y="69"/>
                </a:cxn>
                <a:cxn ang="0">
                  <a:pos x="2" y="61"/>
                </a:cxn>
                <a:cxn ang="0">
                  <a:pos x="2" y="54"/>
                </a:cxn>
                <a:cxn ang="0">
                  <a:pos x="2" y="45"/>
                </a:cxn>
                <a:cxn ang="0">
                  <a:pos x="1" y="37"/>
                </a:cxn>
                <a:cxn ang="0">
                  <a:pos x="1" y="30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94">
                  <a:moveTo>
                    <a:pt x="8" y="0"/>
                  </a:moveTo>
                  <a:lnTo>
                    <a:pt x="9" y="2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4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8" y="63"/>
                  </a:lnTo>
                  <a:lnTo>
                    <a:pt x="8" y="66"/>
                  </a:lnTo>
                  <a:lnTo>
                    <a:pt x="7" y="70"/>
                  </a:lnTo>
                  <a:lnTo>
                    <a:pt x="7" y="74"/>
                  </a:lnTo>
                  <a:lnTo>
                    <a:pt x="6" y="77"/>
                  </a:lnTo>
                  <a:lnTo>
                    <a:pt x="6" y="81"/>
                  </a:lnTo>
                  <a:lnTo>
                    <a:pt x="5" y="84"/>
                  </a:lnTo>
                  <a:lnTo>
                    <a:pt x="4" y="87"/>
                  </a:lnTo>
                  <a:lnTo>
                    <a:pt x="4" y="89"/>
                  </a:lnTo>
                  <a:lnTo>
                    <a:pt x="4" y="92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2" y="94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7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2" y="69"/>
                  </a:lnTo>
                  <a:lnTo>
                    <a:pt x="2" y="61"/>
                  </a:lnTo>
                  <a:lnTo>
                    <a:pt x="2" y="54"/>
                  </a:lnTo>
                  <a:lnTo>
                    <a:pt x="2" y="45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4" name="Freeform 1666"/>
            <p:cNvSpPr>
              <a:spLocks/>
            </p:cNvSpPr>
            <p:nvPr/>
          </p:nvSpPr>
          <p:spPr bwMode="auto">
            <a:xfrm>
              <a:off x="2615" y="2253"/>
              <a:ext cx="14" cy="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5" y="6"/>
                </a:cxn>
                <a:cxn ang="0">
                  <a:pos x="6" y="10"/>
                </a:cxn>
                <a:cxn ang="0">
                  <a:pos x="7" y="13"/>
                </a:cxn>
                <a:cxn ang="0">
                  <a:pos x="8" y="17"/>
                </a:cxn>
                <a:cxn ang="0">
                  <a:pos x="9" y="21"/>
                </a:cxn>
                <a:cxn ang="0">
                  <a:pos x="10" y="25"/>
                </a:cxn>
                <a:cxn ang="0">
                  <a:pos x="11" y="29"/>
                </a:cxn>
                <a:cxn ang="0">
                  <a:pos x="12" y="3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14" y="45"/>
                </a:cxn>
                <a:cxn ang="0">
                  <a:pos x="14" y="49"/>
                </a:cxn>
                <a:cxn ang="0">
                  <a:pos x="14" y="52"/>
                </a:cxn>
                <a:cxn ang="0">
                  <a:pos x="14" y="55"/>
                </a:cxn>
                <a:cxn ang="0">
                  <a:pos x="14" y="57"/>
                </a:cxn>
                <a:cxn ang="0">
                  <a:pos x="14" y="59"/>
                </a:cxn>
                <a:cxn ang="0">
                  <a:pos x="13" y="60"/>
                </a:cxn>
                <a:cxn ang="0">
                  <a:pos x="13" y="61"/>
                </a:cxn>
                <a:cxn ang="0">
                  <a:pos x="13" y="62"/>
                </a:cxn>
                <a:cxn ang="0">
                  <a:pos x="11" y="63"/>
                </a:cxn>
                <a:cxn ang="0">
                  <a:pos x="10" y="62"/>
                </a:cxn>
                <a:cxn ang="0">
                  <a:pos x="8" y="61"/>
                </a:cxn>
                <a:cxn ang="0">
                  <a:pos x="7" y="60"/>
                </a:cxn>
                <a:cxn ang="0">
                  <a:pos x="6" y="59"/>
                </a:cxn>
                <a:cxn ang="0">
                  <a:pos x="6" y="58"/>
                </a:cxn>
                <a:cxn ang="0">
                  <a:pos x="6" y="57"/>
                </a:cxn>
                <a:cxn ang="0">
                  <a:pos x="5" y="55"/>
                </a:cxn>
                <a:cxn ang="0">
                  <a:pos x="5" y="52"/>
                </a:cxn>
                <a:cxn ang="0">
                  <a:pos x="4" y="49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3" y="35"/>
                </a:cxn>
                <a:cxn ang="0">
                  <a:pos x="2" y="31"/>
                </a:cxn>
                <a:cxn ang="0">
                  <a:pos x="2" y="25"/>
                </a:cxn>
                <a:cxn ang="0">
                  <a:pos x="1" y="21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4" h="63">
                  <a:moveTo>
                    <a:pt x="3" y="0"/>
                  </a:moveTo>
                  <a:lnTo>
                    <a:pt x="4" y="3"/>
                  </a:lnTo>
                  <a:lnTo>
                    <a:pt x="5" y="6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8" y="17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2" y="33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4" y="45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3" y="60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8" y="61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5" y="55"/>
                  </a:lnTo>
                  <a:lnTo>
                    <a:pt x="5" y="52"/>
                  </a:lnTo>
                  <a:lnTo>
                    <a:pt x="4" y="49"/>
                  </a:lnTo>
                  <a:lnTo>
                    <a:pt x="4" y="44"/>
                  </a:lnTo>
                  <a:lnTo>
                    <a:pt x="3" y="40"/>
                  </a:lnTo>
                  <a:lnTo>
                    <a:pt x="3" y="35"/>
                  </a:lnTo>
                  <a:lnTo>
                    <a:pt x="2" y="31"/>
                  </a:lnTo>
                  <a:lnTo>
                    <a:pt x="2" y="25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5" name="Freeform 1667"/>
            <p:cNvSpPr>
              <a:spLocks/>
            </p:cNvSpPr>
            <p:nvPr/>
          </p:nvSpPr>
          <p:spPr bwMode="auto">
            <a:xfrm>
              <a:off x="2654" y="2244"/>
              <a:ext cx="24" cy="60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2" y="20"/>
                </a:cxn>
                <a:cxn ang="0">
                  <a:pos x="11" y="24"/>
                </a:cxn>
                <a:cxn ang="0">
                  <a:pos x="10" y="28"/>
                </a:cxn>
                <a:cxn ang="0">
                  <a:pos x="10" y="32"/>
                </a:cxn>
                <a:cxn ang="0">
                  <a:pos x="9" y="35"/>
                </a:cxn>
                <a:cxn ang="0">
                  <a:pos x="9" y="39"/>
                </a:cxn>
                <a:cxn ang="0">
                  <a:pos x="9" y="43"/>
                </a:cxn>
                <a:cxn ang="0">
                  <a:pos x="9" y="46"/>
                </a:cxn>
                <a:cxn ang="0">
                  <a:pos x="8" y="49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8" y="56"/>
                </a:cxn>
                <a:cxn ang="0">
                  <a:pos x="8" y="58"/>
                </a:cxn>
                <a:cxn ang="0">
                  <a:pos x="8" y="59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7" y="5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3" y="54"/>
                </a:cxn>
                <a:cxn ang="0">
                  <a:pos x="3" y="53"/>
                </a:cxn>
                <a:cxn ang="0">
                  <a:pos x="2" y="52"/>
                </a:cxn>
                <a:cxn ang="0">
                  <a:pos x="1" y="51"/>
                </a:cxn>
                <a:cxn ang="0">
                  <a:pos x="1" y="50"/>
                </a:cxn>
                <a:cxn ang="0">
                  <a:pos x="1" y="48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1" y="27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1" y="17"/>
                </a:cxn>
                <a:cxn ang="0">
                  <a:pos x="2" y="15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5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14" y="17"/>
                </a:cxn>
                <a:cxn ang="0">
                  <a:pos x="14" y="17"/>
                </a:cxn>
              </a:cxnLst>
              <a:rect l="0" t="0" r="r" b="b"/>
              <a:pathLst>
                <a:path w="24" h="60">
                  <a:moveTo>
                    <a:pt x="14" y="17"/>
                  </a:moveTo>
                  <a:lnTo>
                    <a:pt x="12" y="20"/>
                  </a:lnTo>
                  <a:lnTo>
                    <a:pt x="11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8" y="49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59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7" y="59"/>
                  </a:lnTo>
                  <a:lnTo>
                    <a:pt x="6" y="58"/>
                  </a:lnTo>
                  <a:lnTo>
                    <a:pt x="5" y="56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14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6" name="Freeform 1668"/>
            <p:cNvSpPr>
              <a:spLocks/>
            </p:cNvSpPr>
            <p:nvPr/>
          </p:nvSpPr>
          <p:spPr bwMode="auto">
            <a:xfrm>
              <a:off x="2671" y="2233"/>
              <a:ext cx="27" cy="67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18" y="20"/>
                </a:cxn>
                <a:cxn ang="0">
                  <a:pos x="17" y="25"/>
                </a:cxn>
                <a:cxn ang="0">
                  <a:pos x="15" y="31"/>
                </a:cxn>
                <a:cxn ang="0">
                  <a:pos x="13" y="36"/>
                </a:cxn>
                <a:cxn ang="0">
                  <a:pos x="11" y="42"/>
                </a:cxn>
                <a:cxn ang="0">
                  <a:pos x="10" y="47"/>
                </a:cxn>
                <a:cxn ang="0">
                  <a:pos x="9" y="52"/>
                </a:cxn>
                <a:cxn ang="0">
                  <a:pos x="8" y="56"/>
                </a:cxn>
                <a:cxn ang="0">
                  <a:pos x="7" y="60"/>
                </a:cxn>
                <a:cxn ang="0">
                  <a:pos x="6" y="63"/>
                </a:cxn>
                <a:cxn ang="0">
                  <a:pos x="5" y="65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4" y="67"/>
                </a:cxn>
                <a:cxn ang="0">
                  <a:pos x="2" y="64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3"/>
                </a:cxn>
                <a:cxn ang="0">
                  <a:pos x="2" y="40"/>
                </a:cxn>
                <a:cxn ang="0">
                  <a:pos x="3" y="38"/>
                </a:cxn>
                <a:cxn ang="0">
                  <a:pos x="4" y="35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7" y="29"/>
                </a:cxn>
                <a:cxn ang="0">
                  <a:pos x="8" y="27"/>
                </a:cxn>
                <a:cxn ang="0">
                  <a:pos x="8" y="25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10" y="18"/>
                </a:cxn>
                <a:cxn ang="0">
                  <a:pos x="11" y="16"/>
                </a:cxn>
                <a:cxn ang="0">
                  <a:pos x="11" y="15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6" y="6"/>
                </a:cxn>
                <a:cxn ang="0">
                  <a:pos x="17" y="5"/>
                </a:cxn>
                <a:cxn ang="0">
                  <a:pos x="18" y="5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3" y="2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7" h="67">
                  <a:moveTo>
                    <a:pt x="25" y="3"/>
                  </a:moveTo>
                  <a:lnTo>
                    <a:pt x="22" y="8"/>
                  </a:lnTo>
                  <a:lnTo>
                    <a:pt x="20" y="14"/>
                  </a:lnTo>
                  <a:lnTo>
                    <a:pt x="18" y="20"/>
                  </a:lnTo>
                  <a:lnTo>
                    <a:pt x="17" y="25"/>
                  </a:lnTo>
                  <a:lnTo>
                    <a:pt x="15" y="31"/>
                  </a:lnTo>
                  <a:lnTo>
                    <a:pt x="13" y="36"/>
                  </a:lnTo>
                  <a:lnTo>
                    <a:pt x="11" y="42"/>
                  </a:lnTo>
                  <a:lnTo>
                    <a:pt x="10" y="47"/>
                  </a:lnTo>
                  <a:lnTo>
                    <a:pt x="9" y="52"/>
                  </a:lnTo>
                  <a:lnTo>
                    <a:pt x="8" y="56"/>
                  </a:lnTo>
                  <a:lnTo>
                    <a:pt x="7" y="60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2" y="64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0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7" y="29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7" name="Freeform 1669"/>
            <p:cNvSpPr>
              <a:spLocks/>
            </p:cNvSpPr>
            <p:nvPr/>
          </p:nvSpPr>
          <p:spPr bwMode="auto">
            <a:xfrm>
              <a:off x="2577" y="2174"/>
              <a:ext cx="177" cy="5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0" y="10"/>
                </a:cxn>
                <a:cxn ang="0">
                  <a:pos x="13" y="18"/>
                </a:cxn>
                <a:cxn ang="0">
                  <a:pos x="18" y="26"/>
                </a:cxn>
                <a:cxn ang="0">
                  <a:pos x="24" y="33"/>
                </a:cxn>
                <a:cxn ang="0">
                  <a:pos x="31" y="38"/>
                </a:cxn>
                <a:cxn ang="0">
                  <a:pos x="41" y="41"/>
                </a:cxn>
                <a:cxn ang="0">
                  <a:pos x="53" y="41"/>
                </a:cxn>
                <a:cxn ang="0">
                  <a:pos x="66" y="37"/>
                </a:cxn>
                <a:cxn ang="0">
                  <a:pos x="77" y="33"/>
                </a:cxn>
                <a:cxn ang="0">
                  <a:pos x="87" y="30"/>
                </a:cxn>
                <a:cxn ang="0">
                  <a:pos x="96" y="27"/>
                </a:cxn>
                <a:cxn ang="0">
                  <a:pos x="103" y="25"/>
                </a:cxn>
                <a:cxn ang="0">
                  <a:pos x="111" y="23"/>
                </a:cxn>
                <a:cxn ang="0">
                  <a:pos x="118" y="21"/>
                </a:cxn>
                <a:cxn ang="0">
                  <a:pos x="125" y="18"/>
                </a:cxn>
                <a:cxn ang="0">
                  <a:pos x="133" y="16"/>
                </a:cxn>
                <a:cxn ang="0">
                  <a:pos x="141" y="12"/>
                </a:cxn>
                <a:cxn ang="0">
                  <a:pos x="150" y="10"/>
                </a:cxn>
                <a:cxn ang="0">
                  <a:pos x="158" y="8"/>
                </a:cxn>
                <a:cxn ang="0">
                  <a:pos x="164" y="6"/>
                </a:cxn>
                <a:cxn ang="0">
                  <a:pos x="170" y="6"/>
                </a:cxn>
                <a:cxn ang="0">
                  <a:pos x="174" y="6"/>
                </a:cxn>
                <a:cxn ang="0">
                  <a:pos x="176" y="8"/>
                </a:cxn>
                <a:cxn ang="0">
                  <a:pos x="176" y="11"/>
                </a:cxn>
                <a:cxn ang="0">
                  <a:pos x="170" y="14"/>
                </a:cxn>
                <a:cxn ang="0">
                  <a:pos x="161" y="19"/>
                </a:cxn>
                <a:cxn ang="0">
                  <a:pos x="149" y="24"/>
                </a:cxn>
                <a:cxn ang="0">
                  <a:pos x="134" y="30"/>
                </a:cxn>
                <a:cxn ang="0">
                  <a:pos x="120" y="35"/>
                </a:cxn>
                <a:cxn ang="0">
                  <a:pos x="107" y="40"/>
                </a:cxn>
                <a:cxn ang="0">
                  <a:pos x="97" y="44"/>
                </a:cxn>
                <a:cxn ang="0">
                  <a:pos x="89" y="46"/>
                </a:cxn>
                <a:cxn ang="0">
                  <a:pos x="82" y="49"/>
                </a:cxn>
                <a:cxn ang="0">
                  <a:pos x="74" y="50"/>
                </a:cxn>
                <a:cxn ang="0">
                  <a:pos x="67" y="52"/>
                </a:cxn>
                <a:cxn ang="0">
                  <a:pos x="58" y="52"/>
                </a:cxn>
                <a:cxn ang="0">
                  <a:pos x="50" y="52"/>
                </a:cxn>
                <a:cxn ang="0">
                  <a:pos x="41" y="52"/>
                </a:cxn>
                <a:cxn ang="0">
                  <a:pos x="31" y="51"/>
                </a:cxn>
                <a:cxn ang="0">
                  <a:pos x="20" y="48"/>
                </a:cxn>
                <a:cxn ang="0">
                  <a:pos x="12" y="44"/>
                </a:cxn>
                <a:cxn ang="0">
                  <a:pos x="6" y="36"/>
                </a:cxn>
                <a:cxn ang="0">
                  <a:pos x="3" y="28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8" y="0"/>
                </a:cxn>
              </a:cxnLst>
              <a:rect l="0" t="0" r="r" b="b"/>
              <a:pathLst>
                <a:path w="177" h="52">
                  <a:moveTo>
                    <a:pt x="8" y="0"/>
                  </a:moveTo>
                  <a:lnTo>
                    <a:pt x="8" y="3"/>
                  </a:lnTo>
                  <a:lnTo>
                    <a:pt x="9" y="7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8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20" y="30"/>
                  </a:lnTo>
                  <a:lnTo>
                    <a:pt x="24" y="33"/>
                  </a:lnTo>
                  <a:lnTo>
                    <a:pt x="27" y="36"/>
                  </a:lnTo>
                  <a:lnTo>
                    <a:pt x="31" y="38"/>
                  </a:lnTo>
                  <a:lnTo>
                    <a:pt x="36" y="40"/>
                  </a:lnTo>
                  <a:lnTo>
                    <a:pt x="41" y="41"/>
                  </a:lnTo>
                  <a:lnTo>
                    <a:pt x="46" y="41"/>
                  </a:lnTo>
                  <a:lnTo>
                    <a:pt x="53" y="41"/>
                  </a:lnTo>
                  <a:lnTo>
                    <a:pt x="59" y="39"/>
                  </a:lnTo>
                  <a:lnTo>
                    <a:pt x="66" y="37"/>
                  </a:lnTo>
                  <a:lnTo>
                    <a:pt x="72" y="35"/>
                  </a:lnTo>
                  <a:lnTo>
                    <a:pt x="77" y="33"/>
                  </a:lnTo>
                  <a:lnTo>
                    <a:pt x="82" y="31"/>
                  </a:lnTo>
                  <a:lnTo>
                    <a:pt x="87" y="30"/>
                  </a:lnTo>
                  <a:lnTo>
                    <a:pt x="92" y="28"/>
                  </a:lnTo>
                  <a:lnTo>
                    <a:pt x="96" y="27"/>
                  </a:lnTo>
                  <a:lnTo>
                    <a:pt x="100" y="26"/>
                  </a:lnTo>
                  <a:lnTo>
                    <a:pt x="103" y="25"/>
                  </a:lnTo>
                  <a:lnTo>
                    <a:pt x="107" y="24"/>
                  </a:lnTo>
                  <a:lnTo>
                    <a:pt x="111" y="23"/>
                  </a:lnTo>
                  <a:lnTo>
                    <a:pt x="114" y="22"/>
                  </a:lnTo>
                  <a:lnTo>
                    <a:pt x="118" y="21"/>
                  </a:lnTo>
                  <a:lnTo>
                    <a:pt x="121" y="20"/>
                  </a:lnTo>
                  <a:lnTo>
                    <a:pt x="125" y="18"/>
                  </a:lnTo>
                  <a:lnTo>
                    <a:pt x="129" y="17"/>
                  </a:lnTo>
                  <a:lnTo>
                    <a:pt x="133" y="16"/>
                  </a:lnTo>
                  <a:lnTo>
                    <a:pt x="137" y="14"/>
                  </a:lnTo>
                  <a:lnTo>
                    <a:pt x="141" y="12"/>
                  </a:lnTo>
                  <a:lnTo>
                    <a:pt x="146" y="11"/>
                  </a:lnTo>
                  <a:lnTo>
                    <a:pt x="150" y="10"/>
                  </a:lnTo>
                  <a:lnTo>
                    <a:pt x="154" y="8"/>
                  </a:lnTo>
                  <a:lnTo>
                    <a:pt x="158" y="8"/>
                  </a:lnTo>
                  <a:lnTo>
                    <a:pt x="161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0" y="6"/>
                  </a:lnTo>
                  <a:lnTo>
                    <a:pt x="172" y="6"/>
                  </a:lnTo>
                  <a:lnTo>
                    <a:pt x="174" y="6"/>
                  </a:lnTo>
                  <a:lnTo>
                    <a:pt x="176" y="7"/>
                  </a:lnTo>
                  <a:lnTo>
                    <a:pt x="176" y="8"/>
                  </a:lnTo>
                  <a:lnTo>
                    <a:pt x="177" y="10"/>
                  </a:lnTo>
                  <a:lnTo>
                    <a:pt x="176" y="11"/>
                  </a:lnTo>
                  <a:lnTo>
                    <a:pt x="174" y="12"/>
                  </a:lnTo>
                  <a:lnTo>
                    <a:pt x="170" y="14"/>
                  </a:lnTo>
                  <a:lnTo>
                    <a:pt x="166" y="17"/>
                  </a:lnTo>
                  <a:lnTo>
                    <a:pt x="161" y="19"/>
                  </a:lnTo>
                  <a:lnTo>
                    <a:pt x="155" y="21"/>
                  </a:lnTo>
                  <a:lnTo>
                    <a:pt x="149" y="24"/>
                  </a:lnTo>
                  <a:lnTo>
                    <a:pt x="142" y="27"/>
                  </a:lnTo>
                  <a:lnTo>
                    <a:pt x="134" y="30"/>
                  </a:lnTo>
                  <a:lnTo>
                    <a:pt x="127" y="32"/>
                  </a:lnTo>
                  <a:lnTo>
                    <a:pt x="120" y="35"/>
                  </a:lnTo>
                  <a:lnTo>
                    <a:pt x="114" y="37"/>
                  </a:lnTo>
                  <a:lnTo>
                    <a:pt x="107" y="40"/>
                  </a:lnTo>
                  <a:lnTo>
                    <a:pt x="102" y="42"/>
                  </a:lnTo>
                  <a:lnTo>
                    <a:pt x="97" y="44"/>
                  </a:lnTo>
                  <a:lnTo>
                    <a:pt x="93" y="46"/>
                  </a:lnTo>
                  <a:lnTo>
                    <a:pt x="89" y="46"/>
                  </a:lnTo>
                  <a:lnTo>
                    <a:pt x="85" y="48"/>
                  </a:lnTo>
                  <a:lnTo>
                    <a:pt x="82" y="49"/>
                  </a:lnTo>
                  <a:lnTo>
                    <a:pt x="78" y="50"/>
                  </a:lnTo>
                  <a:lnTo>
                    <a:pt x="74" y="50"/>
                  </a:lnTo>
                  <a:lnTo>
                    <a:pt x="70" y="51"/>
                  </a:lnTo>
                  <a:lnTo>
                    <a:pt x="67" y="52"/>
                  </a:lnTo>
                  <a:lnTo>
                    <a:pt x="63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6" y="51"/>
                  </a:lnTo>
                  <a:lnTo>
                    <a:pt x="31" y="51"/>
                  </a:lnTo>
                  <a:lnTo>
                    <a:pt x="25" y="50"/>
                  </a:lnTo>
                  <a:lnTo>
                    <a:pt x="20" y="48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9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8" name="Freeform 1670"/>
            <p:cNvSpPr>
              <a:spLocks/>
            </p:cNvSpPr>
            <p:nvPr/>
          </p:nvSpPr>
          <p:spPr bwMode="auto">
            <a:xfrm>
              <a:off x="2583" y="2213"/>
              <a:ext cx="137" cy="41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26" y="22"/>
                </a:cxn>
                <a:cxn ang="0">
                  <a:pos x="36" y="25"/>
                </a:cxn>
                <a:cxn ang="0">
                  <a:pos x="47" y="26"/>
                </a:cxn>
                <a:cxn ang="0">
                  <a:pos x="58" y="26"/>
                </a:cxn>
                <a:cxn ang="0">
                  <a:pos x="68" y="24"/>
                </a:cxn>
                <a:cxn ang="0">
                  <a:pos x="78" y="23"/>
                </a:cxn>
                <a:cxn ang="0">
                  <a:pos x="87" y="20"/>
                </a:cxn>
                <a:cxn ang="0">
                  <a:pos x="94" y="18"/>
                </a:cxn>
                <a:cxn ang="0">
                  <a:pos x="102" y="15"/>
                </a:cxn>
                <a:cxn ang="0">
                  <a:pos x="110" y="11"/>
                </a:cxn>
                <a:cxn ang="0">
                  <a:pos x="119" y="7"/>
                </a:cxn>
                <a:cxn ang="0">
                  <a:pos x="126" y="4"/>
                </a:cxn>
                <a:cxn ang="0">
                  <a:pos x="132" y="1"/>
                </a:cxn>
                <a:cxn ang="0">
                  <a:pos x="136" y="0"/>
                </a:cxn>
                <a:cxn ang="0">
                  <a:pos x="137" y="0"/>
                </a:cxn>
                <a:cxn ang="0">
                  <a:pos x="135" y="2"/>
                </a:cxn>
                <a:cxn ang="0">
                  <a:pos x="130" y="6"/>
                </a:cxn>
                <a:cxn ang="0">
                  <a:pos x="122" y="11"/>
                </a:cxn>
                <a:cxn ang="0">
                  <a:pos x="112" y="18"/>
                </a:cxn>
                <a:cxn ang="0">
                  <a:pos x="102" y="24"/>
                </a:cxn>
                <a:cxn ang="0">
                  <a:pos x="90" y="30"/>
                </a:cxn>
                <a:cxn ang="0">
                  <a:pos x="80" y="35"/>
                </a:cxn>
                <a:cxn ang="0">
                  <a:pos x="70" y="38"/>
                </a:cxn>
                <a:cxn ang="0">
                  <a:pos x="63" y="39"/>
                </a:cxn>
                <a:cxn ang="0">
                  <a:pos x="55" y="40"/>
                </a:cxn>
                <a:cxn ang="0">
                  <a:pos x="48" y="40"/>
                </a:cxn>
                <a:cxn ang="0">
                  <a:pos x="41" y="41"/>
                </a:cxn>
                <a:cxn ang="0">
                  <a:pos x="35" y="41"/>
                </a:cxn>
                <a:cxn ang="0">
                  <a:pos x="29" y="41"/>
                </a:cxn>
                <a:cxn ang="0">
                  <a:pos x="23" y="40"/>
                </a:cxn>
                <a:cxn ang="0">
                  <a:pos x="19" y="39"/>
                </a:cxn>
                <a:cxn ang="0">
                  <a:pos x="16" y="37"/>
                </a:cxn>
                <a:cxn ang="0">
                  <a:pos x="12" y="33"/>
                </a:cxn>
                <a:cxn ang="0">
                  <a:pos x="9" y="29"/>
                </a:cxn>
                <a:cxn ang="0">
                  <a:pos x="5" y="24"/>
                </a:cxn>
                <a:cxn ang="0">
                  <a:pos x="3" y="18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7" y="10"/>
                </a:cxn>
                <a:cxn ang="0">
                  <a:pos x="10" y="12"/>
                </a:cxn>
                <a:cxn ang="0">
                  <a:pos x="12" y="13"/>
                </a:cxn>
                <a:cxn ang="0">
                  <a:pos x="13" y="13"/>
                </a:cxn>
              </a:cxnLst>
              <a:rect l="0" t="0" r="r" b="b"/>
              <a:pathLst>
                <a:path w="137" h="41">
                  <a:moveTo>
                    <a:pt x="13" y="13"/>
                  </a:moveTo>
                  <a:lnTo>
                    <a:pt x="17" y="16"/>
                  </a:lnTo>
                  <a:lnTo>
                    <a:pt x="21" y="20"/>
                  </a:lnTo>
                  <a:lnTo>
                    <a:pt x="26" y="22"/>
                  </a:lnTo>
                  <a:lnTo>
                    <a:pt x="30" y="24"/>
                  </a:lnTo>
                  <a:lnTo>
                    <a:pt x="36" y="25"/>
                  </a:lnTo>
                  <a:lnTo>
                    <a:pt x="41" y="25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63" y="25"/>
                  </a:lnTo>
                  <a:lnTo>
                    <a:pt x="68" y="24"/>
                  </a:lnTo>
                  <a:lnTo>
                    <a:pt x="73" y="24"/>
                  </a:lnTo>
                  <a:lnTo>
                    <a:pt x="78" y="23"/>
                  </a:lnTo>
                  <a:lnTo>
                    <a:pt x="83" y="22"/>
                  </a:lnTo>
                  <a:lnTo>
                    <a:pt x="87" y="20"/>
                  </a:lnTo>
                  <a:lnTo>
                    <a:pt x="90" y="20"/>
                  </a:lnTo>
                  <a:lnTo>
                    <a:pt x="94" y="18"/>
                  </a:lnTo>
                  <a:lnTo>
                    <a:pt x="98" y="16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10" y="11"/>
                  </a:lnTo>
                  <a:lnTo>
                    <a:pt x="115" y="9"/>
                  </a:lnTo>
                  <a:lnTo>
                    <a:pt x="119" y="7"/>
                  </a:lnTo>
                  <a:lnTo>
                    <a:pt x="123" y="6"/>
                  </a:lnTo>
                  <a:lnTo>
                    <a:pt x="126" y="4"/>
                  </a:lnTo>
                  <a:lnTo>
                    <a:pt x="129" y="2"/>
                  </a:lnTo>
                  <a:lnTo>
                    <a:pt x="132" y="1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1"/>
                  </a:lnTo>
                  <a:lnTo>
                    <a:pt x="135" y="2"/>
                  </a:lnTo>
                  <a:lnTo>
                    <a:pt x="133" y="4"/>
                  </a:lnTo>
                  <a:lnTo>
                    <a:pt x="130" y="6"/>
                  </a:lnTo>
                  <a:lnTo>
                    <a:pt x="126" y="9"/>
                  </a:lnTo>
                  <a:lnTo>
                    <a:pt x="122" y="11"/>
                  </a:lnTo>
                  <a:lnTo>
                    <a:pt x="117" y="15"/>
                  </a:lnTo>
                  <a:lnTo>
                    <a:pt x="112" y="18"/>
                  </a:lnTo>
                  <a:lnTo>
                    <a:pt x="107" y="21"/>
                  </a:lnTo>
                  <a:lnTo>
                    <a:pt x="102" y="24"/>
                  </a:lnTo>
                  <a:lnTo>
                    <a:pt x="96" y="27"/>
                  </a:lnTo>
                  <a:lnTo>
                    <a:pt x="90" y="30"/>
                  </a:lnTo>
                  <a:lnTo>
                    <a:pt x="85" y="33"/>
                  </a:lnTo>
                  <a:lnTo>
                    <a:pt x="80" y="35"/>
                  </a:lnTo>
                  <a:lnTo>
                    <a:pt x="75" y="37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3" y="39"/>
                  </a:lnTo>
                  <a:lnTo>
                    <a:pt x="59" y="40"/>
                  </a:lnTo>
                  <a:lnTo>
                    <a:pt x="55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41"/>
                  </a:lnTo>
                  <a:lnTo>
                    <a:pt x="32" y="41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4" y="36"/>
                  </a:lnTo>
                  <a:lnTo>
                    <a:pt x="12" y="33"/>
                  </a:lnTo>
                  <a:lnTo>
                    <a:pt x="10" y="31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79" name="Freeform 1671"/>
            <p:cNvSpPr>
              <a:spLocks/>
            </p:cNvSpPr>
            <p:nvPr/>
          </p:nvSpPr>
          <p:spPr bwMode="auto">
            <a:xfrm>
              <a:off x="2553" y="2093"/>
              <a:ext cx="26" cy="14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5"/>
                </a:cxn>
                <a:cxn ang="0">
                  <a:pos x="8" y="27"/>
                </a:cxn>
                <a:cxn ang="0">
                  <a:pos x="9" y="39"/>
                </a:cxn>
                <a:cxn ang="0">
                  <a:pos x="10" y="51"/>
                </a:cxn>
                <a:cxn ang="0">
                  <a:pos x="11" y="64"/>
                </a:cxn>
                <a:cxn ang="0">
                  <a:pos x="13" y="75"/>
                </a:cxn>
                <a:cxn ang="0">
                  <a:pos x="15" y="87"/>
                </a:cxn>
                <a:cxn ang="0">
                  <a:pos x="17" y="97"/>
                </a:cxn>
                <a:cxn ang="0">
                  <a:pos x="19" y="107"/>
                </a:cxn>
                <a:cxn ang="0">
                  <a:pos x="21" y="116"/>
                </a:cxn>
                <a:cxn ang="0">
                  <a:pos x="23" y="124"/>
                </a:cxn>
                <a:cxn ang="0">
                  <a:pos x="24" y="131"/>
                </a:cxn>
                <a:cxn ang="0">
                  <a:pos x="25" y="136"/>
                </a:cxn>
                <a:cxn ang="0">
                  <a:pos x="26" y="140"/>
                </a:cxn>
                <a:cxn ang="0">
                  <a:pos x="26" y="142"/>
                </a:cxn>
                <a:cxn ang="0">
                  <a:pos x="26" y="143"/>
                </a:cxn>
                <a:cxn ang="0">
                  <a:pos x="25" y="142"/>
                </a:cxn>
                <a:cxn ang="0">
                  <a:pos x="24" y="141"/>
                </a:cxn>
                <a:cxn ang="0">
                  <a:pos x="23" y="139"/>
                </a:cxn>
                <a:cxn ang="0">
                  <a:pos x="22" y="137"/>
                </a:cxn>
                <a:cxn ang="0">
                  <a:pos x="21" y="134"/>
                </a:cxn>
                <a:cxn ang="0">
                  <a:pos x="19" y="131"/>
                </a:cxn>
                <a:cxn ang="0">
                  <a:pos x="18" y="127"/>
                </a:cxn>
                <a:cxn ang="0">
                  <a:pos x="17" y="124"/>
                </a:cxn>
                <a:cxn ang="0">
                  <a:pos x="15" y="120"/>
                </a:cxn>
                <a:cxn ang="0">
                  <a:pos x="13" y="115"/>
                </a:cxn>
                <a:cxn ang="0">
                  <a:pos x="11" y="111"/>
                </a:cxn>
                <a:cxn ang="0">
                  <a:pos x="10" y="107"/>
                </a:cxn>
                <a:cxn ang="0">
                  <a:pos x="8" y="103"/>
                </a:cxn>
                <a:cxn ang="0">
                  <a:pos x="7" y="99"/>
                </a:cxn>
                <a:cxn ang="0">
                  <a:pos x="6" y="95"/>
                </a:cxn>
                <a:cxn ang="0">
                  <a:pos x="5" y="91"/>
                </a:cxn>
                <a:cxn ang="0">
                  <a:pos x="4" y="87"/>
                </a:cxn>
                <a:cxn ang="0">
                  <a:pos x="3" y="82"/>
                </a:cxn>
                <a:cxn ang="0">
                  <a:pos x="2" y="77"/>
                </a:cxn>
                <a:cxn ang="0">
                  <a:pos x="2" y="70"/>
                </a:cxn>
                <a:cxn ang="0">
                  <a:pos x="1" y="64"/>
                </a:cxn>
                <a:cxn ang="0">
                  <a:pos x="1" y="57"/>
                </a:cxn>
                <a:cxn ang="0">
                  <a:pos x="1" y="50"/>
                </a:cxn>
                <a:cxn ang="0">
                  <a:pos x="1" y="43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6" h="143">
                  <a:moveTo>
                    <a:pt x="7" y="3"/>
                  </a:moveTo>
                  <a:lnTo>
                    <a:pt x="7" y="15"/>
                  </a:lnTo>
                  <a:lnTo>
                    <a:pt x="8" y="27"/>
                  </a:lnTo>
                  <a:lnTo>
                    <a:pt x="9" y="39"/>
                  </a:lnTo>
                  <a:lnTo>
                    <a:pt x="10" y="51"/>
                  </a:lnTo>
                  <a:lnTo>
                    <a:pt x="11" y="64"/>
                  </a:lnTo>
                  <a:lnTo>
                    <a:pt x="13" y="75"/>
                  </a:lnTo>
                  <a:lnTo>
                    <a:pt x="15" y="87"/>
                  </a:lnTo>
                  <a:lnTo>
                    <a:pt x="17" y="97"/>
                  </a:lnTo>
                  <a:lnTo>
                    <a:pt x="19" y="107"/>
                  </a:lnTo>
                  <a:lnTo>
                    <a:pt x="21" y="116"/>
                  </a:lnTo>
                  <a:lnTo>
                    <a:pt x="23" y="124"/>
                  </a:lnTo>
                  <a:lnTo>
                    <a:pt x="24" y="131"/>
                  </a:lnTo>
                  <a:lnTo>
                    <a:pt x="25" y="136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6" y="143"/>
                  </a:lnTo>
                  <a:lnTo>
                    <a:pt x="25" y="142"/>
                  </a:lnTo>
                  <a:lnTo>
                    <a:pt x="24" y="141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1" y="134"/>
                  </a:lnTo>
                  <a:lnTo>
                    <a:pt x="19" y="131"/>
                  </a:lnTo>
                  <a:lnTo>
                    <a:pt x="18" y="127"/>
                  </a:lnTo>
                  <a:lnTo>
                    <a:pt x="17" y="124"/>
                  </a:lnTo>
                  <a:lnTo>
                    <a:pt x="15" y="120"/>
                  </a:lnTo>
                  <a:lnTo>
                    <a:pt x="13" y="115"/>
                  </a:lnTo>
                  <a:lnTo>
                    <a:pt x="11" y="111"/>
                  </a:lnTo>
                  <a:lnTo>
                    <a:pt x="10" y="107"/>
                  </a:lnTo>
                  <a:lnTo>
                    <a:pt x="8" y="103"/>
                  </a:lnTo>
                  <a:lnTo>
                    <a:pt x="7" y="99"/>
                  </a:lnTo>
                  <a:lnTo>
                    <a:pt x="6" y="95"/>
                  </a:lnTo>
                  <a:lnTo>
                    <a:pt x="5" y="91"/>
                  </a:lnTo>
                  <a:lnTo>
                    <a:pt x="4" y="87"/>
                  </a:lnTo>
                  <a:lnTo>
                    <a:pt x="3" y="82"/>
                  </a:lnTo>
                  <a:lnTo>
                    <a:pt x="2" y="77"/>
                  </a:lnTo>
                  <a:lnTo>
                    <a:pt x="2" y="70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1" y="50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0" name="Freeform 1672"/>
            <p:cNvSpPr>
              <a:spLocks/>
            </p:cNvSpPr>
            <p:nvPr/>
          </p:nvSpPr>
          <p:spPr bwMode="auto">
            <a:xfrm>
              <a:off x="2747" y="2048"/>
              <a:ext cx="13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7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13" y="7"/>
                  </a:lnTo>
                  <a:lnTo>
                    <a:pt x="5" y="11"/>
                  </a:lnTo>
                  <a:lnTo>
                    <a:pt x="0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1" name="Freeform 1673"/>
            <p:cNvSpPr>
              <a:spLocks/>
            </p:cNvSpPr>
            <p:nvPr/>
          </p:nvSpPr>
          <p:spPr bwMode="auto">
            <a:xfrm>
              <a:off x="2785" y="2036"/>
              <a:ext cx="16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5" y="5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3" y="12"/>
                </a:cxn>
                <a:cxn ang="0">
                  <a:pos x="12" y="14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5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5">
                  <a:moveTo>
                    <a:pt x="0" y="7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2" name="Freeform 1674"/>
            <p:cNvSpPr>
              <a:spLocks/>
            </p:cNvSpPr>
            <p:nvPr/>
          </p:nvSpPr>
          <p:spPr bwMode="auto">
            <a:xfrm>
              <a:off x="2758" y="2016"/>
              <a:ext cx="20" cy="1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19" y="2"/>
                </a:cxn>
                <a:cxn ang="0">
                  <a:pos x="19" y="3"/>
                </a:cxn>
                <a:cxn ang="0">
                  <a:pos x="20" y="4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4" y="16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0" h="16">
                  <a:moveTo>
                    <a:pt x="1" y="11"/>
                  </a:move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3" name="Freeform 1675"/>
            <p:cNvSpPr>
              <a:spLocks/>
            </p:cNvSpPr>
            <p:nvPr/>
          </p:nvSpPr>
          <p:spPr bwMode="auto">
            <a:xfrm>
              <a:off x="2749" y="2002"/>
              <a:ext cx="23" cy="22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19" y="1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3" y="3"/>
                </a:cxn>
                <a:cxn ang="0">
                  <a:pos x="23" y="4"/>
                </a:cxn>
                <a:cxn ang="0">
                  <a:pos x="22" y="6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15" y="13"/>
                </a:cxn>
                <a:cxn ang="0">
                  <a:pos x="13" y="14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9" y="18"/>
                </a:cxn>
                <a:cxn ang="0">
                  <a:pos x="8" y="19"/>
                </a:cxn>
                <a:cxn ang="0">
                  <a:pos x="7" y="20"/>
                </a:cxn>
                <a:cxn ang="0">
                  <a:pos x="6" y="20"/>
                </a:cxn>
                <a:cxn ang="0">
                  <a:pos x="5" y="21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1" y="18"/>
                </a:cxn>
              </a:cxnLst>
              <a:rect l="0" t="0" r="r" b="b"/>
              <a:pathLst>
                <a:path w="23" h="22">
                  <a:moveTo>
                    <a:pt x="1" y="18"/>
                  </a:moveTo>
                  <a:lnTo>
                    <a:pt x="19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4" name="Freeform 1676"/>
            <p:cNvSpPr>
              <a:spLocks/>
            </p:cNvSpPr>
            <p:nvPr/>
          </p:nvSpPr>
          <p:spPr bwMode="auto">
            <a:xfrm>
              <a:off x="2659" y="2111"/>
              <a:ext cx="32" cy="5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0" y="4"/>
                </a:cxn>
                <a:cxn ang="0">
                  <a:pos x="16" y="8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6" y="18"/>
                </a:cxn>
                <a:cxn ang="0">
                  <a:pos x="3" y="22"/>
                </a:cxn>
                <a:cxn ang="0">
                  <a:pos x="2" y="27"/>
                </a:cxn>
                <a:cxn ang="0">
                  <a:pos x="1" y="33"/>
                </a:cxn>
                <a:cxn ang="0">
                  <a:pos x="0" y="38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1" y="52"/>
                </a:cxn>
                <a:cxn ang="0">
                  <a:pos x="3" y="53"/>
                </a:cxn>
                <a:cxn ang="0">
                  <a:pos x="5" y="53"/>
                </a:cxn>
                <a:cxn ang="0">
                  <a:pos x="9" y="53"/>
                </a:cxn>
                <a:cxn ang="0">
                  <a:pos x="12" y="51"/>
                </a:cxn>
                <a:cxn ang="0">
                  <a:pos x="13" y="49"/>
                </a:cxn>
                <a:cxn ang="0">
                  <a:pos x="14" y="47"/>
                </a:cxn>
                <a:cxn ang="0">
                  <a:pos x="13" y="44"/>
                </a:cxn>
                <a:cxn ang="0">
                  <a:pos x="13" y="41"/>
                </a:cxn>
                <a:cxn ang="0">
                  <a:pos x="13" y="38"/>
                </a:cxn>
                <a:cxn ang="0">
                  <a:pos x="13" y="35"/>
                </a:cxn>
                <a:cxn ang="0">
                  <a:pos x="14" y="31"/>
                </a:cxn>
                <a:cxn ang="0">
                  <a:pos x="14" y="28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8" y="21"/>
                </a:cxn>
                <a:cxn ang="0">
                  <a:pos x="18" y="18"/>
                </a:cxn>
                <a:cxn ang="0">
                  <a:pos x="21" y="16"/>
                </a:cxn>
                <a:cxn ang="0">
                  <a:pos x="24" y="13"/>
                </a:cxn>
                <a:cxn ang="0">
                  <a:pos x="27" y="11"/>
                </a:cxn>
                <a:cxn ang="0">
                  <a:pos x="28" y="9"/>
                </a:cxn>
                <a:cxn ang="0">
                  <a:pos x="30" y="7"/>
                </a:cxn>
                <a:cxn ang="0">
                  <a:pos x="31" y="5"/>
                </a:cxn>
                <a:cxn ang="0">
                  <a:pos x="32" y="4"/>
                </a:cxn>
                <a:cxn ang="0">
                  <a:pos x="26" y="0"/>
                </a:cxn>
              </a:cxnLst>
              <a:rect l="0" t="0" r="r" b="b"/>
              <a:pathLst>
                <a:path w="32" h="53">
                  <a:moveTo>
                    <a:pt x="26" y="0"/>
                  </a:moveTo>
                  <a:lnTo>
                    <a:pt x="24" y="1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5" name="Freeform 1677"/>
            <p:cNvSpPr>
              <a:spLocks/>
            </p:cNvSpPr>
            <p:nvPr/>
          </p:nvSpPr>
          <p:spPr bwMode="auto">
            <a:xfrm>
              <a:off x="2659" y="2014"/>
              <a:ext cx="184" cy="11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41" y="12"/>
                </a:cxn>
                <a:cxn ang="0">
                  <a:pos x="55" y="27"/>
                </a:cxn>
                <a:cxn ang="0">
                  <a:pos x="64" y="44"/>
                </a:cxn>
                <a:cxn ang="0">
                  <a:pos x="71" y="60"/>
                </a:cxn>
                <a:cxn ang="0">
                  <a:pos x="76" y="72"/>
                </a:cxn>
                <a:cxn ang="0">
                  <a:pos x="83" y="81"/>
                </a:cxn>
                <a:cxn ang="0">
                  <a:pos x="90" y="89"/>
                </a:cxn>
                <a:cxn ang="0">
                  <a:pos x="99" y="94"/>
                </a:cxn>
                <a:cxn ang="0">
                  <a:pos x="108" y="98"/>
                </a:cxn>
                <a:cxn ang="0">
                  <a:pos x="118" y="101"/>
                </a:cxn>
                <a:cxn ang="0">
                  <a:pos x="131" y="101"/>
                </a:cxn>
                <a:cxn ang="0">
                  <a:pos x="148" y="99"/>
                </a:cxn>
                <a:cxn ang="0">
                  <a:pos x="164" y="95"/>
                </a:cxn>
                <a:cxn ang="0">
                  <a:pos x="177" y="94"/>
                </a:cxn>
                <a:cxn ang="0">
                  <a:pos x="183" y="96"/>
                </a:cxn>
                <a:cxn ang="0">
                  <a:pos x="182" y="101"/>
                </a:cxn>
                <a:cxn ang="0">
                  <a:pos x="174" y="105"/>
                </a:cxn>
                <a:cxn ang="0">
                  <a:pos x="161" y="109"/>
                </a:cxn>
                <a:cxn ang="0">
                  <a:pos x="146" y="112"/>
                </a:cxn>
                <a:cxn ang="0">
                  <a:pos x="130" y="113"/>
                </a:cxn>
                <a:cxn ang="0">
                  <a:pos x="116" y="111"/>
                </a:cxn>
                <a:cxn ang="0">
                  <a:pos x="103" y="107"/>
                </a:cxn>
                <a:cxn ang="0">
                  <a:pos x="92" y="101"/>
                </a:cxn>
                <a:cxn ang="0">
                  <a:pos x="82" y="95"/>
                </a:cxn>
                <a:cxn ang="0">
                  <a:pos x="74" y="89"/>
                </a:cxn>
                <a:cxn ang="0">
                  <a:pos x="70" y="85"/>
                </a:cxn>
                <a:cxn ang="0">
                  <a:pos x="66" y="79"/>
                </a:cxn>
                <a:cxn ang="0">
                  <a:pos x="61" y="71"/>
                </a:cxn>
                <a:cxn ang="0">
                  <a:pos x="56" y="61"/>
                </a:cxn>
                <a:cxn ang="0">
                  <a:pos x="51" y="51"/>
                </a:cxn>
                <a:cxn ang="0">
                  <a:pos x="46" y="42"/>
                </a:cxn>
                <a:cxn ang="0">
                  <a:pos x="41" y="34"/>
                </a:cxn>
                <a:cxn ang="0">
                  <a:pos x="36" y="27"/>
                </a:cxn>
                <a:cxn ang="0">
                  <a:pos x="30" y="22"/>
                </a:cxn>
                <a:cxn ang="0">
                  <a:pos x="25" y="17"/>
                </a:cxn>
                <a:cxn ang="0">
                  <a:pos x="20" y="15"/>
                </a:cxn>
                <a:cxn ang="0">
                  <a:pos x="17" y="13"/>
                </a:cxn>
                <a:cxn ang="0">
                  <a:pos x="13" y="13"/>
                </a:cxn>
                <a:cxn ang="0">
                  <a:pos x="8" y="11"/>
                </a:cxn>
                <a:cxn ang="0">
                  <a:pos x="4" y="11"/>
                </a:cxn>
                <a:cxn ang="0">
                  <a:pos x="0" y="10"/>
                </a:cxn>
                <a:cxn ang="0">
                  <a:pos x="8" y="0"/>
                </a:cxn>
              </a:cxnLst>
              <a:rect l="0" t="0" r="r" b="b"/>
              <a:pathLst>
                <a:path w="184" h="113">
                  <a:moveTo>
                    <a:pt x="8" y="0"/>
                  </a:moveTo>
                  <a:lnTo>
                    <a:pt x="16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6" y="8"/>
                  </a:lnTo>
                  <a:lnTo>
                    <a:pt x="41" y="12"/>
                  </a:lnTo>
                  <a:lnTo>
                    <a:pt x="46" y="17"/>
                  </a:lnTo>
                  <a:lnTo>
                    <a:pt x="50" y="22"/>
                  </a:lnTo>
                  <a:lnTo>
                    <a:pt x="55" y="27"/>
                  </a:lnTo>
                  <a:lnTo>
                    <a:pt x="58" y="32"/>
                  </a:lnTo>
                  <a:lnTo>
                    <a:pt x="61" y="38"/>
                  </a:lnTo>
                  <a:lnTo>
                    <a:pt x="64" y="44"/>
                  </a:lnTo>
                  <a:lnTo>
                    <a:pt x="67" y="50"/>
                  </a:lnTo>
                  <a:lnTo>
                    <a:pt x="69" y="55"/>
                  </a:lnTo>
                  <a:lnTo>
                    <a:pt x="71" y="60"/>
                  </a:lnTo>
                  <a:lnTo>
                    <a:pt x="73" y="65"/>
                  </a:lnTo>
                  <a:lnTo>
                    <a:pt x="75" y="69"/>
                  </a:lnTo>
                  <a:lnTo>
                    <a:pt x="76" y="72"/>
                  </a:lnTo>
                  <a:lnTo>
                    <a:pt x="78" y="76"/>
                  </a:lnTo>
                  <a:lnTo>
                    <a:pt x="80" y="78"/>
                  </a:lnTo>
                  <a:lnTo>
                    <a:pt x="83" y="81"/>
                  </a:lnTo>
                  <a:lnTo>
                    <a:pt x="85" y="84"/>
                  </a:lnTo>
                  <a:lnTo>
                    <a:pt x="87" y="86"/>
                  </a:lnTo>
                  <a:lnTo>
                    <a:pt x="90" y="89"/>
                  </a:lnTo>
                  <a:lnTo>
                    <a:pt x="93" y="90"/>
                  </a:lnTo>
                  <a:lnTo>
                    <a:pt x="96" y="92"/>
                  </a:lnTo>
                  <a:lnTo>
                    <a:pt x="99" y="94"/>
                  </a:lnTo>
                  <a:lnTo>
                    <a:pt x="102" y="95"/>
                  </a:lnTo>
                  <a:lnTo>
                    <a:pt x="105" y="97"/>
                  </a:lnTo>
                  <a:lnTo>
                    <a:pt x="108" y="98"/>
                  </a:lnTo>
                  <a:lnTo>
                    <a:pt x="111" y="99"/>
                  </a:lnTo>
                  <a:lnTo>
                    <a:pt x="115" y="100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6" y="101"/>
                  </a:lnTo>
                  <a:lnTo>
                    <a:pt x="131" y="101"/>
                  </a:lnTo>
                  <a:lnTo>
                    <a:pt x="137" y="101"/>
                  </a:lnTo>
                  <a:lnTo>
                    <a:pt x="142" y="100"/>
                  </a:lnTo>
                  <a:lnTo>
                    <a:pt x="148" y="99"/>
                  </a:lnTo>
                  <a:lnTo>
                    <a:pt x="153" y="98"/>
                  </a:lnTo>
                  <a:lnTo>
                    <a:pt x="159" y="96"/>
                  </a:lnTo>
                  <a:lnTo>
                    <a:pt x="164" y="95"/>
                  </a:lnTo>
                  <a:lnTo>
                    <a:pt x="168" y="95"/>
                  </a:lnTo>
                  <a:lnTo>
                    <a:pt x="173" y="94"/>
                  </a:lnTo>
                  <a:lnTo>
                    <a:pt x="177" y="94"/>
                  </a:lnTo>
                  <a:lnTo>
                    <a:pt x="180" y="94"/>
                  </a:lnTo>
                  <a:lnTo>
                    <a:pt x="182" y="95"/>
                  </a:lnTo>
                  <a:lnTo>
                    <a:pt x="183" y="96"/>
                  </a:lnTo>
                  <a:lnTo>
                    <a:pt x="184" y="98"/>
                  </a:lnTo>
                  <a:lnTo>
                    <a:pt x="183" y="99"/>
                  </a:lnTo>
                  <a:lnTo>
                    <a:pt x="182" y="101"/>
                  </a:lnTo>
                  <a:lnTo>
                    <a:pt x="179" y="102"/>
                  </a:lnTo>
                  <a:lnTo>
                    <a:pt x="177" y="103"/>
                  </a:lnTo>
                  <a:lnTo>
                    <a:pt x="174" y="105"/>
                  </a:lnTo>
                  <a:lnTo>
                    <a:pt x="170" y="106"/>
                  </a:lnTo>
                  <a:lnTo>
                    <a:pt x="166" y="107"/>
                  </a:lnTo>
                  <a:lnTo>
                    <a:pt x="161" y="109"/>
                  </a:lnTo>
                  <a:lnTo>
                    <a:pt x="156" y="110"/>
                  </a:lnTo>
                  <a:lnTo>
                    <a:pt x="151" y="111"/>
                  </a:lnTo>
                  <a:lnTo>
                    <a:pt x="146" y="112"/>
                  </a:lnTo>
                  <a:lnTo>
                    <a:pt x="141" y="113"/>
                  </a:lnTo>
                  <a:lnTo>
                    <a:pt x="135" y="113"/>
                  </a:lnTo>
                  <a:lnTo>
                    <a:pt x="130" y="113"/>
                  </a:lnTo>
                  <a:lnTo>
                    <a:pt x="125" y="113"/>
                  </a:lnTo>
                  <a:lnTo>
                    <a:pt x="121" y="113"/>
                  </a:lnTo>
                  <a:lnTo>
                    <a:pt x="116" y="111"/>
                  </a:lnTo>
                  <a:lnTo>
                    <a:pt x="112" y="110"/>
                  </a:lnTo>
                  <a:lnTo>
                    <a:pt x="108" y="109"/>
                  </a:lnTo>
                  <a:lnTo>
                    <a:pt x="103" y="107"/>
                  </a:lnTo>
                  <a:lnTo>
                    <a:pt x="99" y="105"/>
                  </a:lnTo>
                  <a:lnTo>
                    <a:pt x="96" y="103"/>
                  </a:lnTo>
                  <a:lnTo>
                    <a:pt x="92" y="101"/>
                  </a:lnTo>
                  <a:lnTo>
                    <a:pt x="88" y="100"/>
                  </a:lnTo>
                  <a:lnTo>
                    <a:pt x="85" y="98"/>
                  </a:lnTo>
                  <a:lnTo>
                    <a:pt x="82" y="95"/>
                  </a:lnTo>
                  <a:lnTo>
                    <a:pt x="79" y="93"/>
                  </a:lnTo>
                  <a:lnTo>
                    <a:pt x="77" y="91"/>
                  </a:lnTo>
                  <a:lnTo>
                    <a:pt x="74" y="89"/>
                  </a:lnTo>
                  <a:lnTo>
                    <a:pt x="72" y="88"/>
                  </a:lnTo>
                  <a:lnTo>
                    <a:pt x="71" y="86"/>
                  </a:lnTo>
                  <a:lnTo>
                    <a:pt x="70" y="85"/>
                  </a:lnTo>
                  <a:lnTo>
                    <a:pt x="68" y="83"/>
                  </a:lnTo>
                  <a:lnTo>
                    <a:pt x="67" y="81"/>
                  </a:lnTo>
                  <a:lnTo>
                    <a:pt x="66" y="79"/>
                  </a:lnTo>
                  <a:lnTo>
                    <a:pt x="65" y="76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60" y="67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5" y="58"/>
                  </a:lnTo>
                  <a:lnTo>
                    <a:pt x="53" y="54"/>
                  </a:lnTo>
                  <a:lnTo>
                    <a:pt x="51" y="51"/>
                  </a:lnTo>
                  <a:lnTo>
                    <a:pt x="50" y="48"/>
                  </a:lnTo>
                  <a:lnTo>
                    <a:pt x="48" y="45"/>
                  </a:lnTo>
                  <a:lnTo>
                    <a:pt x="46" y="42"/>
                  </a:lnTo>
                  <a:lnTo>
                    <a:pt x="45" y="39"/>
                  </a:lnTo>
                  <a:lnTo>
                    <a:pt x="43" y="36"/>
                  </a:lnTo>
                  <a:lnTo>
                    <a:pt x="41" y="34"/>
                  </a:lnTo>
                  <a:lnTo>
                    <a:pt x="39" y="31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0" y="22"/>
                  </a:lnTo>
                  <a:lnTo>
                    <a:pt x="28" y="20"/>
                  </a:lnTo>
                  <a:lnTo>
                    <a:pt x="27" y="18"/>
                  </a:lnTo>
                  <a:lnTo>
                    <a:pt x="25" y="17"/>
                  </a:lnTo>
                  <a:lnTo>
                    <a:pt x="23" y="16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6" name="Freeform 1678"/>
            <p:cNvSpPr>
              <a:spLocks/>
            </p:cNvSpPr>
            <p:nvPr/>
          </p:nvSpPr>
          <p:spPr bwMode="auto">
            <a:xfrm>
              <a:off x="2625" y="1996"/>
              <a:ext cx="39" cy="3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5"/>
                </a:cxn>
                <a:cxn ang="0">
                  <a:pos x="8" y="7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7" y="14"/>
                </a:cxn>
                <a:cxn ang="0">
                  <a:pos x="20" y="17"/>
                </a:cxn>
                <a:cxn ang="0">
                  <a:pos x="22" y="19"/>
                </a:cxn>
                <a:cxn ang="0">
                  <a:pos x="25" y="21"/>
                </a:cxn>
                <a:cxn ang="0">
                  <a:pos x="26" y="23"/>
                </a:cxn>
                <a:cxn ang="0">
                  <a:pos x="28" y="26"/>
                </a:cxn>
                <a:cxn ang="0">
                  <a:pos x="30" y="27"/>
                </a:cxn>
                <a:cxn ang="0">
                  <a:pos x="32" y="29"/>
                </a:cxn>
                <a:cxn ang="0">
                  <a:pos x="33" y="30"/>
                </a:cxn>
                <a:cxn ang="0">
                  <a:pos x="34" y="31"/>
                </a:cxn>
                <a:cxn ang="0">
                  <a:pos x="35" y="32"/>
                </a:cxn>
                <a:cxn ang="0">
                  <a:pos x="36" y="32"/>
                </a:cxn>
                <a:cxn ang="0">
                  <a:pos x="37" y="31"/>
                </a:cxn>
                <a:cxn ang="0">
                  <a:pos x="38" y="31"/>
                </a:cxn>
                <a:cxn ang="0">
                  <a:pos x="39" y="29"/>
                </a:cxn>
                <a:cxn ang="0">
                  <a:pos x="39" y="28"/>
                </a:cxn>
                <a:cxn ang="0">
                  <a:pos x="39" y="27"/>
                </a:cxn>
                <a:cxn ang="0">
                  <a:pos x="39" y="25"/>
                </a:cxn>
                <a:cxn ang="0">
                  <a:pos x="38" y="24"/>
                </a:cxn>
                <a:cxn ang="0">
                  <a:pos x="37" y="22"/>
                </a:cxn>
                <a:cxn ang="0">
                  <a:pos x="37" y="21"/>
                </a:cxn>
                <a:cxn ang="0">
                  <a:pos x="36" y="20"/>
                </a:cxn>
                <a:cxn ang="0">
                  <a:pos x="35" y="18"/>
                </a:cxn>
                <a:cxn ang="0">
                  <a:pos x="33" y="17"/>
                </a:cxn>
                <a:cxn ang="0">
                  <a:pos x="31" y="15"/>
                </a:cxn>
                <a:cxn ang="0">
                  <a:pos x="29" y="14"/>
                </a:cxn>
                <a:cxn ang="0">
                  <a:pos x="27" y="12"/>
                </a:cxn>
                <a:cxn ang="0">
                  <a:pos x="24" y="11"/>
                </a:cxn>
                <a:cxn ang="0">
                  <a:pos x="22" y="9"/>
                </a:cxn>
                <a:cxn ang="0">
                  <a:pos x="19" y="8"/>
                </a:cxn>
                <a:cxn ang="0">
                  <a:pos x="17" y="6"/>
                </a:cxn>
                <a:cxn ang="0">
                  <a:pos x="14" y="5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9" h="32">
                  <a:moveTo>
                    <a:pt x="0" y="3"/>
                  </a:moveTo>
                  <a:lnTo>
                    <a:pt x="4" y="5"/>
                  </a:lnTo>
                  <a:lnTo>
                    <a:pt x="8" y="7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5" y="21"/>
                  </a:lnTo>
                  <a:lnTo>
                    <a:pt x="26" y="23"/>
                  </a:lnTo>
                  <a:lnTo>
                    <a:pt x="28" y="26"/>
                  </a:lnTo>
                  <a:lnTo>
                    <a:pt x="30" y="27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8" y="31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7" name="Freeform 1679"/>
            <p:cNvSpPr>
              <a:spLocks/>
            </p:cNvSpPr>
            <p:nvPr/>
          </p:nvSpPr>
          <p:spPr bwMode="auto">
            <a:xfrm>
              <a:off x="2602" y="1997"/>
              <a:ext cx="40" cy="59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35" y="7"/>
                </a:cxn>
                <a:cxn ang="0">
                  <a:pos x="31" y="9"/>
                </a:cxn>
                <a:cxn ang="0">
                  <a:pos x="27" y="13"/>
                </a:cxn>
                <a:cxn ang="0">
                  <a:pos x="24" y="17"/>
                </a:cxn>
                <a:cxn ang="0">
                  <a:pos x="20" y="21"/>
                </a:cxn>
                <a:cxn ang="0">
                  <a:pos x="18" y="27"/>
                </a:cxn>
                <a:cxn ang="0">
                  <a:pos x="15" y="32"/>
                </a:cxn>
                <a:cxn ang="0">
                  <a:pos x="13" y="37"/>
                </a:cxn>
                <a:cxn ang="0">
                  <a:pos x="10" y="42"/>
                </a:cxn>
                <a:cxn ang="0">
                  <a:pos x="8" y="46"/>
                </a:cxn>
                <a:cxn ang="0">
                  <a:pos x="7" y="50"/>
                </a:cxn>
                <a:cxn ang="0">
                  <a:pos x="5" y="54"/>
                </a:cxn>
                <a:cxn ang="0">
                  <a:pos x="4" y="57"/>
                </a:cxn>
                <a:cxn ang="0">
                  <a:pos x="3" y="59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1" y="57"/>
                </a:cxn>
                <a:cxn ang="0">
                  <a:pos x="1" y="56"/>
                </a:cxn>
                <a:cxn ang="0">
                  <a:pos x="0" y="54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0" y="50"/>
                </a:cxn>
                <a:cxn ang="0">
                  <a:pos x="0" y="48"/>
                </a:cxn>
                <a:cxn ang="0">
                  <a:pos x="1" y="47"/>
                </a:cxn>
                <a:cxn ang="0">
                  <a:pos x="1" y="45"/>
                </a:cxn>
                <a:cxn ang="0">
                  <a:pos x="1" y="44"/>
                </a:cxn>
                <a:cxn ang="0">
                  <a:pos x="2" y="42"/>
                </a:cxn>
                <a:cxn ang="0">
                  <a:pos x="2" y="41"/>
                </a:cxn>
                <a:cxn ang="0">
                  <a:pos x="3" y="39"/>
                </a:cxn>
                <a:cxn ang="0">
                  <a:pos x="4" y="37"/>
                </a:cxn>
                <a:cxn ang="0">
                  <a:pos x="5" y="35"/>
                </a:cxn>
                <a:cxn ang="0">
                  <a:pos x="6" y="34"/>
                </a:cxn>
                <a:cxn ang="0">
                  <a:pos x="8" y="31"/>
                </a:cxn>
                <a:cxn ang="0">
                  <a:pos x="9" y="29"/>
                </a:cxn>
                <a:cxn ang="0">
                  <a:pos x="11" y="26"/>
                </a:cxn>
                <a:cxn ang="0">
                  <a:pos x="13" y="24"/>
                </a:cxn>
                <a:cxn ang="0">
                  <a:pos x="15" y="21"/>
                </a:cxn>
                <a:cxn ang="0">
                  <a:pos x="17" y="19"/>
                </a:cxn>
                <a:cxn ang="0">
                  <a:pos x="19" y="16"/>
                </a:cxn>
                <a:cxn ang="0">
                  <a:pos x="20" y="13"/>
                </a:cxn>
                <a:cxn ang="0">
                  <a:pos x="22" y="10"/>
                </a:cxn>
                <a:cxn ang="0">
                  <a:pos x="24" y="8"/>
                </a:cxn>
                <a:cxn ang="0">
                  <a:pos x="26" y="5"/>
                </a:cxn>
                <a:cxn ang="0">
                  <a:pos x="28" y="3"/>
                </a:cxn>
                <a:cxn ang="0">
                  <a:pos x="29" y="2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40" y="5"/>
                </a:cxn>
                <a:cxn ang="0">
                  <a:pos x="40" y="5"/>
                </a:cxn>
              </a:cxnLst>
              <a:rect l="0" t="0" r="r" b="b"/>
              <a:pathLst>
                <a:path w="40" h="59">
                  <a:moveTo>
                    <a:pt x="40" y="5"/>
                  </a:moveTo>
                  <a:lnTo>
                    <a:pt x="35" y="7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3" y="37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7" y="50"/>
                  </a:lnTo>
                  <a:lnTo>
                    <a:pt x="5" y="54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8" y="31"/>
                  </a:lnTo>
                  <a:lnTo>
                    <a:pt x="9" y="29"/>
                  </a:lnTo>
                  <a:lnTo>
                    <a:pt x="11" y="26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19" y="16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8" y="3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0" y="5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8" name="Freeform 1680"/>
            <p:cNvSpPr>
              <a:spLocks/>
            </p:cNvSpPr>
            <p:nvPr/>
          </p:nvSpPr>
          <p:spPr bwMode="auto">
            <a:xfrm>
              <a:off x="2758" y="1965"/>
              <a:ext cx="25" cy="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2" y="15"/>
                </a:cxn>
                <a:cxn ang="0">
                  <a:pos x="23" y="15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25" y="14"/>
                </a:cxn>
                <a:cxn ang="0">
                  <a:pos x="25" y="13"/>
                </a:cxn>
                <a:cxn ang="0">
                  <a:pos x="24" y="11"/>
                </a:cxn>
                <a:cxn ang="0">
                  <a:pos x="23" y="9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5" h="15">
                  <a:moveTo>
                    <a:pt x="0" y="5"/>
                  </a:moveTo>
                  <a:lnTo>
                    <a:pt x="2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4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89" name="Freeform 1681"/>
            <p:cNvSpPr>
              <a:spLocks/>
            </p:cNvSpPr>
            <p:nvPr/>
          </p:nvSpPr>
          <p:spPr bwMode="auto">
            <a:xfrm>
              <a:off x="2775" y="1962"/>
              <a:ext cx="23" cy="1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20" y="11"/>
                </a:cxn>
                <a:cxn ang="0">
                  <a:pos x="21" y="12"/>
                </a:cxn>
                <a:cxn ang="0">
                  <a:pos x="22" y="13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3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20" y="8"/>
                </a:cxn>
                <a:cxn ang="0">
                  <a:pos x="19" y="7"/>
                </a:cxn>
                <a:cxn ang="0">
                  <a:pos x="18" y="5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23" h="13">
                  <a:moveTo>
                    <a:pt x="5" y="4"/>
                  </a:moveTo>
                  <a:lnTo>
                    <a:pt x="7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0" name="Freeform 1682"/>
            <p:cNvSpPr>
              <a:spLocks/>
            </p:cNvSpPr>
            <p:nvPr/>
          </p:nvSpPr>
          <p:spPr bwMode="auto">
            <a:xfrm>
              <a:off x="2755" y="1952"/>
              <a:ext cx="45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6" y="9"/>
                </a:cxn>
                <a:cxn ang="0">
                  <a:pos x="21" y="9"/>
                </a:cxn>
                <a:cxn ang="0">
                  <a:pos x="25" y="9"/>
                </a:cxn>
                <a:cxn ang="0">
                  <a:pos x="30" y="9"/>
                </a:cxn>
                <a:cxn ang="0">
                  <a:pos x="33" y="9"/>
                </a:cxn>
                <a:cxn ang="0">
                  <a:pos x="35" y="9"/>
                </a:cxn>
                <a:cxn ang="0">
                  <a:pos x="37" y="10"/>
                </a:cxn>
                <a:cxn ang="0">
                  <a:pos x="39" y="12"/>
                </a:cxn>
                <a:cxn ang="0">
                  <a:pos x="41" y="13"/>
                </a:cxn>
                <a:cxn ang="0">
                  <a:pos x="43" y="16"/>
                </a:cxn>
                <a:cxn ang="0">
                  <a:pos x="45" y="18"/>
                </a:cxn>
                <a:cxn ang="0">
                  <a:pos x="45" y="17"/>
                </a:cxn>
                <a:cxn ang="0">
                  <a:pos x="44" y="14"/>
                </a:cxn>
                <a:cxn ang="0">
                  <a:pos x="43" y="11"/>
                </a:cxn>
                <a:cxn ang="0">
                  <a:pos x="41" y="9"/>
                </a:cxn>
                <a:cxn ang="0">
                  <a:pos x="40" y="7"/>
                </a:cxn>
                <a:cxn ang="0">
                  <a:pos x="38" y="5"/>
                </a:cxn>
                <a:cxn ang="0">
                  <a:pos x="36" y="4"/>
                </a:cxn>
                <a:cxn ang="0">
                  <a:pos x="33" y="3"/>
                </a:cxn>
                <a:cxn ang="0">
                  <a:pos x="30" y="3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5" h="18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1" name="Freeform 1683"/>
            <p:cNvSpPr>
              <a:spLocks/>
            </p:cNvSpPr>
            <p:nvPr/>
          </p:nvSpPr>
          <p:spPr bwMode="auto">
            <a:xfrm>
              <a:off x="2679" y="1943"/>
              <a:ext cx="76" cy="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39" y="1"/>
                </a:cxn>
                <a:cxn ang="0">
                  <a:pos x="46" y="3"/>
                </a:cxn>
                <a:cxn ang="0">
                  <a:pos x="52" y="4"/>
                </a:cxn>
                <a:cxn ang="0">
                  <a:pos x="58" y="6"/>
                </a:cxn>
                <a:cxn ang="0">
                  <a:pos x="63" y="7"/>
                </a:cxn>
                <a:cxn ang="0">
                  <a:pos x="67" y="8"/>
                </a:cxn>
                <a:cxn ang="0">
                  <a:pos x="70" y="10"/>
                </a:cxn>
                <a:cxn ang="0">
                  <a:pos x="74" y="12"/>
                </a:cxn>
                <a:cxn ang="0">
                  <a:pos x="75" y="13"/>
                </a:cxn>
                <a:cxn ang="0">
                  <a:pos x="76" y="13"/>
                </a:cxn>
                <a:cxn ang="0">
                  <a:pos x="76" y="14"/>
                </a:cxn>
                <a:cxn ang="0">
                  <a:pos x="76" y="15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68" y="13"/>
                </a:cxn>
                <a:cxn ang="0">
                  <a:pos x="65" y="13"/>
                </a:cxn>
                <a:cxn ang="0">
                  <a:pos x="63" y="13"/>
                </a:cxn>
                <a:cxn ang="0">
                  <a:pos x="60" y="12"/>
                </a:cxn>
                <a:cxn ang="0">
                  <a:pos x="58" y="12"/>
                </a:cxn>
                <a:cxn ang="0">
                  <a:pos x="55" y="11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47" y="10"/>
                </a:cxn>
                <a:cxn ang="0">
                  <a:pos x="45" y="9"/>
                </a:cxn>
                <a:cxn ang="0">
                  <a:pos x="43" y="9"/>
                </a:cxn>
                <a:cxn ang="0">
                  <a:pos x="41" y="9"/>
                </a:cxn>
                <a:cxn ang="0">
                  <a:pos x="39" y="9"/>
                </a:cxn>
                <a:cxn ang="0">
                  <a:pos x="37" y="9"/>
                </a:cxn>
                <a:cxn ang="0">
                  <a:pos x="35" y="9"/>
                </a:cxn>
                <a:cxn ang="0">
                  <a:pos x="32" y="9"/>
                </a:cxn>
                <a:cxn ang="0">
                  <a:pos x="30" y="9"/>
                </a:cxn>
                <a:cxn ang="0">
                  <a:pos x="26" y="8"/>
                </a:cxn>
                <a:cxn ang="0">
                  <a:pos x="23" y="8"/>
                </a:cxn>
                <a:cxn ang="0">
                  <a:pos x="20" y="8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6" h="15">
                  <a:moveTo>
                    <a:pt x="0" y="2"/>
                  </a:moveTo>
                  <a:lnTo>
                    <a:pt x="8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39" y="1"/>
                  </a:lnTo>
                  <a:lnTo>
                    <a:pt x="46" y="3"/>
                  </a:lnTo>
                  <a:lnTo>
                    <a:pt x="52" y="4"/>
                  </a:lnTo>
                  <a:lnTo>
                    <a:pt x="58" y="6"/>
                  </a:lnTo>
                  <a:lnTo>
                    <a:pt x="63" y="7"/>
                  </a:lnTo>
                  <a:lnTo>
                    <a:pt x="67" y="8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3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0" y="10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2" name="Freeform 1684"/>
            <p:cNvSpPr>
              <a:spLocks/>
            </p:cNvSpPr>
            <p:nvPr/>
          </p:nvSpPr>
          <p:spPr bwMode="auto">
            <a:xfrm>
              <a:off x="2688" y="1962"/>
              <a:ext cx="63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2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8" y="3"/>
                </a:cxn>
                <a:cxn ang="0">
                  <a:pos x="52" y="3"/>
                </a:cxn>
                <a:cxn ang="0">
                  <a:pos x="55" y="4"/>
                </a:cxn>
                <a:cxn ang="0">
                  <a:pos x="58" y="5"/>
                </a:cxn>
                <a:cxn ang="0">
                  <a:pos x="60" y="6"/>
                </a:cxn>
                <a:cxn ang="0">
                  <a:pos x="62" y="7"/>
                </a:cxn>
                <a:cxn ang="0">
                  <a:pos x="63" y="7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2" y="8"/>
                </a:cxn>
                <a:cxn ang="0">
                  <a:pos x="61" y="8"/>
                </a:cxn>
                <a:cxn ang="0">
                  <a:pos x="59" y="8"/>
                </a:cxn>
                <a:cxn ang="0">
                  <a:pos x="59" y="8"/>
                </a:cxn>
                <a:cxn ang="0">
                  <a:pos x="57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1" y="9"/>
                </a:cxn>
                <a:cxn ang="0">
                  <a:pos x="49" y="9"/>
                </a:cxn>
                <a:cxn ang="0">
                  <a:pos x="48" y="9"/>
                </a:cxn>
                <a:cxn ang="0">
                  <a:pos x="46" y="9"/>
                </a:cxn>
                <a:cxn ang="0">
                  <a:pos x="44" y="9"/>
                </a:cxn>
                <a:cxn ang="0">
                  <a:pos x="42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1"/>
                </a:cxn>
                <a:cxn ang="0">
                  <a:pos x="21" y="11"/>
                </a:cxn>
                <a:cxn ang="0">
                  <a:pos x="18" y="11"/>
                </a:cxn>
                <a:cxn ang="0">
                  <a:pos x="16" y="11"/>
                </a:cxn>
                <a:cxn ang="0">
                  <a:pos x="13" y="12"/>
                </a:cxn>
                <a:cxn ang="0">
                  <a:pos x="11" y="12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3" h="13">
                  <a:moveTo>
                    <a:pt x="0" y="3"/>
                  </a:moveTo>
                  <a:lnTo>
                    <a:pt x="7" y="2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5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3" name="Freeform 1685"/>
            <p:cNvSpPr>
              <a:spLocks/>
            </p:cNvSpPr>
            <p:nvPr/>
          </p:nvSpPr>
          <p:spPr bwMode="auto">
            <a:xfrm>
              <a:off x="2844" y="2013"/>
              <a:ext cx="50" cy="33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4" y="9"/>
                </a:cxn>
                <a:cxn ang="0">
                  <a:pos x="41" y="10"/>
                </a:cxn>
                <a:cxn ang="0">
                  <a:pos x="39" y="12"/>
                </a:cxn>
                <a:cxn ang="0">
                  <a:pos x="36" y="14"/>
                </a:cxn>
                <a:cxn ang="0">
                  <a:pos x="34" y="16"/>
                </a:cxn>
                <a:cxn ang="0">
                  <a:pos x="32" y="18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25" y="23"/>
                </a:cxn>
                <a:cxn ang="0">
                  <a:pos x="22" y="24"/>
                </a:cxn>
                <a:cxn ang="0">
                  <a:pos x="19" y="26"/>
                </a:cxn>
                <a:cxn ang="0">
                  <a:pos x="17" y="27"/>
                </a:cxn>
                <a:cxn ang="0">
                  <a:pos x="15" y="28"/>
                </a:cxn>
                <a:cxn ang="0">
                  <a:pos x="12" y="30"/>
                </a:cxn>
                <a:cxn ang="0">
                  <a:pos x="9" y="32"/>
                </a:cxn>
                <a:cxn ang="0">
                  <a:pos x="6" y="33"/>
                </a:cxn>
                <a:cxn ang="0">
                  <a:pos x="4" y="33"/>
                </a:cxn>
                <a:cxn ang="0">
                  <a:pos x="3" y="33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2" y="27"/>
                </a:cxn>
                <a:cxn ang="0">
                  <a:pos x="5" y="25"/>
                </a:cxn>
                <a:cxn ang="0">
                  <a:pos x="8" y="23"/>
                </a:cxn>
                <a:cxn ang="0">
                  <a:pos x="11" y="22"/>
                </a:cxn>
                <a:cxn ang="0">
                  <a:pos x="14" y="20"/>
                </a:cxn>
                <a:cxn ang="0">
                  <a:pos x="17" y="19"/>
                </a:cxn>
                <a:cxn ang="0">
                  <a:pos x="19" y="17"/>
                </a:cxn>
                <a:cxn ang="0">
                  <a:pos x="22" y="16"/>
                </a:cxn>
                <a:cxn ang="0">
                  <a:pos x="25" y="14"/>
                </a:cxn>
                <a:cxn ang="0">
                  <a:pos x="28" y="13"/>
                </a:cxn>
                <a:cxn ang="0">
                  <a:pos x="30" y="11"/>
                </a:cxn>
                <a:cxn ang="0">
                  <a:pos x="33" y="9"/>
                </a:cxn>
                <a:cxn ang="0">
                  <a:pos x="36" y="8"/>
                </a:cxn>
                <a:cxn ang="0">
                  <a:pos x="39" y="6"/>
                </a:cxn>
                <a:cxn ang="0">
                  <a:pos x="41" y="4"/>
                </a:cxn>
                <a:cxn ang="0">
                  <a:pos x="44" y="2"/>
                </a:cxn>
                <a:cxn ang="0">
                  <a:pos x="47" y="1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0" y="0"/>
                </a:cxn>
                <a:cxn ang="0">
                  <a:pos x="50" y="1"/>
                </a:cxn>
                <a:cxn ang="0">
                  <a:pos x="50" y="2"/>
                </a:cxn>
                <a:cxn ang="0">
                  <a:pos x="49" y="4"/>
                </a:cxn>
                <a:cxn ang="0">
                  <a:pos x="48" y="5"/>
                </a:cxn>
                <a:cxn ang="0">
                  <a:pos x="47" y="7"/>
                </a:cxn>
                <a:cxn ang="0">
                  <a:pos x="47" y="7"/>
                </a:cxn>
              </a:cxnLst>
              <a:rect l="0" t="0" r="r" b="b"/>
              <a:pathLst>
                <a:path w="50" h="33">
                  <a:moveTo>
                    <a:pt x="47" y="7"/>
                  </a:moveTo>
                  <a:lnTo>
                    <a:pt x="44" y="9"/>
                  </a:lnTo>
                  <a:lnTo>
                    <a:pt x="41" y="10"/>
                  </a:lnTo>
                  <a:lnTo>
                    <a:pt x="39" y="12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2" y="24"/>
                  </a:lnTo>
                  <a:lnTo>
                    <a:pt x="19" y="26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9" y="32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8" y="23"/>
                  </a:lnTo>
                  <a:lnTo>
                    <a:pt x="11" y="22"/>
                  </a:lnTo>
                  <a:lnTo>
                    <a:pt x="14" y="20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3" y="9"/>
                  </a:lnTo>
                  <a:lnTo>
                    <a:pt x="36" y="8"/>
                  </a:lnTo>
                  <a:lnTo>
                    <a:pt x="39" y="6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49" y="4"/>
                  </a:lnTo>
                  <a:lnTo>
                    <a:pt x="48" y="5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4" name="Freeform 1686"/>
            <p:cNvSpPr>
              <a:spLocks/>
            </p:cNvSpPr>
            <p:nvPr/>
          </p:nvSpPr>
          <p:spPr bwMode="auto">
            <a:xfrm>
              <a:off x="2817" y="1985"/>
              <a:ext cx="51" cy="26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6" y="22"/>
                </a:cxn>
                <a:cxn ang="0">
                  <a:pos x="10" y="21"/>
                </a:cxn>
                <a:cxn ang="0">
                  <a:pos x="13" y="20"/>
                </a:cxn>
                <a:cxn ang="0">
                  <a:pos x="16" y="19"/>
                </a:cxn>
                <a:cxn ang="0">
                  <a:pos x="18" y="18"/>
                </a:cxn>
                <a:cxn ang="0">
                  <a:pos x="21" y="17"/>
                </a:cxn>
                <a:cxn ang="0">
                  <a:pos x="23" y="15"/>
                </a:cxn>
                <a:cxn ang="0">
                  <a:pos x="26" y="14"/>
                </a:cxn>
                <a:cxn ang="0">
                  <a:pos x="28" y="12"/>
                </a:cxn>
                <a:cxn ang="0">
                  <a:pos x="30" y="10"/>
                </a:cxn>
                <a:cxn ang="0">
                  <a:pos x="33" y="9"/>
                </a:cxn>
                <a:cxn ang="0">
                  <a:pos x="35" y="7"/>
                </a:cxn>
                <a:cxn ang="0">
                  <a:pos x="38" y="5"/>
                </a:cxn>
                <a:cxn ang="0">
                  <a:pos x="41" y="4"/>
                </a:cxn>
                <a:cxn ang="0">
                  <a:pos x="43" y="2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0" y="0"/>
                </a:cxn>
                <a:cxn ang="0">
                  <a:pos x="51" y="1"/>
                </a:cxn>
                <a:cxn ang="0">
                  <a:pos x="51" y="2"/>
                </a:cxn>
                <a:cxn ang="0">
                  <a:pos x="51" y="4"/>
                </a:cxn>
                <a:cxn ang="0">
                  <a:pos x="51" y="5"/>
                </a:cxn>
                <a:cxn ang="0">
                  <a:pos x="50" y="6"/>
                </a:cxn>
                <a:cxn ang="0">
                  <a:pos x="46" y="8"/>
                </a:cxn>
                <a:cxn ang="0">
                  <a:pos x="43" y="9"/>
                </a:cxn>
                <a:cxn ang="0">
                  <a:pos x="40" y="11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2" y="15"/>
                </a:cxn>
                <a:cxn ang="0">
                  <a:pos x="30" y="16"/>
                </a:cxn>
                <a:cxn ang="0">
                  <a:pos x="27" y="18"/>
                </a:cxn>
                <a:cxn ang="0">
                  <a:pos x="24" y="19"/>
                </a:cxn>
                <a:cxn ang="0">
                  <a:pos x="21" y="20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2" y="23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3" y="26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6"/>
                </a:cxn>
                <a:cxn ang="0">
                  <a:pos x="1" y="26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2" y="24"/>
                </a:cxn>
                <a:cxn ang="0">
                  <a:pos x="3" y="24"/>
                </a:cxn>
                <a:cxn ang="0">
                  <a:pos x="3" y="24"/>
                </a:cxn>
              </a:cxnLst>
              <a:rect l="0" t="0" r="r" b="b"/>
              <a:pathLst>
                <a:path w="51" h="26">
                  <a:moveTo>
                    <a:pt x="3" y="24"/>
                  </a:moveTo>
                  <a:lnTo>
                    <a:pt x="6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43" y="9"/>
                  </a:lnTo>
                  <a:lnTo>
                    <a:pt x="40" y="11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0" y="16"/>
                  </a:lnTo>
                  <a:lnTo>
                    <a:pt x="27" y="18"/>
                  </a:lnTo>
                  <a:lnTo>
                    <a:pt x="24" y="19"/>
                  </a:lnTo>
                  <a:lnTo>
                    <a:pt x="21" y="20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5" name="Freeform 1687"/>
            <p:cNvSpPr>
              <a:spLocks/>
            </p:cNvSpPr>
            <p:nvPr/>
          </p:nvSpPr>
          <p:spPr bwMode="auto">
            <a:xfrm>
              <a:off x="2658" y="2093"/>
              <a:ext cx="182" cy="68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8" y="5"/>
                </a:cxn>
                <a:cxn ang="0">
                  <a:pos x="41" y="12"/>
                </a:cxn>
                <a:cxn ang="0">
                  <a:pos x="53" y="21"/>
                </a:cxn>
                <a:cxn ang="0">
                  <a:pos x="64" y="30"/>
                </a:cxn>
                <a:cxn ang="0">
                  <a:pos x="74" y="40"/>
                </a:cxn>
                <a:cxn ang="0">
                  <a:pos x="85" y="47"/>
                </a:cxn>
                <a:cxn ang="0">
                  <a:pos x="95" y="51"/>
                </a:cxn>
                <a:cxn ang="0">
                  <a:pos x="107" y="53"/>
                </a:cxn>
                <a:cxn ang="0">
                  <a:pos x="118" y="53"/>
                </a:cxn>
                <a:cxn ang="0">
                  <a:pos x="129" y="51"/>
                </a:cxn>
                <a:cxn ang="0">
                  <a:pos x="142" y="49"/>
                </a:cxn>
                <a:cxn ang="0">
                  <a:pos x="155" y="45"/>
                </a:cxn>
                <a:cxn ang="0">
                  <a:pos x="168" y="42"/>
                </a:cxn>
                <a:cxn ang="0">
                  <a:pos x="177" y="40"/>
                </a:cxn>
                <a:cxn ang="0">
                  <a:pos x="182" y="39"/>
                </a:cxn>
                <a:cxn ang="0">
                  <a:pos x="181" y="41"/>
                </a:cxn>
                <a:cxn ang="0">
                  <a:pos x="175" y="45"/>
                </a:cxn>
                <a:cxn ang="0">
                  <a:pos x="166" y="52"/>
                </a:cxn>
                <a:cxn ang="0">
                  <a:pos x="155" y="58"/>
                </a:cxn>
                <a:cxn ang="0">
                  <a:pos x="142" y="64"/>
                </a:cxn>
                <a:cxn ang="0">
                  <a:pos x="128" y="67"/>
                </a:cxn>
                <a:cxn ang="0">
                  <a:pos x="114" y="68"/>
                </a:cxn>
                <a:cxn ang="0">
                  <a:pos x="101" y="66"/>
                </a:cxn>
                <a:cxn ang="0">
                  <a:pos x="90" y="64"/>
                </a:cxn>
                <a:cxn ang="0">
                  <a:pos x="80" y="61"/>
                </a:cxn>
                <a:cxn ang="0">
                  <a:pos x="73" y="58"/>
                </a:cxn>
                <a:cxn ang="0">
                  <a:pos x="67" y="54"/>
                </a:cxn>
                <a:cxn ang="0">
                  <a:pos x="61" y="50"/>
                </a:cxn>
                <a:cxn ang="0">
                  <a:pos x="56" y="46"/>
                </a:cxn>
                <a:cxn ang="0">
                  <a:pos x="51" y="41"/>
                </a:cxn>
                <a:cxn ang="0">
                  <a:pos x="46" y="35"/>
                </a:cxn>
                <a:cxn ang="0">
                  <a:pos x="42" y="30"/>
                </a:cxn>
                <a:cxn ang="0">
                  <a:pos x="38" y="26"/>
                </a:cxn>
                <a:cxn ang="0">
                  <a:pos x="34" y="23"/>
                </a:cxn>
                <a:cxn ang="0">
                  <a:pos x="30" y="20"/>
                </a:cxn>
                <a:cxn ang="0">
                  <a:pos x="25" y="18"/>
                </a:cxn>
                <a:cxn ang="0">
                  <a:pos x="21" y="15"/>
                </a:cxn>
                <a:cxn ang="0">
                  <a:pos x="15" y="12"/>
                </a:cxn>
                <a:cxn ang="0">
                  <a:pos x="10" y="10"/>
                </a:cxn>
                <a:cxn ang="0">
                  <a:pos x="6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2" h="68">
                  <a:moveTo>
                    <a:pt x="3" y="0"/>
                  </a:moveTo>
                  <a:lnTo>
                    <a:pt x="8" y="0"/>
                  </a:lnTo>
                  <a:lnTo>
                    <a:pt x="13" y="1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8" y="5"/>
                  </a:lnTo>
                  <a:lnTo>
                    <a:pt x="33" y="7"/>
                  </a:lnTo>
                  <a:lnTo>
                    <a:pt x="37" y="9"/>
                  </a:lnTo>
                  <a:lnTo>
                    <a:pt x="41" y="12"/>
                  </a:lnTo>
                  <a:lnTo>
                    <a:pt x="45" y="14"/>
                  </a:lnTo>
                  <a:lnTo>
                    <a:pt x="50" y="17"/>
                  </a:lnTo>
                  <a:lnTo>
                    <a:pt x="53" y="21"/>
                  </a:lnTo>
                  <a:lnTo>
                    <a:pt x="57" y="24"/>
                  </a:lnTo>
                  <a:lnTo>
                    <a:pt x="61" y="27"/>
                  </a:lnTo>
                  <a:lnTo>
                    <a:pt x="64" y="30"/>
                  </a:lnTo>
                  <a:lnTo>
                    <a:pt x="68" y="33"/>
                  </a:lnTo>
                  <a:lnTo>
                    <a:pt x="71" y="37"/>
                  </a:lnTo>
                  <a:lnTo>
                    <a:pt x="74" y="40"/>
                  </a:lnTo>
                  <a:lnTo>
                    <a:pt x="78" y="42"/>
                  </a:lnTo>
                  <a:lnTo>
                    <a:pt x="81" y="44"/>
                  </a:lnTo>
                  <a:lnTo>
                    <a:pt x="85" y="47"/>
                  </a:lnTo>
                  <a:lnTo>
                    <a:pt x="88" y="48"/>
                  </a:lnTo>
                  <a:lnTo>
                    <a:pt x="91" y="50"/>
                  </a:lnTo>
                  <a:lnTo>
                    <a:pt x="95" y="51"/>
                  </a:lnTo>
                  <a:lnTo>
                    <a:pt x="99" y="52"/>
                  </a:lnTo>
                  <a:lnTo>
                    <a:pt x="103" y="52"/>
                  </a:lnTo>
                  <a:lnTo>
                    <a:pt x="107" y="53"/>
                  </a:lnTo>
                  <a:lnTo>
                    <a:pt x="110" y="53"/>
                  </a:lnTo>
                  <a:lnTo>
                    <a:pt x="114" y="53"/>
                  </a:lnTo>
                  <a:lnTo>
                    <a:pt x="118" y="53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9" y="51"/>
                  </a:lnTo>
                  <a:lnTo>
                    <a:pt x="133" y="51"/>
                  </a:lnTo>
                  <a:lnTo>
                    <a:pt x="138" y="50"/>
                  </a:lnTo>
                  <a:lnTo>
                    <a:pt x="142" y="49"/>
                  </a:lnTo>
                  <a:lnTo>
                    <a:pt x="147" y="48"/>
                  </a:lnTo>
                  <a:lnTo>
                    <a:pt x="151" y="46"/>
                  </a:lnTo>
                  <a:lnTo>
                    <a:pt x="155" y="45"/>
                  </a:lnTo>
                  <a:lnTo>
                    <a:pt x="160" y="44"/>
                  </a:lnTo>
                  <a:lnTo>
                    <a:pt x="164" y="43"/>
                  </a:lnTo>
                  <a:lnTo>
                    <a:pt x="168" y="42"/>
                  </a:lnTo>
                  <a:lnTo>
                    <a:pt x="171" y="41"/>
                  </a:lnTo>
                  <a:lnTo>
                    <a:pt x="175" y="40"/>
                  </a:lnTo>
                  <a:lnTo>
                    <a:pt x="177" y="40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2" y="39"/>
                  </a:lnTo>
                  <a:lnTo>
                    <a:pt x="182" y="39"/>
                  </a:lnTo>
                  <a:lnTo>
                    <a:pt x="182" y="40"/>
                  </a:lnTo>
                  <a:lnTo>
                    <a:pt x="181" y="41"/>
                  </a:lnTo>
                  <a:lnTo>
                    <a:pt x="179" y="42"/>
                  </a:lnTo>
                  <a:lnTo>
                    <a:pt x="177" y="44"/>
                  </a:lnTo>
                  <a:lnTo>
                    <a:pt x="175" y="45"/>
                  </a:lnTo>
                  <a:lnTo>
                    <a:pt x="173" y="48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3" y="54"/>
                  </a:lnTo>
                  <a:lnTo>
                    <a:pt x="159" y="56"/>
                  </a:lnTo>
                  <a:lnTo>
                    <a:pt x="155" y="58"/>
                  </a:lnTo>
                  <a:lnTo>
                    <a:pt x="151" y="60"/>
                  </a:lnTo>
                  <a:lnTo>
                    <a:pt x="146" y="62"/>
                  </a:lnTo>
                  <a:lnTo>
                    <a:pt x="142" y="64"/>
                  </a:lnTo>
                  <a:lnTo>
                    <a:pt x="137" y="65"/>
                  </a:lnTo>
                  <a:lnTo>
                    <a:pt x="133" y="66"/>
                  </a:lnTo>
                  <a:lnTo>
                    <a:pt x="128" y="67"/>
                  </a:lnTo>
                  <a:lnTo>
                    <a:pt x="123" y="67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09" y="68"/>
                  </a:lnTo>
                  <a:lnTo>
                    <a:pt x="105" y="67"/>
                  </a:lnTo>
                  <a:lnTo>
                    <a:pt x="101" y="66"/>
                  </a:lnTo>
                  <a:lnTo>
                    <a:pt x="97" y="66"/>
                  </a:lnTo>
                  <a:lnTo>
                    <a:pt x="93" y="65"/>
                  </a:lnTo>
                  <a:lnTo>
                    <a:pt x="90" y="64"/>
                  </a:lnTo>
                  <a:lnTo>
                    <a:pt x="86" y="64"/>
                  </a:lnTo>
                  <a:lnTo>
                    <a:pt x="83" y="62"/>
                  </a:lnTo>
                  <a:lnTo>
                    <a:pt x="80" y="61"/>
                  </a:lnTo>
                  <a:lnTo>
                    <a:pt x="78" y="60"/>
                  </a:lnTo>
                  <a:lnTo>
                    <a:pt x="75" y="59"/>
                  </a:lnTo>
                  <a:lnTo>
                    <a:pt x="73" y="58"/>
                  </a:lnTo>
                  <a:lnTo>
                    <a:pt x="71" y="57"/>
                  </a:lnTo>
                  <a:lnTo>
                    <a:pt x="69" y="55"/>
                  </a:lnTo>
                  <a:lnTo>
                    <a:pt x="67" y="54"/>
                  </a:lnTo>
                  <a:lnTo>
                    <a:pt x="65" y="53"/>
                  </a:lnTo>
                  <a:lnTo>
                    <a:pt x="63" y="51"/>
                  </a:lnTo>
                  <a:lnTo>
                    <a:pt x="61" y="50"/>
                  </a:lnTo>
                  <a:lnTo>
                    <a:pt x="59" y="49"/>
                  </a:lnTo>
                  <a:lnTo>
                    <a:pt x="57" y="47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49" y="39"/>
                  </a:lnTo>
                  <a:lnTo>
                    <a:pt x="48" y="37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1" y="29"/>
                  </a:lnTo>
                  <a:lnTo>
                    <a:pt x="40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3" y="22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7" y="19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6" name="Freeform 1688"/>
            <p:cNvSpPr>
              <a:spLocks/>
            </p:cNvSpPr>
            <p:nvPr/>
          </p:nvSpPr>
          <p:spPr bwMode="auto">
            <a:xfrm>
              <a:off x="2552" y="2303"/>
              <a:ext cx="146" cy="59"/>
            </a:xfrm>
            <a:custGeom>
              <a:avLst/>
              <a:gdLst/>
              <a:ahLst/>
              <a:cxnLst>
                <a:cxn ang="0">
                  <a:pos x="7" y="58"/>
                </a:cxn>
                <a:cxn ang="0">
                  <a:pos x="15" y="55"/>
                </a:cxn>
                <a:cxn ang="0">
                  <a:pos x="23" y="52"/>
                </a:cxn>
                <a:cxn ang="0">
                  <a:pos x="31" y="48"/>
                </a:cxn>
                <a:cxn ang="0">
                  <a:pos x="38" y="45"/>
                </a:cxn>
                <a:cxn ang="0">
                  <a:pos x="45" y="41"/>
                </a:cxn>
                <a:cxn ang="0">
                  <a:pos x="52" y="37"/>
                </a:cxn>
                <a:cxn ang="0">
                  <a:pos x="59" y="34"/>
                </a:cxn>
                <a:cxn ang="0">
                  <a:pos x="67" y="30"/>
                </a:cxn>
                <a:cxn ang="0">
                  <a:pos x="76" y="26"/>
                </a:cxn>
                <a:cxn ang="0">
                  <a:pos x="85" y="23"/>
                </a:cxn>
                <a:cxn ang="0">
                  <a:pos x="94" y="20"/>
                </a:cxn>
                <a:cxn ang="0">
                  <a:pos x="101" y="17"/>
                </a:cxn>
                <a:cxn ang="0">
                  <a:pos x="107" y="15"/>
                </a:cxn>
                <a:cxn ang="0">
                  <a:pos x="112" y="13"/>
                </a:cxn>
                <a:cxn ang="0">
                  <a:pos x="116" y="12"/>
                </a:cxn>
                <a:cxn ang="0">
                  <a:pos x="119" y="12"/>
                </a:cxn>
                <a:cxn ang="0">
                  <a:pos x="124" y="10"/>
                </a:cxn>
                <a:cxn ang="0">
                  <a:pos x="129" y="8"/>
                </a:cxn>
                <a:cxn ang="0">
                  <a:pos x="134" y="6"/>
                </a:cxn>
                <a:cxn ang="0">
                  <a:pos x="139" y="4"/>
                </a:cxn>
                <a:cxn ang="0">
                  <a:pos x="143" y="3"/>
                </a:cxn>
                <a:cxn ang="0">
                  <a:pos x="146" y="1"/>
                </a:cxn>
                <a:cxn ang="0">
                  <a:pos x="146" y="0"/>
                </a:cxn>
                <a:cxn ang="0">
                  <a:pos x="144" y="0"/>
                </a:cxn>
                <a:cxn ang="0">
                  <a:pos x="139" y="0"/>
                </a:cxn>
                <a:cxn ang="0">
                  <a:pos x="131" y="1"/>
                </a:cxn>
                <a:cxn ang="0">
                  <a:pos x="121" y="3"/>
                </a:cxn>
                <a:cxn ang="0">
                  <a:pos x="110" y="4"/>
                </a:cxn>
                <a:cxn ang="0">
                  <a:pos x="99" y="7"/>
                </a:cxn>
                <a:cxn ang="0">
                  <a:pos x="87" y="10"/>
                </a:cxn>
                <a:cxn ang="0">
                  <a:pos x="76" y="14"/>
                </a:cxn>
                <a:cxn ang="0">
                  <a:pos x="68" y="18"/>
                </a:cxn>
                <a:cxn ang="0">
                  <a:pos x="58" y="22"/>
                </a:cxn>
                <a:cxn ang="0">
                  <a:pos x="47" y="28"/>
                </a:cxn>
                <a:cxn ang="0">
                  <a:pos x="36" y="35"/>
                </a:cxn>
                <a:cxn ang="0">
                  <a:pos x="24" y="41"/>
                </a:cxn>
                <a:cxn ang="0">
                  <a:pos x="14" y="46"/>
                </a:cxn>
                <a:cxn ang="0">
                  <a:pos x="6" y="50"/>
                </a:cxn>
                <a:cxn ang="0">
                  <a:pos x="2" y="53"/>
                </a:cxn>
                <a:cxn ang="0">
                  <a:pos x="0" y="56"/>
                </a:cxn>
                <a:cxn ang="0">
                  <a:pos x="2" y="59"/>
                </a:cxn>
                <a:cxn ang="0">
                  <a:pos x="3" y="59"/>
                </a:cxn>
              </a:cxnLst>
              <a:rect l="0" t="0" r="r" b="b"/>
              <a:pathLst>
                <a:path w="146" h="59">
                  <a:moveTo>
                    <a:pt x="3" y="59"/>
                  </a:moveTo>
                  <a:lnTo>
                    <a:pt x="7" y="58"/>
                  </a:lnTo>
                  <a:lnTo>
                    <a:pt x="11" y="57"/>
                  </a:lnTo>
                  <a:lnTo>
                    <a:pt x="15" y="55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31" y="48"/>
                  </a:lnTo>
                  <a:lnTo>
                    <a:pt x="34" y="47"/>
                  </a:lnTo>
                  <a:lnTo>
                    <a:pt x="38" y="45"/>
                  </a:lnTo>
                  <a:lnTo>
                    <a:pt x="41" y="43"/>
                  </a:lnTo>
                  <a:lnTo>
                    <a:pt x="45" y="41"/>
                  </a:lnTo>
                  <a:lnTo>
                    <a:pt x="49" y="39"/>
                  </a:lnTo>
                  <a:lnTo>
                    <a:pt x="52" y="37"/>
                  </a:lnTo>
                  <a:lnTo>
                    <a:pt x="56" y="35"/>
                  </a:lnTo>
                  <a:lnTo>
                    <a:pt x="59" y="34"/>
                  </a:lnTo>
                  <a:lnTo>
                    <a:pt x="63" y="32"/>
                  </a:lnTo>
                  <a:lnTo>
                    <a:pt x="67" y="30"/>
                  </a:lnTo>
                  <a:lnTo>
                    <a:pt x="72" y="28"/>
                  </a:lnTo>
                  <a:lnTo>
                    <a:pt x="76" y="26"/>
                  </a:lnTo>
                  <a:lnTo>
                    <a:pt x="81" y="25"/>
                  </a:lnTo>
                  <a:lnTo>
                    <a:pt x="85" y="23"/>
                  </a:lnTo>
                  <a:lnTo>
                    <a:pt x="89" y="21"/>
                  </a:lnTo>
                  <a:lnTo>
                    <a:pt x="94" y="20"/>
                  </a:lnTo>
                  <a:lnTo>
                    <a:pt x="98" y="19"/>
                  </a:lnTo>
                  <a:lnTo>
                    <a:pt x="101" y="17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lnTo>
                    <a:pt x="112" y="13"/>
                  </a:lnTo>
                  <a:lnTo>
                    <a:pt x="114" y="13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1" y="11"/>
                  </a:lnTo>
                  <a:lnTo>
                    <a:pt x="124" y="10"/>
                  </a:lnTo>
                  <a:lnTo>
                    <a:pt x="127" y="9"/>
                  </a:lnTo>
                  <a:lnTo>
                    <a:pt x="129" y="8"/>
                  </a:lnTo>
                  <a:lnTo>
                    <a:pt x="132" y="7"/>
                  </a:lnTo>
                  <a:lnTo>
                    <a:pt x="134" y="6"/>
                  </a:lnTo>
                  <a:lnTo>
                    <a:pt x="137" y="5"/>
                  </a:lnTo>
                  <a:lnTo>
                    <a:pt x="139" y="4"/>
                  </a:lnTo>
                  <a:lnTo>
                    <a:pt x="141" y="3"/>
                  </a:lnTo>
                  <a:lnTo>
                    <a:pt x="143" y="3"/>
                  </a:lnTo>
                  <a:lnTo>
                    <a:pt x="145" y="2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9" y="0"/>
                  </a:lnTo>
                  <a:lnTo>
                    <a:pt x="135" y="1"/>
                  </a:lnTo>
                  <a:lnTo>
                    <a:pt x="131" y="1"/>
                  </a:lnTo>
                  <a:lnTo>
                    <a:pt x="126" y="2"/>
                  </a:lnTo>
                  <a:lnTo>
                    <a:pt x="121" y="3"/>
                  </a:lnTo>
                  <a:lnTo>
                    <a:pt x="116" y="4"/>
                  </a:lnTo>
                  <a:lnTo>
                    <a:pt x="110" y="4"/>
                  </a:lnTo>
                  <a:lnTo>
                    <a:pt x="105" y="6"/>
                  </a:lnTo>
                  <a:lnTo>
                    <a:pt x="99" y="7"/>
                  </a:lnTo>
                  <a:lnTo>
                    <a:pt x="93" y="9"/>
                  </a:lnTo>
                  <a:lnTo>
                    <a:pt x="87" y="10"/>
                  </a:lnTo>
                  <a:lnTo>
                    <a:pt x="81" y="12"/>
                  </a:lnTo>
                  <a:lnTo>
                    <a:pt x="76" y="14"/>
                  </a:lnTo>
                  <a:lnTo>
                    <a:pt x="72" y="16"/>
                  </a:lnTo>
                  <a:lnTo>
                    <a:pt x="68" y="18"/>
                  </a:lnTo>
                  <a:lnTo>
                    <a:pt x="63" y="20"/>
                  </a:lnTo>
                  <a:lnTo>
                    <a:pt x="58" y="22"/>
                  </a:lnTo>
                  <a:lnTo>
                    <a:pt x="53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30" y="38"/>
                  </a:lnTo>
                  <a:lnTo>
                    <a:pt x="24" y="41"/>
                  </a:lnTo>
                  <a:lnTo>
                    <a:pt x="19" y="44"/>
                  </a:lnTo>
                  <a:lnTo>
                    <a:pt x="14" y="46"/>
                  </a:lnTo>
                  <a:lnTo>
                    <a:pt x="10" y="48"/>
                  </a:lnTo>
                  <a:lnTo>
                    <a:pt x="6" y="50"/>
                  </a:lnTo>
                  <a:lnTo>
                    <a:pt x="3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7" name="Freeform 1689"/>
            <p:cNvSpPr>
              <a:spLocks/>
            </p:cNvSpPr>
            <p:nvPr/>
          </p:nvSpPr>
          <p:spPr bwMode="auto">
            <a:xfrm>
              <a:off x="2550" y="2292"/>
              <a:ext cx="159" cy="63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38" y="5"/>
                </a:cxn>
                <a:cxn ang="0">
                  <a:pos x="56" y="9"/>
                </a:cxn>
                <a:cxn ang="0">
                  <a:pos x="73" y="14"/>
                </a:cxn>
                <a:cxn ang="0">
                  <a:pos x="89" y="20"/>
                </a:cxn>
                <a:cxn ang="0">
                  <a:pos x="103" y="26"/>
                </a:cxn>
                <a:cxn ang="0">
                  <a:pos x="115" y="32"/>
                </a:cxn>
                <a:cxn ang="0">
                  <a:pos x="127" y="38"/>
                </a:cxn>
                <a:cxn ang="0">
                  <a:pos x="136" y="44"/>
                </a:cxn>
                <a:cxn ang="0">
                  <a:pos x="145" y="49"/>
                </a:cxn>
                <a:cxn ang="0">
                  <a:pos x="151" y="54"/>
                </a:cxn>
                <a:cxn ang="0">
                  <a:pos x="156" y="58"/>
                </a:cxn>
                <a:cxn ang="0">
                  <a:pos x="158" y="61"/>
                </a:cxn>
                <a:cxn ang="0">
                  <a:pos x="159" y="63"/>
                </a:cxn>
                <a:cxn ang="0">
                  <a:pos x="158" y="63"/>
                </a:cxn>
                <a:cxn ang="0">
                  <a:pos x="155" y="62"/>
                </a:cxn>
                <a:cxn ang="0">
                  <a:pos x="150" y="59"/>
                </a:cxn>
                <a:cxn ang="0">
                  <a:pos x="145" y="57"/>
                </a:cxn>
                <a:cxn ang="0">
                  <a:pos x="139" y="53"/>
                </a:cxn>
                <a:cxn ang="0">
                  <a:pos x="133" y="50"/>
                </a:cxn>
                <a:cxn ang="0">
                  <a:pos x="127" y="47"/>
                </a:cxn>
                <a:cxn ang="0">
                  <a:pos x="120" y="44"/>
                </a:cxn>
                <a:cxn ang="0">
                  <a:pos x="114" y="41"/>
                </a:cxn>
                <a:cxn ang="0">
                  <a:pos x="107" y="37"/>
                </a:cxn>
                <a:cxn ang="0">
                  <a:pos x="101" y="34"/>
                </a:cxn>
                <a:cxn ang="0">
                  <a:pos x="95" y="31"/>
                </a:cxn>
                <a:cxn ang="0">
                  <a:pos x="89" y="28"/>
                </a:cxn>
                <a:cxn ang="0">
                  <a:pos x="84" y="26"/>
                </a:cxn>
                <a:cxn ang="0">
                  <a:pos x="79" y="23"/>
                </a:cxn>
                <a:cxn ang="0">
                  <a:pos x="74" y="22"/>
                </a:cxn>
                <a:cxn ang="0">
                  <a:pos x="71" y="20"/>
                </a:cxn>
                <a:cxn ang="0">
                  <a:pos x="68" y="19"/>
                </a:cxn>
                <a:cxn ang="0">
                  <a:pos x="65" y="18"/>
                </a:cxn>
                <a:cxn ang="0">
                  <a:pos x="62" y="17"/>
                </a:cxn>
                <a:cxn ang="0">
                  <a:pos x="57" y="16"/>
                </a:cxn>
                <a:cxn ang="0">
                  <a:pos x="52" y="15"/>
                </a:cxn>
                <a:cxn ang="0">
                  <a:pos x="47" y="13"/>
                </a:cxn>
                <a:cxn ang="0">
                  <a:pos x="41" y="12"/>
                </a:cxn>
                <a:cxn ang="0">
                  <a:pos x="35" y="10"/>
                </a:cxn>
                <a:cxn ang="0">
                  <a:pos x="29" y="8"/>
                </a:cxn>
                <a:cxn ang="0">
                  <a:pos x="23" y="6"/>
                </a:cxn>
                <a:cxn ang="0">
                  <a:pos x="18" y="5"/>
                </a:cxn>
                <a:cxn ang="0">
                  <a:pos x="13" y="3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19" y="2"/>
                </a:cxn>
              </a:cxnLst>
              <a:rect l="0" t="0" r="r" b="b"/>
              <a:pathLst>
                <a:path w="159" h="63">
                  <a:moveTo>
                    <a:pt x="19" y="2"/>
                  </a:moveTo>
                  <a:lnTo>
                    <a:pt x="38" y="5"/>
                  </a:lnTo>
                  <a:lnTo>
                    <a:pt x="56" y="9"/>
                  </a:lnTo>
                  <a:lnTo>
                    <a:pt x="73" y="14"/>
                  </a:lnTo>
                  <a:lnTo>
                    <a:pt x="89" y="20"/>
                  </a:lnTo>
                  <a:lnTo>
                    <a:pt x="103" y="26"/>
                  </a:lnTo>
                  <a:lnTo>
                    <a:pt x="115" y="32"/>
                  </a:lnTo>
                  <a:lnTo>
                    <a:pt x="127" y="38"/>
                  </a:lnTo>
                  <a:lnTo>
                    <a:pt x="136" y="44"/>
                  </a:lnTo>
                  <a:lnTo>
                    <a:pt x="145" y="49"/>
                  </a:lnTo>
                  <a:lnTo>
                    <a:pt x="151" y="54"/>
                  </a:lnTo>
                  <a:lnTo>
                    <a:pt x="156" y="58"/>
                  </a:lnTo>
                  <a:lnTo>
                    <a:pt x="158" y="61"/>
                  </a:lnTo>
                  <a:lnTo>
                    <a:pt x="159" y="63"/>
                  </a:lnTo>
                  <a:lnTo>
                    <a:pt x="158" y="63"/>
                  </a:lnTo>
                  <a:lnTo>
                    <a:pt x="155" y="62"/>
                  </a:lnTo>
                  <a:lnTo>
                    <a:pt x="150" y="59"/>
                  </a:lnTo>
                  <a:lnTo>
                    <a:pt x="145" y="57"/>
                  </a:lnTo>
                  <a:lnTo>
                    <a:pt x="139" y="53"/>
                  </a:lnTo>
                  <a:lnTo>
                    <a:pt x="133" y="50"/>
                  </a:lnTo>
                  <a:lnTo>
                    <a:pt x="127" y="47"/>
                  </a:lnTo>
                  <a:lnTo>
                    <a:pt x="120" y="44"/>
                  </a:lnTo>
                  <a:lnTo>
                    <a:pt x="114" y="41"/>
                  </a:lnTo>
                  <a:lnTo>
                    <a:pt x="107" y="37"/>
                  </a:lnTo>
                  <a:lnTo>
                    <a:pt x="101" y="34"/>
                  </a:lnTo>
                  <a:lnTo>
                    <a:pt x="95" y="31"/>
                  </a:lnTo>
                  <a:lnTo>
                    <a:pt x="89" y="28"/>
                  </a:lnTo>
                  <a:lnTo>
                    <a:pt x="84" y="26"/>
                  </a:lnTo>
                  <a:lnTo>
                    <a:pt x="79" y="23"/>
                  </a:lnTo>
                  <a:lnTo>
                    <a:pt x="74" y="22"/>
                  </a:lnTo>
                  <a:lnTo>
                    <a:pt x="71" y="20"/>
                  </a:lnTo>
                  <a:lnTo>
                    <a:pt x="68" y="19"/>
                  </a:lnTo>
                  <a:lnTo>
                    <a:pt x="65" y="18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47" y="13"/>
                  </a:lnTo>
                  <a:lnTo>
                    <a:pt x="41" y="12"/>
                  </a:lnTo>
                  <a:lnTo>
                    <a:pt x="35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0" y="0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8" name="Freeform 1690"/>
            <p:cNvSpPr>
              <a:spLocks/>
            </p:cNvSpPr>
            <p:nvPr/>
          </p:nvSpPr>
          <p:spPr bwMode="auto">
            <a:xfrm>
              <a:off x="2856" y="2132"/>
              <a:ext cx="92" cy="32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7" y="25"/>
                </a:cxn>
                <a:cxn ang="0">
                  <a:pos x="13" y="22"/>
                </a:cxn>
                <a:cxn ang="0">
                  <a:pos x="18" y="20"/>
                </a:cxn>
                <a:cxn ang="0">
                  <a:pos x="23" y="18"/>
                </a:cxn>
                <a:cxn ang="0">
                  <a:pos x="27" y="16"/>
                </a:cxn>
                <a:cxn ang="0">
                  <a:pos x="32" y="14"/>
                </a:cxn>
                <a:cxn ang="0">
                  <a:pos x="36" y="12"/>
                </a:cxn>
                <a:cxn ang="0">
                  <a:pos x="40" y="11"/>
                </a:cxn>
                <a:cxn ang="0">
                  <a:pos x="44" y="9"/>
                </a:cxn>
                <a:cxn ang="0">
                  <a:pos x="49" y="8"/>
                </a:cxn>
                <a:cxn ang="0">
                  <a:pos x="53" y="7"/>
                </a:cxn>
                <a:cxn ang="0">
                  <a:pos x="57" y="5"/>
                </a:cxn>
                <a:cxn ang="0">
                  <a:pos x="62" y="4"/>
                </a:cxn>
                <a:cxn ang="0">
                  <a:pos x="68" y="3"/>
                </a:cxn>
                <a:cxn ang="0">
                  <a:pos x="74" y="1"/>
                </a:cxn>
                <a:cxn ang="0">
                  <a:pos x="80" y="0"/>
                </a:cxn>
                <a:cxn ang="0">
                  <a:pos x="81" y="0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88" y="1"/>
                </a:cxn>
                <a:cxn ang="0">
                  <a:pos x="89" y="1"/>
                </a:cxn>
                <a:cxn ang="0">
                  <a:pos x="91" y="2"/>
                </a:cxn>
                <a:cxn ang="0">
                  <a:pos x="92" y="3"/>
                </a:cxn>
                <a:cxn ang="0">
                  <a:pos x="92" y="3"/>
                </a:cxn>
                <a:cxn ang="0">
                  <a:pos x="91" y="4"/>
                </a:cxn>
                <a:cxn ang="0">
                  <a:pos x="84" y="5"/>
                </a:cxn>
                <a:cxn ang="0">
                  <a:pos x="78" y="7"/>
                </a:cxn>
                <a:cxn ang="0">
                  <a:pos x="73" y="8"/>
                </a:cxn>
                <a:cxn ang="0">
                  <a:pos x="67" y="9"/>
                </a:cxn>
                <a:cxn ang="0">
                  <a:pos x="62" y="10"/>
                </a:cxn>
                <a:cxn ang="0">
                  <a:pos x="56" y="12"/>
                </a:cxn>
                <a:cxn ang="0">
                  <a:pos x="51" y="13"/>
                </a:cxn>
                <a:cxn ang="0">
                  <a:pos x="47" y="15"/>
                </a:cxn>
                <a:cxn ang="0">
                  <a:pos x="42" y="16"/>
                </a:cxn>
                <a:cxn ang="0">
                  <a:pos x="36" y="18"/>
                </a:cxn>
                <a:cxn ang="0">
                  <a:pos x="31" y="20"/>
                </a:cxn>
                <a:cxn ang="0">
                  <a:pos x="26" y="22"/>
                </a:cxn>
                <a:cxn ang="0">
                  <a:pos x="21" y="24"/>
                </a:cxn>
                <a:cxn ang="0">
                  <a:pos x="16" y="26"/>
                </a:cxn>
                <a:cxn ang="0">
                  <a:pos x="9" y="29"/>
                </a:cxn>
                <a:cxn ang="0">
                  <a:pos x="4" y="32"/>
                </a:cxn>
                <a:cxn ang="0">
                  <a:pos x="3" y="32"/>
                </a:cxn>
                <a:cxn ang="0">
                  <a:pos x="2" y="32"/>
                </a:cxn>
                <a:cxn ang="0">
                  <a:pos x="1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0" y="29"/>
                </a:cxn>
                <a:cxn ang="0">
                  <a:pos x="1" y="29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92" h="32">
                  <a:moveTo>
                    <a:pt x="2" y="28"/>
                  </a:moveTo>
                  <a:lnTo>
                    <a:pt x="7" y="25"/>
                  </a:lnTo>
                  <a:lnTo>
                    <a:pt x="13" y="22"/>
                  </a:lnTo>
                  <a:lnTo>
                    <a:pt x="18" y="20"/>
                  </a:lnTo>
                  <a:lnTo>
                    <a:pt x="23" y="18"/>
                  </a:lnTo>
                  <a:lnTo>
                    <a:pt x="27" y="16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0" y="11"/>
                  </a:lnTo>
                  <a:lnTo>
                    <a:pt x="44" y="9"/>
                  </a:lnTo>
                  <a:lnTo>
                    <a:pt x="49" y="8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62" y="4"/>
                  </a:lnTo>
                  <a:lnTo>
                    <a:pt x="68" y="3"/>
                  </a:lnTo>
                  <a:lnTo>
                    <a:pt x="74" y="1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1" y="2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1" y="4"/>
                  </a:lnTo>
                  <a:lnTo>
                    <a:pt x="84" y="5"/>
                  </a:lnTo>
                  <a:lnTo>
                    <a:pt x="78" y="7"/>
                  </a:lnTo>
                  <a:lnTo>
                    <a:pt x="73" y="8"/>
                  </a:lnTo>
                  <a:lnTo>
                    <a:pt x="67" y="9"/>
                  </a:lnTo>
                  <a:lnTo>
                    <a:pt x="62" y="10"/>
                  </a:lnTo>
                  <a:lnTo>
                    <a:pt x="56" y="12"/>
                  </a:lnTo>
                  <a:lnTo>
                    <a:pt x="51" y="13"/>
                  </a:lnTo>
                  <a:lnTo>
                    <a:pt x="47" y="15"/>
                  </a:lnTo>
                  <a:lnTo>
                    <a:pt x="42" y="16"/>
                  </a:lnTo>
                  <a:lnTo>
                    <a:pt x="36" y="18"/>
                  </a:lnTo>
                  <a:lnTo>
                    <a:pt x="31" y="20"/>
                  </a:lnTo>
                  <a:lnTo>
                    <a:pt x="26" y="22"/>
                  </a:lnTo>
                  <a:lnTo>
                    <a:pt x="21" y="24"/>
                  </a:lnTo>
                  <a:lnTo>
                    <a:pt x="16" y="26"/>
                  </a:lnTo>
                  <a:lnTo>
                    <a:pt x="9" y="29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54CC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299" name="Freeform 1691"/>
            <p:cNvSpPr>
              <a:spLocks/>
            </p:cNvSpPr>
            <p:nvPr/>
          </p:nvSpPr>
          <p:spPr bwMode="auto">
            <a:xfrm>
              <a:off x="2846" y="2173"/>
              <a:ext cx="63" cy="26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7" y="21"/>
                </a:cxn>
                <a:cxn ang="0">
                  <a:pos x="10" y="19"/>
                </a:cxn>
                <a:cxn ang="0">
                  <a:pos x="14" y="18"/>
                </a:cxn>
                <a:cxn ang="0">
                  <a:pos x="17" y="17"/>
                </a:cxn>
                <a:cxn ang="0">
                  <a:pos x="20" y="15"/>
                </a:cxn>
                <a:cxn ang="0">
                  <a:pos x="24" y="13"/>
                </a:cxn>
                <a:cxn ang="0">
                  <a:pos x="27" y="12"/>
                </a:cxn>
                <a:cxn ang="0">
                  <a:pos x="32" y="10"/>
                </a:cxn>
                <a:cxn ang="0">
                  <a:pos x="35" y="9"/>
                </a:cxn>
                <a:cxn ang="0">
                  <a:pos x="39" y="8"/>
                </a:cxn>
                <a:cxn ang="0">
                  <a:pos x="43" y="7"/>
                </a:cxn>
                <a:cxn ang="0">
                  <a:pos x="47" y="5"/>
                </a:cxn>
                <a:cxn ang="0">
                  <a:pos x="50" y="4"/>
                </a:cxn>
                <a:cxn ang="0">
                  <a:pos x="54" y="2"/>
                </a:cxn>
                <a:cxn ang="0">
                  <a:pos x="59" y="1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0" y="4"/>
                </a:cxn>
                <a:cxn ang="0">
                  <a:pos x="55" y="6"/>
                </a:cxn>
                <a:cxn ang="0">
                  <a:pos x="52" y="8"/>
                </a:cxn>
                <a:cxn ang="0">
                  <a:pos x="49" y="9"/>
                </a:cxn>
                <a:cxn ang="0">
                  <a:pos x="45" y="11"/>
                </a:cxn>
                <a:cxn ang="0">
                  <a:pos x="42" y="13"/>
                </a:cxn>
                <a:cxn ang="0">
                  <a:pos x="38" y="15"/>
                </a:cxn>
                <a:cxn ang="0">
                  <a:pos x="34" y="17"/>
                </a:cxn>
                <a:cxn ang="0">
                  <a:pos x="30" y="18"/>
                </a:cxn>
                <a:cxn ang="0">
                  <a:pos x="26" y="20"/>
                </a:cxn>
                <a:cxn ang="0">
                  <a:pos x="22" y="21"/>
                </a:cxn>
                <a:cxn ang="0">
                  <a:pos x="19" y="22"/>
                </a:cxn>
                <a:cxn ang="0">
                  <a:pos x="15" y="23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" y="23"/>
                </a:cxn>
              </a:cxnLst>
              <a:rect l="0" t="0" r="r" b="b"/>
              <a:pathLst>
                <a:path w="63" h="26">
                  <a:moveTo>
                    <a:pt x="1" y="23"/>
                  </a:moveTo>
                  <a:lnTo>
                    <a:pt x="3" y="22"/>
                  </a:lnTo>
                  <a:lnTo>
                    <a:pt x="5" y="22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7" y="12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5" y="6"/>
                  </a:lnTo>
                  <a:lnTo>
                    <a:pt x="54" y="7"/>
                  </a:lnTo>
                  <a:lnTo>
                    <a:pt x="52" y="8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0" y="14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4" y="17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8" y="19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54CC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0" name="Freeform 1692"/>
            <p:cNvSpPr>
              <a:spLocks/>
            </p:cNvSpPr>
            <p:nvPr/>
          </p:nvSpPr>
          <p:spPr bwMode="auto">
            <a:xfrm>
              <a:off x="2859" y="2169"/>
              <a:ext cx="109" cy="51"/>
            </a:xfrm>
            <a:custGeom>
              <a:avLst/>
              <a:gdLst/>
              <a:ahLst/>
              <a:cxnLst>
                <a:cxn ang="0">
                  <a:pos x="6" y="44"/>
                </a:cxn>
                <a:cxn ang="0">
                  <a:pos x="17" y="39"/>
                </a:cxn>
                <a:cxn ang="0">
                  <a:pos x="26" y="35"/>
                </a:cxn>
                <a:cxn ang="0">
                  <a:pos x="35" y="32"/>
                </a:cxn>
                <a:cxn ang="0">
                  <a:pos x="44" y="29"/>
                </a:cxn>
                <a:cxn ang="0">
                  <a:pos x="52" y="25"/>
                </a:cxn>
                <a:cxn ang="0">
                  <a:pos x="62" y="21"/>
                </a:cxn>
                <a:cxn ang="0">
                  <a:pos x="71" y="17"/>
                </a:cxn>
                <a:cxn ang="0">
                  <a:pos x="79" y="13"/>
                </a:cxn>
                <a:cxn ang="0">
                  <a:pos x="83" y="11"/>
                </a:cxn>
                <a:cxn ang="0">
                  <a:pos x="86" y="9"/>
                </a:cxn>
                <a:cxn ang="0">
                  <a:pos x="90" y="7"/>
                </a:cxn>
                <a:cxn ang="0">
                  <a:pos x="93" y="6"/>
                </a:cxn>
                <a:cxn ang="0">
                  <a:pos x="97" y="4"/>
                </a:cxn>
                <a:cxn ang="0">
                  <a:pos x="100" y="2"/>
                </a:cxn>
                <a:cxn ang="0">
                  <a:pos x="105" y="1"/>
                </a:cxn>
                <a:cxn ang="0">
                  <a:pos x="108" y="0"/>
                </a:cxn>
                <a:cxn ang="0">
                  <a:pos x="109" y="1"/>
                </a:cxn>
                <a:cxn ang="0">
                  <a:pos x="107" y="4"/>
                </a:cxn>
                <a:cxn ang="0">
                  <a:pos x="104" y="7"/>
                </a:cxn>
                <a:cxn ang="0">
                  <a:pos x="100" y="8"/>
                </a:cxn>
                <a:cxn ang="0">
                  <a:pos x="97" y="10"/>
                </a:cxn>
                <a:cxn ang="0">
                  <a:pos x="95" y="11"/>
                </a:cxn>
                <a:cxn ang="0">
                  <a:pos x="92" y="13"/>
                </a:cxn>
                <a:cxn ang="0">
                  <a:pos x="90" y="14"/>
                </a:cxn>
                <a:cxn ang="0">
                  <a:pos x="88" y="15"/>
                </a:cxn>
                <a:cxn ang="0">
                  <a:pos x="85" y="17"/>
                </a:cxn>
                <a:cxn ang="0">
                  <a:pos x="82" y="19"/>
                </a:cxn>
                <a:cxn ang="0">
                  <a:pos x="75" y="23"/>
                </a:cxn>
                <a:cxn ang="0">
                  <a:pos x="65" y="27"/>
                </a:cxn>
                <a:cxn ang="0">
                  <a:pos x="55" y="31"/>
                </a:cxn>
                <a:cxn ang="0">
                  <a:pos x="46" y="33"/>
                </a:cxn>
                <a:cxn ang="0">
                  <a:pos x="37" y="37"/>
                </a:cxn>
                <a:cxn ang="0">
                  <a:pos x="28" y="40"/>
                </a:cxn>
                <a:cxn ang="0">
                  <a:pos x="19" y="43"/>
                </a:cxn>
                <a:cxn ang="0">
                  <a:pos x="8" y="48"/>
                </a:cxn>
                <a:cxn ang="0">
                  <a:pos x="1" y="51"/>
                </a:cxn>
                <a:cxn ang="0">
                  <a:pos x="0" y="48"/>
                </a:cxn>
                <a:cxn ang="0">
                  <a:pos x="1" y="47"/>
                </a:cxn>
              </a:cxnLst>
              <a:rect l="0" t="0" r="r" b="b"/>
              <a:pathLst>
                <a:path w="109" h="51">
                  <a:moveTo>
                    <a:pt x="1" y="47"/>
                  </a:moveTo>
                  <a:lnTo>
                    <a:pt x="6" y="44"/>
                  </a:lnTo>
                  <a:lnTo>
                    <a:pt x="12" y="42"/>
                  </a:lnTo>
                  <a:lnTo>
                    <a:pt x="17" y="39"/>
                  </a:lnTo>
                  <a:lnTo>
                    <a:pt x="22" y="37"/>
                  </a:lnTo>
                  <a:lnTo>
                    <a:pt x="26" y="35"/>
                  </a:lnTo>
                  <a:lnTo>
                    <a:pt x="31" y="33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4" y="29"/>
                  </a:lnTo>
                  <a:lnTo>
                    <a:pt x="48" y="27"/>
                  </a:lnTo>
                  <a:lnTo>
                    <a:pt x="52" y="25"/>
                  </a:lnTo>
                  <a:lnTo>
                    <a:pt x="57" y="23"/>
                  </a:lnTo>
                  <a:lnTo>
                    <a:pt x="62" y="21"/>
                  </a:lnTo>
                  <a:lnTo>
                    <a:pt x="67" y="19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8" y="8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3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8" y="3"/>
                  </a:lnTo>
                  <a:lnTo>
                    <a:pt x="107" y="4"/>
                  </a:lnTo>
                  <a:lnTo>
                    <a:pt x="106" y="6"/>
                  </a:lnTo>
                  <a:lnTo>
                    <a:pt x="104" y="7"/>
                  </a:lnTo>
                  <a:lnTo>
                    <a:pt x="103" y="8"/>
                  </a:lnTo>
                  <a:lnTo>
                    <a:pt x="100" y="8"/>
                  </a:lnTo>
                  <a:lnTo>
                    <a:pt x="99" y="9"/>
                  </a:lnTo>
                  <a:lnTo>
                    <a:pt x="97" y="10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1" y="13"/>
                  </a:lnTo>
                  <a:lnTo>
                    <a:pt x="90" y="14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8"/>
                  </a:lnTo>
                  <a:lnTo>
                    <a:pt x="82" y="19"/>
                  </a:lnTo>
                  <a:lnTo>
                    <a:pt x="80" y="20"/>
                  </a:lnTo>
                  <a:lnTo>
                    <a:pt x="75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60" y="29"/>
                  </a:lnTo>
                  <a:lnTo>
                    <a:pt x="55" y="31"/>
                  </a:lnTo>
                  <a:lnTo>
                    <a:pt x="51" y="32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37" y="37"/>
                  </a:lnTo>
                  <a:lnTo>
                    <a:pt x="33" y="38"/>
                  </a:lnTo>
                  <a:lnTo>
                    <a:pt x="28" y="40"/>
                  </a:lnTo>
                  <a:lnTo>
                    <a:pt x="24" y="41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8" y="48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54CC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1" name="Freeform 1693"/>
            <p:cNvSpPr>
              <a:spLocks/>
            </p:cNvSpPr>
            <p:nvPr/>
          </p:nvSpPr>
          <p:spPr bwMode="auto">
            <a:xfrm>
              <a:off x="2704" y="1924"/>
              <a:ext cx="5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30" y="3"/>
                </a:cxn>
                <a:cxn ang="0">
                  <a:pos x="33" y="3"/>
                </a:cxn>
                <a:cxn ang="0">
                  <a:pos x="35" y="4"/>
                </a:cxn>
                <a:cxn ang="0">
                  <a:pos x="38" y="4"/>
                </a:cxn>
                <a:cxn ang="0">
                  <a:pos x="41" y="5"/>
                </a:cxn>
                <a:cxn ang="0">
                  <a:pos x="43" y="6"/>
                </a:cxn>
                <a:cxn ang="0">
                  <a:pos x="47" y="6"/>
                </a:cxn>
                <a:cxn ang="0">
                  <a:pos x="50" y="7"/>
                </a:cxn>
                <a:cxn ang="0">
                  <a:pos x="51" y="7"/>
                </a:cxn>
                <a:cxn ang="0">
                  <a:pos x="52" y="8"/>
                </a:cxn>
                <a:cxn ang="0">
                  <a:pos x="52" y="9"/>
                </a:cxn>
                <a:cxn ang="0">
                  <a:pos x="52" y="10"/>
                </a:cxn>
                <a:cxn ang="0">
                  <a:pos x="51" y="11"/>
                </a:cxn>
                <a:cxn ang="0">
                  <a:pos x="51" y="12"/>
                </a:cxn>
                <a:cxn ang="0">
                  <a:pos x="49" y="12"/>
                </a:cxn>
                <a:cxn ang="0">
                  <a:pos x="48" y="12"/>
                </a:cxn>
                <a:cxn ang="0">
                  <a:pos x="45" y="12"/>
                </a:cxn>
                <a:cxn ang="0">
                  <a:pos x="42" y="11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1" y="9"/>
                </a:cxn>
                <a:cxn ang="0">
                  <a:pos x="28" y="8"/>
                </a:cxn>
                <a:cxn ang="0">
                  <a:pos x="26" y="8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8" y="7"/>
                </a:cxn>
                <a:cxn ang="0">
                  <a:pos x="15" y="7"/>
                </a:cxn>
                <a:cxn ang="0">
                  <a:pos x="13" y="6"/>
                </a:cxn>
                <a:cxn ang="0">
                  <a:pos x="10" y="6"/>
                </a:cxn>
                <a:cxn ang="0">
                  <a:pos x="7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2" h="12">
                  <a:moveTo>
                    <a:pt x="5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7" y="6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2" name="Freeform 1694"/>
            <p:cNvSpPr>
              <a:spLocks/>
            </p:cNvSpPr>
            <p:nvPr/>
          </p:nvSpPr>
          <p:spPr bwMode="auto">
            <a:xfrm>
              <a:off x="2706" y="1896"/>
              <a:ext cx="26" cy="30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3" y="26"/>
                </a:cxn>
                <a:cxn ang="0">
                  <a:pos x="5" y="24"/>
                </a:cxn>
                <a:cxn ang="0">
                  <a:pos x="6" y="23"/>
                </a:cxn>
                <a:cxn ang="0">
                  <a:pos x="7" y="21"/>
                </a:cxn>
                <a:cxn ang="0">
                  <a:pos x="9" y="20"/>
                </a:cxn>
                <a:cxn ang="0">
                  <a:pos x="10" y="1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3"/>
                </a:cxn>
                <a:cxn ang="0">
                  <a:pos x="15" y="12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8" y="7"/>
                </a:cxn>
                <a:cxn ang="0">
                  <a:pos x="19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1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5" y="5"/>
                </a:cxn>
                <a:cxn ang="0">
                  <a:pos x="23" y="7"/>
                </a:cxn>
                <a:cxn ang="0">
                  <a:pos x="22" y="8"/>
                </a:cxn>
                <a:cxn ang="0">
                  <a:pos x="21" y="10"/>
                </a:cxn>
                <a:cxn ang="0">
                  <a:pos x="20" y="12"/>
                </a:cxn>
                <a:cxn ang="0">
                  <a:pos x="19" y="13"/>
                </a:cxn>
                <a:cxn ang="0">
                  <a:pos x="17" y="15"/>
                </a:cxn>
                <a:cxn ang="0">
                  <a:pos x="16" y="17"/>
                </a:cxn>
                <a:cxn ang="0">
                  <a:pos x="15" y="18"/>
                </a:cxn>
                <a:cxn ang="0">
                  <a:pos x="14" y="20"/>
                </a:cxn>
                <a:cxn ang="0">
                  <a:pos x="12" y="22"/>
                </a:cxn>
                <a:cxn ang="0">
                  <a:pos x="11" y="23"/>
                </a:cxn>
                <a:cxn ang="0">
                  <a:pos x="9" y="25"/>
                </a:cxn>
                <a:cxn ang="0">
                  <a:pos x="8" y="26"/>
                </a:cxn>
                <a:cxn ang="0">
                  <a:pos x="6" y="28"/>
                </a:cxn>
                <a:cxn ang="0">
                  <a:pos x="4" y="30"/>
                </a:cxn>
                <a:cxn ang="0">
                  <a:pos x="2" y="30"/>
                </a:cxn>
                <a:cxn ang="0">
                  <a:pos x="1" y="30"/>
                </a:cxn>
                <a:cxn ang="0">
                  <a:pos x="0" y="29"/>
                </a:cxn>
                <a:cxn ang="0">
                  <a:pos x="1" y="28"/>
                </a:cxn>
                <a:cxn ang="0">
                  <a:pos x="1" y="28"/>
                </a:cxn>
              </a:cxnLst>
              <a:rect l="0" t="0" r="r" b="b"/>
              <a:pathLst>
                <a:path w="26" h="30">
                  <a:moveTo>
                    <a:pt x="1" y="28"/>
                  </a:moveTo>
                  <a:lnTo>
                    <a:pt x="3" y="26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5" y="5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3" name="Freeform 1695"/>
            <p:cNvSpPr>
              <a:spLocks/>
            </p:cNvSpPr>
            <p:nvPr/>
          </p:nvSpPr>
          <p:spPr bwMode="auto">
            <a:xfrm>
              <a:off x="2724" y="1897"/>
              <a:ext cx="46" cy="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3" y="2"/>
                </a:cxn>
                <a:cxn ang="0">
                  <a:pos x="36" y="3"/>
                </a:cxn>
                <a:cxn ang="0">
                  <a:pos x="38" y="3"/>
                </a:cxn>
                <a:cxn ang="0">
                  <a:pos x="41" y="3"/>
                </a:cxn>
                <a:cxn ang="0">
                  <a:pos x="44" y="4"/>
                </a:cxn>
                <a:cxn ang="0">
                  <a:pos x="45" y="4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5" y="8"/>
                </a:cxn>
                <a:cxn ang="0">
                  <a:pos x="44" y="9"/>
                </a:cxn>
                <a:cxn ang="0">
                  <a:pos x="43" y="9"/>
                </a:cxn>
                <a:cxn ang="0">
                  <a:pos x="40" y="8"/>
                </a:cxn>
                <a:cxn ang="0">
                  <a:pos x="37" y="8"/>
                </a:cxn>
                <a:cxn ang="0">
                  <a:pos x="34" y="7"/>
                </a:cxn>
                <a:cxn ang="0">
                  <a:pos x="32" y="7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5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6" h="9">
                  <a:moveTo>
                    <a:pt x="3" y="1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4" name="Freeform 1696"/>
            <p:cNvSpPr>
              <a:spLocks/>
            </p:cNvSpPr>
            <p:nvPr/>
          </p:nvSpPr>
          <p:spPr bwMode="auto">
            <a:xfrm>
              <a:off x="2741" y="1898"/>
              <a:ext cx="21" cy="31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0" y="4"/>
                </a:cxn>
                <a:cxn ang="0">
                  <a:pos x="19" y="6"/>
                </a:cxn>
                <a:cxn ang="0">
                  <a:pos x="19" y="8"/>
                </a:cxn>
                <a:cxn ang="0">
                  <a:pos x="18" y="10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2" y="21"/>
                </a:cxn>
                <a:cxn ang="0">
                  <a:pos x="11" y="23"/>
                </a:cxn>
                <a:cxn ang="0">
                  <a:pos x="10" y="25"/>
                </a:cxn>
                <a:cxn ang="0">
                  <a:pos x="9" y="26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5" y="31"/>
                </a:cxn>
                <a:cxn ang="0">
                  <a:pos x="4" y="31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1" y="31"/>
                </a:cxn>
                <a:cxn ang="0">
                  <a:pos x="1" y="30"/>
                </a:cxn>
                <a:cxn ang="0">
                  <a:pos x="0" y="29"/>
                </a:cxn>
                <a:cxn ang="0">
                  <a:pos x="1" y="28"/>
                </a:cxn>
                <a:cxn ang="0">
                  <a:pos x="2" y="26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6" y="21"/>
                </a:cxn>
                <a:cxn ang="0">
                  <a:pos x="6" y="20"/>
                </a:cxn>
                <a:cxn ang="0">
                  <a:pos x="7" y="18"/>
                </a:cxn>
                <a:cxn ang="0">
                  <a:pos x="8" y="17"/>
                </a:cxn>
                <a:cxn ang="0">
                  <a:pos x="9" y="15"/>
                </a:cxn>
                <a:cxn ang="0">
                  <a:pos x="10" y="13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3" y="7"/>
                </a:cxn>
                <a:cxn ang="0">
                  <a:pos x="14" y="5"/>
                </a:cxn>
                <a:cxn ang="0">
                  <a:pos x="15" y="4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2"/>
                </a:cxn>
                <a:cxn ang="0">
                  <a:pos x="21" y="3"/>
                </a:cxn>
                <a:cxn ang="0">
                  <a:pos x="21" y="3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lnTo>
                    <a:pt x="20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2" y="21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5" name="Freeform 1697"/>
            <p:cNvSpPr>
              <a:spLocks/>
            </p:cNvSpPr>
            <p:nvPr/>
          </p:nvSpPr>
          <p:spPr bwMode="auto">
            <a:xfrm>
              <a:off x="2722" y="2018"/>
              <a:ext cx="14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6"/>
                </a:cxn>
                <a:cxn ang="0">
                  <a:pos x="5" y="11"/>
                </a:cxn>
                <a:cxn ang="0">
                  <a:pos x="0" y="5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lnTo>
                    <a:pt x="14" y="6"/>
                  </a:lnTo>
                  <a:lnTo>
                    <a:pt x="5" y="11"/>
                  </a:lnTo>
                  <a:lnTo>
                    <a:pt x="0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6" name="Freeform 1698"/>
            <p:cNvSpPr>
              <a:spLocks/>
            </p:cNvSpPr>
            <p:nvPr/>
          </p:nvSpPr>
          <p:spPr bwMode="auto">
            <a:xfrm>
              <a:off x="2734" y="2033"/>
              <a:ext cx="14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7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lnTo>
                    <a:pt x="14" y="7"/>
                  </a:lnTo>
                  <a:lnTo>
                    <a:pt x="6" y="11"/>
                  </a:lnTo>
                  <a:lnTo>
                    <a:pt x="0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7" name="Freeform 1699"/>
            <p:cNvSpPr>
              <a:spLocks/>
            </p:cNvSpPr>
            <p:nvPr/>
          </p:nvSpPr>
          <p:spPr bwMode="auto">
            <a:xfrm>
              <a:off x="2770" y="2080"/>
              <a:ext cx="14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6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lnTo>
                    <a:pt x="14" y="6"/>
                  </a:lnTo>
                  <a:lnTo>
                    <a:pt x="6" y="11"/>
                  </a:lnTo>
                  <a:lnTo>
                    <a:pt x="0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8" name="Freeform 1700"/>
            <p:cNvSpPr>
              <a:spLocks/>
            </p:cNvSpPr>
            <p:nvPr/>
          </p:nvSpPr>
          <p:spPr bwMode="auto">
            <a:xfrm>
              <a:off x="2854" y="1984"/>
              <a:ext cx="46" cy="4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9" y="3"/>
                </a:cxn>
                <a:cxn ang="0">
                  <a:pos x="12" y="5"/>
                </a:cxn>
                <a:cxn ang="0">
                  <a:pos x="15" y="7"/>
                </a:cxn>
                <a:cxn ang="0">
                  <a:pos x="18" y="9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29" y="18"/>
                </a:cxn>
                <a:cxn ang="0">
                  <a:pos x="31" y="20"/>
                </a:cxn>
                <a:cxn ang="0">
                  <a:pos x="33" y="21"/>
                </a:cxn>
                <a:cxn ang="0">
                  <a:pos x="35" y="23"/>
                </a:cxn>
                <a:cxn ang="0">
                  <a:pos x="38" y="26"/>
                </a:cxn>
                <a:cxn ang="0">
                  <a:pos x="40" y="28"/>
                </a:cxn>
                <a:cxn ang="0">
                  <a:pos x="42" y="31"/>
                </a:cxn>
                <a:cxn ang="0">
                  <a:pos x="45" y="34"/>
                </a:cxn>
                <a:cxn ang="0">
                  <a:pos x="46" y="35"/>
                </a:cxn>
                <a:cxn ang="0">
                  <a:pos x="46" y="37"/>
                </a:cxn>
                <a:cxn ang="0">
                  <a:pos x="46" y="38"/>
                </a:cxn>
                <a:cxn ang="0">
                  <a:pos x="45" y="39"/>
                </a:cxn>
                <a:cxn ang="0">
                  <a:pos x="44" y="40"/>
                </a:cxn>
                <a:cxn ang="0">
                  <a:pos x="42" y="40"/>
                </a:cxn>
                <a:cxn ang="0">
                  <a:pos x="40" y="40"/>
                </a:cxn>
                <a:cxn ang="0">
                  <a:pos x="39" y="39"/>
                </a:cxn>
                <a:cxn ang="0">
                  <a:pos x="36" y="36"/>
                </a:cxn>
                <a:cxn ang="0">
                  <a:pos x="34" y="34"/>
                </a:cxn>
                <a:cxn ang="0">
                  <a:pos x="32" y="31"/>
                </a:cxn>
                <a:cxn ang="0">
                  <a:pos x="30" y="29"/>
                </a:cxn>
                <a:cxn ang="0">
                  <a:pos x="28" y="26"/>
                </a:cxn>
                <a:cxn ang="0">
                  <a:pos x="26" y="24"/>
                </a:cxn>
                <a:cxn ang="0">
                  <a:pos x="24" y="22"/>
                </a:cxn>
                <a:cxn ang="0">
                  <a:pos x="22" y="20"/>
                </a:cxn>
                <a:cxn ang="0">
                  <a:pos x="20" y="17"/>
                </a:cxn>
                <a:cxn ang="0">
                  <a:pos x="17" y="15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0" y="9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1"/>
                </a:cxn>
              </a:cxnLst>
              <a:rect l="0" t="0" r="r" b="b"/>
              <a:pathLst>
                <a:path w="46" h="40">
                  <a:moveTo>
                    <a:pt x="6" y="1"/>
                  </a:moveTo>
                  <a:lnTo>
                    <a:pt x="9" y="3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1"/>
                  </a:lnTo>
                  <a:lnTo>
                    <a:pt x="45" y="34"/>
                  </a:lnTo>
                  <a:lnTo>
                    <a:pt x="46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5" y="39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39" y="39"/>
                  </a:lnTo>
                  <a:lnTo>
                    <a:pt x="36" y="36"/>
                  </a:lnTo>
                  <a:lnTo>
                    <a:pt x="34" y="34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09" name="Freeform 1701"/>
            <p:cNvSpPr>
              <a:spLocks/>
            </p:cNvSpPr>
            <p:nvPr/>
          </p:nvSpPr>
          <p:spPr bwMode="auto">
            <a:xfrm>
              <a:off x="2621" y="1885"/>
              <a:ext cx="15" cy="6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4" y="8"/>
                </a:cxn>
                <a:cxn ang="0">
                  <a:pos x="13" y="12"/>
                </a:cxn>
                <a:cxn ang="0">
                  <a:pos x="13" y="15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11" y="26"/>
                </a:cxn>
                <a:cxn ang="0">
                  <a:pos x="10" y="29"/>
                </a:cxn>
                <a:cxn ang="0">
                  <a:pos x="10" y="32"/>
                </a:cxn>
                <a:cxn ang="0">
                  <a:pos x="10" y="35"/>
                </a:cxn>
                <a:cxn ang="0">
                  <a:pos x="9" y="39"/>
                </a:cxn>
                <a:cxn ang="0">
                  <a:pos x="9" y="42"/>
                </a:cxn>
                <a:cxn ang="0">
                  <a:pos x="9" y="45"/>
                </a:cxn>
                <a:cxn ang="0">
                  <a:pos x="8" y="49"/>
                </a:cxn>
                <a:cxn ang="0">
                  <a:pos x="8" y="52"/>
                </a:cxn>
                <a:cxn ang="0">
                  <a:pos x="7" y="56"/>
                </a:cxn>
                <a:cxn ang="0">
                  <a:pos x="7" y="60"/>
                </a:cxn>
                <a:cxn ang="0">
                  <a:pos x="7" y="61"/>
                </a:cxn>
                <a:cxn ang="0">
                  <a:pos x="5" y="61"/>
                </a:cxn>
                <a:cxn ang="0">
                  <a:pos x="4" y="61"/>
                </a:cxn>
                <a:cxn ang="0">
                  <a:pos x="3" y="62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1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1" y="48"/>
                </a:cxn>
                <a:cxn ang="0">
                  <a:pos x="1" y="45"/>
                </a:cxn>
                <a:cxn ang="0">
                  <a:pos x="1" y="41"/>
                </a:cxn>
                <a:cxn ang="0">
                  <a:pos x="2" y="38"/>
                </a:cxn>
                <a:cxn ang="0">
                  <a:pos x="3" y="35"/>
                </a:cxn>
                <a:cxn ang="0">
                  <a:pos x="3" y="32"/>
                </a:cxn>
                <a:cxn ang="0">
                  <a:pos x="3" y="28"/>
                </a:cxn>
                <a:cxn ang="0">
                  <a:pos x="4" y="25"/>
                </a:cxn>
                <a:cxn ang="0">
                  <a:pos x="5" y="21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6" y="11"/>
                </a:cxn>
                <a:cxn ang="0">
                  <a:pos x="7" y="7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15" h="62">
                  <a:moveTo>
                    <a:pt x="15" y="4"/>
                  </a:moveTo>
                  <a:lnTo>
                    <a:pt x="14" y="8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1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8" y="49"/>
                  </a:lnTo>
                  <a:lnTo>
                    <a:pt x="8" y="52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4" y="25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6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0" name="Freeform 1702"/>
            <p:cNvSpPr>
              <a:spLocks/>
            </p:cNvSpPr>
            <p:nvPr/>
          </p:nvSpPr>
          <p:spPr bwMode="auto">
            <a:xfrm>
              <a:off x="2746" y="2193"/>
              <a:ext cx="29" cy="116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27" y="27"/>
                </a:cxn>
                <a:cxn ang="0">
                  <a:pos x="25" y="34"/>
                </a:cxn>
                <a:cxn ang="0">
                  <a:pos x="23" y="42"/>
                </a:cxn>
                <a:cxn ang="0">
                  <a:pos x="21" y="49"/>
                </a:cxn>
                <a:cxn ang="0">
                  <a:pos x="19" y="57"/>
                </a:cxn>
                <a:cxn ang="0">
                  <a:pos x="17" y="65"/>
                </a:cxn>
                <a:cxn ang="0">
                  <a:pos x="15" y="73"/>
                </a:cxn>
                <a:cxn ang="0">
                  <a:pos x="14" y="82"/>
                </a:cxn>
                <a:cxn ang="0">
                  <a:pos x="12" y="89"/>
                </a:cxn>
                <a:cxn ang="0">
                  <a:pos x="10" y="96"/>
                </a:cxn>
                <a:cxn ang="0">
                  <a:pos x="9" y="102"/>
                </a:cxn>
                <a:cxn ang="0">
                  <a:pos x="7" y="107"/>
                </a:cxn>
                <a:cxn ang="0">
                  <a:pos x="6" y="111"/>
                </a:cxn>
                <a:cxn ang="0">
                  <a:pos x="5" y="114"/>
                </a:cxn>
                <a:cxn ang="0">
                  <a:pos x="5" y="116"/>
                </a:cxn>
                <a:cxn ang="0">
                  <a:pos x="4" y="116"/>
                </a:cxn>
                <a:cxn ang="0">
                  <a:pos x="2" y="109"/>
                </a:cxn>
                <a:cxn ang="0">
                  <a:pos x="1" y="103"/>
                </a:cxn>
                <a:cxn ang="0">
                  <a:pos x="0" y="97"/>
                </a:cxn>
                <a:cxn ang="0">
                  <a:pos x="0" y="91"/>
                </a:cxn>
                <a:cxn ang="0">
                  <a:pos x="0" y="84"/>
                </a:cxn>
                <a:cxn ang="0">
                  <a:pos x="1" y="78"/>
                </a:cxn>
                <a:cxn ang="0">
                  <a:pos x="1" y="73"/>
                </a:cxn>
                <a:cxn ang="0">
                  <a:pos x="3" y="67"/>
                </a:cxn>
                <a:cxn ang="0">
                  <a:pos x="3" y="62"/>
                </a:cxn>
                <a:cxn ang="0">
                  <a:pos x="5" y="57"/>
                </a:cxn>
                <a:cxn ang="0">
                  <a:pos x="6" y="52"/>
                </a:cxn>
                <a:cxn ang="0">
                  <a:pos x="7" y="48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38"/>
                </a:cxn>
                <a:cxn ang="0">
                  <a:pos x="11" y="37"/>
                </a:cxn>
                <a:cxn ang="0">
                  <a:pos x="11" y="35"/>
                </a:cxn>
                <a:cxn ang="0">
                  <a:pos x="12" y="33"/>
                </a:cxn>
                <a:cxn ang="0">
                  <a:pos x="13" y="30"/>
                </a:cxn>
                <a:cxn ang="0">
                  <a:pos x="14" y="27"/>
                </a:cxn>
                <a:cxn ang="0">
                  <a:pos x="16" y="24"/>
                </a:cxn>
                <a:cxn ang="0">
                  <a:pos x="17" y="21"/>
                </a:cxn>
                <a:cxn ang="0">
                  <a:pos x="19" y="18"/>
                </a:cxn>
                <a:cxn ang="0">
                  <a:pos x="21" y="15"/>
                </a:cxn>
                <a:cxn ang="0">
                  <a:pos x="22" y="12"/>
                </a:cxn>
                <a:cxn ang="0">
                  <a:pos x="24" y="9"/>
                </a:cxn>
                <a:cxn ang="0">
                  <a:pos x="25" y="6"/>
                </a:cxn>
                <a:cxn ang="0">
                  <a:pos x="27" y="4"/>
                </a:cxn>
                <a:cxn ang="0">
                  <a:pos x="28" y="2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22"/>
                </a:cxn>
                <a:cxn ang="0">
                  <a:pos x="29" y="22"/>
                </a:cxn>
              </a:cxnLst>
              <a:rect l="0" t="0" r="r" b="b"/>
              <a:pathLst>
                <a:path w="29" h="116">
                  <a:moveTo>
                    <a:pt x="29" y="22"/>
                  </a:moveTo>
                  <a:lnTo>
                    <a:pt x="27" y="27"/>
                  </a:lnTo>
                  <a:lnTo>
                    <a:pt x="25" y="34"/>
                  </a:lnTo>
                  <a:lnTo>
                    <a:pt x="23" y="42"/>
                  </a:lnTo>
                  <a:lnTo>
                    <a:pt x="21" y="49"/>
                  </a:lnTo>
                  <a:lnTo>
                    <a:pt x="19" y="57"/>
                  </a:lnTo>
                  <a:lnTo>
                    <a:pt x="17" y="65"/>
                  </a:lnTo>
                  <a:lnTo>
                    <a:pt x="15" y="73"/>
                  </a:lnTo>
                  <a:lnTo>
                    <a:pt x="14" y="82"/>
                  </a:lnTo>
                  <a:lnTo>
                    <a:pt x="12" y="89"/>
                  </a:lnTo>
                  <a:lnTo>
                    <a:pt x="10" y="96"/>
                  </a:lnTo>
                  <a:lnTo>
                    <a:pt x="9" y="102"/>
                  </a:lnTo>
                  <a:lnTo>
                    <a:pt x="7" y="107"/>
                  </a:lnTo>
                  <a:lnTo>
                    <a:pt x="6" y="111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2" y="109"/>
                  </a:lnTo>
                  <a:lnTo>
                    <a:pt x="1" y="103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3" y="67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6" y="52"/>
                  </a:lnTo>
                  <a:lnTo>
                    <a:pt x="7" y="48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2" y="33"/>
                  </a:lnTo>
                  <a:lnTo>
                    <a:pt x="13" y="30"/>
                  </a:lnTo>
                  <a:lnTo>
                    <a:pt x="14" y="27"/>
                  </a:lnTo>
                  <a:lnTo>
                    <a:pt x="16" y="24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2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1" name="Freeform 1703"/>
            <p:cNvSpPr>
              <a:spLocks/>
            </p:cNvSpPr>
            <p:nvPr/>
          </p:nvSpPr>
          <p:spPr bwMode="auto">
            <a:xfrm>
              <a:off x="2667" y="2147"/>
              <a:ext cx="68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2"/>
                </a:cxn>
                <a:cxn ang="0">
                  <a:pos x="12" y="21"/>
                </a:cxn>
                <a:cxn ang="0">
                  <a:pos x="17" y="19"/>
                </a:cxn>
                <a:cxn ang="0">
                  <a:pos x="23" y="18"/>
                </a:cxn>
                <a:cxn ang="0">
                  <a:pos x="29" y="17"/>
                </a:cxn>
                <a:cxn ang="0">
                  <a:pos x="34" y="16"/>
                </a:cxn>
                <a:cxn ang="0">
                  <a:pos x="40" y="15"/>
                </a:cxn>
                <a:cxn ang="0">
                  <a:pos x="45" y="14"/>
                </a:cxn>
                <a:cxn ang="0">
                  <a:pos x="50" y="13"/>
                </a:cxn>
                <a:cxn ang="0">
                  <a:pos x="54" y="12"/>
                </a:cxn>
                <a:cxn ang="0">
                  <a:pos x="58" y="12"/>
                </a:cxn>
                <a:cxn ang="0">
                  <a:pos x="61" y="11"/>
                </a:cxn>
                <a:cxn ang="0">
                  <a:pos x="64" y="10"/>
                </a:cxn>
                <a:cxn ang="0">
                  <a:pos x="66" y="1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6" y="8"/>
                </a:cxn>
                <a:cxn ang="0">
                  <a:pos x="65" y="8"/>
                </a:cxn>
                <a:cxn ang="0">
                  <a:pos x="64" y="7"/>
                </a:cxn>
                <a:cxn ang="0">
                  <a:pos x="63" y="6"/>
                </a:cxn>
                <a:cxn ang="0">
                  <a:pos x="62" y="5"/>
                </a:cxn>
                <a:cxn ang="0">
                  <a:pos x="60" y="4"/>
                </a:cxn>
                <a:cxn ang="0">
                  <a:pos x="59" y="3"/>
                </a:cxn>
                <a:cxn ang="0">
                  <a:pos x="58" y="2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37" y="4"/>
                </a:cxn>
                <a:cxn ang="0">
                  <a:pos x="33" y="5"/>
                </a:cxn>
                <a:cxn ang="0">
                  <a:pos x="30" y="6"/>
                </a:cxn>
                <a:cxn ang="0">
                  <a:pos x="26" y="7"/>
                </a:cxn>
                <a:cxn ang="0">
                  <a:pos x="22" y="8"/>
                </a:cxn>
                <a:cxn ang="0">
                  <a:pos x="18" y="9"/>
                </a:cxn>
                <a:cxn ang="0">
                  <a:pos x="14" y="10"/>
                </a:cxn>
                <a:cxn ang="0">
                  <a:pos x="12" y="11"/>
                </a:cxn>
                <a:cxn ang="0">
                  <a:pos x="9" y="12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3" y="14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68" h="24">
                  <a:moveTo>
                    <a:pt x="0" y="24"/>
                  </a:moveTo>
                  <a:lnTo>
                    <a:pt x="6" y="22"/>
                  </a:lnTo>
                  <a:lnTo>
                    <a:pt x="12" y="21"/>
                  </a:lnTo>
                  <a:lnTo>
                    <a:pt x="17" y="19"/>
                  </a:lnTo>
                  <a:lnTo>
                    <a:pt x="23" y="18"/>
                  </a:lnTo>
                  <a:lnTo>
                    <a:pt x="29" y="17"/>
                  </a:lnTo>
                  <a:lnTo>
                    <a:pt x="34" y="16"/>
                  </a:lnTo>
                  <a:lnTo>
                    <a:pt x="40" y="15"/>
                  </a:lnTo>
                  <a:lnTo>
                    <a:pt x="45" y="14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1" y="11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4" y="7"/>
                  </a:lnTo>
                  <a:lnTo>
                    <a:pt x="63" y="6"/>
                  </a:lnTo>
                  <a:lnTo>
                    <a:pt x="62" y="5"/>
                  </a:lnTo>
                  <a:lnTo>
                    <a:pt x="60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7" y="4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2" name="Freeform 1704"/>
            <p:cNvSpPr>
              <a:spLocks/>
            </p:cNvSpPr>
            <p:nvPr/>
          </p:nvSpPr>
          <p:spPr bwMode="auto">
            <a:xfrm>
              <a:off x="2637" y="1932"/>
              <a:ext cx="37" cy="70"/>
            </a:xfrm>
            <a:custGeom>
              <a:avLst/>
              <a:gdLst/>
              <a:ahLst/>
              <a:cxnLst>
                <a:cxn ang="0">
                  <a:pos x="33" y="8"/>
                </a:cxn>
                <a:cxn ang="0">
                  <a:pos x="27" y="13"/>
                </a:cxn>
                <a:cxn ang="0">
                  <a:pos x="22" y="18"/>
                </a:cxn>
                <a:cxn ang="0">
                  <a:pos x="17" y="23"/>
                </a:cxn>
                <a:cxn ang="0">
                  <a:pos x="14" y="28"/>
                </a:cxn>
                <a:cxn ang="0">
                  <a:pos x="12" y="33"/>
                </a:cxn>
                <a:cxn ang="0">
                  <a:pos x="11" y="37"/>
                </a:cxn>
                <a:cxn ang="0">
                  <a:pos x="11" y="41"/>
                </a:cxn>
                <a:cxn ang="0">
                  <a:pos x="13" y="44"/>
                </a:cxn>
                <a:cxn ang="0">
                  <a:pos x="14" y="47"/>
                </a:cxn>
                <a:cxn ang="0">
                  <a:pos x="14" y="52"/>
                </a:cxn>
                <a:cxn ang="0">
                  <a:pos x="15" y="56"/>
                </a:cxn>
                <a:cxn ang="0">
                  <a:pos x="16" y="60"/>
                </a:cxn>
                <a:cxn ang="0">
                  <a:pos x="16" y="64"/>
                </a:cxn>
                <a:cxn ang="0">
                  <a:pos x="16" y="68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13" y="70"/>
                </a:cxn>
                <a:cxn ang="0">
                  <a:pos x="10" y="68"/>
                </a:cxn>
                <a:cxn ang="0">
                  <a:pos x="7" y="67"/>
                </a:cxn>
                <a:cxn ang="0">
                  <a:pos x="7" y="66"/>
                </a:cxn>
                <a:cxn ang="0">
                  <a:pos x="7" y="64"/>
                </a:cxn>
                <a:cxn ang="0">
                  <a:pos x="6" y="61"/>
                </a:cxn>
                <a:cxn ang="0">
                  <a:pos x="6" y="56"/>
                </a:cxn>
                <a:cxn ang="0">
                  <a:pos x="5" y="51"/>
                </a:cxn>
                <a:cxn ang="0">
                  <a:pos x="4" y="46"/>
                </a:cxn>
                <a:cxn ang="0">
                  <a:pos x="3" y="42"/>
                </a:cxn>
                <a:cxn ang="0">
                  <a:pos x="2" y="39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4" y="23"/>
                </a:cxn>
                <a:cxn ang="0">
                  <a:pos x="5" y="21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2" y="13"/>
                </a:cxn>
                <a:cxn ang="0">
                  <a:pos x="15" y="10"/>
                </a:cxn>
                <a:cxn ang="0">
                  <a:pos x="19" y="7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37" y="6"/>
                </a:cxn>
              </a:cxnLst>
              <a:rect l="0" t="0" r="r" b="b"/>
              <a:pathLst>
                <a:path w="37" h="70">
                  <a:moveTo>
                    <a:pt x="37" y="6"/>
                  </a:moveTo>
                  <a:lnTo>
                    <a:pt x="33" y="8"/>
                  </a:lnTo>
                  <a:lnTo>
                    <a:pt x="30" y="10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2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41"/>
                  </a:lnTo>
                  <a:lnTo>
                    <a:pt x="12" y="43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9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1" y="69"/>
                  </a:lnTo>
                  <a:lnTo>
                    <a:pt x="10" y="68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6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4" y="49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9" y="7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3" name="Freeform 1705"/>
            <p:cNvSpPr>
              <a:spLocks/>
            </p:cNvSpPr>
            <p:nvPr/>
          </p:nvSpPr>
          <p:spPr bwMode="auto">
            <a:xfrm>
              <a:off x="2662" y="1939"/>
              <a:ext cx="31" cy="5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8" y="4"/>
                </a:cxn>
                <a:cxn ang="0">
                  <a:pos x="12" y="9"/>
                </a:cxn>
                <a:cxn ang="0">
                  <a:pos x="16" y="15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4" y="35"/>
                </a:cxn>
                <a:cxn ang="0">
                  <a:pos x="24" y="40"/>
                </a:cxn>
                <a:cxn ang="0">
                  <a:pos x="23" y="43"/>
                </a:cxn>
                <a:cxn ang="0">
                  <a:pos x="22" y="44"/>
                </a:cxn>
                <a:cxn ang="0">
                  <a:pos x="19" y="44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9" y="44"/>
                </a:cxn>
                <a:cxn ang="0">
                  <a:pos x="6" y="43"/>
                </a:cxn>
                <a:cxn ang="0">
                  <a:pos x="3" y="44"/>
                </a:cxn>
                <a:cxn ang="0">
                  <a:pos x="1" y="45"/>
                </a:cxn>
                <a:cxn ang="0">
                  <a:pos x="2" y="47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10" y="53"/>
                </a:cxn>
                <a:cxn ang="0">
                  <a:pos x="13" y="54"/>
                </a:cxn>
                <a:cxn ang="0">
                  <a:pos x="16" y="53"/>
                </a:cxn>
                <a:cxn ang="0">
                  <a:pos x="20" y="52"/>
                </a:cxn>
                <a:cxn ang="0">
                  <a:pos x="23" y="52"/>
                </a:cxn>
                <a:cxn ang="0">
                  <a:pos x="26" y="50"/>
                </a:cxn>
                <a:cxn ang="0">
                  <a:pos x="29" y="48"/>
                </a:cxn>
                <a:cxn ang="0">
                  <a:pos x="30" y="46"/>
                </a:cxn>
                <a:cxn ang="0">
                  <a:pos x="30" y="43"/>
                </a:cxn>
                <a:cxn ang="0">
                  <a:pos x="30" y="39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6" y="23"/>
                </a:cxn>
                <a:cxn ang="0">
                  <a:pos x="24" y="17"/>
                </a:cxn>
                <a:cxn ang="0">
                  <a:pos x="21" y="12"/>
                </a:cxn>
                <a:cxn ang="0">
                  <a:pos x="18" y="8"/>
                </a:cxn>
                <a:cxn ang="0">
                  <a:pos x="15" y="5"/>
                </a:cxn>
                <a:cxn ang="0">
                  <a:pos x="12" y="3"/>
                </a:cxn>
                <a:cxn ang="0">
                  <a:pos x="9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" h="54">
                  <a:moveTo>
                    <a:pt x="0" y="0"/>
                  </a:moveTo>
                  <a:lnTo>
                    <a:pt x="2" y="1"/>
                  </a:lnTo>
                  <a:lnTo>
                    <a:pt x="5" y="2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6" y="15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1" y="25"/>
                  </a:lnTo>
                  <a:lnTo>
                    <a:pt x="22" y="28"/>
                  </a:lnTo>
                  <a:lnTo>
                    <a:pt x="23" y="32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19" y="44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3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27" y="49"/>
                  </a:lnTo>
                  <a:lnTo>
                    <a:pt x="29" y="48"/>
                  </a:lnTo>
                  <a:lnTo>
                    <a:pt x="29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7" y="26"/>
                  </a:lnTo>
                  <a:lnTo>
                    <a:pt x="26" y="23"/>
                  </a:lnTo>
                  <a:lnTo>
                    <a:pt x="25" y="20"/>
                  </a:lnTo>
                  <a:lnTo>
                    <a:pt x="24" y="17"/>
                  </a:lnTo>
                  <a:lnTo>
                    <a:pt x="23" y="15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4" name="Freeform 1706"/>
            <p:cNvSpPr>
              <a:spLocks/>
            </p:cNvSpPr>
            <p:nvPr/>
          </p:nvSpPr>
          <p:spPr bwMode="auto">
            <a:xfrm>
              <a:off x="2651" y="2232"/>
              <a:ext cx="19" cy="78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8" y="6"/>
                </a:cxn>
                <a:cxn ang="0">
                  <a:pos x="17" y="9"/>
                </a:cxn>
                <a:cxn ang="0">
                  <a:pos x="16" y="12"/>
                </a:cxn>
                <a:cxn ang="0">
                  <a:pos x="15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2" y="23"/>
                </a:cxn>
                <a:cxn ang="0">
                  <a:pos x="10" y="30"/>
                </a:cxn>
                <a:cxn ang="0">
                  <a:pos x="9" y="36"/>
                </a:cxn>
                <a:cxn ang="0">
                  <a:pos x="9" y="42"/>
                </a:cxn>
                <a:cxn ang="0">
                  <a:pos x="9" y="48"/>
                </a:cxn>
                <a:cxn ang="0">
                  <a:pos x="9" y="54"/>
                </a:cxn>
                <a:cxn ang="0">
                  <a:pos x="10" y="61"/>
                </a:cxn>
                <a:cxn ang="0">
                  <a:pos x="11" y="68"/>
                </a:cxn>
                <a:cxn ang="0">
                  <a:pos x="12" y="73"/>
                </a:cxn>
                <a:cxn ang="0">
                  <a:pos x="12" y="75"/>
                </a:cxn>
                <a:cxn ang="0">
                  <a:pos x="10" y="77"/>
                </a:cxn>
                <a:cxn ang="0">
                  <a:pos x="7" y="78"/>
                </a:cxn>
                <a:cxn ang="0">
                  <a:pos x="5" y="76"/>
                </a:cxn>
                <a:cxn ang="0">
                  <a:pos x="4" y="74"/>
                </a:cxn>
                <a:cxn ang="0">
                  <a:pos x="3" y="69"/>
                </a:cxn>
                <a:cxn ang="0">
                  <a:pos x="2" y="61"/>
                </a:cxn>
                <a:cxn ang="0">
                  <a:pos x="1" y="54"/>
                </a:cxn>
                <a:cxn ang="0">
                  <a:pos x="0" y="48"/>
                </a:cxn>
                <a:cxn ang="0">
                  <a:pos x="0" y="41"/>
                </a:cxn>
                <a:cxn ang="0">
                  <a:pos x="1" y="35"/>
                </a:cxn>
                <a:cxn ang="0">
                  <a:pos x="2" y="28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11" y="8"/>
                </a:cxn>
                <a:cxn ang="0">
                  <a:pos x="13" y="5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19" y="3"/>
                </a:cxn>
              </a:cxnLst>
              <a:rect l="0" t="0" r="r" b="b"/>
              <a:pathLst>
                <a:path w="19" h="78">
                  <a:moveTo>
                    <a:pt x="19" y="3"/>
                  </a:moveTo>
                  <a:lnTo>
                    <a:pt x="19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2" y="23"/>
                  </a:lnTo>
                  <a:lnTo>
                    <a:pt x="11" y="26"/>
                  </a:lnTo>
                  <a:lnTo>
                    <a:pt x="10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4"/>
                  </a:lnTo>
                  <a:lnTo>
                    <a:pt x="10" y="57"/>
                  </a:lnTo>
                  <a:lnTo>
                    <a:pt x="10" y="61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5" y="76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3"/>
                  </a:lnTo>
                  <a:lnTo>
                    <a:pt x="3" y="69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5" name="Freeform 1707"/>
            <p:cNvSpPr>
              <a:spLocks/>
            </p:cNvSpPr>
            <p:nvPr/>
          </p:nvSpPr>
          <p:spPr bwMode="auto">
            <a:xfrm>
              <a:off x="2696" y="1966"/>
              <a:ext cx="61" cy="1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5" y="2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6" y="3"/>
                </a:cxn>
                <a:cxn ang="0">
                  <a:pos x="50" y="4"/>
                </a:cxn>
                <a:cxn ang="0">
                  <a:pos x="55" y="4"/>
                </a:cxn>
                <a:cxn ang="0">
                  <a:pos x="56" y="4"/>
                </a:cxn>
                <a:cxn ang="0">
                  <a:pos x="57" y="4"/>
                </a:cxn>
                <a:cxn ang="0">
                  <a:pos x="58" y="5"/>
                </a:cxn>
                <a:cxn ang="0">
                  <a:pos x="59" y="5"/>
                </a:cxn>
                <a:cxn ang="0">
                  <a:pos x="60" y="6"/>
                </a:cxn>
                <a:cxn ang="0">
                  <a:pos x="61" y="8"/>
                </a:cxn>
                <a:cxn ang="0">
                  <a:pos x="60" y="9"/>
                </a:cxn>
                <a:cxn ang="0">
                  <a:pos x="59" y="10"/>
                </a:cxn>
                <a:cxn ang="0">
                  <a:pos x="59" y="10"/>
                </a:cxn>
                <a:cxn ang="0">
                  <a:pos x="58" y="11"/>
                </a:cxn>
                <a:cxn ang="0">
                  <a:pos x="57" y="11"/>
                </a:cxn>
                <a:cxn ang="0">
                  <a:pos x="55" y="11"/>
                </a:cxn>
                <a:cxn ang="0">
                  <a:pos x="51" y="11"/>
                </a:cxn>
                <a:cxn ang="0">
                  <a:pos x="47" y="11"/>
                </a:cxn>
                <a:cxn ang="0">
                  <a:pos x="43" y="10"/>
                </a:cxn>
                <a:cxn ang="0">
                  <a:pos x="40" y="10"/>
                </a:cxn>
                <a:cxn ang="0">
                  <a:pos x="36" y="10"/>
                </a:cxn>
                <a:cxn ang="0">
                  <a:pos x="33" y="9"/>
                </a:cxn>
                <a:cxn ang="0">
                  <a:pos x="30" y="9"/>
                </a:cxn>
                <a:cxn ang="0">
                  <a:pos x="27" y="8"/>
                </a:cxn>
                <a:cxn ang="0">
                  <a:pos x="24" y="8"/>
                </a:cxn>
                <a:cxn ang="0">
                  <a:pos x="22" y="7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61" h="11">
                  <a:moveTo>
                    <a:pt x="2" y="5"/>
                  </a:move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1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7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6" name="Freeform 1708"/>
            <p:cNvSpPr>
              <a:spLocks/>
            </p:cNvSpPr>
            <p:nvPr/>
          </p:nvSpPr>
          <p:spPr bwMode="auto">
            <a:xfrm>
              <a:off x="2756" y="1968"/>
              <a:ext cx="29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7" y="4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4" y="7"/>
                </a:cxn>
                <a:cxn ang="0">
                  <a:pos x="25" y="8"/>
                </a:cxn>
                <a:cxn ang="0">
                  <a:pos x="26" y="10"/>
                </a:cxn>
                <a:cxn ang="0">
                  <a:pos x="27" y="11"/>
                </a:cxn>
                <a:cxn ang="0">
                  <a:pos x="28" y="13"/>
                </a:cxn>
                <a:cxn ang="0">
                  <a:pos x="29" y="14"/>
                </a:cxn>
                <a:cxn ang="0">
                  <a:pos x="29" y="16"/>
                </a:cxn>
                <a:cxn ang="0">
                  <a:pos x="29" y="16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8" y="17"/>
                </a:cxn>
                <a:cxn ang="0">
                  <a:pos x="26" y="17"/>
                </a:cxn>
                <a:cxn ang="0">
                  <a:pos x="25" y="16"/>
                </a:cxn>
                <a:cxn ang="0">
                  <a:pos x="24" y="15"/>
                </a:cxn>
                <a:cxn ang="0">
                  <a:pos x="22" y="14"/>
                </a:cxn>
                <a:cxn ang="0">
                  <a:pos x="21" y="12"/>
                </a:cxn>
                <a:cxn ang="0">
                  <a:pos x="20" y="11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6" y="9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9" h="17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6" y="17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2" y="14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7" name="Freeform 1709"/>
            <p:cNvSpPr>
              <a:spLocks/>
            </p:cNvSpPr>
            <p:nvPr/>
          </p:nvSpPr>
          <p:spPr bwMode="auto">
            <a:xfrm>
              <a:off x="2775" y="1965"/>
              <a:ext cx="24" cy="1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9" y="5"/>
                </a:cxn>
                <a:cxn ang="0">
                  <a:pos x="20" y="6"/>
                </a:cxn>
                <a:cxn ang="0">
                  <a:pos x="22" y="7"/>
                </a:cxn>
                <a:cxn ang="0">
                  <a:pos x="23" y="8"/>
                </a:cxn>
                <a:cxn ang="0">
                  <a:pos x="23" y="10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24" y="15"/>
                </a:cxn>
                <a:cxn ang="0">
                  <a:pos x="24" y="16"/>
                </a:cxn>
                <a:cxn ang="0">
                  <a:pos x="23" y="16"/>
                </a:cxn>
                <a:cxn ang="0">
                  <a:pos x="22" y="15"/>
                </a:cxn>
                <a:cxn ang="0">
                  <a:pos x="21" y="14"/>
                </a:cxn>
                <a:cxn ang="0">
                  <a:pos x="19" y="13"/>
                </a:cxn>
                <a:cxn ang="0">
                  <a:pos x="18" y="12"/>
                </a:cxn>
                <a:cxn ang="0">
                  <a:pos x="17" y="11"/>
                </a:cxn>
                <a:cxn ang="0">
                  <a:pos x="16" y="10"/>
                </a:cxn>
                <a:cxn ang="0">
                  <a:pos x="14" y="9"/>
                </a:cxn>
                <a:cxn ang="0">
                  <a:pos x="13" y="8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8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4" h="16">
                  <a:moveTo>
                    <a:pt x="1" y="4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8" name="Freeform 1710"/>
            <p:cNvSpPr>
              <a:spLocks/>
            </p:cNvSpPr>
            <p:nvPr/>
          </p:nvSpPr>
          <p:spPr bwMode="auto">
            <a:xfrm>
              <a:off x="2752" y="1948"/>
              <a:ext cx="49" cy="2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5" y="1"/>
                </a:cxn>
                <a:cxn ang="0">
                  <a:pos x="21" y="2"/>
                </a:cxn>
                <a:cxn ang="0">
                  <a:pos x="27" y="2"/>
                </a:cxn>
                <a:cxn ang="0">
                  <a:pos x="32" y="3"/>
                </a:cxn>
                <a:cxn ang="0">
                  <a:pos x="38" y="3"/>
                </a:cxn>
                <a:cxn ang="0">
                  <a:pos x="42" y="5"/>
                </a:cxn>
                <a:cxn ang="0">
                  <a:pos x="46" y="8"/>
                </a:cxn>
                <a:cxn ang="0">
                  <a:pos x="48" y="14"/>
                </a:cxn>
                <a:cxn ang="0">
                  <a:pos x="49" y="17"/>
                </a:cxn>
                <a:cxn ang="0">
                  <a:pos x="49" y="19"/>
                </a:cxn>
                <a:cxn ang="0">
                  <a:pos x="48" y="22"/>
                </a:cxn>
                <a:cxn ang="0">
                  <a:pos x="47" y="23"/>
                </a:cxn>
                <a:cxn ang="0">
                  <a:pos x="46" y="23"/>
                </a:cxn>
                <a:cxn ang="0">
                  <a:pos x="46" y="22"/>
                </a:cxn>
                <a:cxn ang="0">
                  <a:pos x="45" y="18"/>
                </a:cxn>
                <a:cxn ang="0">
                  <a:pos x="43" y="14"/>
                </a:cxn>
                <a:cxn ang="0">
                  <a:pos x="39" y="12"/>
                </a:cxn>
                <a:cxn ang="0">
                  <a:pos x="35" y="10"/>
                </a:cxn>
                <a:cxn ang="0">
                  <a:pos x="30" y="8"/>
                </a:cxn>
                <a:cxn ang="0">
                  <a:pos x="24" y="8"/>
                </a:cxn>
                <a:cxn ang="0">
                  <a:pos x="19" y="7"/>
                </a:cxn>
                <a:cxn ang="0">
                  <a:pos x="14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49" h="23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4" y="7"/>
                  </a:lnTo>
                  <a:lnTo>
                    <a:pt x="46" y="8"/>
                  </a:lnTo>
                  <a:lnTo>
                    <a:pt x="47" y="11"/>
                  </a:lnTo>
                  <a:lnTo>
                    <a:pt x="48" y="14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5" y="18"/>
                  </a:lnTo>
                  <a:lnTo>
                    <a:pt x="44" y="16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19" name="Freeform 1711"/>
            <p:cNvSpPr>
              <a:spLocks/>
            </p:cNvSpPr>
            <p:nvPr/>
          </p:nvSpPr>
          <p:spPr bwMode="auto">
            <a:xfrm>
              <a:off x="2744" y="1941"/>
              <a:ext cx="15" cy="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9" y="4"/>
                </a:cxn>
                <a:cxn ang="0">
                  <a:pos x="11" y="6"/>
                </a:cxn>
                <a:cxn ang="0">
                  <a:pos x="12" y="9"/>
                </a:cxn>
                <a:cxn ang="0">
                  <a:pos x="13" y="11"/>
                </a:cxn>
                <a:cxn ang="0">
                  <a:pos x="13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5" y="21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3" y="31"/>
                </a:cxn>
                <a:cxn ang="0">
                  <a:pos x="13" y="34"/>
                </a:cxn>
                <a:cxn ang="0">
                  <a:pos x="12" y="36"/>
                </a:cxn>
                <a:cxn ang="0">
                  <a:pos x="11" y="39"/>
                </a:cxn>
                <a:cxn ang="0">
                  <a:pos x="10" y="42"/>
                </a:cxn>
                <a:cxn ang="0">
                  <a:pos x="9" y="43"/>
                </a:cxn>
                <a:cxn ang="0">
                  <a:pos x="9" y="43"/>
                </a:cxn>
                <a:cxn ang="0">
                  <a:pos x="7" y="43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4" y="40"/>
                </a:cxn>
                <a:cxn ang="0">
                  <a:pos x="5" y="39"/>
                </a:cxn>
                <a:cxn ang="0">
                  <a:pos x="5" y="37"/>
                </a:cxn>
                <a:cxn ang="0">
                  <a:pos x="6" y="35"/>
                </a:cxn>
                <a:cxn ang="0">
                  <a:pos x="7" y="33"/>
                </a:cxn>
                <a:cxn ang="0">
                  <a:pos x="7" y="31"/>
                </a:cxn>
                <a:cxn ang="0">
                  <a:pos x="7" y="28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7" y="18"/>
                </a:cxn>
                <a:cxn ang="0">
                  <a:pos x="6" y="16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4" y="10"/>
                </a:cxn>
                <a:cxn ang="0">
                  <a:pos x="3" y="8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5" h="43">
                  <a:moveTo>
                    <a:pt x="8" y="2"/>
                  </a:moveTo>
                  <a:lnTo>
                    <a:pt x="9" y="4"/>
                  </a:lnTo>
                  <a:lnTo>
                    <a:pt x="11" y="6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3" y="31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1" y="39"/>
                  </a:lnTo>
                  <a:lnTo>
                    <a:pt x="10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0" name="Freeform 1712"/>
            <p:cNvSpPr>
              <a:spLocks/>
            </p:cNvSpPr>
            <p:nvPr/>
          </p:nvSpPr>
          <p:spPr bwMode="auto">
            <a:xfrm>
              <a:off x="2677" y="1940"/>
              <a:ext cx="75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6" y="1"/>
                </a:cxn>
                <a:cxn ang="0">
                  <a:pos x="42" y="2"/>
                </a:cxn>
                <a:cxn ang="0">
                  <a:pos x="47" y="2"/>
                </a:cxn>
                <a:cxn ang="0">
                  <a:pos x="53" y="3"/>
                </a:cxn>
                <a:cxn ang="0">
                  <a:pos x="59" y="4"/>
                </a:cxn>
                <a:cxn ang="0">
                  <a:pos x="66" y="4"/>
                </a:cxn>
                <a:cxn ang="0">
                  <a:pos x="72" y="4"/>
                </a:cxn>
                <a:cxn ang="0">
                  <a:pos x="73" y="5"/>
                </a:cxn>
                <a:cxn ang="0">
                  <a:pos x="74" y="6"/>
                </a:cxn>
                <a:cxn ang="0">
                  <a:pos x="75" y="9"/>
                </a:cxn>
                <a:cxn ang="0">
                  <a:pos x="75" y="11"/>
                </a:cxn>
                <a:cxn ang="0">
                  <a:pos x="73" y="13"/>
                </a:cxn>
                <a:cxn ang="0">
                  <a:pos x="71" y="14"/>
                </a:cxn>
                <a:cxn ang="0">
                  <a:pos x="65" y="13"/>
                </a:cxn>
                <a:cxn ang="0">
                  <a:pos x="56" y="11"/>
                </a:cxn>
                <a:cxn ang="0">
                  <a:pos x="48" y="9"/>
                </a:cxn>
                <a:cxn ang="0">
                  <a:pos x="40" y="8"/>
                </a:cxn>
                <a:cxn ang="0">
                  <a:pos x="32" y="7"/>
                </a:cxn>
                <a:cxn ang="0">
                  <a:pos x="25" y="6"/>
                </a:cxn>
                <a:cxn ang="0">
                  <a:pos x="18" y="6"/>
                </a:cxn>
                <a:cxn ang="0">
                  <a:pos x="9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75" h="14">
                  <a:moveTo>
                    <a:pt x="1" y="1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5" y="7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4" y="13"/>
                  </a:lnTo>
                  <a:lnTo>
                    <a:pt x="73" y="13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65" y="13"/>
                  </a:lnTo>
                  <a:lnTo>
                    <a:pt x="61" y="12"/>
                  </a:lnTo>
                  <a:lnTo>
                    <a:pt x="56" y="11"/>
                  </a:lnTo>
                  <a:lnTo>
                    <a:pt x="52" y="10"/>
                  </a:lnTo>
                  <a:lnTo>
                    <a:pt x="48" y="9"/>
                  </a:lnTo>
                  <a:lnTo>
                    <a:pt x="44" y="9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9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1" name="Freeform 1713"/>
            <p:cNvSpPr>
              <a:spLocks/>
            </p:cNvSpPr>
            <p:nvPr/>
          </p:nvSpPr>
          <p:spPr bwMode="auto">
            <a:xfrm>
              <a:off x="2635" y="1931"/>
              <a:ext cx="61" cy="64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5" y="2"/>
                </a:cxn>
                <a:cxn ang="0">
                  <a:pos x="40" y="6"/>
                </a:cxn>
                <a:cxn ang="0">
                  <a:pos x="45" y="11"/>
                </a:cxn>
                <a:cxn ang="0">
                  <a:pos x="49" y="16"/>
                </a:cxn>
                <a:cxn ang="0">
                  <a:pos x="52" y="22"/>
                </a:cxn>
                <a:cxn ang="0">
                  <a:pos x="55" y="29"/>
                </a:cxn>
                <a:cxn ang="0">
                  <a:pos x="58" y="35"/>
                </a:cxn>
                <a:cxn ang="0">
                  <a:pos x="60" y="42"/>
                </a:cxn>
                <a:cxn ang="0">
                  <a:pos x="61" y="48"/>
                </a:cxn>
                <a:cxn ang="0">
                  <a:pos x="60" y="53"/>
                </a:cxn>
                <a:cxn ang="0">
                  <a:pos x="56" y="58"/>
                </a:cxn>
                <a:cxn ang="0">
                  <a:pos x="51" y="62"/>
                </a:cxn>
                <a:cxn ang="0">
                  <a:pos x="47" y="63"/>
                </a:cxn>
                <a:cxn ang="0">
                  <a:pos x="44" y="64"/>
                </a:cxn>
                <a:cxn ang="0">
                  <a:pos x="39" y="64"/>
                </a:cxn>
                <a:cxn ang="0">
                  <a:pos x="35" y="64"/>
                </a:cxn>
                <a:cxn ang="0">
                  <a:pos x="30" y="56"/>
                </a:cxn>
                <a:cxn ang="0">
                  <a:pos x="33" y="58"/>
                </a:cxn>
                <a:cxn ang="0">
                  <a:pos x="37" y="59"/>
                </a:cxn>
                <a:cxn ang="0">
                  <a:pos x="42" y="58"/>
                </a:cxn>
                <a:cxn ang="0">
                  <a:pos x="46" y="58"/>
                </a:cxn>
                <a:cxn ang="0">
                  <a:pos x="50" y="56"/>
                </a:cxn>
                <a:cxn ang="0">
                  <a:pos x="54" y="53"/>
                </a:cxn>
                <a:cxn ang="0">
                  <a:pos x="56" y="50"/>
                </a:cxn>
                <a:cxn ang="0">
                  <a:pos x="56" y="45"/>
                </a:cxn>
                <a:cxn ang="0">
                  <a:pos x="55" y="40"/>
                </a:cxn>
                <a:cxn ang="0">
                  <a:pos x="53" y="36"/>
                </a:cxn>
                <a:cxn ang="0">
                  <a:pos x="51" y="31"/>
                </a:cxn>
                <a:cxn ang="0">
                  <a:pos x="48" y="25"/>
                </a:cxn>
                <a:cxn ang="0">
                  <a:pos x="45" y="20"/>
                </a:cxn>
                <a:cxn ang="0">
                  <a:pos x="42" y="15"/>
                </a:cxn>
                <a:cxn ang="0">
                  <a:pos x="37" y="11"/>
                </a:cxn>
                <a:cxn ang="0">
                  <a:pos x="32" y="8"/>
                </a:cxn>
                <a:cxn ang="0">
                  <a:pos x="28" y="7"/>
                </a:cxn>
                <a:cxn ang="0">
                  <a:pos x="23" y="7"/>
                </a:cxn>
                <a:cxn ang="0">
                  <a:pos x="17" y="9"/>
                </a:cxn>
                <a:cxn ang="0">
                  <a:pos x="12" y="11"/>
                </a:cxn>
                <a:cxn ang="0">
                  <a:pos x="7" y="12"/>
                </a:cxn>
                <a:cxn ang="0">
                  <a:pos x="4" y="13"/>
                </a:cxn>
                <a:cxn ang="0">
                  <a:pos x="0" y="12"/>
                </a:cxn>
                <a:cxn ang="0">
                  <a:pos x="1" y="10"/>
                </a:cxn>
              </a:cxnLst>
              <a:rect l="0" t="0" r="r" b="b"/>
              <a:pathLst>
                <a:path w="61" h="64">
                  <a:moveTo>
                    <a:pt x="1" y="10"/>
                  </a:moveTo>
                  <a:lnTo>
                    <a:pt x="2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0" y="18"/>
                  </a:lnTo>
                  <a:lnTo>
                    <a:pt x="51" y="20"/>
                  </a:lnTo>
                  <a:lnTo>
                    <a:pt x="52" y="22"/>
                  </a:lnTo>
                  <a:lnTo>
                    <a:pt x="53" y="24"/>
                  </a:lnTo>
                  <a:lnTo>
                    <a:pt x="54" y="26"/>
                  </a:lnTo>
                  <a:lnTo>
                    <a:pt x="55" y="29"/>
                  </a:lnTo>
                  <a:lnTo>
                    <a:pt x="56" y="31"/>
                  </a:lnTo>
                  <a:lnTo>
                    <a:pt x="57" y="33"/>
                  </a:lnTo>
                  <a:lnTo>
                    <a:pt x="58" y="35"/>
                  </a:lnTo>
                  <a:lnTo>
                    <a:pt x="59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0" y="44"/>
                  </a:lnTo>
                  <a:lnTo>
                    <a:pt x="61" y="46"/>
                  </a:lnTo>
                  <a:lnTo>
                    <a:pt x="61" y="48"/>
                  </a:lnTo>
                  <a:lnTo>
                    <a:pt x="61" y="50"/>
                  </a:lnTo>
                  <a:lnTo>
                    <a:pt x="60" y="51"/>
                  </a:lnTo>
                  <a:lnTo>
                    <a:pt x="60" y="53"/>
                  </a:lnTo>
                  <a:lnTo>
                    <a:pt x="59" y="55"/>
                  </a:lnTo>
                  <a:lnTo>
                    <a:pt x="58" y="56"/>
                  </a:lnTo>
                  <a:lnTo>
                    <a:pt x="56" y="58"/>
                  </a:lnTo>
                  <a:lnTo>
                    <a:pt x="54" y="60"/>
                  </a:lnTo>
                  <a:lnTo>
                    <a:pt x="53" y="61"/>
                  </a:lnTo>
                  <a:lnTo>
                    <a:pt x="51" y="62"/>
                  </a:lnTo>
                  <a:lnTo>
                    <a:pt x="50" y="62"/>
                  </a:lnTo>
                  <a:lnTo>
                    <a:pt x="48" y="63"/>
                  </a:lnTo>
                  <a:lnTo>
                    <a:pt x="47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4" y="64"/>
                  </a:lnTo>
                  <a:lnTo>
                    <a:pt x="32" y="6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2" y="57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5" y="51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5" y="42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3" y="36"/>
                  </a:lnTo>
                  <a:lnTo>
                    <a:pt x="53" y="34"/>
                  </a:lnTo>
                  <a:lnTo>
                    <a:pt x="52" y="33"/>
                  </a:lnTo>
                  <a:lnTo>
                    <a:pt x="51" y="31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5"/>
                  </a:lnTo>
                  <a:lnTo>
                    <a:pt x="47" y="23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4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2" name="Freeform 1714"/>
            <p:cNvSpPr>
              <a:spLocks/>
            </p:cNvSpPr>
            <p:nvPr/>
          </p:nvSpPr>
          <p:spPr bwMode="auto">
            <a:xfrm>
              <a:off x="2626" y="1929"/>
              <a:ext cx="54" cy="70"/>
            </a:xfrm>
            <a:custGeom>
              <a:avLst/>
              <a:gdLst/>
              <a:ahLst/>
              <a:cxnLst>
                <a:cxn ang="0">
                  <a:pos x="30" y="27"/>
                </a:cxn>
                <a:cxn ang="0">
                  <a:pos x="30" y="29"/>
                </a:cxn>
                <a:cxn ang="0">
                  <a:pos x="31" y="32"/>
                </a:cxn>
                <a:cxn ang="0">
                  <a:pos x="31" y="35"/>
                </a:cxn>
                <a:cxn ang="0">
                  <a:pos x="32" y="37"/>
                </a:cxn>
                <a:cxn ang="0">
                  <a:pos x="33" y="39"/>
                </a:cxn>
                <a:cxn ang="0">
                  <a:pos x="32" y="40"/>
                </a:cxn>
                <a:cxn ang="0">
                  <a:pos x="31" y="40"/>
                </a:cxn>
                <a:cxn ang="0">
                  <a:pos x="27" y="38"/>
                </a:cxn>
                <a:cxn ang="0">
                  <a:pos x="25" y="38"/>
                </a:cxn>
                <a:cxn ang="0">
                  <a:pos x="23" y="37"/>
                </a:cxn>
                <a:cxn ang="0">
                  <a:pos x="21" y="38"/>
                </a:cxn>
                <a:cxn ang="0">
                  <a:pos x="19" y="38"/>
                </a:cxn>
                <a:cxn ang="0">
                  <a:pos x="18" y="40"/>
                </a:cxn>
                <a:cxn ang="0">
                  <a:pos x="17" y="42"/>
                </a:cxn>
                <a:cxn ang="0">
                  <a:pos x="17" y="46"/>
                </a:cxn>
                <a:cxn ang="0">
                  <a:pos x="17" y="49"/>
                </a:cxn>
                <a:cxn ang="0">
                  <a:pos x="17" y="52"/>
                </a:cxn>
                <a:cxn ang="0">
                  <a:pos x="18" y="55"/>
                </a:cxn>
                <a:cxn ang="0">
                  <a:pos x="18" y="58"/>
                </a:cxn>
                <a:cxn ang="0">
                  <a:pos x="19" y="60"/>
                </a:cxn>
                <a:cxn ang="0">
                  <a:pos x="19" y="62"/>
                </a:cxn>
                <a:cxn ang="0">
                  <a:pos x="19" y="65"/>
                </a:cxn>
                <a:cxn ang="0">
                  <a:pos x="18" y="68"/>
                </a:cxn>
                <a:cxn ang="0">
                  <a:pos x="9" y="65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2" y="58"/>
                </a:cxn>
                <a:cxn ang="0">
                  <a:pos x="13" y="55"/>
                </a:cxn>
                <a:cxn ang="0">
                  <a:pos x="12" y="53"/>
                </a:cxn>
                <a:cxn ang="0">
                  <a:pos x="12" y="50"/>
                </a:cxn>
                <a:cxn ang="0">
                  <a:pos x="11" y="47"/>
                </a:cxn>
                <a:cxn ang="0">
                  <a:pos x="10" y="45"/>
                </a:cxn>
                <a:cxn ang="0">
                  <a:pos x="7" y="42"/>
                </a:cxn>
                <a:cxn ang="0">
                  <a:pos x="4" y="38"/>
                </a:cxn>
                <a:cxn ang="0">
                  <a:pos x="3" y="36"/>
                </a:cxn>
                <a:cxn ang="0">
                  <a:pos x="2" y="34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12" y="11"/>
                </a:cxn>
                <a:cxn ang="0">
                  <a:pos x="21" y="4"/>
                </a:cxn>
                <a:cxn ang="0">
                  <a:pos x="31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54" y="16"/>
                </a:cxn>
                <a:cxn ang="0">
                  <a:pos x="49" y="17"/>
                </a:cxn>
                <a:cxn ang="0">
                  <a:pos x="44" y="17"/>
                </a:cxn>
                <a:cxn ang="0">
                  <a:pos x="41" y="17"/>
                </a:cxn>
                <a:cxn ang="0">
                  <a:pos x="38" y="18"/>
                </a:cxn>
                <a:cxn ang="0">
                  <a:pos x="36" y="19"/>
                </a:cxn>
                <a:cxn ang="0">
                  <a:pos x="34" y="20"/>
                </a:cxn>
                <a:cxn ang="0">
                  <a:pos x="33" y="23"/>
                </a:cxn>
                <a:cxn ang="0">
                  <a:pos x="31" y="26"/>
                </a:cxn>
              </a:cxnLst>
              <a:rect l="0" t="0" r="r" b="b"/>
              <a:pathLst>
                <a:path w="54" h="70">
                  <a:moveTo>
                    <a:pt x="31" y="26"/>
                  </a:moveTo>
                  <a:lnTo>
                    <a:pt x="30" y="27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8" y="55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19" y="67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9" y="65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1" y="62"/>
                  </a:lnTo>
                  <a:lnTo>
                    <a:pt x="11" y="61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3"/>
                  </a:lnTo>
                  <a:lnTo>
                    <a:pt x="7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9" y="5"/>
                  </a:lnTo>
                  <a:lnTo>
                    <a:pt x="53" y="9"/>
                  </a:lnTo>
                  <a:lnTo>
                    <a:pt x="54" y="16"/>
                  </a:lnTo>
                  <a:lnTo>
                    <a:pt x="51" y="16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4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3" name="Freeform 1715"/>
            <p:cNvSpPr>
              <a:spLocks/>
            </p:cNvSpPr>
            <p:nvPr/>
          </p:nvSpPr>
          <p:spPr bwMode="auto">
            <a:xfrm>
              <a:off x="2621" y="1991"/>
              <a:ext cx="49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20" y="4"/>
                </a:cxn>
                <a:cxn ang="0">
                  <a:pos x="22" y="5"/>
                </a:cxn>
                <a:cxn ang="0">
                  <a:pos x="25" y="7"/>
                </a:cxn>
                <a:cxn ang="0">
                  <a:pos x="28" y="8"/>
                </a:cxn>
                <a:cxn ang="0">
                  <a:pos x="31" y="9"/>
                </a:cxn>
                <a:cxn ang="0">
                  <a:pos x="34" y="11"/>
                </a:cxn>
                <a:cxn ang="0">
                  <a:pos x="36" y="12"/>
                </a:cxn>
                <a:cxn ang="0">
                  <a:pos x="39" y="14"/>
                </a:cxn>
                <a:cxn ang="0">
                  <a:pos x="41" y="16"/>
                </a:cxn>
                <a:cxn ang="0">
                  <a:pos x="43" y="19"/>
                </a:cxn>
                <a:cxn ang="0">
                  <a:pos x="46" y="22"/>
                </a:cxn>
                <a:cxn ang="0">
                  <a:pos x="48" y="25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28"/>
                </a:cxn>
                <a:cxn ang="0">
                  <a:pos x="49" y="29"/>
                </a:cxn>
                <a:cxn ang="0">
                  <a:pos x="49" y="30"/>
                </a:cxn>
                <a:cxn ang="0">
                  <a:pos x="48" y="31"/>
                </a:cxn>
                <a:cxn ang="0">
                  <a:pos x="48" y="32"/>
                </a:cxn>
                <a:cxn ang="0">
                  <a:pos x="47" y="33"/>
                </a:cxn>
                <a:cxn ang="0">
                  <a:pos x="46" y="33"/>
                </a:cxn>
                <a:cxn ang="0">
                  <a:pos x="45" y="34"/>
                </a:cxn>
                <a:cxn ang="0">
                  <a:pos x="44" y="34"/>
                </a:cxn>
                <a:cxn ang="0">
                  <a:pos x="43" y="34"/>
                </a:cxn>
                <a:cxn ang="0">
                  <a:pos x="41" y="34"/>
                </a:cxn>
                <a:cxn ang="0">
                  <a:pos x="40" y="33"/>
                </a:cxn>
                <a:cxn ang="0">
                  <a:pos x="39" y="33"/>
                </a:cxn>
                <a:cxn ang="0">
                  <a:pos x="39" y="32"/>
                </a:cxn>
                <a:cxn ang="0">
                  <a:pos x="36" y="29"/>
                </a:cxn>
                <a:cxn ang="0">
                  <a:pos x="34" y="27"/>
                </a:cxn>
                <a:cxn ang="0">
                  <a:pos x="32" y="24"/>
                </a:cxn>
                <a:cxn ang="0">
                  <a:pos x="31" y="22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5" y="16"/>
                </a:cxn>
                <a:cxn ang="0">
                  <a:pos x="23" y="14"/>
                </a:cxn>
                <a:cxn ang="0">
                  <a:pos x="20" y="13"/>
                </a:cxn>
                <a:cxn ang="0">
                  <a:pos x="18" y="11"/>
                </a:cxn>
                <a:cxn ang="0">
                  <a:pos x="16" y="10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8" y="6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9" h="34">
                  <a:moveTo>
                    <a:pt x="2" y="0"/>
                  </a:moveTo>
                  <a:lnTo>
                    <a:pt x="6" y="1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9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1" y="34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2" y="24"/>
                  </a:lnTo>
                  <a:lnTo>
                    <a:pt x="31" y="22"/>
                  </a:lnTo>
                  <a:lnTo>
                    <a:pt x="29" y="20"/>
                  </a:lnTo>
                  <a:lnTo>
                    <a:pt x="27" y="18"/>
                  </a:lnTo>
                  <a:lnTo>
                    <a:pt x="25" y="16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8" y="6"/>
                  </a:lnTo>
                  <a:lnTo>
                    <a:pt x="5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4" name="Freeform 1716"/>
            <p:cNvSpPr>
              <a:spLocks/>
            </p:cNvSpPr>
            <p:nvPr/>
          </p:nvSpPr>
          <p:spPr bwMode="auto">
            <a:xfrm>
              <a:off x="2662" y="2012"/>
              <a:ext cx="184" cy="1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4" y="2"/>
                </a:cxn>
                <a:cxn ang="0">
                  <a:pos x="28" y="5"/>
                </a:cxn>
                <a:cxn ang="0">
                  <a:pos x="33" y="8"/>
                </a:cxn>
                <a:cxn ang="0">
                  <a:pos x="37" y="11"/>
                </a:cxn>
                <a:cxn ang="0">
                  <a:pos x="42" y="15"/>
                </a:cxn>
                <a:cxn ang="0">
                  <a:pos x="49" y="22"/>
                </a:cxn>
                <a:cxn ang="0">
                  <a:pos x="55" y="30"/>
                </a:cxn>
                <a:cxn ang="0">
                  <a:pos x="61" y="38"/>
                </a:cxn>
                <a:cxn ang="0">
                  <a:pos x="65" y="47"/>
                </a:cxn>
                <a:cxn ang="0">
                  <a:pos x="69" y="55"/>
                </a:cxn>
                <a:cxn ang="0">
                  <a:pos x="74" y="64"/>
                </a:cxn>
                <a:cxn ang="0">
                  <a:pos x="80" y="72"/>
                </a:cxn>
                <a:cxn ang="0">
                  <a:pos x="89" y="80"/>
                </a:cxn>
                <a:cxn ang="0">
                  <a:pos x="99" y="88"/>
                </a:cxn>
                <a:cxn ang="0">
                  <a:pos x="110" y="94"/>
                </a:cxn>
                <a:cxn ang="0">
                  <a:pos x="121" y="97"/>
                </a:cxn>
                <a:cxn ang="0">
                  <a:pos x="131" y="99"/>
                </a:cxn>
                <a:cxn ang="0">
                  <a:pos x="142" y="99"/>
                </a:cxn>
                <a:cxn ang="0">
                  <a:pos x="152" y="98"/>
                </a:cxn>
                <a:cxn ang="0">
                  <a:pos x="163" y="95"/>
                </a:cxn>
                <a:cxn ang="0">
                  <a:pos x="174" y="92"/>
                </a:cxn>
                <a:cxn ang="0">
                  <a:pos x="181" y="90"/>
                </a:cxn>
                <a:cxn ang="0">
                  <a:pos x="183" y="91"/>
                </a:cxn>
                <a:cxn ang="0">
                  <a:pos x="184" y="93"/>
                </a:cxn>
                <a:cxn ang="0">
                  <a:pos x="183" y="96"/>
                </a:cxn>
                <a:cxn ang="0">
                  <a:pos x="175" y="99"/>
                </a:cxn>
                <a:cxn ang="0">
                  <a:pos x="162" y="103"/>
                </a:cxn>
                <a:cxn ang="0">
                  <a:pos x="150" y="107"/>
                </a:cxn>
                <a:cxn ang="0">
                  <a:pos x="138" y="109"/>
                </a:cxn>
                <a:cxn ang="0">
                  <a:pos x="127" y="111"/>
                </a:cxn>
                <a:cxn ang="0">
                  <a:pos x="115" y="109"/>
                </a:cxn>
                <a:cxn ang="0">
                  <a:pos x="104" y="106"/>
                </a:cxn>
                <a:cxn ang="0">
                  <a:pos x="92" y="100"/>
                </a:cxn>
                <a:cxn ang="0">
                  <a:pos x="80" y="91"/>
                </a:cxn>
                <a:cxn ang="0">
                  <a:pos x="71" y="81"/>
                </a:cxn>
                <a:cxn ang="0">
                  <a:pos x="65" y="71"/>
                </a:cxn>
                <a:cxn ang="0">
                  <a:pos x="60" y="62"/>
                </a:cxn>
                <a:cxn ang="0">
                  <a:pos x="56" y="53"/>
                </a:cxn>
                <a:cxn ang="0">
                  <a:pos x="53" y="44"/>
                </a:cxn>
                <a:cxn ang="0">
                  <a:pos x="49" y="36"/>
                </a:cxn>
                <a:cxn ang="0">
                  <a:pos x="43" y="29"/>
                </a:cxn>
                <a:cxn ang="0">
                  <a:pos x="38" y="23"/>
                </a:cxn>
                <a:cxn ang="0">
                  <a:pos x="33" y="19"/>
                </a:cxn>
                <a:cxn ang="0">
                  <a:pos x="29" y="16"/>
                </a:cxn>
                <a:cxn ang="0">
                  <a:pos x="26" y="13"/>
                </a:cxn>
                <a:cxn ang="0">
                  <a:pos x="21" y="11"/>
                </a:cxn>
                <a:cxn ang="0">
                  <a:pos x="17" y="10"/>
                </a:cxn>
                <a:cxn ang="0">
                  <a:pos x="12" y="9"/>
                </a:cxn>
                <a:cxn ang="0">
                  <a:pos x="7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184" h="111">
                  <a:moveTo>
                    <a:pt x="3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2" y="15"/>
                  </a:lnTo>
                  <a:lnTo>
                    <a:pt x="45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5" y="30"/>
                  </a:lnTo>
                  <a:lnTo>
                    <a:pt x="58" y="34"/>
                  </a:lnTo>
                  <a:lnTo>
                    <a:pt x="61" y="38"/>
                  </a:lnTo>
                  <a:lnTo>
                    <a:pt x="63" y="42"/>
                  </a:lnTo>
                  <a:lnTo>
                    <a:pt x="65" y="47"/>
                  </a:lnTo>
                  <a:lnTo>
                    <a:pt x="67" y="51"/>
                  </a:lnTo>
                  <a:lnTo>
                    <a:pt x="69" y="55"/>
                  </a:lnTo>
                  <a:lnTo>
                    <a:pt x="72" y="60"/>
                  </a:lnTo>
                  <a:lnTo>
                    <a:pt x="74" y="64"/>
                  </a:lnTo>
                  <a:lnTo>
                    <a:pt x="77" y="68"/>
                  </a:lnTo>
                  <a:lnTo>
                    <a:pt x="80" y="72"/>
                  </a:lnTo>
                  <a:lnTo>
                    <a:pt x="84" y="76"/>
                  </a:lnTo>
                  <a:lnTo>
                    <a:pt x="89" y="80"/>
                  </a:lnTo>
                  <a:lnTo>
                    <a:pt x="94" y="85"/>
                  </a:lnTo>
                  <a:lnTo>
                    <a:pt x="99" y="88"/>
                  </a:lnTo>
                  <a:lnTo>
                    <a:pt x="105" y="91"/>
                  </a:lnTo>
                  <a:lnTo>
                    <a:pt x="110" y="94"/>
                  </a:lnTo>
                  <a:lnTo>
                    <a:pt x="115" y="96"/>
                  </a:lnTo>
                  <a:lnTo>
                    <a:pt x="121" y="97"/>
                  </a:lnTo>
                  <a:lnTo>
                    <a:pt x="126" y="98"/>
                  </a:lnTo>
                  <a:lnTo>
                    <a:pt x="131" y="99"/>
                  </a:lnTo>
                  <a:lnTo>
                    <a:pt x="136" y="99"/>
                  </a:lnTo>
                  <a:lnTo>
                    <a:pt x="142" y="99"/>
                  </a:lnTo>
                  <a:lnTo>
                    <a:pt x="147" y="98"/>
                  </a:lnTo>
                  <a:lnTo>
                    <a:pt x="152" y="98"/>
                  </a:lnTo>
                  <a:lnTo>
                    <a:pt x="158" y="97"/>
                  </a:lnTo>
                  <a:lnTo>
                    <a:pt x="163" y="95"/>
                  </a:lnTo>
                  <a:lnTo>
                    <a:pt x="168" y="94"/>
                  </a:lnTo>
                  <a:lnTo>
                    <a:pt x="174" y="92"/>
                  </a:lnTo>
                  <a:lnTo>
                    <a:pt x="180" y="90"/>
                  </a:lnTo>
                  <a:lnTo>
                    <a:pt x="181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4" y="92"/>
                  </a:lnTo>
                  <a:lnTo>
                    <a:pt x="184" y="93"/>
                  </a:lnTo>
                  <a:lnTo>
                    <a:pt x="184" y="94"/>
                  </a:lnTo>
                  <a:lnTo>
                    <a:pt x="183" y="96"/>
                  </a:lnTo>
                  <a:lnTo>
                    <a:pt x="182" y="97"/>
                  </a:lnTo>
                  <a:lnTo>
                    <a:pt x="175" y="99"/>
                  </a:lnTo>
                  <a:lnTo>
                    <a:pt x="169" y="101"/>
                  </a:lnTo>
                  <a:lnTo>
                    <a:pt x="162" y="103"/>
                  </a:lnTo>
                  <a:lnTo>
                    <a:pt x="156" y="105"/>
                  </a:lnTo>
                  <a:lnTo>
                    <a:pt x="150" y="107"/>
                  </a:lnTo>
                  <a:lnTo>
                    <a:pt x="144" y="109"/>
                  </a:lnTo>
                  <a:lnTo>
                    <a:pt x="138" y="109"/>
                  </a:lnTo>
                  <a:lnTo>
                    <a:pt x="133" y="111"/>
                  </a:lnTo>
                  <a:lnTo>
                    <a:pt x="127" y="111"/>
                  </a:lnTo>
                  <a:lnTo>
                    <a:pt x="121" y="111"/>
                  </a:lnTo>
                  <a:lnTo>
                    <a:pt x="115" y="109"/>
                  </a:lnTo>
                  <a:lnTo>
                    <a:pt x="109" y="108"/>
                  </a:lnTo>
                  <a:lnTo>
                    <a:pt x="104" y="106"/>
                  </a:lnTo>
                  <a:lnTo>
                    <a:pt x="98" y="103"/>
                  </a:lnTo>
                  <a:lnTo>
                    <a:pt x="92" y="100"/>
                  </a:lnTo>
                  <a:lnTo>
                    <a:pt x="86" y="95"/>
                  </a:lnTo>
                  <a:lnTo>
                    <a:pt x="80" y="91"/>
                  </a:lnTo>
                  <a:lnTo>
                    <a:pt x="75" y="85"/>
                  </a:lnTo>
                  <a:lnTo>
                    <a:pt x="71" y="81"/>
                  </a:lnTo>
                  <a:lnTo>
                    <a:pt x="68" y="76"/>
                  </a:lnTo>
                  <a:lnTo>
                    <a:pt x="65" y="71"/>
                  </a:lnTo>
                  <a:lnTo>
                    <a:pt x="62" y="67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6" y="53"/>
                  </a:lnTo>
                  <a:lnTo>
                    <a:pt x="55" y="49"/>
                  </a:lnTo>
                  <a:lnTo>
                    <a:pt x="53" y="44"/>
                  </a:lnTo>
                  <a:lnTo>
                    <a:pt x="51" y="40"/>
                  </a:lnTo>
                  <a:lnTo>
                    <a:pt x="49" y="36"/>
                  </a:lnTo>
                  <a:lnTo>
                    <a:pt x="46" y="32"/>
                  </a:lnTo>
                  <a:lnTo>
                    <a:pt x="43" y="29"/>
                  </a:lnTo>
                  <a:lnTo>
                    <a:pt x="40" y="25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5" name="Freeform 1717"/>
            <p:cNvSpPr>
              <a:spLocks/>
            </p:cNvSpPr>
            <p:nvPr/>
          </p:nvSpPr>
          <p:spPr bwMode="auto">
            <a:xfrm>
              <a:off x="2833" y="2101"/>
              <a:ext cx="16" cy="4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11"/>
                </a:cxn>
                <a:cxn ang="0">
                  <a:pos x="14" y="13"/>
                </a:cxn>
                <a:cxn ang="0">
                  <a:pos x="15" y="16"/>
                </a:cxn>
                <a:cxn ang="0">
                  <a:pos x="16" y="19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9"/>
                </a:cxn>
                <a:cxn ang="0">
                  <a:pos x="16" y="31"/>
                </a:cxn>
                <a:cxn ang="0">
                  <a:pos x="16" y="34"/>
                </a:cxn>
                <a:cxn ang="0">
                  <a:pos x="14" y="36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46"/>
                </a:cxn>
                <a:cxn ang="0">
                  <a:pos x="8" y="45"/>
                </a:cxn>
                <a:cxn ang="0">
                  <a:pos x="7" y="43"/>
                </a:cxn>
                <a:cxn ang="0">
                  <a:pos x="7" y="41"/>
                </a:cxn>
                <a:cxn ang="0">
                  <a:pos x="8" y="36"/>
                </a:cxn>
                <a:cxn ang="0">
                  <a:pos x="7" y="31"/>
                </a:cxn>
                <a:cxn ang="0">
                  <a:pos x="7" y="25"/>
                </a:cxn>
                <a:cxn ang="0">
                  <a:pos x="6" y="20"/>
                </a:cxn>
                <a:cxn ang="0">
                  <a:pos x="5" y="14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1"/>
                </a:cxn>
              </a:cxnLst>
              <a:rect l="0" t="0" r="r" b="b"/>
              <a:pathLst>
                <a:path w="16" h="46">
                  <a:moveTo>
                    <a:pt x="6" y="1"/>
                  </a:moveTo>
                  <a:lnTo>
                    <a:pt x="7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6" name="Freeform 1718"/>
            <p:cNvSpPr>
              <a:spLocks/>
            </p:cNvSpPr>
            <p:nvPr/>
          </p:nvSpPr>
          <p:spPr bwMode="auto">
            <a:xfrm>
              <a:off x="2655" y="2098"/>
              <a:ext cx="192" cy="65"/>
            </a:xfrm>
            <a:custGeom>
              <a:avLst/>
              <a:gdLst/>
              <a:ahLst/>
              <a:cxnLst>
                <a:cxn ang="0">
                  <a:pos x="186" y="43"/>
                </a:cxn>
                <a:cxn ang="0">
                  <a:pos x="174" y="49"/>
                </a:cxn>
                <a:cxn ang="0">
                  <a:pos x="161" y="54"/>
                </a:cxn>
                <a:cxn ang="0">
                  <a:pos x="146" y="59"/>
                </a:cxn>
                <a:cxn ang="0">
                  <a:pos x="130" y="62"/>
                </a:cxn>
                <a:cxn ang="0">
                  <a:pos x="116" y="64"/>
                </a:cxn>
                <a:cxn ang="0">
                  <a:pos x="102" y="65"/>
                </a:cxn>
                <a:cxn ang="0">
                  <a:pos x="91" y="65"/>
                </a:cxn>
                <a:cxn ang="0">
                  <a:pos x="81" y="63"/>
                </a:cxn>
                <a:cxn ang="0">
                  <a:pos x="72" y="58"/>
                </a:cxn>
                <a:cxn ang="0">
                  <a:pos x="64" y="52"/>
                </a:cxn>
                <a:cxn ang="0">
                  <a:pos x="58" y="45"/>
                </a:cxn>
                <a:cxn ang="0">
                  <a:pos x="52" y="38"/>
                </a:cxn>
                <a:cxn ang="0">
                  <a:pos x="45" y="30"/>
                </a:cxn>
                <a:cxn ang="0">
                  <a:pos x="37" y="23"/>
                </a:cxn>
                <a:cxn ang="0">
                  <a:pos x="27" y="16"/>
                </a:cxn>
                <a:cxn ang="0">
                  <a:pos x="18" y="12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7" y="8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9" y="4"/>
                </a:cxn>
                <a:cxn ang="0">
                  <a:pos x="22" y="5"/>
                </a:cxn>
                <a:cxn ang="0">
                  <a:pos x="30" y="9"/>
                </a:cxn>
                <a:cxn ang="0">
                  <a:pos x="41" y="15"/>
                </a:cxn>
                <a:cxn ang="0">
                  <a:pos x="49" y="22"/>
                </a:cxn>
                <a:cxn ang="0">
                  <a:pos x="56" y="29"/>
                </a:cxn>
                <a:cxn ang="0">
                  <a:pos x="62" y="35"/>
                </a:cxn>
                <a:cxn ang="0">
                  <a:pos x="68" y="42"/>
                </a:cxn>
                <a:cxn ang="0">
                  <a:pos x="75" y="48"/>
                </a:cxn>
                <a:cxn ang="0">
                  <a:pos x="83" y="52"/>
                </a:cxn>
                <a:cxn ang="0">
                  <a:pos x="93" y="54"/>
                </a:cxn>
                <a:cxn ang="0">
                  <a:pos x="104" y="55"/>
                </a:cxn>
                <a:cxn ang="0">
                  <a:pos x="116" y="55"/>
                </a:cxn>
                <a:cxn ang="0">
                  <a:pos x="130" y="53"/>
                </a:cxn>
                <a:cxn ang="0">
                  <a:pos x="145" y="51"/>
                </a:cxn>
                <a:cxn ang="0">
                  <a:pos x="158" y="47"/>
                </a:cxn>
                <a:cxn ang="0">
                  <a:pos x="171" y="43"/>
                </a:cxn>
                <a:cxn ang="0">
                  <a:pos x="183" y="38"/>
                </a:cxn>
                <a:cxn ang="0">
                  <a:pos x="188" y="34"/>
                </a:cxn>
                <a:cxn ang="0">
                  <a:pos x="191" y="35"/>
                </a:cxn>
                <a:cxn ang="0">
                  <a:pos x="192" y="37"/>
                </a:cxn>
                <a:cxn ang="0">
                  <a:pos x="192" y="39"/>
                </a:cxn>
                <a:cxn ang="0">
                  <a:pos x="191" y="40"/>
                </a:cxn>
              </a:cxnLst>
              <a:rect l="0" t="0" r="r" b="b"/>
              <a:pathLst>
                <a:path w="192" h="65">
                  <a:moveTo>
                    <a:pt x="191" y="40"/>
                  </a:moveTo>
                  <a:lnTo>
                    <a:pt x="186" y="43"/>
                  </a:lnTo>
                  <a:lnTo>
                    <a:pt x="181" y="46"/>
                  </a:lnTo>
                  <a:lnTo>
                    <a:pt x="174" y="49"/>
                  </a:lnTo>
                  <a:lnTo>
                    <a:pt x="168" y="52"/>
                  </a:lnTo>
                  <a:lnTo>
                    <a:pt x="161" y="54"/>
                  </a:lnTo>
                  <a:lnTo>
                    <a:pt x="154" y="57"/>
                  </a:lnTo>
                  <a:lnTo>
                    <a:pt x="146" y="59"/>
                  </a:lnTo>
                  <a:lnTo>
                    <a:pt x="138" y="61"/>
                  </a:lnTo>
                  <a:lnTo>
                    <a:pt x="130" y="62"/>
                  </a:lnTo>
                  <a:lnTo>
                    <a:pt x="123" y="63"/>
                  </a:lnTo>
                  <a:lnTo>
                    <a:pt x="116" y="64"/>
                  </a:lnTo>
                  <a:lnTo>
                    <a:pt x="109" y="65"/>
                  </a:lnTo>
                  <a:lnTo>
                    <a:pt x="102" y="65"/>
                  </a:lnTo>
                  <a:lnTo>
                    <a:pt x="96" y="65"/>
                  </a:lnTo>
                  <a:lnTo>
                    <a:pt x="91" y="65"/>
                  </a:lnTo>
                  <a:lnTo>
                    <a:pt x="86" y="64"/>
                  </a:lnTo>
                  <a:lnTo>
                    <a:pt x="81" y="63"/>
                  </a:lnTo>
                  <a:lnTo>
                    <a:pt x="76" y="61"/>
                  </a:lnTo>
                  <a:lnTo>
                    <a:pt x="72" y="58"/>
                  </a:lnTo>
                  <a:lnTo>
                    <a:pt x="68" y="55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58" y="45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5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7" y="16"/>
                  </a:lnTo>
                  <a:lnTo>
                    <a:pt x="21" y="14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30" y="9"/>
                  </a:lnTo>
                  <a:lnTo>
                    <a:pt x="36" y="12"/>
                  </a:lnTo>
                  <a:lnTo>
                    <a:pt x="41" y="15"/>
                  </a:lnTo>
                  <a:lnTo>
                    <a:pt x="45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6" y="29"/>
                  </a:lnTo>
                  <a:lnTo>
                    <a:pt x="59" y="32"/>
                  </a:lnTo>
                  <a:lnTo>
                    <a:pt x="62" y="35"/>
                  </a:lnTo>
                  <a:lnTo>
                    <a:pt x="65" y="39"/>
                  </a:lnTo>
                  <a:lnTo>
                    <a:pt x="68" y="42"/>
                  </a:lnTo>
                  <a:lnTo>
                    <a:pt x="72" y="45"/>
                  </a:lnTo>
                  <a:lnTo>
                    <a:pt x="75" y="48"/>
                  </a:lnTo>
                  <a:lnTo>
                    <a:pt x="79" y="50"/>
                  </a:lnTo>
                  <a:lnTo>
                    <a:pt x="83" y="52"/>
                  </a:lnTo>
                  <a:lnTo>
                    <a:pt x="89" y="54"/>
                  </a:lnTo>
                  <a:lnTo>
                    <a:pt x="93" y="54"/>
                  </a:lnTo>
                  <a:lnTo>
                    <a:pt x="98" y="55"/>
                  </a:lnTo>
                  <a:lnTo>
                    <a:pt x="104" y="55"/>
                  </a:lnTo>
                  <a:lnTo>
                    <a:pt x="110" y="55"/>
                  </a:lnTo>
                  <a:lnTo>
                    <a:pt x="116" y="55"/>
                  </a:lnTo>
                  <a:lnTo>
                    <a:pt x="123" y="54"/>
                  </a:lnTo>
                  <a:lnTo>
                    <a:pt x="130" y="53"/>
                  </a:lnTo>
                  <a:lnTo>
                    <a:pt x="138" y="52"/>
                  </a:lnTo>
                  <a:lnTo>
                    <a:pt x="145" y="51"/>
                  </a:lnTo>
                  <a:lnTo>
                    <a:pt x="152" y="49"/>
                  </a:lnTo>
                  <a:lnTo>
                    <a:pt x="158" y="47"/>
                  </a:lnTo>
                  <a:lnTo>
                    <a:pt x="165" y="45"/>
                  </a:lnTo>
                  <a:lnTo>
                    <a:pt x="171" y="43"/>
                  </a:lnTo>
                  <a:lnTo>
                    <a:pt x="177" y="41"/>
                  </a:lnTo>
                  <a:lnTo>
                    <a:pt x="183" y="38"/>
                  </a:lnTo>
                  <a:lnTo>
                    <a:pt x="187" y="35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1" y="35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8"/>
                  </a:lnTo>
                  <a:lnTo>
                    <a:pt x="192" y="39"/>
                  </a:lnTo>
                  <a:lnTo>
                    <a:pt x="191" y="40"/>
                  </a:lnTo>
                  <a:lnTo>
                    <a:pt x="19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7" name="Freeform 1719"/>
            <p:cNvSpPr>
              <a:spLocks/>
            </p:cNvSpPr>
            <p:nvPr/>
          </p:nvSpPr>
          <p:spPr bwMode="auto">
            <a:xfrm>
              <a:off x="2601" y="1999"/>
              <a:ext cx="31" cy="58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27" y="6"/>
                </a:cxn>
                <a:cxn ang="0">
                  <a:pos x="25" y="8"/>
                </a:cxn>
                <a:cxn ang="0">
                  <a:pos x="23" y="11"/>
                </a:cxn>
                <a:cxn ang="0">
                  <a:pos x="21" y="14"/>
                </a:cxn>
                <a:cxn ang="0">
                  <a:pos x="18" y="17"/>
                </a:cxn>
                <a:cxn ang="0">
                  <a:pos x="16" y="21"/>
                </a:cxn>
                <a:cxn ang="0">
                  <a:pos x="14" y="25"/>
                </a:cxn>
                <a:cxn ang="0">
                  <a:pos x="12" y="29"/>
                </a:cxn>
                <a:cxn ang="0">
                  <a:pos x="11" y="33"/>
                </a:cxn>
                <a:cxn ang="0">
                  <a:pos x="9" y="37"/>
                </a:cxn>
                <a:cxn ang="0">
                  <a:pos x="7" y="41"/>
                </a:cxn>
                <a:cxn ang="0">
                  <a:pos x="6" y="45"/>
                </a:cxn>
                <a:cxn ang="0">
                  <a:pos x="5" y="48"/>
                </a:cxn>
                <a:cxn ang="0">
                  <a:pos x="4" y="51"/>
                </a:cxn>
                <a:cxn ang="0">
                  <a:pos x="3" y="54"/>
                </a:cxn>
                <a:cxn ang="0">
                  <a:pos x="3" y="57"/>
                </a:cxn>
                <a:cxn ang="0">
                  <a:pos x="3" y="58"/>
                </a:cxn>
                <a:cxn ang="0">
                  <a:pos x="1" y="58"/>
                </a:cxn>
                <a:cxn ang="0">
                  <a:pos x="0" y="58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0" y="48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0" y="39"/>
                </a:cxn>
                <a:cxn ang="0">
                  <a:pos x="1" y="37"/>
                </a:cxn>
                <a:cxn ang="0">
                  <a:pos x="1" y="35"/>
                </a:cxn>
                <a:cxn ang="0">
                  <a:pos x="2" y="34"/>
                </a:cxn>
                <a:cxn ang="0">
                  <a:pos x="3" y="32"/>
                </a:cxn>
                <a:cxn ang="0">
                  <a:pos x="4" y="30"/>
                </a:cxn>
                <a:cxn ang="0">
                  <a:pos x="5" y="28"/>
                </a:cxn>
                <a:cxn ang="0">
                  <a:pos x="6" y="27"/>
                </a:cxn>
                <a:cxn ang="0">
                  <a:pos x="7" y="24"/>
                </a:cxn>
                <a:cxn ang="0">
                  <a:pos x="8" y="23"/>
                </a:cxn>
                <a:cxn ang="0">
                  <a:pos x="9" y="21"/>
                </a:cxn>
                <a:cxn ang="0">
                  <a:pos x="10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3" y="13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7" y="8"/>
                </a:cxn>
                <a:cxn ang="0">
                  <a:pos x="18" y="7"/>
                </a:cxn>
                <a:cxn ang="0">
                  <a:pos x="20" y="6"/>
                </a:cxn>
                <a:cxn ang="0">
                  <a:pos x="21" y="4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0" y="2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30" y="4"/>
                </a:cxn>
                <a:cxn ang="0">
                  <a:pos x="30" y="5"/>
                </a:cxn>
                <a:cxn ang="0">
                  <a:pos x="30" y="5"/>
                </a:cxn>
              </a:cxnLst>
              <a:rect l="0" t="0" r="r" b="b"/>
              <a:pathLst>
                <a:path w="31" h="58">
                  <a:moveTo>
                    <a:pt x="30" y="5"/>
                  </a:moveTo>
                  <a:lnTo>
                    <a:pt x="27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2" y="29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5"/>
                  </a:lnTo>
                  <a:lnTo>
                    <a:pt x="5" y="48"/>
                  </a:lnTo>
                  <a:lnTo>
                    <a:pt x="4" y="51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4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8" name="Freeform 1720"/>
            <p:cNvSpPr>
              <a:spLocks/>
            </p:cNvSpPr>
            <p:nvPr/>
          </p:nvSpPr>
          <p:spPr bwMode="auto">
            <a:xfrm>
              <a:off x="2580" y="1961"/>
              <a:ext cx="54" cy="82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46" y="10"/>
                </a:cxn>
                <a:cxn ang="0">
                  <a:pos x="41" y="13"/>
                </a:cxn>
                <a:cxn ang="0">
                  <a:pos x="36" y="16"/>
                </a:cxn>
                <a:cxn ang="0">
                  <a:pos x="31" y="21"/>
                </a:cxn>
                <a:cxn ang="0">
                  <a:pos x="26" y="26"/>
                </a:cxn>
                <a:cxn ang="0">
                  <a:pos x="21" y="32"/>
                </a:cxn>
                <a:cxn ang="0">
                  <a:pos x="18" y="39"/>
                </a:cxn>
                <a:cxn ang="0">
                  <a:pos x="15" y="45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59"/>
                </a:cxn>
                <a:cxn ang="0">
                  <a:pos x="11" y="63"/>
                </a:cxn>
                <a:cxn ang="0">
                  <a:pos x="10" y="67"/>
                </a:cxn>
                <a:cxn ang="0">
                  <a:pos x="10" y="72"/>
                </a:cxn>
                <a:cxn ang="0">
                  <a:pos x="9" y="77"/>
                </a:cxn>
                <a:cxn ang="0">
                  <a:pos x="7" y="81"/>
                </a:cxn>
                <a:cxn ang="0">
                  <a:pos x="5" y="82"/>
                </a:cxn>
                <a:cxn ang="0">
                  <a:pos x="2" y="82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2" y="71"/>
                </a:cxn>
                <a:cxn ang="0">
                  <a:pos x="3" y="66"/>
                </a:cxn>
                <a:cxn ang="0">
                  <a:pos x="4" y="61"/>
                </a:cxn>
                <a:cxn ang="0">
                  <a:pos x="5" y="57"/>
                </a:cxn>
                <a:cxn ang="0">
                  <a:pos x="7" y="53"/>
                </a:cxn>
                <a:cxn ang="0">
                  <a:pos x="8" y="48"/>
                </a:cxn>
                <a:cxn ang="0">
                  <a:pos x="10" y="43"/>
                </a:cxn>
                <a:cxn ang="0">
                  <a:pos x="12" y="36"/>
                </a:cxn>
                <a:cxn ang="0">
                  <a:pos x="15" y="29"/>
                </a:cxn>
                <a:cxn ang="0">
                  <a:pos x="20" y="23"/>
                </a:cxn>
                <a:cxn ang="0">
                  <a:pos x="24" y="17"/>
                </a:cxn>
                <a:cxn ang="0">
                  <a:pos x="29" y="12"/>
                </a:cxn>
                <a:cxn ang="0">
                  <a:pos x="34" y="8"/>
                </a:cxn>
                <a:cxn ang="0">
                  <a:pos x="40" y="4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2" y="1"/>
                </a:cxn>
                <a:cxn ang="0">
                  <a:pos x="54" y="4"/>
                </a:cxn>
                <a:cxn ang="0">
                  <a:pos x="54" y="7"/>
                </a:cxn>
                <a:cxn ang="0">
                  <a:pos x="53" y="8"/>
                </a:cxn>
              </a:cxnLst>
              <a:rect l="0" t="0" r="r" b="b"/>
              <a:pathLst>
                <a:path w="54" h="82">
                  <a:moveTo>
                    <a:pt x="53" y="8"/>
                  </a:move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1" y="13"/>
                  </a:lnTo>
                  <a:lnTo>
                    <a:pt x="39" y="15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8" y="23"/>
                  </a:lnTo>
                  <a:lnTo>
                    <a:pt x="26" y="26"/>
                  </a:lnTo>
                  <a:lnTo>
                    <a:pt x="24" y="29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7" y="43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4" y="50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0" y="67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8" y="80"/>
                  </a:lnTo>
                  <a:lnTo>
                    <a:pt x="7" y="81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2" y="71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4" y="61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6" y="55"/>
                  </a:lnTo>
                  <a:lnTo>
                    <a:pt x="7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9" y="46"/>
                  </a:lnTo>
                  <a:lnTo>
                    <a:pt x="10" y="43"/>
                  </a:lnTo>
                  <a:lnTo>
                    <a:pt x="11" y="40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2" y="20"/>
                  </a:lnTo>
                  <a:lnTo>
                    <a:pt x="24" y="17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6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3" y="8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29" name="Freeform 1721"/>
            <p:cNvSpPr>
              <a:spLocks/>
            </p:cNvSpPr>
            <p:nvPr/>
          </p:nvSpPr>
          <p:spPr bwMode="auto">
            <a:xfrm>
              <a:off x="2536" y="2040"/>
              <a:ext cx="51" cy="101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43" y="6"/>
                </a:cxn>
                <a:cxn ang="0">
                  <a:pos x="40" y="6"/>
                </a:cxn>
                <a:cxn ang="0">
                  <a:pos x="38" y="6"/>
                </a:cxn>
                <a:cxn ang="0">
                  <a:pos x="35" y="7"/>
                </a:cxn>
                <a:cxn ang="0">
                  <a:pos x="32" y="8"/>
                </a:cxn>
                <a:cxn ang="0">
                  <a:pos x="30" y="9"/>
                </a:cxn>
                <a:cxn ang="0">
                  <a:pos x="27" y="11"/>
                </a:cxn>
                <a:cxn ang="0">
                  <a:pos x="23" y="14"/>
                </a:cxn>
                <a:cxn ang="0">
                  <a:pos x="19" y="18"/>
                </a:cxn>
                <a:cxn ang="0">
                  <a:pos x="15" y="22"/>
                </a:cxn>
                <a:cxn ang="0">
                  <a:pos x="12" y="26"/>
                </a:cxn>
                <a:cxn ang="0">
                  <a:pos x="10" y="31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8"/>
                </a:cxn>
                <a:cxn ang="0">
                  <a:pos x="8" y="55"/>
                </a:cxn>
                <a:cxn ang="0">
                  <a:pos x="8" y="61"/>
                </a:cxn>
                <a:cxn ang="0">
                  <a:pos x="8" y="67"/>
                </a:cxn>
                <a:cxn ang="0">
                  <a:pos x="8" y="73"/>
                </a:cxn>
                <a:cxn ang="0">
                  <a:pos x="8" y="79"/>
                </a:cxn>
                <a:cxn ang="0">
                  <a:pos x="9" y="84"/>
                </a:cxn>
                <a:cxn ang="0">
                  <a:pos x="10" y="90"/>
                </a:cxn>
                <a:cxn ang="0">
                  <a:pos x="11" y="95"/>
                </a:cxn>
                <a:cxn ang="0">
                  <a:pos x="12" y="100"/>
                </a:cxn>
                <a:cxn ang="0">
                  <a:pos x="10" y="101"/>
                </a:cxn>
                <a:cxn ang="0">
                  <a:pos x="8" y="97"/>
                </a:cxn>
                <a:cxn ang="0">
                  <a:pos x="6" y="91"/>
                </a:cxn>
                <a:cxn ang="0">
                  <a:pos x="4" y="86"/>
                </a:cxn>
                <a:cxn ang="0">
                  <a:pos x="3" y="81"/>
                </a:cxn>
                <a:cxn ang="0">
                  <a:pos x="2" y="76"/>
                </a:cxn>
                <a:cxn ang="0">
                  <a:pos x="1" y="71"/>
                </a:cxn>
                <a:cxn ang="0">
                  <a:pos x="0" y="66"/>
                </a:cxn>
                <a:cxn ang="0">
                  <a:pos x="0" y="60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1" y="38"/>
                </a:cxn>
                <a:cxn ang="0">
                  <a:pos x="3" y="31"/>
                </a:cxn>
                <a:cxn ang="0">
                  <a:pos x="5" y="24"/>
                </a:cxn>
                <a:cxn ang="0">
                  <a:pos x="9" y="18"/>
                </a:cxn>
                <a:cxn ang="0">
                  <a:pos x="13" y="12"/>
                </a:cxn>
                <a:cxn ang="0">
                  <a:pos x="18" y="8"/>
                </a:cxn>
                <a:cxn ang="0">
                  <a:pos x="23" y="4"/>
                </a:cxn>
                <a:cxn ang="0">
                  <a:pos x="27" y="2"/>
                </a:cxn>
                <a:cxn ang="0">
                  <a:pos x="30" y="1"/>
                </a:cxn>
                <a:cxn ang="0">
                  <a:pos x="33" y="1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7" y="1"/>
                </a:cxn>
                <a:cxn ang="0">
                  <a:pos x="50" y="1"/>
                </a:cxn>
                <a:cxn ang="0">
                  <a:pos x="51" y="3"/>
                </a:cxn>
                <a:cxn ang="0">
                  <a:pos x="51" y="5"/>
                </a:cxn>
                <a:cxn ang="0">
                  <a:pos x="49" y="6"/>
                </a:cxn>
                <a:cxn ang="0">
                  <a:pos x="48" y="7"/>
                </a:cxn>
              </a:cxnLst>
              <a:rect l="0" t="0" r="r" b="b"/>
              <a:pathLst>
                <a:path w="51" h="101">
                  <a:moveTo>
                    <a:pt x="48" y="7"/>
                  </a:move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8" y="10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9" y="18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8" y="67"/>
                  </a:lnTo>
                  <a:lnTo>
                    <a:pt x="8" y="70"/>
                  </a:lnTo>
                  <a:lnTo>
                    <a:pt x="8" y="73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1"/>
                  </a:lnTo>
                  <a:lnTo>
                    <a:pt x="9" y="84"/>
                  </a:lnTo>
                  <a:lnTo>
                    <a:pt x="9" y="87"/>
                  </a:lnTo>
                  <a:lnTo>
                    <a:pt x="10" y="90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2" y="99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0" y="101"/>
                  </a:lnTo>
                  <a:lnTo>
                    <a:pt x="9" y="100"/>
                  </a:lnTo>
                  <a:lnTo>
                    <a:pt x="8" y="97"/>
                  </a:lnTo>
                  <a:lnTo>
                    <a:pt x="7" y="94"/>
                  </a:lnTo>
                  <a:lnTo>
                    <a:pt x="6" y="91"/>
                  </a:lnTo>
                  <a:lnTo>
                    <a:pt x="5" y="89"/>
                  </a:lnTo>
                  <a:lnTo>
                    <a:pt x="4" y="86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2" y="34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0" y="6"/>
                  </a:lnTo>
                  <a:lnTo>
                    <a:pt x="49" y="6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0" name="Freeform 1722"/>
            <p:cNvSpPr>
              <a:spLocks/>
            </p:cNvSpPr>
            <p:nvPr/>
          </p:nvSpPr>
          <p:spPr bwMode="auto">
            <a:xfrm>
              <a:off x="2537" y="2041"/>
              <a:ext cx="107" cy="14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0"/>
                </a:cxn>
                <a:cxn ang="0">
                  <a:pos x="56" y="2"/>
                </a:cxn>
                <a:cxn ang="0">
                  <a:pos x="61" y="4"/>
                </a:cxn>
                <a:cxn ang="0">
                  <a:pos x="65" y="7"/>
                </a:cxn>
                <a:cxn ang="0">
                  <a:pos x="69" y="12"/>
                </a:cxn>
                <a:cxn ang="0">
                  <a:pos x="73" y="16"/>
                </a:cxn>
                <a:cxn ang="0">
                  <a:pos x="76" y="22"/>
                </a:cxn>
                <a:cxn ang="0">
                  <a:pos x="80" y="28"/>
                </a:cxn>
                <a:cxn ang="0">
                  <a:pos x="85" y="39"/>
                </a:cxn>
                <a:cxn ang="0">
                  <a:pos x="92" y="54"/>
                </a:cxn>
                <a:cxn ang="0">
                  <a:pos x="99" y="71"/>
                </a:cxn>
                <a:cxn ang="0">
                  <a:pos x="104" y="89"/>
                </a:cxn>
                <a:cxn ang="0">
                  <a:pos x="107" y="106"/>
                </a:cxn>
                <a:cxn ang="0">
                  <a:pos x="105" y="121"/>
                </a:cxn>
                <a:cxn ang="0">
                  <a:pos x="99" y="134"/>
                </a:cxn>
                <a:cxn ang="0">
                  <a:pos x="88" y="141"/>
                </a:cxn>
                <a:cxn ang="0">
                  <a:pos x="76" y="143"/>
                </a:cxn>
                <a:cxn ang="0">
                  <a:pos x="62" y="142"/>
                </a:cxn>
                <a:cxn ang="0">
                  <a:pos x="48" y="138"/>
                </a:cxn>
                <a:cxn ang="0">
                  <a:pos x="35" y="131"/>
                </a:cxn>
                <a:cxn ang="0">
                  <a:pos x="22" y="123"/>
                </a:cxn>
                <a:cxn ang="0">
                  <a:pos x="12" y="114"/>
                </a:cxn>
                <a:cxn ang="0">
                  <a:pos x="4" y="105"/>
                </a:cxn>
                <a:cxn ang="0">
                  <a:pos x="0" y="100"/>
                </a:cxn>
                <a:cxn ang="0">
                  <a:pos x="1" y="98"/>
                </a:cxn>
                <a:cxn ang="0">
                  <a:pos x="3" y="97"/>
                </a:cxn>
                <a:cxn ang="0">
                  <a:pos x="5" y="97"/>
                </a:cxn>
                <a:cxn ang="0">
                  <a:pos x="8" y="102"/>
                </a:cxn>
                <a:cxn ang="0">
                  <a:pos x="15" y="109"/>
                </a:cxn>
                <a:cxn ang="0">
                  <a:pos x="25" y="116"/>
                </a:cxn>
                <a:cxn ang="0">
                  <a:pos x="36" y="123"/>
                </a:cxn>
                <a:cxn ang="0">
                  <a:pos x="47" y="128"/>
                </a:cxn>
                <a:cxn ang="0">
                  <a:pos x="59" y="131"/>
                </a:cxn>
                <a:cxn ang="0">
                  <a:pos x="70" y="133"/>
                </a:cxn>
                <a:cxn ang="0">
                  <a:pos x="80" y="132"/>
                </a:cxn>
                <a:cxn ang="0">
                  <a:pos x="88" y="127"/>
                </a:cxn>
                <a:cxn ang="0">
                  <a:pos x="94" y="117"/>
                </a:cxn>
                <a:cxn ang="0">
                  <a:pos x="95" y="104"/>
                </a:cxn>
                <a:cxn ang="0">
                  <a:pos x="93" y="89"/>
                </a:cxn>
                <a:cxn ang="0">
                  <a:pos x="89" y="73"/>
                </a:cxn>
                <a:cxn ang="0">
                  <a:pos x="84" y="58"/>
                </a:cxn>
                <a:cxn ang="0">
                  <a:pos x="78" y="44"/>
                </a:cxn>
                <a:cxn ang="0">
                  <a:pos x="73" y="34"/>
                </a:cxn>
                <a:cxn ang="0">
                  <a:pos x="69" y="28"/>
                </a:cxn>
                <a:cxn ang="0">
                  <a:pos x="65" y="23"/>
                </a:cxn>
                <a:cxn ang="0">
                  <a:pos x="61" y="18"/>
                </a:cxn>
                <a:cxn ang="0">
                  <a:pos x="55" y="15"/>
                </a:cxn>
                <a:cxn ang="0">
                  <a:pos x="49" y="11"/>
                </a:cxn>
                <a:cxn ang="0">
                  <a:pos x="42" y="9"/>
                </a:cxn>
                <a:cxn ang="0">
                  <a:pos x="35" y="7"/>
                </a:cxn>
                <a:cxn ang="0">
                  <a:pos x="28" y="8"/>
                </a:cxn>
                <a:cxn ang="0">
                  <a:pos x="23" y="9"/>
                </a:cxn>
                <a:cxn ang="0">
                  <a:pos x="23" y="9"/>
                </a:cxn>
                <a:cxn ang="0">
                  <a:pos x="24" y="7"/>
                </a:cxn>
                <a:cxn ang="0">
                  <a:pos x="27" y="6"/>
                </a:cxn>
                <a:cxn ang="0">
                  <a:pos x="31" y="4"/>
                </a:cxn>
                <a:cxn ang="0">
                  <a:pos x="36" y="2"/>
                </a:cxn>
                <a:cxn ang="0">
                  <a:pos x="40" y="1"/>
                </a:cxn>
                <a:cxn ang="0">
                  <a:pos x="42" y="0"/>
                </a:cxn>
                <a:cxn ang="0">
                  <a:pos x="43" y="0"/>
                </a:cxn>
              </a:cxnLst>
              <a:rect l="0" t="0" r="r" b="b"/>
              <a:pathLst>
                <a:path w="107" h="143">
                  <a:moveTo>
                    <a:pt x="43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4" y="6"/>
                  </a:lnTo>
                  <a:lnTo>
                    <a:pt x="65" y="7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3" y="16"/>
                  </a:lnTo>
                  <a:lnTo>
                    <a:pt x="75" y="19"/>
                  </a:lnTo>
                  <a:lnTo>
                    <a:pt x="76" y="22"/>
                  </a:lnTo>
                  <a:lnTo>
                    <a:pt x="78" y="25"/>
                  </a:lnTo>
                  <a:lnTo>
                    <a:pt x="80" y="28"/>
                  </a:lnTo>
                  <a:lnTo>
                    <a:pt x="82" y="33"/>
                  </a:lnTo>
                  <a:lnTo>
                    <a:pt x="85" y="39"/>
                  </a:lnTo>
                  <a:lnTo>
                    <a:pt x="89" y="47"/>
                  </a:lnTo>
                  <a:lnTo>
                    <a:pt x="92" y="54"/>
                  </a:lnTo>
                  <a:lnTo>
                    <a:pt x="96" y="62"/>
                  </a:lnTo>
                  <a:lnTo>
                    <a:pt x="99" y="71"/>
                  </a:lnTo>
                  <a:lnTo>
                    <a:pt x="102" y="80"/>
                  </a:lnTo>
                  <a:lnTo>
                    <a:pt x="104" y="89"/>
                  </a:lnTo>
                  <a:lnTo>
                    <a:pt x="106" y="97"/>
                  </a:lnTo>
                  <a:lnTo>
                    <a:pt x="107" y="106"/>
                  </a:lnTo>
                  <a:lnTo>
                    <a:pt x="107" y="114"/>
                  </a:lnTo>
                  <a:lnTo>
                    <a:pt x="105" y="121"/>
                  </a:lnTo>
                  <a:lnTo>
                    <a:pt x="103" y="128"/>
                  </a:lnTo>
                  <a:lnTo>
                    <a:pt x="99" y="134"/>
                  </a:lnTo>
                  <a:lnTo>
                    <a:pt x="93" y="138"/>
                  </a:lnTo>
                  <a:lnTo>
                    <a:pt x="88" y="141"/>
                  </a:lnTo>
                  <a:lnTo>
                    <a:pt x="82" y="143"/>
                  </a:lnTo>
                  <a:lnTo>
                    <a:pt x="76" y="143"/>
                  </a:lnTo>
                  <a:lnTo>
                    <a:pt x="69" y="143"/>
                  </a:lnTo>
                  <a:lnTo>
                    <a:pt x="62" y="142"/>
                  </a:lnTo>
                  <a:lnTo>
                    <a:pt x="55" y="140"/>
                  </a:lnTo>
                  <a:lnTo>
                    <a:pt x="48" y="138"/>
                  </a:lnTo>
                  <a:lnTo>
                    <a:pt x="42" y="135"/>
                  </a:lnTo>
                  <a:lnTo>
                    <a:pt x="35" y="131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7" y="118"/>
                  </a:lnTo>
                  <a:lnTo>
                    <a:pt x="12" y="114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1" y="101"/>
                  </a:lnTo>
                  <a:lnTo>
                    <a:pt x="0" y="100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102"/>
                  </a:lnTo>
                  <a:lnTo>
                    <a:pt x="11" y="106"/>
                  </a:lnTo>
                  <a:lnTo>
                    <a:pt x="15" y="109"/>
                  </a:lnTo>
                  <a:lnTo>
                    <a:pt x="20" y="113"/>
                  </a:lnTo>
                  <a:lnTo>
                    <a:pt x="25" y="116"/>
                  </a:lnTo>
                  <a:lnTo>
                    <a:pt x="30" y="120"/>
                  </a:lnTo>
                  <a:lnTo>
                    <a:pt x="36" y="123"/>
                  </a:lnTo>
                  <a:lnTo>
                    <a:pt x="42" y="126"/>
                  </a:lnTo>
                  <a:lnTo>
                    <a:pt x="47" y="128"/>
                  </a:lnTo>
                  <a:lnTo>
                    <a:pt x="53" y="130"/>
                  </a:lnTo>
                  <a:lnTo>
                    <a:pt x="59" y="131"/>
                  </a:lnTo>
                  <a:lnTo>
                    <a:pt x="65" y="132"/>
                  </a:lnTo>
                  <a:lnTo>
                    <a:pt x="70" y="133"/>
                  </a:lnTo>
                  <a:lnTo>
                    <a:pt x="75" y="133"/>
                  </a:lnTo>
                  <a:lnTo>
                    <a:pt x="80" y="132"/>
                  </a:lnTo>
                  <a:lnTo>
                    <a:pt x="84" y="130"/>
                  </a:lnTo>
                  <a:lnTo>
                    <a:pt x="88" y="127"/>
                  </a:lnTo>
                  <a:lnTo>
                    <a:pt x="91" y="122"/>
                  </a:lnTo>
                  <a:lnTo>
                    <a:pt x="94" y="117"/>
                  </a:lnTo>
                  <a:lnTo>
                    <a:pt x="95" y="111"/>
                  </a:lnTo>
                  <a:lnTo>
                    <a:pt x="95" y="104"/>
                  </a:lnTo>
                  <a:lnTo>
                    <a:pt x="94" y="96"/>
                  </a:lnTo>
                  <a:lnTo>
                    <a:pt x="93" y="89"/>
                  </a:lnTo>
                  <a:lnTo>
                    <a:pt x="91" y="81"/>
                  </a:lnTo>
                  <a:lnTo>
                    <a:pt x="89" y="73"/>
                  </a:lnTo>
                  <a:lnTo>
                    <a:pt x="86" y="65"/>
                  </a:lnTo>
                  <a:lnTo>
                    <a:pt x="84" y="58"/>
                  </a:lnTo>
                  <a:lnTo>
                    <a:pt x="80" y="51"/>
                  </a:lnTo>
                  <a:lnTo>
                    <a:pt x="78" y="44"/>
                  </a:lnTo>
                  <a:lnTo>
                    <a:pt x="75" y="38"/>
                  </a:lnTo>
                  <a:lnTo>
                    <a:pt x="73" y="34"/>
                  </a:lnTo>
                  <a:lnTo>
                    <a:pt x="71" y="30"/>
                  </a:lnTo>
                  <a:lnTo>
                    <a:pt x="69" y="28"/>
                  </a:lnTo>
                  <a:lnTo>
                    <a:pt x="67" y="25"/>
                  </a:lnTo>
                  <a:lnTo>
                    <a:pt x="65" y="23"/>
                  </a:lnTo>
                  <a:lnTo>
                    <a:pt x="64" y="21"/>
                  </a:lnTo>
                  <a:lnTo>
                    <a:pt x="61" y="18"/>
                  </a:lnTo>
                  <a:lnTo>
                    <a:pt x="58" y="16"/>
                  </a:lnTo>
                  <a:lnTo>
                    <a:pt x="55" y="15"/>
                  </a:lnTo>
                  <a:lnTo>
                    <a:pt x="52" y="13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8" y="8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1" name="Freeform 1723"/>
            <p:cNvSpPr>
              <a:spLocks/>
            </p:cNvSpPr>
            <p:nvPr/>
          </p:nvSpPr>
          <p:spPr bwMode="auto">
            <a:xfrm>
              <a:off x="2549" y="2090"/>
              <a:ext cx="47" cy="160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25"/>
                </a:cxn>
                <a:cxn ang="0">
                  <a:pos x="7" y="40"/>
                </a:cxn>
                <a:cxn ang="0">
                  <a:pos x="8" y="56"/>
                </a:cxn>
                <a:cxn ang="0">
                  <a:pos x="10" y="72"/>
                </a:cxn>
                <a:cxn ang="0">
                  <a:pos x="14" y="89"/>
                </a:cxn>
                <a:cxn ang="0">
                  <a:pos x="17" y="105"/>
                </a:cxn>
                <a:cxn ang="0">
                  <a:pos x="21" y="120"/>
                </a:cxn>
                <a:cxn ang="0">
                  <a:pos x="24" y="130"/>
                </a:cxn>
                <a:cxn ang="0">
                  <a:pos x="25" y="135"/>
                </a:cxn>
                <a:cxn ang="0">
                  <a:pos x="27" y="140"/>
                </a:cxn>
                <a:cxn ang="0">
                  <a:pos x="29" y="145"/>
                </a:cxn>
                <a:cxn ang="0">
                  <a:pos x="31" y="148"/>
                </a:cxn>
                <a:cxn ang="0">
                  <a:pos x="34" y="152"/>
                </a:cxn>
                <a:cxn ang="0">
                  <a:pos x="37" y="154"/>
                </a:cxn>
                <a:cxn ang="0">
                  <a:pos x="41" y="155"/>
                </a:cxn>
                <a:cxn ang="0">
                  <a:pos x="45" y="155"/>
                </a:cxn>
                <a:cxn ang="0">
                  <a:pos x="46" y="156"/>
                </a:cxn>
                <a:cxn ang="0">
                  <a:pos x="47" y="158"/>
                </a:cxn>
                <a:cxn ang="0">
                  <a:pos x="46" y="160"/>
                </a:cxn>
                <a:cxn ang="0">
                  <a:pos x="41" y="160"/>
                </a:cxn>
                <a:cxn ang="0">
                  <a:pos x="35" y="159"/>
                </a:cxn>
                <a:cxn ang="0">
                  <a:pos x="30" y="158"/>
                </a:cxn>
                <a:cxn ang="0">
                  <a:pos x="25" y="154"/>
                </a:cxn>
                <a:cxn ang="0">
                  <a:pos x="21" y="150"/>
                </a:cxn>
                <a:cxn ang="0">
                  <a:pos x="18" y="145"/>
                </a:cxn>
                <a:cxn ang="0">
                  <a:pos x="15" y="140"/>
                </a:cxn>
                <a:cxn ang="0">
                  <a:pos x="13" y="134"/>
                </a:cxn>
                <a:cxn ang="0">
                  <a:pos x="9" y="123"/>
                </a:cxn>
                <a:cxn ang="0">
                  <a:pos x="5" y="107"/>
                </a:cxn>
                <a:cxn ang="0">
                  <a:pos x="3" y="91"/>
                </a:cxn>
                <a:cxn ang="0">
                  <a:pos x="1" y="74"/>
                </a:cxn>
                <a:cxn ang="0">
                  <a:pos x="0" y="58"/>
                </a:cxn>
                <a:cxn ang="0">
                  <a:pos x="0" y="42"/>
                </a:cxn>
                <a:cxn ang="0">
                  <a:pos x="1" y="26"/>
                </a:cxn>
                <a:cxn ang="0">
                  <a:pos x="3" y="1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9" y="3"/>
                </a:cxn>
              </a:cxnLst>
              <a:rect l="0" t="0" r="r" b="b"/>
              <a:pathLst>
                <a:path w="47" h="160">
                  <a:moveTo>
                    <a:pt x="9" y="3"/>
                  </a:moveTo>
                  <a:lnTo>
                    <a:pt x="8" y="10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7" y="40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10" y="64"/>
                  </a:lnTo>
                  <a:lnTo>
                    <a:pt x="10" y="72"/>
                  </a:lnTo>
                  <a:lnTo>
                    <a:pt x="12" y="80"/>
                  </a:lnTo>
                  <a:lnTo>
                    <a:pt x="14" y="89"/>
                  </a:lnTo>
                  <a:lnTo>
                    <a:pt x="15" y="97"/>
                  </a:lnTo>
                  <a:lnTo>
                    <a:pt x="17" y="105"/>
                  </a:lnTo>
                  <a:lnTo>
                    <a:pt x="19" y="112"/>
                  </a:lnTo>
                  <a:lnTo>
                    <a:pt x="21" y="120"/>
                  </a:lnTo>
                  <a:lnTo>
                    <a:pt x="23" y="128"/>
                  </a:lnTo>
                  <a:lnTo>
                    <a:pt x="24" y="130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6" y="138"/>
                  </a:lnTo>
                  <a:lnTo>
                    <a:pt x="27" y="140"/>
                  </a:lnTo>
                  <a:lnTo>
                    <a:pt x="28" y="142"/>
                  </a:lnTo>
                  <a:lnTo>
                    <a:pt x="29" y="145"/>
                  </a:lnTo>
                  <a:lnTo>
                    <a:pt x="30" y="147"/>
                  </a:lnTo>
                  <a:lnTo>
                    <a:pt x="31" y="148"/>
                  </a:lnTo>
                  <a:lnTo>
                    <a:pt x="32" y="150"/>
                  </a:lnTo>
                  <a:lnTo>
                    <a:pt x="34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39" y="154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6" y="155"/>
                  </a:lnTo>
                  <a:lnTo>
                    <a:pt x="46" y="156"/>
                  </a:lnTo>
                  <a:lnTo>
                    <a:pt x="47" y="157"/>
                  </a:lnTo>
                  <a:lnTo>
                    <a:pt x="47" y="158"/>
                  </a:lnTo>
                  <a:lnTo>
                    <a:pt x="46" y="159"/>
                  </a:lnTo>
                  <a:lnTo>
                    <a:pt x="46" y="160"/>
                  </a:lnTo>
                  <a:lnTo>
                    <a:pt x="44" y="160"/>
                  </a:lnTo>
                  <a:lnTo>
                    <a:pt x="41" y="160"/>
                  </a:lnTo>
                  <a:lnTo>
                    <a:pt x="38" y="160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0" y="158"/>
                  </a:lnTo>
                  <a:lnTo>
                    <a:pt x="28" y="156"/>
                  </a:lnTo>
                  <a:lnTo>
                    <a:pt x="25" y="154"/>
                  </a:lnTo>
                  <a:lnTo>
                    <a:pt x="23" y="153"/>
                  </a:lnTo>
                  <a:lnTo>
                    <a:pt x="21" y="150"/>
                  </a:lnTo>
                  <a:lnTo>
                    <a:pt x="20" y="148"/>
                  </a:lnTo>
                  <a:lnTo>
                    <a:pt x="18" y="145"/>
                  </a:lnTo>
                  <a:lnTo>
                    <a:pt x="17" y="143"/>
                  </a:lnTo>
                  <a:lnTo>
                    <a:pt x="15" y="140"/>
                  </a:lnTo>
                  <a:lnTo>
                    <a:pt x="14" y="137"/>
                  </a:lnTo>
                  <a:lnTo>
                    <a:pt x="13" y="134"/>
                  </a:lnTo>
                  <a:lnTo>
                    <a:pt x="12" y="132"/>
                  </a:lnTo>
                  <a:lnTo>
                    <a:pt x="9" y="123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4" y="99"/>
                  </a:lnTo>
                  <a:lnTo>
                    <a:pt x="3" y="91"/>
                  </a:lnTo>
                  <a:lnTo>
                    <a:pt x="1" y="83"/>
                  </a:lnTo>
                  <a:lnTo>
                    <a:pt x="1" y="74"/>
                  </a:lnTo>
                  <a:lnTo>
                    <a:pt x="1" y="67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2" y="18"/>
                  </a:lnTo>
                  <a:lnTo>
                    <a:pt x="3" y="11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2" name="Freeform 1724"/>
            <p:cNvSpPr>
              <a:spLocks/>
            </p:cNvSpPr>
            <p:nvPr/>
          </p:nvSpPr>
          <p:spPr bwMode="auto">
            <a:xfrm>
              <a:off x="2717" y="2182"/>
              <a:ext cx="32" cy="143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6" y="32"/>
                </a:cxn>
                <a:cxn ang="0">
                  <a:pos x="14" y="38"/>
                </a:cxn>
                <a:cxn ang="0">
                  <a:pos x="12" y="47"/>
                </a:cxn>
                <a:cxn ang="0">
                  <a:pos x="10" y="56"/>
                </a:cxn>
                <a:cxn ang="0">
                  <a:pos x="10" y="66"/>
                </a:cxn>
                <a:cxn ang="0">
                  <a:pos x="9" y="75"/>
                </a:cxn>
                <a:cxn ang="0">
                  <a:pos x="9" y="84"/>
                </a:cxn>
                <a:cxn ang="0">
                  <a:pos x="9" y="95"/>
                </a:cxn>
                <a:cxn ang="0">
                  <a:pos x="9" y="101"/>
                </a:cxn>
                <a:cxn ang="0">
                  <a:pos x="10" y="110"/>
                </a:cxn>
                <a:cxn ang="0">
                  <a:pos x="12" y="119"/>
                </a:cxn>
                <a:cxn ang="0">
                  <a:pos x="14" y="127"/>
                </a:cxn>
                <a:cxn ang="0">
                  <a:pos x="16" y="132"/>
                </a:cxn>
                <a:cxn ang="0">
                  <a:pos x="20" y="134"/>
                </a:cxn>
                <a:cxn ang="0">
                  <a:pos x="25" y="135"/>
                </a:cxn>
                <a:cxn ang="0">
                  <a:pos x="30" y="136"/>
                </a:cxn>
                <a:cxn ang="0">
                  <a:pos x="30" y="138"/>
                </a:cxn>
                <a:cxn ang="0">
                  <a:pos x="27" y="140"/>
                </a:cxn>
                <a:cxn ang="0">
                  <a:pos x="20" y="142"/>
                </a:cxn>
                <a:cxn ang="0">
                  <a:pos x="14" y="143"/>
                </a:cxn>
                <a:cxn ang="0">
                  <a:pos x="8" y="143"/>
                </a:cxn>
                <a:cxn ang="0">
                  <a:pos x="5" y="140"/>
                </a:cxn>
                <a:cxn ang="0">
                  <a:pos x="3" y="131"/>
                </a:cxn>
                <a:cxn ang="0">
                  <a:pos x="2" y="120"/>
                </a:cxn>
                <a:cxn ang="0">
                  <a:pos x="1" y="107"/>
                </a:cxn>
                <a:cxn ang="0">
                  <a:pos x="0" y="97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1" y="70"/>
                </a:cxn>
                <a:cxn ang="0">
                  <a:pos x="2" y="61"/>
                </a:cxn>
                <a:cxn ang="0">
                  <a:pos x="4" y="52"/>
                </a:cxn>
                <a:cxn ang="0">
                  <a:pos x="6" y="42"/>
                </a:cxn>
                <a:cxn ang="0">
                  <a:pos x="7" y="34"/>
                </a:cxn>
                <a:cxn ang="0">
                  <a:pos x="10" y="27"/>
                </a:cxn>
                <a:cxn ang="0">
                  <a:pos x="13" y="20"/>
                </a:cxn>
                <a:cxn ang="0">
                  <a:pos x="17" y="13"/>
                </a:cxn>
                <a:cxn ang="0">
                  <a:pos x="21" y="6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1" y="8"/>
                </a:cxn>
                <a:cxn ang="0">
                  <a:pos x="29" y="11"/>
                </a:cxn>
              </a:cxnLst>
              <a:rect l="0" t="0" r="r" b="b"/>
              <a:pathLst>
                <a:path w="32" h="143">
                  <a:moveTo>
                    <a:pt x="29" y="11"/>
                  </a:moveTo>
                  <a:lnTo>
                    <a:pt x="27" y="13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4" y="19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7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1" y="53"/>
                  </a:lnTo>
                  <a:lnTo>
                    <a:pt x="10" y="56"/>
                  </a:lnTo>
                  <a:lnTo>
                    <a:pt x="10" y="59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9" y="69"/>
                  </a:lnTo>
                  <a:lnTo>
                    <a:pt x="9" y="71"/>
                  </a:lnTo>
                  <a:lnTo>
                    <a:pt x="9" y="75"/>
                  </a:lnTo>
                  <a:lnTo>
                    <a:pt x="9" y="78"/>
                  </a:lnTo>
                  <a:lnTo>
                    <a:pt x="9" y="81"/>
                  </a:lnTo>
                  <a:lnTo>
                    <a:pt x="9" y="84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9" y="99"/>
                  </a:lnTo>
                  <a:lnTo>
                    <a:pt x="9" y="101"/>
                  </a:lnTo>
                  <a:lnTo>
                    <a:pt x="9" y="104"/>
                  </a:lnTo>
                  <a:lnTo>
                    <a:pt x="10" y="107"/>
                  </a:lnTo>
                  <a:lnTo>
                    <a:pt x="10" y="110"/>
                  </a:lnTo>
                  <a:lnTo>
                    <a:pt x="11" y="113"/>
                  </a:lnTo>
                  <a:lnTo>
                    <a:pt x="12" y="116"/>
                  </a:lnTo>
                  <a:lnTo>
                    <a:pt x="12" y="119"/>
                  </a:lnTo>
                  <a:lnTo>
                    <a:pt x="13" y="122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8" y="133"/>
                  </a:lnTo>
                  <a:lnTo>
                    <a:pt x="20" y="134"/>
                  </a:lnTo>
                  <a:lnTo>
                    <a:pt x="21" y="134"/>
                  </a:lnTo>
                  <a:lnTo>
                    <a:pt x="23" y="134"/>
                  </a:lnTo>
                  <a:lnTo>
                    <a:pt x="25" y="135"/>
                  </a:lnTo>
                  <a:lnTo>
                    <a:pt x="26" y="135"/>
                  </a:lnTo>
                  <a:lnTo>
                    <a:pt x="28" y="135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1" y="137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28" y="139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3" y="142"/>
                  </a:lnTo>
                  <a:lnTo>
                    <a:pt x="20" y="142"/>
                  </a:lnTo>
                  <a:lnTo>
                    <a:pt x="18" y="142"/>
                  </a:lnTo>
                  <a:lnTo>
                    <a:pt x="16" y="143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0" y="143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0"/>
                  </a:lnTo>
                  <a:lnTo>
                    <a:pt x="4" y="137"/>
                  </a:lnTo>
                  <a:lnTo>
                    <a:pt x="4" y="134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2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1" y="107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3"/>
                  </a:lnTo>
                  <a:lnTo>
                    <a:pt x="1" y="70"/>
                  </a:lnTo>
                  <a:lnTo>
                    <a:pt x="1" y="67"/>
                  </a:lnTo>
                  <a:lnTo>
                    <a:pt x="2" y="64"/>
                  </a:lnTo>
                  <a:lnTo>
                    <a:pt x="2" y="61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4" y="52"/>
                  </a:lnTo>
                  <a:lnTo>
                    <a:pt x="4" y="49"/>
                  </a:lnTo>
                  <a:lnTo>
                    <a:pt x="5" y="45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3" name="Freeform 1725"/>
            <p:cNvSpPr>
              <a:spLocks/>
            </p:cNvSpPr>
            <p:nvPr/>
          </p:nvSpPr>
          <p:spPr bwMode="auto">
            <a:xfrm>
              <a:off x="2749" y="2206"/>
              <a:ext cx="36" cy="114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2" y="11"/>
                </a:cxn>
                <a:cxn ang="0">
                  <a:pos x="29" y="15"/>
                </a:cxn>
                <a:cxn ang="0">
                  <a:pos x="27" y="20"/>
                </a:cxn>
                <a:cxn ang="0">
                  <a:pos x="24" y="26"/>
                </a:cxn>
                <a:cxn ang="0">
                  <a:pos x="22" y="32"/>
                </a:cxn>
                <a:cxn ang="0">
                  <a:pos x="19" y="39"/>
                </a:cxn>
                <a:cxn ang="0">
                  <a:pos x="17" y="47"/>
                </a:cxn>
                <a:cxn ang="0">
                  <a:pos x="15" y="54"/>
                </a:cxn>
                <a:cxn ang="0">
                  <a:pos x="13" y="61"/>
                </a:cxn>
                <a:cxn ang="0">
                  <a:pos x="12" y="69"/>
                </a:cxn>
                <a:cxn ang="0">
                  <a:pos x="11" y="76"/>
                </a:cxn>
                <a:cxn ang="0">
                  <a:pos x="10" y="83"/>
                </a:cxn>
                <a:cxn ang="0">
                  <a:pos x="9" y="90"/>
                </a:cxn>
                <a:cxn ang="0">
                  <a:pos x="9" y="96"/>
                </a:cxn>
                <a:cxn ang="0">
                  <a:pos x="9" y="101"/>
                </a:cxn>
                <a:cxn ang="0">
                  <a:pos x="10" y="106"/>
                </a:cxn>
                <a:cxn ang="0">
                  <a:pos x="10" y="107"/>
                </a:cxn>
                <a:cxn ang="0">
                  <a:pos x="10" y="109"/>
                </a:cxn>
                <a:cxn ang="0">
                  <a:pos x="10" y="110"/>
                </a:cxn>
                <a:cxn ang="0">
                  <a:pos x="10" y="111"/>
                </a:cxn>
                <a:cxn ang="0">
                  <a:pos x="9" y="112"/>
                </a:cxn>
                <a:cxn ang="0">
                  <a:pos x="9" y="113"/>
                </a:cxn>
                <a:cxn ang="0">
                  <a:pos x="8" y="113"/>
                </a:cxn>
                <a:cxn ang="0">
                  <a:pos x="7" y="114"/>
                </a:cxn>
                <a:cxn ang="0">
                  <a:pos x="5" y="114"/>
                </a:cxn>
                <a:cxn ang="0">
                  <a:pos x="4" y="114"/>
                </a:cxn>
                <a:cxn ang="0">
                  <a:pos x="3" y="113"/>
                </a:cxn>
                <a:cxn ang="0">
                  <a:pos x="2" y="112"/>
                </a:cxn>
                <a:cxn ang="0">
                  <a:pos x="2" y="111"/>
                </a:cxn>
                <a:cxn ang="0">
                  <a:pos x="1" y="110"/>
                </a:cxn>
                <a:cxn ang="0">
                  <a:pos x="0" y="10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1" y="85"/>
                </a:cxn>
                <a:cxn ang="0">
                  <a:pos x="2" y="77"/>
                </a:cxn>
                <a:cxn ang="0">
                  <a:pos x="4" y="69"/>
                </a:cxn>
                <a:cxn ang="0">
                  <a:pos x="6" y="60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3" y="35"/>
                </a:cxn>
                <a:cxn ang="0">
                  <a:pos x="15" y="27"/>
                </a:cxn>
                <a:cxn ang="0">
                  <a:pos x="18" y="20"/>
                </a:cxn>
                <a:cxn ang="0">
                  <a:pos x="21" y="14"/>
                </a:cxn>
                <a:cxn ang="0">
                  <a:pos x="24" y="8"/>
                </a:cxn>
                <a:cxn ang="0">
                  <a:pos x="27" y="4"/>
                </a:cxn>
                <a:cxn ang="0">
                  <a:pos x="31" y="1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4" y="2"/>
                </a:cxn>
                <a:cxn ang="0">
                  <a:pos x="35" y="3"/>
                </a:cxn>
                <a:cxn ang="0">
                  <a:pos x="35" y="4"/>
                </a:cxn>
                <a:cxn ang="0">
                  <a:pos x="36" y="6"/>
                </a:cxn>
                <a:cxn ang="0">
                  <a:pos x="36" y="7"/>
                </a:cxn>
                <a:cxn ang="0">
                  <a:pos x="35" y="9"/>
                </a:cxn>
                <a:cxn ang="0">
                  <a:pos x="35" y="9"/>
                </a:cxn>
              </a:cxnLst>
              <a:rect l="0" t="0" r="r" b="b"/>
              <a:pathLst>
                <a:path w="36" h="114">
                  <a:moveTo>
                    <a:pt x="35" y="9"/>
                  </a:moveTo>
                  <a:lnTo>
                    <a:pt x="32" y="11"/>
                  </a:lnTo>
                  <a:lnTo>
                    <a:pt x="29" y="15"/>
                  </a:lnTo>
                  <a:lnTo>
                    <a:pt x="27" y="20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19" y="39"/>
                  </a:lnTo>
                  <a:lnTo>
                    <a:pt x="17" y="47"/>
                  </a:lnTo>
                  <a:lnTo>
                    <a:pt x="15" y="54"/>
                  </a:lnTo>
                  <a:lnTo>
                    <a:pt x="13" y="61"/>
                  </a:lnTo>
                  <a:lnTo>
                    <a:pt x="12" y="69"/>
                  </a:lnTo>
                  <a:lnTo>
                    <a:pt x="11" y="76"/>
                  </a:lnTo>
                  <a:lnTo>
                    <a:pt x="10" y="83"/>
                  </a:lnTo>
                  <a:lnTo>
                    <a:pt x="9" y="90"/>
                  </a:lnTo>
                  <a:lnTo>
                    <a:pt x="9" y="96"/>
                  </a:lnTo>
                  <a:lnTo>
                    <a:pt x="9" y="101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8" y="113"/>
                  </a:lnTo>
                  <a:lnTo>
                    <a:pt x="7" y="114"/>
                  </a:lnTo>
                  <a:lnTo>
                    <a:pt x="5" y="114"/>
                  </a:lnTo>
                  <a:lnTo>
                    <a:pt x="4" y="114"/>
                  </a:lnTo>
                  <a:lnTo>
                    <a:pt x="3" y="113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1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2" y="77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3" y="35"/>
                  </a:lnTo>
                  <a:lnTo>
                    <a:pt x="15" y="27"/>
                  </a:lnTo>
                  <a:lnTo>
                    <a:pt x="18" y="20"/>
                  </a:lnTo>
                  <a:lnTo>
                    <a:pt x="21" y="14"/>
                  </a:lnTo>
                  <a:lnTo>
                    <a:pt x="24" y="8"/>
                  </a:lnTo>
                  <a:lnTo>
                    <a:pt x="27" y="4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4" name="Freeform 1726"/>
            <p:cNvSpPr>
              <a:spLocks/>
            </p:cNvSpPr>
            <p:nvPr/>
          </p:nvSpPr>
          <p:spPr bwMode="auto">
            <a:xfrm>
              <a:off x="2675" y="2222"/>
              <a:ext cx="37" cy="8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7" y="13"/>
                </a:cxn>
                <a:cxn ang="0">
                  <a:pos x="21" y="22"/>
                </a:cxn>
                <a:cxn ang="0">
                  <a:pos x="16" y="33"/>
                </a:cxn>
                <a:cxn ang="0">
                  <a:pos x="12" y="44"/>
                </a:cxn>
                <a:cxn ang="0">
                  <a:pos x="9" y="55"/>
                </a:cxn>
                <a:cxn ang="0">
                  <a:pos x="7" y="65"/>
                </a:cxn>
                <a:cxn ang="0">
                  <a:pos x="7" y="75"/>
                </a:cxn>
                <a:cxn ang="0">
                  <a:pos x="7" y="81"/>
                </a:cxn>
                <a:cxn ang="0">
                  <a:pos x="6" y="84"/>
                </a:cxn>
                <a:cxn ang="0">
                  <a:pos x="5" y="85"/>
                </a:cxn>
                <a:cxn ang="0">
                  <a:pos x="3" y="85"/>
                </a:cxn>
                <a:cxn ang="0">
                  <a:pos x="2" y="84"/>
                </a:cxn>
                <a:cxn ang="0">
                  <a:pos x="1" y="82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71"/>
                </a:cxn>
                <a:cxn ang="0">
                  <a:pos x="0" y="67"/>
                </a:cxn>
                <a:cxn ang="0">
                  <a:pos x="0" y="64"/>
                </a:cxn>
                <a:cxn ang="0">
                  <a:pos x="0" y="61"/>
                </a:cxn>
                <a:cxn ang="0">
                  <a:pos x="1" y="58"/>
                </a:cxn>
                <a:cxn ang="0">
                  <a:pos x="2" y="55"/>
                </a:cxn>
                <a:cxn ang="0">
                  <a:pos x="3" y="51"/>
                </a:cxn>
                <a:cxn ang="0">
                  <a:pos x="5" y="45"/>
                </a:cxn>
                <a:cxn ang="0">
                  <a:pos x="7" y="37"/>
                </a:cxn>
                <a:cxn ang="0">
                  <a:pos x="9" y="30"/>
                </a:cxn>
                <a:cxn ang="0">
                  <a:pos x="12" y="24"/>
                </a:cxn>
                <a:cxn ang="0">
                  <a:pos x="16" y="18"/>
                </a:cxn>
                <a:cxn ang="0">
                  <a:pos x="20" y="13"/>
                </a:cxn>
                <a:cxn ang="0">
                  <a:pos x="24" y="8"/>
                </a:cxn>
                <a:cxn ang="0">
                  <a:pos x="30" y="3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37" y="3"/>
                </a:cxn>
                <a:cxn ang="0">
                  <a:pos x="36" y="4"/>
                </a:cxn>
              </a:cxnLst>
              <a:rect l="0" t="0" r="r" b="b"/>
              <a:pathLst>
                <a:path w="37" h="85">
                  <a:moveTo>
                    <a:pt x="36" y="4"/>
                  </a:moveTo>
                  <a:lnTo>
                    <a:pt x="33" y="7"/>
                  </a:lnTo>
                  <a:lnTo>
                    <a:pt x="30" y="10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1" y="22"/>
                  </a:lnTo>
                  <a:lnTo>
                    <a:pt x="19" y="27"/>
                  </a:lnTo>
                  <a:lnTo>
                    <a:pt x="16" y="33"/>
                  </a:lnTo>
                  <a:lnTo>
                    <a:pt x="14" y="38"/>
                  </a:lnTo>
                  <a:lnTo>
                    <a:pt x="12" y="44"/>
                  </a:lnTo>
                  <a:lnTo>
                    <a:pt x="11" y="49"/>
                  </a:lnTo>
                  <a:lnTo>
                    <a:pt x="9" y="55"/>
                  </a:lnTo>
                  <a:lnTo>
                    <a:pt x="8" y="60"/>
                  </a:lnTo>
                  <a:lnTo>
                    <a:pt x="7" y="65"/>
                  </a:lnTo>
                  <a:lnTo>
                    <a:pt x="7" y="70"/>
                  </a:lnTo>
                  <a:lnTo>
                    <a:pt x="7" y="75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7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5" y="85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1"/>
                  </a:lnTo>
                  <a:lnTo>
                    <a:pt x="4" y="49"/>
                  </a:lnTo>
                  <a:lnTo>
                    <a:pt x="5" y="45"/>
                  </a:lnTo>
                  <a:lnTo>
                    <a:pt x="6" y="41"/>
                  </a:lnTo>
                  <a:lnTo>
                    <a:pt x="7" y="37"/>
                  </a:lnTo>
                  <a:lnTo>
                    <a:pt x="8" y="34"/>
                  </a:lnTo>
                  <a:lnTo>
                    <a:pt x="9" y="30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4" y="21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4" y="8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5" name="Freeform 1727"/>
            <p:cNvSpPr>
              <a:spLocks/>
            </p:cNvSpPr>
            <p:nvPr/>
          </p:nvSpPr>
          <p:spPr bwMode="auto">
            <a:xfrm>
              <a:off x="2536" y="2297"/>
              <a:ext cx="170" cy="65"/>
            </a:xfrm>
            <a:custGeom>
              <a:avLst/>
              <a:gdLst/>
              <a:ahLst/>
              <a:cxnLst>
                <a:cxn ang="0">
                  <a:pos x="6" y="55"/>
                </a:cxn>
                <a:cxn ang="0">
                  <a:pos x="12" y="52"/>
                </a:cxn>
                <a:cxn ang="0">
                  <a:pos x="18" y="48"/>
                </a:cxn>
                <a:cxn ang="0">
                  <a:pos x="24" y="45"/>
                </a:cxn>
                <a:cxn ang="0">
                  <a:pos x="29" y="41"/>
                </a:cxn>
                <a:cxn ang="0">
                  <a:pos x="34" y="37"/>
                </a:cxn>
                <a:cxn ang="0">
                  <a:pos x="40" y="34"/>
                </a:cxn>
                <a:cxn ang="0">
                  <a:pos x="47" y="30"/>
                </a:cxn>
                <a:cxn ang="0">
                  <a:pos x="57" y="25"/>
                </a:cxn>
                <a:cxn ang="0">
                  <a:pos x="72" y="20"/>
                </a:cxn>
                <a:cxn ang="0">
                  <a:pos x="85" y="15"/>
                </a:cxn>
                <a:cxn ang="0">
                  <a:pos x="99" y="11"/>
                </a:cxn>
                <a:cxn ang="0">
                  <a:pos x="113" y="7"/>
                </a:cxn>
                <a:cxn ang="0">
                  <a:pos x="127" y="5"/>
                </a:cxn>
                <a:cxn ang="0">
                  <a:pos x="141" y="3"/>
                </a:cxn>
                <a:cxn ang="0">
                  <a:pos x="156" y="1"/>
                </a:cxn>
                <a:cxn ang="0">
                  <a:pos x="165" y="0"/>
                </a:cxn>
                <a:cxn ang="0">
                  <a:pos x="168" y="1"/>
                </a:cxn>
                <a:cxn ang="0">
                  <a:pos x="170" y="2"/>
                </a:cxn>
                <a:cxn ang="0">
                  <a:pos x="170" y="4"/>
                </a:cxn>
                <a:cxn ang="0">
                  <a:pos x="168" y="5"/>
                </a:cxn>
                <a:cxn ang="0">
                  <a:pos x="166" y="7"/>
                </a:cxn>
                <a:cxn ang="0">
                  <a:pos x="163" y="8"/>
                </a:cxn>
                <a:cxn ang="0">
                  <a:pos x="154" y="9"/>
                </a:cxn>
                <a:cxn ang="0">
                  <a:pos x="141" y="10"/>
                </a:cxn>
                <a:cxn ang="0">
                  <a:pos x="128" y="14"/>
                </a:cxn>
                <a:cxn ang="0">
                  <a:pos x="115" y="17"/>
                </a:cxn>
                <a:cxn ang="0">
                  <a:pos x="102" y="22"/>
                </a:cxn>
                <a:cxn ang="0">
                  <a:pos x="89" y="27"/>
                </a:cxn>
                <a:cxn ang="0">
                  <a:pos x="77" y="32"/>
                </a:cxn>
                <a:cxn ang="0">
                  <a:pos x="64" y="38"/>
                </a:cxn>
                <a:cxn ang="0">
                  <a:pos x="54" y="43"/>
                </a:cxn>
                <a:cxn ang="0">
                  <a:pos x="47" y="46"/>
                </a:cxn>
                <a:cxn ang="0">
                  <a:pos x="41" y="49"/>
                </a:cxn>
                <a:cxn ang="0">
                  <a:pos x="36" y="52"/>
                </a:cxn>
                <a:cxn ang="0">
                  <a:pos x="30" y="54"/>
                </a:cxn>
                <a:cxn ang="0">
                  <a:pos x="25" y="57"/>
                </a:cxn>
                <a:cxn ang="0">
                  <a:pos x="18" y="60"/>
                </a:cxn>
                <a:cxn ang="0">
                  <a:pos x="12" y="63"/>
                </a:cxn>
                <a:cxn ang="0">
                  <a:pos x="7" y="65"/>
                </a:cxn>
                <a:cxn ang="0">
                  <a:pos x="5" y="65"/>
                </a:cxn>
                <a:cxn ang="0">
                  <a:pos x="2" y="64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3" y="57"/>
                </a:cxn>
              </a:cxnLst>
              <a:rect l="0" t="0" r="r" b="b"/>
              <a:pathLst>
                <a:path w="170" h="65">
                  <a:moveTo>
                    <a:pt x="3" y="57"/>
                  </a:moveTo>
                  <a:lnTo>
                    <a:pt x="6" y="55"/>
                  </a:lnTo>
                  <a:lnTo>
                    <a:pt x="9" y="54"/>
                  </a:lnTo>
                  <a:lnTo>
                    <a:pt x="12" y="52"/>
                  </a:lnTo>
                  <a:lnTo>
                    <a:pt x="15" y="50"/>
                  </a:lnTo>
                  <a:lnTo>
                    <a:pt x="18" y="48"/>
                  </a:lnTo>
                  <a:lnTo>
                    <a:pt x="21" y="47"/>
                  </a:lnTo>
                  <a:lnTo>
                    <a:pt x="24" y="45"/>
                  </a:lnTo>
                  <a:lnTo>
                    <a:pt x="27" y="43"/>
                  </a:lnTo>
                  <a:lnTo>
                    <a:pt x="29" y="41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3" y="32"/>
                  </a:lnTo>
                  <a:lnTo>
                    <a:pt x="47" y="30"/>
                  </a:lnTo>
                  <a:lnTo>
                    <a:pt x="50" y="29"/>
                  </a:lnTo>
                  <a:lnTo>
                    <a:pt x="57" y="25"/>
                  </a:lnTo>
                  <a:lnTo>
                    <a:pt x="65" y="23"/>
                  </a:lnTo>
                  <a:lnTo>
                    <a:pt x="72" y="20"/>
                  </a:lnTo>
                  <a:lnTo>
                    <a:pt x="79" y="18"/>
                  </a:lnTo>
                  <a:lnTo>
                    <a:pt x="85" y="15"/>
                  </a:lnTo>
                  <a:lnTo>
                    <a:pt x="92" y="13"/>
                  </a:lnTo>
                  <a:lnTo>
                    <a:pt x="99" y="11"/>
                  </a:lnTo>
                  <a:lnTo>
                    <a:pt x="106" y="9"/>
                  </a:lnTo>
                  <a:lnTo>
                    <a:pt x="113" y="7"/>
                  </a:lnTo>
                  <a:lnTo>
                    <a:pt x="120" y="6"/>
                  </a:lnTo>
                  <a:lnTo>
                    <a:pt x="127" y="5"/>
                  </a:lnTo>
                  <a:lnTo>
                    <a:pt x="134" y="3"/>
                  </a:lnTo>
                  <a:lnTo>
                    <a:pt x="141" y="3"/>
                  </a:lnTo>
                  <a:lnTo>
                    <a:pt x="149" y="1"/>
                  </a:lnTo>
                  <a:lnTo>
                    <a:pt x="156" y="1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68" y="1"/>
                  </a:lnTo>
                  <a:lnTo>
                    <a:pt x="169" y="1"/>
                  </a:lnTo>
                  <a:lnTo>
                    <a:pt x="170" y="2"/>
                  </a:lnTo>
                  <a:lnTo>
                    <a:pt x="170" y="3"/>
                  </a:lnTo>
                  <a:lnTo>
                    <a:pt x="170" y="4"/>
                  </a:lnTo>
                  <a:lnTo>
                    <a:pt x="169" y="5"/>
                  </a:lnTo>
                  <a:lnTo>
                    <a:pt x="168" y="5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4" y="7"/>
                  </a:lnTo>
                  <a:lnTo>
                    <a:pt x="163" y="8"/>
                  </a:lnTo>
                  <a:lnTo>
                    <a:pt x="161" y="8"/>
                  </a:lnTo>
                  <a:lnTo>
                    <a:pt x="154" y="9"/>
                  </a:lnTo>
                  <a:lnTo>
                    <a:pt x="148" y="9"/>
                  </a:lnTo>
                  <a:lnTo>
                    <a:pt x="141" y="10"/>
                  </a:lnTo>
                  <a:lnTo>
                    <a:pt x="134" y="12"/>
                  </a:lnTo>
                  <a:lnTo>
                    <a:pt x="128" y="14"/>
                  </a:lnTo>
                  <a:lnTo>
                    <a:pt x="121" y="15"/>
                  </a:lnTo>
                  <a:lnTo>
                    <a:pt x="115" y="17"/>
                  </a:lnTo>
                  <a:lnTo>
                    <a:pt x="109" y="19"/>
                  </a:lnTo>
                  <a:lnTo>
                    <a:pt x="102" y="22"/>
                  </a:lnTo>
                  <a:lnTo>
                    <a:pt x="96" y="25"/>
                  </a:lnTo>
                  <a:lnTo>
                    <a:pt x="89" y="27"/>
                  </a:lnTo>
                  <a:lnTo>
                    <a:pt x="83" y="30"/>
                  </a:lnTo>
                  <a:lnTo>
                    <a:pt x="77" y="32"/>
                  </a:lnTo>
                  <a:lnTo>
                    <a:pt x="70" y="36"/>
                  </a:lnTo>
                  <a:lnTo>
                    <a:pt x="64" y="38"/>
                  </a:lnTo>
                  <a:lnTo>
                    <a:pt x="57" y="41"/>
                  </a:lnTo>
                  <a:lnTo>
                    <a:pt x="54" y="43"/>
                  </a:lnTo>
                  <a:lnTo>
                    <a:pt x="50" y="45"/>
                  </a:lnTo>
                  <a:lnTo>
                    <a:pt x="47" y="46"/>
                  </a:lnTo>
                  <a:lnTo>
                    <a:pt x="45" y="47"/>
                  </a:lnTo>
                  <a:lnTo>
                    <a:pt x="41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3" y="53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12" y="63"/>
                  </a:lnTo>
                  <a:lnTo>
                    <a:pt x="9" y="64"/>
                  </a:lnTo>
                  <a:lnTo>
                    <a:pt x="7" y="65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4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6" name="Freeform 1728"/>
            <p:cNvSpPr>
              <a:spLocks/>
            </p:cNvSpPr>
            <p:nvPr/>
          </p:nvSpPr>
          <p:spPr bwMode="auto">
            <a:xfrm>
              <a:off x="2606" y="2246"/>
              <a:ext cx="13" cy="4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12" y="21"/>
                </a:cxn>
                <a:cxn ang="0">
                  <a:pos x="12" y="23"/>
                </a:cxn>
                <a:cxn ang="0">
                  <a:pos x="12" y="25"/>
                </a:cxn>
                <a:cxn ang="0">
                  <a:pos x="13" y="28"/>
                </a:cxn>
                <a:cxn ang="0">
                  <a:pos x="13" y="30"/>
                </a:cxn>
                <a:cxn ang="0">
                  <a:pos x="13" y="32"/>
                </a:cxn>
                <a:cxn ang="0">
                  <a:pos x="13" y="35"/>
                </a:cxn>
                <a:cxn ang="0">
                  <a:pos x="13" y="38"/>
                </a:cxn>
                <a:cxn ang="0">
                  <a:pos x="13" y="40"/>
                </a:cxn>
                <a:cxn ang="0">
                  <a:pos x="13" y="41"/>
                </a:cxn>
                <a:cxn ang="0">
                  <a:pos x="13" y="42"/>
                </a:cxn>
                <a:cxn ang="0">
                  <a:pos x="12" y="43"/>
                </a:cxn>
                <a:cxn ang="0">
                  <a:pos x="11" y="44"/>
                </a:cxn>
                <a:cxn ang="0">
                  <a:pos x="11" y="45"/>
                </a:cxn>
                <a:cxn ang="0">
                  <a:pos x="10" y="45"/>
                </a:cxn>
                <a:cxn ang="0">
                  <a:pos x="9" y="45"/>
                </a:cxn>
                <a:cxn ang="0">
                  <a:pos x="8" y="46"/>
                </a:cxn>
                <a:cxn ang="0">
                  <a:pos x="7" y="45"/>
                </a:cxn>
                <a:cxn ang="0">
                  <a:pos x="6" y="45"/>
                </a:cxn>
                <a:cxn ang="0">
                  <a:pos x="5" y="45"/>
                </a:cxn>
                <a:cxn ang="0">
                  <a:pos x="4" y="44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3" y="41"/>
                </a:cxn>
                <a:cxn ang="0">
                  <a:pos x="3" y="40"/>
                </a:cxn>
                <a:cxn ang="0">
                  <a:pos x="3" y="38"/>
                </a:cxn>
                <a:cxn ang="0">
                  <a:pos x="3" y="35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3" y="28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13" h="46">
                  <a:moveTo>
                    <a:pt x="7" y="3"/>
                  </a:moveTo>
                  <a:lnTo>
                    <a:pt x="8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7" name="Freeform 1729"/>
            <p:cNvSpPr>
              <a:spLocks/>
            </p:cNvSpPr>
            <p:nvPr/>
          </p:nvSpPr>
          <p:spPr bwMode="auto">
            <a:xfrm>
              <a:off x="2579" y="2211"/>
              <a:ext cx="147" cy="47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14" y="24"/>
                </a:cxn>
                <a:cxn ang="0">
                  <a:pos x="18" y="29"/>
                </a:cxn>
                <a:cxn ang="0">
                  <a:pos x="24" y="32"/>
                </a:cxn>
                <a:cxn ang="0">
                  <a:pos x="30" y="35"/>
                </a:cxn>
                <a:cxn ang="0">
                  <a:pos x="35" y="36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2" y="37"/>
                </a:cxn>
                <a:cxn ang="0">
                  <a:pos x="58" y="36"/>
                </a:cxn>
                <a:cxn ang="0">
                  <a:pos x="63" y="36"/>
                </a:cxn>
                <a:cxn ang="0">
                  <a:pos x="68" y="35"/>
                </a:cxn>
                <a:cxn ang="0">
                  <a:pos x="73" y="34"/>
                </a:cxn>
                <a:cxn ang="0">
                  <a:pos x="78" y="33"/>
                </a:cxn>
                <a:cxn ang="0">
                  <a:pos x="83" y="31"/>
                </a:cxn>
                <a:cxn ang="0">
                  <a:pos x="89" y="29"/>
                </a:cxn>
                <a:cxn ang="0">
                  <a:pos x="96" y="27"/>
                </a:cxn>
                <a:cxn ang="0">
                  <a:pos x="103" y="24"/>
                </a:cxn>
                <a:cxn ang="0">
                  <a:pos x="109" y="22"/>
                </a:cxn>
                <a:cxn ang="0">
                  <a:pos x="116" y="18"/>
                </a:cxn>
                <a:cxn ang="0">
                  <a:pos x="122" y="16"/>
                </a:cxn>
                <a:cxn ang="0">
                  <a:pos x="128" y="12"/>
                </a:cxn>
                <a:cxn ang="0">
                  <a:pos x="134" y="8"/>
                </a:cxn>
                <a:cxn ang="0">
                  <a:pos x="139" y="4"/>
                </a:cxn>
                <a:cxn ang="0">
                  <a:pos x="143" y="0"/>
                </a:cxn>
                <a:cxn ang="0">
                  <a:pos x="145" y="0"/>
                </a:cxn>
                <a:cxn ang="0">
                  <a:pos x="147" y="2"/>
                </a:cxn>
                <a:cxn ang="0">
                  <a:pos x="147" y="4"/>
                </a:cxn>
                <a:cxn ang="0">
                  <a:pos x="143" y="8"/>
                </a:cxn>
                <a:cxn ang="0">
                  <a:pos x="138" y="13"/>
                </a:cxn>
                <a:cxn ang="0">
                  <a:pos x="132" y="18"/>
                </a:cxn>
                <a:cxn ang="0">
                  <a:pos x="127" y="22"/>
                </a:cxn>
                <a:cxn ang="0">
                  <a:pos x="121" y="26"/>
                </a:cxn>
                <a:cxn ang="0">
                  <a:pos x="116" y="29"/>
                </a:cxn>
                <a:cxn ang="0">
                  <a:pos x="109" y="32"/>
                </a:cxn>
                <a:cxn ang="0">
                  <a:pos x="102" y="35"/>
                </a:cxn>
                <a:cxn ang="0">
                  <a:pos x="95" y="38"/>
                </a:cxn>
                <a:cxn ang="0">
                  <a:pos x="88" y="40"/>
                </a:cxn>
                <a:cxn ang="0">
                  <a:pos x="82" y="42"/>
                </a:cxn>
                <a:cxn ang="0">
                  <a:pos x="76" y="43"/>
                </a:cxn>
                <a:cxn ang="0">
                  <a:pos x="70" y="45"/>
                </a:cxn>
                <a:cxn ang="0">
                  <a:pos x="64" y="46"/>
                </a:cxn>
                <a:cxn ang="0">
                  <a:pos x="58" y="46"/>
                </a:cxn>
                <a:cxn ang="0">
                  <a:pos x="51" y="47"/>
                </a:cxn>
                <a:cxn ang="0">
                  <a:pos x="44" y="47"/>
                </a:cxn>
                <a:cxn ang="0">
                  <a:pos x="38" y="46"/>
                </a:cxn>
                <a:cxn ang="0">
                  <a:pos x="31" y="45"/>
                </a:cxn>
                <a:cxn ang="0">
                  <a:pos x="23" y="43"/>
                </a:cxn>
                <a:cxn ang="0">
                  <a:pos x="17" y="40"/>
                </a:cxn>
                <a:cxn ang="0">
                  <a:pos x="12" y="35"/>
                </a:cxn>
                <a:cxn ang="0">
                  <a:pos x="7" y="30"/>
                </a:cxn>
                <a:cxn ang="0">
                  <a:pos x="3" y="24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5" y="11"/>
                </a:cxn>
                <a:cxn ang="0">
                  <a:pos x="7" y="14"/>
                </a:cxn>
                <a:cxn ang="0">
                  <a:pos x="7" y="15"/>
                </a:cxn>
              </a:cxnLst>
              <a:rect l="0" t="0" r="r" b="b"/>
              <a:pathLst>
                <a:path w="147" h="47">
                  <a:moveTo>
                    <a:pt x="7" y="15"/>
                  </a:moveTo>
                  <a:lnTo>
                    <a:pt x="9" y="18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4" y="32"/>
                  </a:lnTo>
                  <a:lnTo>
                    <a:pt x="27" y="34"/>
                  </a:lnTo>
                  <a:lnTo>
                    <a:pt x="30" y="35"/>
                  </a:lnTo>
                  <a:lnTo>
                    <a:pt x="32" y="35"/>
                  </a:lnTo>
                  <a:lnTo>
                    <a:pt x="35" y="36"/>
                  </a:lnTo>
                  <a:lnTo>
                    <a:pt x="38" y="37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8" y="36"/>
                  </a:lnTo>
                  <a:lnTo>
                    <a:pt x="61" y="36"/>
                  </a:lnTo>
                  <a:lnTo>
                    <a:pt x="63" y="36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1" y="35"/>
                  </a:lnTo>
                  <a:lnTo>
                    <a:pt x="73" y="34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80" y="32"/>
                  </a:lnTo>
                  <a:lnTo>
                    <a:pt x="83" y="31"/>
                  </a:lnTo>
                  <a:lnTo>
                    <a:pt x="86" y="30"/>
                  </a:lnTo>
                  <a:lnTo>
                    <a:pt x="89" y="29"/>
                  </a:lnTo>
                  <a:lnTo>
                    <a:pt x="92" y="28"/>
                  </a:lnTo>
                  <a:lnTo>
                    <a:pt x="96" y="27"/>
                  </a:lnTo>
                  <a:lnTo>
                    <a:pt x="99" y="26"/>
                  </a:lnTo>
                  <a:lnTo>
                    <a:pt x="103" y="24"/>
                  </a:lnTo>
                  <a:lnTo>
                    <a:pt x="106" y="23"/>
                  </a:lnTo>
                  <a:lnTo>
                    <a:pt x="109" y="22"/>
                  </a:lnTo>
                  <a:lnTo>
                    <a:pt x="112" y="20"/>
                  </a:lnTo>
                  <a:lnTo>
                    <a:pt x="116" y="18"/>
                  </a:lnTo>
                  <a:lnTo>
                    <a:pt x="119" y="17"/>
                  </a:lnTo>
                  <a:lnTo>
                    <a:pt x="122" y="16"/>
                  </a:lnTo>
                  <a:lnTo>
                    <a:pt x="125" y="14"/>
                  </a:lnTo>
                  <a:lnTo>
                    <a:pt x="128" y="12"/>
                  </a:lnTo>
                  <a:lnTo>
                    <a:pt x="131" y="10"/>
                  </a:lnTo>
                  <a:lnTo>
                    <a:pt x="134" y="8"/>
                  </a:lnTo>
                  <a:lnTo>
                    <a:pt x="137" y="6"/>
                  </a:lnTo>
                  <a:lnTo>
                    <a:pt x="139" y="4"/>
                  </a:lnTo>
                  <a:lnTo>
                    <a:pt x="142" y="1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1"/>
                  </a:lnTo>
                  <a:lnTo>
                    <a:pt x="147" y="2"/>
                  </a:lnTo>
                  <a:lnTo>
                    <a:pt x="147" y="3"/>
                  </a:lnTo>
                  <a:lnTo>
                    <a:pt x="147" y="4"/>
                  </a:lnTo>
                  <a:lnTo>
                    <a:pt x="147" y="6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8" y="13"/>
                  </a:lnTo>
                  <a:lnTo>
                    <a:pt x="135" y="16"/>
                  </a:lnTo>
                  <a:lnTo>
                    <a:pt x="132" y="18"/>
                  </a:lnTo>
                  <a:lnTo>
                    <a:pt x="130" y="20"/>
                  </a:lnTo>
                  <a:lnTo>
                    <a:pt x="127" y="22"/>
                  </a:lnTo>
                  <a:lnTo>
                    <a:pt x="124" y="24"/>
                  </a:lnTo>
                  <a:lnTo>
                    <a:pt x="121" y="26"/>
                  </a:lnTo>
                  <a:lnTo>
                    <a:pt x="119" y="27"/>
                  </a:lnTo>
                  <a:lnTo>
                    <a:pt x="116" y="29"/>
                  </a:lnTo>
                  <a:lnTo>
                    <a:pt x="112" y="30"/>
                  </a:lnTo>
                  <a:lnTo>
                    <a:pt x="109" y="32"/>
                  </a:lnTo>
                  <a:lnTo>
                    <a:pt x="106" y="33"/>
                  </a:lnTo>
                  <a:lnTo>
                    <a:pt x="102" y="35"/>
                  </a:lnTo>
                  <a:lnTo>
                    <a:pt x="98" y="37"/>
                  </a:lnTo>
                  <a:lnTo>
                    <a:pt x="95" y="38"/>
                  </a:lnTo>
                  <a:lnTo>
                    <a:pt x="92" y="39"/>
                  </a:lnTo>
                  <a:lnTo>
                    <a:pt x="88" y="40"/>
                  </a:lnTo>
                  <a:lnTo>
                    <a:pt x="85" y="41"/>
                  </a:lnTo>
                  <a:lnTo>
                    <a:pt x="82" y="42"/>
                  </a:lnTo>
                  <a:lnTo>
                    <a:pt x="79" y="42"/>
                  </a:lnTo>
                  <a:lnTo>
                    <a:pt x="76" y="43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64" y="46"/>
                  </a:lnTo>
                  <a:lnTo>
                    <a:pt x="61" y="46"/>
                  </a:lnTo>
                  <a:lnTo>
                    <a:pt x="58" y="46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1" y="47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5"/>
                  </a:lnTo>
                  <a:lnTo>
                    <a:pt x="27" y="44"/>
                  </a:lnTo>
                  <a:lnTo>
                    <a:pt x="23" y="43"/>
                  </a:lnTo>
                  <a:lnTo>
                    <a:pt x="20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8" name="Freeform 1730"/>
            <p:cNvSpPr>
              <a:spLocks/>
            </p:cNvSpPr>
            <p:nvPr/>
          </p:nvSpPr>
          <p:spPr bwMode="auto">
            <a:xfrm>
              <a:off x="2543" y="2291"/>
              <a:ext cx="169" cy="71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7" y="2"/>
                </a:cxn>
                <a:cxn ang="0">
                  <a:pos x="27" y="4"/>
                </a:cxn>
                <a:cxn ang="0">
                  <a:pos x="38" y="6"/>
                </a:cxn>
                <a:cxn ang="0">
                  <a:pos x="48" y="9"/>
                </a:cxn>
                <a:cxn ang="0">
                  <a:pos x="57" y="12"/>
                </a:cxn>
                <a:cxn ang="0">
                  <a:pos x="66" y="15"/>
                </a:cxn>
                <a:cxn ang="0">
                  <a:pos x="75" y="18"/>
                </a:cxn>
                <a:cxn ang="0">
                  <a:pos x="84" y="22"/>
                </a:cxn>
                <a:cxn ang="0">
                  <a:pos x="92" y="26"/>
                </a:cxn>
                <a:cxn ang="0">
                  <a:pos x="101" y="30"/>
                </a:cxn>
                <a:cxn ang="0">
                  <a:pos x="110" y="34"/>
                </a:cxn>
                <a:cxn ang="0">
                  <a:pos x="119" y="38"/>
                </a:cxn>
                <a:cxn ang="0">
                  <a:pos x="128" y="43"/>
                </a:cxn>
                <a:cxn ang="0">
                  <a:pos x="138" y="47"/>
                </a:cxn>
                <a:cxn ang="0">
                  <a:pos x="149" y="52"/>
                </a:cxn>
                <a:cxn ang="0">
                  <a:pos x="160" y="56"/>
                </a:cxn>
                <a:cxn ang="0">
                  <a:pos x="161" y="57"/>
                </a:cxn>
                <a:cxn ang="0">
                  <a:pos x="163" y="58"/>
                </a:cxn>
                <a:cxn ang="0">
                  <a:pos x="165" y="59"/>
                </a:cxn>
                <a:cxn ang="0">
                  <a:pos x="166" y="61"/>
                </a:cxn>
                <a:cxn ang="0">
                  <a:pos x="167" y="62"/>
                </a:cxn>
                <a:cxn ang="0">
                  <a:pos x="168" y="64"/>
                </a:cxn>
                <a:cxn ang="0">
                  <a:pos x="168" y="65"/>
                </a:cxn>
                <a:cxn ang="0">
                  <a:pos x="169" y="67"/>
                </a:cxn>
                <a:cxn ang="0">
                  <a:pos x="169" y="68"/>
                </a:cxn>
                <a:cxn ang="0">
                  <a:pos x="169" y="69"/>
                </a:cxn>
                <a:cxn ang="0">
                  <a:pos x="168" y="70"/>
                </a:cxn>
                <a:cxn ang="0">
                  <a:pos x="168" y="71"/>
                </a:cxn>
                <a:cxn ang="0">
                  <a:pos x="167" y="71"/>
                </a:cxn>
                <a:cxn ang="0">
                  <a:pos x="166" y="71"/>
                </a:cxn>
                <a:cxn ang="0">
                  <a:pos x="164" y="71"/>
                </a:cxn>
                <a:cxn ang="0">
                  <a:pos x="162" y="71"/>
                </a:cxn>
                <a:cxn ang="0">
                  <a:pos x="151" y="66"/>
                </a:cxn>
                <a:cxn ang="0">
                  <a:pos x="141" y="62"/>
                </a:cxn>
                <a:cxn ang="0">
                  <a:pos x="131" y="57"/>
                </a:cxn>
                <a:cxn ang="0">
                  <a:pos x="122" y="52"/>
                </a:cxn>
                <a:cxn ang="0">
                  <a:pos x="112" y="47"/>
                </a:cxn>
                <a:cxn ang="0">
                  <a:pos x="104" y="43"/>
                </a:cxn>
                <a:cxn ang="0">
                  <a:pos x="95" y="39"/>
                </a:cxn>
                <a:cxn ang="0">
                  <a:pos x="86" y="35"/>
                </a:cxn>
                <a:cxn ang="0">
                  <a:pos x="77" y="31"/>
                </a:cxn>
                <a:cxn ang="0">
                  <a:pos x="69" y="27"/>
                </a:cxn>
                <a:cxn ang="0">
                  <a:pos x="59" y="23"/>
                </a:cxn>
                <a:cxn ang="0">
                  <a:pos x="50" y="19"/>
                </a:cxn>
                <a:cxn ang="0">
                  <a:pos x="40" y="16"/>
                </a:cxn>
                <a:cxn ang="0">
                  <a:pos x="30" y="13"/>
                </a:cxn>
                <a:cxn ang="0">
                  <a:pos x="1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69" h="71">
                  <a:moveTo>
                    <a:pt x="5" y="1"/>
                  </a:moveTo>
                  <a:lnTo>
                    <a:pt x="17" y="2"/>
                  </a:lnTo>
                  <a:lnTo>
                    <a:pt x="27" y="4"/>
                  </a:lnTo>
                  <a:lnTo>
                    <a:pt x="38" y="6"/>
                  </a:lnTo>
                  <a:lnTo>
                    <a:pt x="48" y="9"/>
                  </a:lnTo>
                  <a:lnTo>
                    <a:pt x="57" y="12"/>
                  </a:lnTo>
                  <a:lnTo>
                    <a:pt x="66" y="15"/>
                  </a:lnTo>
                  <a:lnTo>
                    <a:pt x="75" y="18"/>
                  </a:lnTo>
                  <a:lnTo>
                    <a:pt x="84" y="22"/>
                  </a:lnTo>
                  <a:lnTo>
                    <a:pt x="92" y="26"/>
                  </a:lnTo>
                  <a:lnTo>
                    <a:pt x="101" y="30"/>
                  </a:lnTo>
                  <a:lnTo>
                    <a:pt x="110" y="34"/>
                  </a:lnTo>
                  <a:lnTo>
                    <a:pt x="119" y="38"/>
                  </a:lnTo>
                  <a:lnTo>
                    <a:pt x="128" y="43"/>
                  </a:lnTo>
                  <a:lnTo>
                    <a:pt x="138" y="47"/>
                  </a:lnTo>
                  <a:lnTo>
                    <a:pt x="149" y="52"/>
                  </a:lnTo>
                  <a:lnTo>
                    <a:pt x="160" y="56"/>
                  </a:lnTo>
                  <a:lnTo>
                    <a:pt x="161" y="57"/>
                  </a:lnTo>
                  <a:lnTo>
                    <a:pt x="163" y="58"/>
                  </a:lnTo>
                  <a:lnTo>
                    <a:pt x="165" y="59"/>
                  </a:lnTo>
                  <a:lnTo>
                    <a:pt x="166" y="61"/>
                  </a:lnTo>
                  <a:lnTo>
                    <a:pt x="167" y="62"/>
                  </a:lnTo>
                  <a:lnTo>
                    <a:pt x="168" y="64"/>
                  </a:lnTo>
                  <a:lnTo>
                    <a:pt x="168" y="65"/>
                  </a:lnTo>
                  <a:lnTo>
                    <a:pt x="169" y="67"/>
                  </a:lnTo>
                  <a:lnTo>
                    <a:pt x="169" y="68"/>
                  </a:lnTo>
                  <a:lnTo>
                    <a:pt x="169" y="69"/>
                  </a:lnTo>
                  <a:lnTo>
                    <a:pt x="168" y="70"/>
                  </a:lnTo>
                  <a:lnTo>
                    <a:pt x="168" y="71"/>
                  </a:lnTo>
                  <a:lnTo>
                    <a:pt x="167" y="71"/>
                  </a:lnTo>
                  <a:lnTo>
                    <a:pt x="166" y="71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1" y="66"/>
                  </a:lnTo>
                  <a:lnTo>
                    <a:pt x="141" y="62"/>
                  </a:lnTo>
                  <a:lnTo>
                    <a:pt x="131" y="57"/>
                  </a:lnTo>
                  <a:lnTo>
                    <a:pt x="122" y="52"/>
                  </a:lnTo>
                  <a:lnTo>
                    <a:pt x="112" y="47"/>
                  </a:lnTo>
                  <a:lnTo>
                    <a:pt x="104" y="43"/>
                  </a:lnTo>
                  <a:lnTo>
                    <a:pt x="95" y="39"/>
                  </a:lnTo>
                  <a:lnTo>
                    <a:pt x="86" y="35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59" y="23"/>
                  </a:lnTo>
                  <a:lnTo>
                    <a:pt x="50" y="19"/>
                  </a:lnTo>
                  <a:lnTo>
                    <a:pt x="40" y="16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39" name="Freeform 1731"/>
            <p:cNvSpPr>
              <a:spLocks/>
            </p:cNvSpPr>
            <p:nvPr/>
          </p:nvSpPr>
          <p:spPr bwMode="auto">
            <a:xfrm>
              <a:off x="2608" y="2275"/>
              <a:ext cx="14" cy="4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11"/>
                </a:cxn>
                <a:cxn ang="0">
                  <a:pos x="12" y="15"/>
                </a:cxn>
                <a:cxn ang="0">
                  <a:pos x="13" y="18"/>
                </a:cxn>
                <a:cxn ang="0">
                  <a:pos x="13" y="21"/>
                </a:cxn>
                <a:cxn ang="0">
                  <a:pos x="13" y="24"/>
                </a:cxn>
                <a:cxn ang="0">
                  <a:pos x="14" y="28"/>
                </a:cxn>
                <a:cxn ang="0">
                  <a:pos x="14" y="31"/>
                </a:cxn>
                <a:cxn ang="0">
                  <a:pos x="14" y="35"/>
                </a:cxn>
                <a:cxn ang="0">
                  <a:pos x="13" y="37"/>
                </a:cxn>
                <a:cxn ang="0">
                  <a:pos x="11" y="39"/>
                </a:cxn>
                <a:cxn ang="0">
                  <a:pos x="9" y="40"/>
                </a:cxn>
                <a:cxn ang="0">
                  <a:pos x="7" y="40"/>
                </a:cxn>
                <a:cxn ang="0">
                  <a:pos x="4" y="39"/>
                </a:cxn>
                <a:cxn ang="0">
                  <a:pos x="2" y="37"/>
                </a:cxn>
                <a:cxn ang="0">
                  <a:pos x="2" y="35"/>
                </a:cxn>
                <a:cxn ang="0">
                  <a:pos x="1" y="31"/>
                </a:cxn>
                <a:cxn ang="0">
                  <a:pos x="1" y="28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6"/>
                </a:cxn>
              </a:cxnLst>
              <a:rect l="0" t="0" r="r" b="b"/>
              <a:pathLst>
                <a:path w="14" h="40">
                  <a:moveTo>
                    <a:pt x="12" y="6"/>
                  </a:move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2" y="38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0" name="Freeform 1732"/>
            <p:cNvSpPr>
              <a:spLocks/>
            </p:cNvSpPr>
            <p:nvPr/>
          </p:nvSpPr>
          <p:spPr bwMode="auto">
            <a:xfrm>
              <a:off x="2598" y="2269"/>
              <a:ext cx="42" cy="20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0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21" y="12"/>
                </a:cxn>
                <a:cxn ang="0">
                  <a:pos x="25" y="12"/>
                </a:cxn>
                <a:cxn ang="0">
                  <a:pos x="29" y="11"/>
                </a:cxn>
                <a:cxn ang="0">
                  <a:pos x="32" y="10"/>
                </a:cxn>
                <a:cxn ang="0">
                  <a:pos x="34" y="8"/>
                </a:cxn>
                <a:cxn ang="0">
                  <a:pos x="33" y="6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7" y="2"/>
                </a:cxn>
                <a:cxn ang="0">
                  <a:pos x="39" y="3"/>
                </a:cxn>
                <a:cxn ang="0">
                  <a:pos x="41" y="4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2" y="10"/>
                </a:cxn>
                <a:cxn ang="0">
                  <a:pos x="41" y="12"/>
                </a:cxn>
                <a:cxn ang="0">
                  <a:pos x="40" y="14"/>
                </a:cxn>
                <a:cxn ang="0">
                  <a:pos x="39" y="15"/>
                </a:cxn>
                <a:cxn ang="0">
                  <a:pos x="37" y="17"/>
                </a:cxn>
                <a:cxn ang="0">
                  <a:pos x="35" y="18"/>
                </a:cxn>
                <a:cxn ang="0">
                  <a:pos x="32" y="19"/>
                </a:cxn>
                <a:cxn ang="0">
                  <a:pos x="29" y="19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17" y="19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6" y="16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42" h="20">
                  <a:moveTo>
                    <a:pt x="6" y="7"/>
                  </a:moveTo>
                  <a:lnTo>
                    <a:pt x="7" y="8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8" y="16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1" name="Freeform 1733"/>
            <p:cNvSpPr>
              <a:spLocks/>
            </p:cNvSpPr>
            <p:nvPr/>
          </p:nvSpPr>
          <p:spPr bwMode="auto">
            <a:xfrm>
              <a:off x="2843" y="2088"/>
              <a:ext cx="37" cy="2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9"/>
                </a:cxn>
                <a:cxn ang="0">
                  <a:pos x="4" y="17"/>
                </a:cxn>
                <a:cxn ang="0">
                  <a:pos x="6" y="16"/>
                </a:cxn>
                <a:cxn ang="0">
                  <a:pos x="8" y="14"/>
                </a:cxn>
                <a:cxn ang="0">
                  <a:pos x="9" y="13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4" y="9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19" y="6"/>
                </a:cxn>
                <a:cxn ang="0">
                  <a:pos x="21" y="5"/>
                </a:cxn>
                <a:cxn ang="0">
                  <a:pos x="23" y="4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4"/>
                </a:cxn>
                <a:cxn ang="0">
                  <a:pos x="35" y="6"/>
                </a:cxn>
                <a:cxn ang="0">
                  <a:pos x="32" y="6"/>
                </a:cxn>
                <a:cxn ang="0">
                  <a:pos x="30" y="7"/>
                </a:cxn>
                <a:cxn ang="0">
                  <a:pos x="28" y="8"/>
                </a:cxn>
                <a:cxn ang="0">
                  <a:pos x="26" y="9"/>
                </a:cxn>
                <a:cxn ang="0">
                  <a:pos x="24" y="10"/>
                </a:cxn>
                <a:cxn ang="0">
                  <a:pos x="21" y="11"/>
                </a:cxn>
                <a:cxn ang="0">
                  <a:pos x="19" y="12"/>
                </a:cxn>
                <a:cxn ang="0">
                  <a:pos x="18" y="13"/>
                </a:cxn>
                <a:cxn ang="0">
                  <a:pos x="16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8" y="18"/>
                </a:cxn>
                <a:cxn ang="0">
                  <a:pos x="6" y="20"/>
                </a:cxn>
                <a:cxn ang="0">
                  <a:pos x="4" y="22"/>
                </a:cxn>
                <a:cxn ang="0">
                  <a:pos x="3" y="24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37" h="24">
                  <a:moveTo>
                    <a:pt x="0" y="21"/>
                  </a:moveTo>
                  <a:lnTo>
                    <a:pt x="2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2" name="Freeform 1734"/>
            <p:cNvSpPr>
              <a:spLocks/>
            </p:cNvSpPr>
            <p:nvPr/>
          </p:nvSpPr>
          <p:spPr bwMode="auto">
            <a:xfrm>
              <a:off x="2867" y="2092"/>
              <a:ext cx="38" cy="21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0" y="7"/>
                </a:cxn>
                <a:cxn ang="0">
                  <a:pos x="8" y="10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0" y="13"/>
                </a:cxn>
                <a:cxn ang="0">
                  <a:pos x="23" y="12"/>
                </a:cxn>
                <a:cxn ang="0">
                  <a:pos x="26" y="11"/>
                </a:cxn>
                <a:cxn ang="0">
                  <a:pos x="28" y="11"/>
                </a:cxn>
                <a:cxn ang="0">
                  <a:pos x="30" y="10"/>
                </a:cxn>
                <a:cxn ang="0">
                  <a:pos x="32" y="9"/>
                </a:cxn>
                <a:cxn ang="0">
                  <a:pos x="33" y="9"/>
                </a:cxn>
                <a:cxn ang="0">
                  <a:pos x="34" y="9"/>
                </a:cxn>
                <a:cxn ang="0">
                  <a:pos x="36" y="9"/>
                </a:cxn>
                <a:cxn ang="0">
                  <a:pos x="37" y="9"/>
                </a:cxn>
                <a:cxn ang="0">
                  <a:pos x="38" y="9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4" y="12"/>
                </a:cxn>
                <a:cxn ang="0">
                  <a:pos x="31" y="14"/>
                </a:cxn>
                <a:cxn ang="0">
                  <a:pos x="29" y="15"/>
                </a:cxn>
                <a:cxn ang="0">
                  <a:pos x="26" y="16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3" y="20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r" b="b"/>
              <a:pathLst>
                <a:path w="38" h="21">
                  <a:moveTo>
                    <a:pt x="13" y="4"/>
                  </a:moveTo>
                  <a:lnTo>
                    <a:pt x="10" y="7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3" name="Freeform 1735"/>
            <p:cNvSpPr>
              <a:spLocks/>
            </p:cNvSpPr>
            <p:nvPr/>
          </p:nvSpPr>
          <p:spPr bwMode="auto">
            <a:xfrm>
              <a:off x="2846" y="2097"/>
              <a:ext cx="68" cy="38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4" y="11"/>
                </a:cxn>
                <a:cxn ang="0">
                  <a:pos x="61" y="14"/>
                </a:cxn>
                <a:cxn ang="0">
                  <a:pos x="59" y="18"/>
                </a:cxn>
                <a:cxn ang="0">
                  <a:pos x="55" y="21"/>
                </a:cxn>
                <a:cxn ang="0">
                  <a:pos x="52" y="24"/>
                </a:cxn>
                <a:cxn ang="0">
                  <a:pos x="49" y="27"/>
                </a:cxn>
                <a:cxn ang="0">
                  <a:pos x="45" y="30"/>
                </a:cxn>
                <a:cxn ang="0">
                  <a:pos x="41" y="32"/>
                </a:cxn>
                <a:cxn ang="0">
                  <a:pos x="35" y="34"/>
                </a:cxn>
                <a:cxn ang="0">
                  <a:pos x="30" y="36"/>
                </a:cxn>
                <a:cxn ang="0">
                  <a:pos x="25" y="36"/>
                </a:cxn>
                <a:cxn ang="0">
                  <a:pos x="21" y="37"/>
                </a:cxn>
                <a:cxn ang="0">
                  <a:pos x="16" y="38"/>
                </a:cxn>
                <a:cxn ang="0">
                  <a:pos x="11" y="38"/>
                </a:cxn>
                <a:cxn ang="0">
                  <a:pos x="6" y="38"/>
                </a:cxn>
                <a:cxn ang="0">
                  <a:pos x="2" y="38"/>
                </a:cxn>
                <a:cxn ang="0">
                  <a:pos x="0" y="36"/>
                </a:cxn>
                <a:cxn ang="0">
                  <a:pos x="4" y="35"/>
                </a:cxn>
                <a:cxn ang="0">
                  <a:pos x="9" y="33"/>
                </a:cxn>
                <a:cxn ang="0">
                  <a:pos x="14" y="32"/>
                </a:cxn>
                <a:cxn ang="0">
                  <a:pos x="19" y="32"/>
                </a:cxn>
                <a:cxn ang="0">
                  <a:pos x="24" y="31"/>
                </a:cxn>
                <a:cxn ang="0">
                  <a:pos x="28" y="29"/>
                </a:cxn>
                <a:cxn ang="0">
                  <a:pos x="33" y="28"/>
                </a:cxn>
                <a:cxn ang="0">
                  <a:pos x="39" y="26"/>
                </a:cxn>
                <a:cxn ang="0">
                  <a:pos x="43" y="23"/>
                </a:cxn>
                <a:cxn ang="0">
                  <a:pos x="47" y="21"/>
                </a:cxn>
                <a:cxn ang="0">
                  <a:pos x="50" y="19"/>
                </a:cxn>
                <a:cxn ang="0">
                  <a:pos x="53" y="16"/>
                </a:cxn>
                <a:cxn ang="0">
                  <a:pos x="55" y="13"/>
                </a:cxn>
                <a:cxn ang="0">
                  <a:pos x="58" y="10"/>
                </a:cxn>
                <a:cxn ang="0">
                  <a:pos x="61" y="7"/>
                </a:cxn>
                <a:cxn ang="0">
                  <a:pos x="64" y="3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8" y="2"/>
                </a:cxn>
                <a:cxn ang="0">
                  <a:pos x="68" y="4"/>
                </a:cxn>
                <a:cxn ang="0">
                  <a:pos x="67" y="6"/>
                </a:cxn>
              </a:cxnLst>
              <a:rect l="0" t="0" r="r" b="b"/>
              <a:pathLst>
                <a:path w="68" h="38">
                  <a:moveTo>
                    <a:pt x="67" y="6"/>
                  </a:moveTo>
                  <a:lnTo>
                    <a:pt x="66" y="7"/>
                  </a:lnTo>
                  <a:lnTo>
                    <a:pt x="65" y="9"/>
                  </a:lnTo>
                  <a:lnTo>
                    <a:pt x="64" y="11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20"/>
                  </a:lnTo>
                  <a:lnTo>
                    <a:pt x="55" y="21"/>
                  </a:lnTo>
                  <a:lnTo>
                    <a:pt x="54" y="23"/>
                  </a:lnTo>
                  <a:lnTo>
                    <a:pt x="52" y="24"/>
                  </a:lnTo>
                  <a:lnTo>
                    <a:pt x="51" y="26"/>
                  </a:lnTo>
                  <a:lnTo>
                    <a:pt x="49" y="27"/>
                  </a:lnTo>
                  <a:lnTo>
                    <a:pt x="47" y="29"/>
                  </a:lnTo>
                  <a:lnTo>
                    <a:pt x="45" y="30"/>
                  </a:lnTo>
                  <a:lnTo>
                    <a:pt x="43" y="31"/>
                  </a:lnTo>
                  <a:lnTo>
                    <a:pt x="41" y="32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5" y="36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4" y="35"/>
                  </a:lnTo>
                  <a:lnTo>
                    <a:pt x="6" y="34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31" y="29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6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5" y="22"/>
                  </a:lnTo>
                  <a:lnTo>
                    <a:pt x="47" y="21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53" y="16"/>
                  </a:lnTo>
                  <a:lnTo>
                    <a:pt x="54" y="15"/>
                  </a:lnTo>
                  <a:lnTo>
                    <a:pt x="55" y="13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4" y="3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7" y="6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4" name="Freeform 1736"/>
            <p:cNvSpPr>
              <a:spLocks/>
            </p:cNvSpPr>
            <p:nvPr/>
          </p:nvSpPr>
          <p:spPr bwMode="auto">
            <a:xfrm>
              <a:off x="2851" y="2126"/>
              <a:ext cx="94" cy="35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8" y="28"/>
                </a:cxn>
                <a:cxn ang="0">
                  <a:pos x="14" y="25"/>
                </a:cxn>
                <a:cxn ang="0">
                  <a:pos x="19" y="23"/>
                </a:cxn>
                <a:cxn ang="0">
                  <a:pos x="25" y="20"/>
                </a:cxn>
                <a:cxn ang="0">
                  <a:pos x="30" y="18"/>
                </a:cxn>
                <a:cxn ang="0">
                  <a:pos x="35" y="16"/>
                </a:cxn>
                <a:cxn ang="0">
                  <a:pos x="40" y="14"/>
                </a:cxn>
                <a:cxn ang="0">
                  <a:pos x="45" y="13"/>
                </a:cxn>
                <a:cxn ang="0">
                  <a:pos x="50" y="11"/>
                </a:cxn>
                <a:cxn ang="0">
                  <a:pos x="55" y="9"/>
                </a:cxn>
                <a:cxn ang="0">
                  <a:pos x="60" y="7"/>
                </a:cxn>
                <a:cxn ang="0">
                  <a:pos x="65" y="6"/>
                </a:cxn>
                <a:cxn ang="0">
                  <a:pos x="71" y="5"/>
                </a:cxn>
                <a:cxn ang="0">
                  <a:pos x="77" y="3"/>
                </a:cxn>
                <a:cxn ang="0">
                  <a:pos x="83" y="2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2" y="1"/>
                </a:cxn>
                <a:cxn ang="0">
                  <a:pos x="93" y="2"/>
                </a:cxn>
                <a:cxn ang="0">
                  <a:pos x="94" y="3"/>
                </a:cxn>
                <a:cxn ang="0">
                  <a:pos x="94" y="4"/>
                </a:cxn>
                <a:cxn ang="0">
                  <a:pos x="93" y="6"/>
                </a:cxn>
                <a:cxn ang="0">
                  <a:pos x="92" y="6"/>
                </a:cxn>
                <a:cxn ang="0">
                  <a:pos x="91" y="7"/>
                </a:cxn>
                <a:cxn ang="0">
                  <a:pos x="85" y="9"/>
                </a:cxn>
                <a:cxn ang="0">
                  <a:pos x="79" y="10"/>
                </a:cxn>
                <a:cxn ang="0">
                  <a:pos x="73" y="11"/>
                </a:cxn>
                <a:cxn ang="0">
                  <a:pos x="67" y="13"/>
                </a:cxn>
                <a:cxn ang="0">
                  <a:pos x="62" y="14"/>
                </a:cxn>
                <a:cxn ang="0">
                  <a:pos x="57" y="15"/>
                </a:cxn>
                <a:cxn ang="0">
                  <a:pos x="52" y="16"/>
                </a:cxn>
                <a:cxn ang="0">
                  <a:pos x="47" y="18"/>
                </a:cxn>
                <a:cxn ang="0">
                  <a:pos x="41" y="19"/>
                </a:cxn>
                <a:cxn ang="0">
                  <a:pos x="36" y="21"/>
                </a:cxn>
                <a:cxn ang="0">
                  <a:pos x="31" y="23"/>
                </a:cxn>
                <a:cxn ang="0">
                  <a:pos x="27" y="25"/>
                </a:cxn>
                <a:cxn ang="0">
                  <a:pos x="21" y="27"/>
                </a:cxn>
                <a:cxn ang="0">
                  <a:pos x="15" y="29"/>
                </a:cxn>
                <a:cxn ang="0">
                  <a:pos x="9" y="32"/>
                </a:cxn>
                <a:cxn ang="0">
                  <a:pos x="3" y="35"/>
                </a:cxn>
                <a:cxn ang="0">
                  <a:pos x="2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2"/>
                </a:cxn>
                <a:cxn ang="0">
                  <a:pos x="2" y="31"/>
                </a:cxn>
                <a:cxn ang="0">
                  <a:pos x="2" y="31"/>
                </a:cxn>
              </a:cxnLst>
              <a:rect l="0" t="0" r="r" b="b"/>
              <a:pathLst>
                <a:path w="94" h="35">
                  <a:moveTo>
                    <a:pt x="2" y="31"/>
                  </a:moveTo>
                  <a:lnTo>
                    <a:pt x="8" y="28"/>
                  </a:lnTo>
                  <a:lnTo>
                    <a:pt x="14" y="25"/>
                  </a:lnTo>
                  <a:lnTo>
                    <a:pt x="19" y="23"/>
                  </a:lnTo>
                  <a:lnTo>
                    <a:pt x="25" y="20"/>
                  </a:lnTo>
                  <a:lnTo>
                    <a:pt x="30" y="18"/>
                  </a:lnTo>
                  <a:lnTo>
                    <a:pt x="35" y="16"/>
                  </a:lnTo>
                  <a:lnTo>
                    <a:pt x="40" y="14"/>
                  </a:lnTo>
                  <a:lnTo>
                    <a:pt x="45" y="13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0" y="7"/>
                  </a:lnTo>
                  <a:lnTo>
                    <a:pt x="65" y="6"/>
                  </a:lnTo>
                  <a:lnTo>
                    <a:pt x="71" y="5"/>
                  </a:lnTo>
                  <a:lnTo>
                    <a:pt x="77" y="3"/>
                  </a:lnTo>
                  <a:lnTo>
                    <a:pt x="83" y="2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3" y="2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3" y="6"/>
                  </a:lnTo>
                  <a:lnTo>
                    <a:pt x="92" y="6"/>
                  </a:lnTo>
                  <a:lnTo>
                    <a:pt x="91" y="7"/>
                  </a:lnTo>
                  <a:lnTo>
                    <a:pt x="85" y="9"/>
                  </a:lnTo>
                  <a:lnTo>
                    <a:pt x="79" y="10"/>
                  </a:lnTo>
                  <a:lnTo>
                    <a:pt x="73" y="11"/>
                  </a:lnTo>
                  <a:lnTo>
                    <a:pt x="67" y="13"/>
                  </a:lnTo>
                  <a:lnTo>
                    <a:pt x="62" y="14"/>
                  </a:lnTo>
                  <a:lnTo>
                    <a:pt x="57" y="15"/>
                  </a:lnTo>
                  <a:lnTo>
                    <a:pt x="52" y="16"/>
                  </a:lnTo>
                  <a:lnTo>
                    <a:pt x="47" y="18"/>
                  </a:lnTo>
                  <a:lnTo>
                    <a:pt x="41" y="19"/>
                  </a:lnTo>
                  <a:lnTo>
                    <a:pt x="36" y="21"/>
                  </a:lnTo>
                  <a:lnTo>
                    <a:pt x="31" y="23"/>
                  </a:lnTo>
                  <a:lnTo>
                    <a:pt x="27" y="25"/>
                  </a:lnTo>
                  <a:lnTo>
                    <a:pt x="21" y="27"/>
                  </a:lnTo>
                  <a:lnTo>
                    <a:pt x="15" y="29"/>
                  </a:lnTo>
                  <a:lnTo>
                    <a:pt x="9" y="32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5" name="Freeform 1737"/>
            <p:cNvSpPr>
              <a:spLocks/>
            </p:cNvSpPr>
            <p:nvPr/>
          </p:nvSpPr>
          <p:spPr bwMode="auto">
            <a:xfrm>
              <a:off x="2889" y="2138"/>
              <a:ext cx="12" cy="2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2" y="19"/>
                </a:cxn>
                <a:cxn ang="0">
                  <a:pos x="12" y="20"/>
                </a:cxn>
                <a:cxn ang="0">
                  <a:pos x="12" y="21"/>
                </a:cxn>
                <a:cxn ang="0">
                  <a:pos x="12" y="22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8" y="25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2" y="23"/>
                </a:cxn>
                <a:cxn ang="0">
                  <a:pos x="2" y="22"/>
                </a:cxn>
                <a:cxn ang="0">
                  <a:pos x="2" y="21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2" h="25">
                  <a:moveTo>
                    <a:pt x="8" y="3"/>
                  </a:moveTo>
                  <a:lnTo>
                    <a:pt x="12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6" name="Freeform 1738"/>
            <p:cNvSpPr>
              <a:spLocks/>
            </p:cNvSpPr>
            <p:nvPr/>
          </p:nvSpPr>
          <p:spPr bwMode="auto">
            <a:xfrm>
              <a:off x="2898" y="2135"/>
              <a:ext cx="7" cy="2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17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5" y="19"/>
                </a:cxn>
                <a:cxn ang="0">
                  <a:pos x="4" y="20"/>
                </a:cxn>
                <a:cxn ang="0">
                  <a:pos x="3" y="20"/>
                </a:cxn>
                <a:cxn ang="0">
                  <a:pos x="2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7" h="20">
                  <a:moveTo>
                    <a:pt x="5" y="2"/>
                  </a:moveTo>
                  <a:lnTo>
                    <a:pt x="7" y="17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7" name="Freeform 1739"/>
            <p:cNvSpPr>
              <a:spLocks/>
            </p:cNvSpPr>
            <p:nvPr/>
          </p:nvSpPr>
          <p:spPr bwMode="auto">
            <a:xfrm>
              <a:off x="2842" y="2170"/>
              <a:ext cx="63" cy="27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7" y="22"/>
                </a:cxn>
                <a:cxn ang="0">
                  <a:pos x="10" y="20"/>
                </a:cxn>
                <a:cxn ang="0">
                  <a:pos x="14" y="19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3"/>
                </a:cxn>
                <a:cxn ang="0">
                  <a:pos x="32" y="11"/>
                </a:cxn>
                <a:cxn ang="0">
                  <a:pos x="36" y="10"/>
                </a:cxn>
                <a:cxn ang="0">
                  <a:pos x="39" y="9"/>
                </a:cxn>
                <a:cxn ang="0">
                  <a:pos x="43" y="7"/>
                </a:cxn>
                <a:cxn ang="0">
                  <a:pos x="47" y="6"/>
                </a:cxn>
                <a:cxn ang="0">
                  <a:pos x="50" y="5"/>
                </a:cxn>
                <a:cxn ang="0">
                  <a:pos x="54" y="3"/>
                </a:cxn>
                <a:cxn ang="0">
                  <a:pos x="59" y="1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0" y="5"/>
                </a:cxn>
                <a:cxn ang="0">
                  <a:pos x="56" y="7"/>
                </a:cxn>
                <a:cxn ang="0">
                  <a:pos x="52" y="9"/>
                </a:cxn>
                <a:cxn ang="0">
                  <a:pos x="49" y="11"/>
                </a:cxn>
                <a:cxn ang="0">
                  <a:pos x="45" y="12"/>
                </a:cxn>
                <a:cxn ang="0">
                  <a:pos x="42" y="14"/>
                </a:cxn>
                <a:cxn ang="0">
                  <a:pos x="38" y="16"/>
                </a:cxn>
                <a:cxn ang="0">
                  <a:pos x="34" y="18"/>
                </a:cxn>
                <a:cxn ang="0">
                  <a:pos x="30" y="20"/>
                </a:cxn>
                <a:cxn ang="0">
                  <a:pos x="26" y="21"/>
                </a:cxn>
                <a:cxn ang="0">
                  <a:pos x="22" y="22"/>
                </a:cxn>
                <a:cxn ang="0">
                  <a:pos x="19" y="23"/>
                </a:cxn>
                <a:cxn ang="0">
                  <a:pos x="15" y="24"/>
                </a:cxn>
                <a:cxn ang="0">
                  <a:pos x="12" y="24"/>
                </a:cxn>
                <a:cxn ang="0">
                  <a:pos x="8" y="25"/>
                </a:cxn>
                <a:cxn ang="0">
                  <a:pos x="4" y="26"/>
                </a:cxn>
                <a:cxn ang="0">
                  <a:pos x="1" y="27"/>
                </a:cxn>
                <a:cxn ang="0">
                  <a:pos x="0" y="24"/>
                </a:cxn>
                <a:cxn ang="0">
                  <a:pos x="1" y="24"/>
                </a:cxn>
              </a:cxnLst>
              <a:rect l="0" t="0" r="r" b="b"/>
              <a:pathLst>
                <a:path w="63" h="27">
                  <a:moveTo>
                    <a:pt x="1" y="24"/>
                  </a:moveTo>
                  <a:lnTo>
                    <a:pt x="3" y="23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30" y="12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8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5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2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2" y="9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4" y="13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8" y="16"/>
                  </a:lnTo>
                  <a:lnTo>
                    <a:pt x="36" y="17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8" name="Freeform 1740"/>
            <p:cNvSpPr>
              <a:spLocks/>
            </p:cNvSpPr>
            <p:nvPr/>
          </p:nvSpPr>
          <p:spPr bwMode="auto">
            <a:xfrm>
              <a:off x="2872" y="2171"/>
              <a:ext cx="9" cy="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9" y="20"/>
                </a:cxn>
                <a:cxn ang="0">
                  <a:pos x="9" y="22"/>
                </a:cxn>
                <a:cxn ang="0">
                  <a:pos x="9" y="23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4" y="2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9" h="24">
                  <a:moveTo>
                    <a:pt x="6" y="2"/>
                  </a:moveTo>
                  <a:lnTo>
                    <a:pt x="9" y="20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49" name="Freeform 1741"/>
            <p:cNvSpPr>
              <a:spLocks/>
            </p:cNvSpPr>
            <p:nvPr/>
          </p:nvSpPr>
          <p:spPr bwMode="auto">
            <a:xfrm>
              <a:off x="2919" y="2174"/>
              <a:ext cx="11" cy="2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4"/>
                </a:cxn>
                <a:cxn ang="0">
                  <a:pos x="9" y="15"/>
                </a:cxn>
                <a:cxn ang="0">
                  <a:pos x="9" y="16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10" y="19"/>
                </a:cxn>
                <a:cxn ang="0">
                  <a:pos x="11" y="21"/>
                </a:cxn>
                <a:cxn ang="0">
                  <a:pos x="10" y="22"/>
                </a:cxn>
                <a:cxn ang="0">
                  <a:pos x="10" y="23"/>
                </a:cxn>
                <a:cxn ang="0">
                  <a:pos x="9" y="24"/>
                </a:cxn>
                <a:cxn ang="0">
                  <a:pos x="8" y="25"/>
                </a:cxn>
                <a:cxn ang="0">
                  <a:pos x="6" y="25"/>
                </a:cxn>
                <a:cxn ang="0">
                  <a:pos x="5" y="24"/>
                </a:cxn>
                <a:cxn ang="0">
                  <a:pos x="4" y="23"/>
                </a:cxn>
                <a:cxn ang="0">
                  <a:pos x="3" y="22"/>
                </a:cxn>
                <a:cxn ang="0">
                  <a:pos x="3" y="20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1" h="25">
                  <a:moveTo>
                    <a:pt x="6" y="3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0" name="Freeform 1742"/>
            <p:cNvSpPr>
              <a:spLocks/>
            </p:cNvSpPr>
            <p:nvPr/>
          </p:nvSpPr>
          <p:spPr bwMode="auto">
            <a:xfrm>
              <a:off x="2625" y="1873"/>
              <a:ext cx="412" cy="299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57" y="0"/>
                </a:cxn>
                <a:cxn ang="0">
                  <a:pos x="98" y="1"/>
                </a:cxn>
                <a:cxn ang="0">
                  <a:pos x="142" y="6"/>
                </a:cxn>
                <a:cxn ang="0">
                  <a:pos x="185" y="16"/>
                </a:cxn>
                <a:cxn ang="0">
                  <a:pos x="226" y="29"/>
                </a:cxn>
                <a:cxn ang="0">
                  <a:pos x="263" y="45"/>
                </a:cxn>
                <a:cxn ang="0">
                  <a:pos x="292" y="66"/>
                </a:cxn>
                <a:cxn ang="0">
                  <a:pos x="313" y="90"/>
                </a:cxn>
                <a:cxn ang="0">
                  <a:pos x="333" y="119"/>
                </a:cxn>
                <a:cxn ang="0">
                  <a:pos x="353" y="150"/>
                </a:cxn>
                <a:cxn ang="0">
                  <a:pos x="371" y="182"/>
                </a:cxn>
                <a:cxn ang="0">
                  <a:pos x="386" y="214"/>
                </a:cxn>
                <a:cxn ang="0">
                  <a:pos x="398" y="243"/>
                </a:cxn>
                <a:cxn ang="0">
                  <a:pos x="407" y="268"/>
                </a:cxn>
                <a:cxn ang="0">
                  <a:pos x="412" y="286"/>
                </a:cxn>
                <a:cxn ang="0">
                  <a:pos x="412" y="294"/>
                </a:cxn>
                <a:cxn ang="0">
                  <a:pos x="411" y="296"/>
                </a:cxn>
                <a:cxn ang="0">
                  <a:pos x="409" y="298"/>
                </a:cxn>
                <a:cxn ang="0">
                  <a:pos x="407" y="298"/>
                </a:cxn>
                <a:cxn ang="0">
                  <a:pos x="405" y="298"/>
                </a:cxn>
                <a:cxn ang="0">
                  <a:pos x="403" y="298"/>
                </a:cxn>
                <a:cxn ang="0">
                  <a:pos x="401" y="296"/>
                </a:cxn>
                <a:cxn ang="0">
                  <a:pos x="401" y="294"/>
                </a:cxn>
                <a:cxn ang="0">
                  <a:pos x="400" y="286"/>
                </a:cxn>
                <a:cxn ang="0">
                  <a:pos x="395" y="268"/>
                </a:cxn>
                <a:cxn ang="0">
                  <a:pos x="385" y="242"/>
                </a:cxn>
                <a:cxn ang="0">
                  <a:pos x="372" y="213"/>
                </a:cxn>
                <a:cxn ang="0">
                  <a:pos x="357" y="181"/>
                </a:cxn>
                <a:cxn ang="0">
                  <a:pos x="341" y="150"/>
                </a:cxn>
                <a:cxn ang="0">
                  <a:pos x="323" y="121"/>
                </a:cxn>
                <a:cxn ang="0">
                  <a:pos x="306" y="97"/>
                </a:cxn>
                <a:cxn ang="0">
                  <a:pos x="291" y="81"/>
                </a:cxn>
                <a:cxn ang="0">
                  <a:pos x="276" y="69"/>
                </a:cxn>
                <a:cxn ang="0">
                  <a:pos x="260" y="58"/>
                </a:cxn>
                <a:cxn ang="0">
                  <a:pos x="241" y="47"/>
                </a:cxn>
                <a:cxn ang="0">
                  <a:pos x="221" y="38"/>
                </a:cxn>
                <a:cxn ang="0">
                  <a:pos x="200" y="30"/>
                </a:cxn>
                <a:cxn ang="0">
                  <a:pos x="177" y="23"/>
                </a:cxn>
                <a:cxn ang="0">
                  <a:pos x="154" y="18"/>
                </a:cxn>
                <a:cxn ang="0">
                  <a:pos x="134" y="15"/>
                </a:cxn>
                <a:cxn ang="0">
                  <a:pos x="117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59" y="11"/>
                </a:cxn>
                <a:cxn ang="0">
                  <a:pos x="41" y="11"/>
                </a:cxn>
                <a:cxn ang="0">
                  <a:pos x="24" y="12"/>
                </a:cxn>
                <a:cxn ang="0">
                  <a:pos x="9" y="14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8"/>
                </a:cxn>
              </a:cxnLst>
              <a:rect l="0" t="0" r="r" b="b"/>
              <a:pathLst>
                <a:path w="412" h="299">
                  <a:moveTo>
                    <a:pt x="7" y="8"/>
                  </a:moveTo>
                  <a:lnTo>
                    <a:pt x="22" y="4"/>
                  </a:lnTo>
                  <a:lnTo>
                    <a:pt x="39" y="2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98" y="1"/>
                  </a:lnTo>
                  <a:lnTo>
                    <a:pt x="120" y="3"/>
                  </a:lnTo>
                  <a:lnTo>
                    <a:pt x="142" y="6"/>
                  </a:lnTo>
                  <a:lnTo>
                    <a:pt x="164" y="11"/>
                  </a:lnTo>
                  <a:lnTo>
                    <a:pt x="185" y="16"/>
                  </a:lnTo>
                  <a:lnTo>
                    <a:pt x="206" y="22"/>
                  </a:lnTo>
                  <a:lnTo>
                    <a:pt x="226" y="29"/>
                  </a:lnTo>
                  <a:lnTo>
                    <a:pt x="246" y="36"/>
                  </a:lnTo>
                  <a:lnTo>
                    <a:pt x="263" y="45"/>
                  </a:lnTo>
                  <a:lnTo>
                    <a:pt x="278" y="55"/>
                  </a:lnTo>
                  <a:lnTo>
                    <a:pt x="292" y="66"/>
                  </a:lnTo>
                  <a:lnTo>
                    <a:pt x="303" y="78"/>
                  </a:lnTo>
                  <a:lnTo>
                    <a:pt x="313" y="90"/>
                  </a:lnTo>
                  <a:lnTo>
                    <a:pt x="323" y="104"/>
                  </a:lnTo>
                  <a:lnTo>
                    <a:pt x="333" y="119"/>
                  </a:lnTo>
                  <a:lnTo>
                    <a:pt x="343" y="134"/>
                  </a:lnTo>
                  <a:lnTo>
                    <a:pt x="353" y="150"/>
                  </a:lnTo>
                  <a:lnTo>
                    <a:pt x="362" y="167"/>
                  </a:lnTo>
                  <a:lnTo>
                    <a:pt x="371" y="182"/>
                  </a:lnTo>
                  <a:lnTo>
                    <a:pt x="379" y="199"/>
                  </a:lnTo>
                  <a:lnTo>
                    <a:pt x="386" y="214"/>
                  </a:lnTo>
                  <a:lnTo>
                    <a:pt x="392" y="229"/>
                  </a:lnTo>
                  <a:lnTo>
                    <a:pt x="398" y="243"/>
                  </a:lnTo>
                  <a:lnTo>
                    <a:pt x="403" y="256"/>
                  </a:lnTo>
                  <a:lnTo>
                    <a:pt x="407" y="268"/>
                  </a:lnTo>
                  <a:lnTo>
                    <a:pt x="410" y="278"/>
                  </a:lnTo>
                  <a:lnTo>
                    <a:pt x="412" y="286"/>
                  </a:lnTo>
                  <a:lnTo>
                    <a:pt x="412" y="293"/>
                  </a:lnTo>
                  <a:lnTo>
                    <a:pt x="412" y="294"/>
                  </a:lnTo>
                  <a:lnTo>
                    <a:pt x="412" y="295"/>
                  </a:lnTo>
                  <a:lnTo>
                    <a:pt x="411" y="296"/>
                  </a:lnTo>
                  <a:lnTo>
                    <a:pt x="410" y="297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7" y="298"/>
                  </a:lnTo>
                  <a:lnTo>
                    <a:pt x="407" y="299"/>
                  </a:lnTo>
                  <a:lnTo>
                    <a:pt x="405" y="298"/>
                  </a:lnTo>
                  <a:lnTo>
                    <a:pt x="404" y="298"/>
                  </a:lnTo>
                  <a:lnTo>
                    <a:pt x="403" y="298"/>
                  </a:lnTo>
                  <a:lnTo>
                    <a:pt x="403" y="297"/>
                  </a:lnTo>
                  <a:lnTo>
                    <a:pt x="401" y="296"/>
                  </a:lnTo>
                  <a:lnTo>
                    <a:pt x="401" y="295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0" y="286"/>
                  </a:lnTo>
                  <a:lnTo>
                    <a:pt x="398" y="278"/>
                  </a:lnTo>
                  <a:lnTo>
                    <a:pt x="395" y="268"/>
                  </a:lnTo>
                  <a:lnTo>
                    <a:pt x="390" y="256"/>
                  </a:lnTo>
                  <a:lnTo>
                    <a:pt x="385" y="242"/>
                  </a:lnTo>
                  <a:lnTo>
                    <a:pt x="379" y="228"/>
                  </a:lnTo>
                  <a:lnTo>
                    <a:pt x="372" y="213"/>
                  </a:lnTo>
                  <a:lnTo>
                    <a:pt x="365" y="197"/>
                  </a:lnTo>
                  <a:lnTo>
                    <a:pt x="357" y="181"/>
                  </a:lnTo>
                  <a:lnTo>
                    <a:pt x="349" y="165"/>
                  </a:lnTo>
                  <a:lnTo>
                    <a:pt x="341" y="150"/>
                  </a:lnTo>
                  <a:lnTo>
                    <a:pt x="332" y="135"/>
                  </a:lnTo>
                  <a:lnTo>
                    <a:pt x="323" y="121"/>
                  </a:lnTo>
                  <a:lnTo>
                    <a:pt x="314" y="108"/>
                  </a:lnTo>
                  <a:lnTo>
                    <a:pt x="306" y="97"/>
                  </a:lnTo>
                  <a:lnTo>
                    <a:pt x="298" y="87"/>
                  </a:lnTo>
                  <a:lnTo>
                    <a:pt x="291" y="81"/>
                  </a:lnTo>
                  <a:lnTo>
                    <a:pt x="284" y="75"/>
                  </a:lnTo>
                  <a:lnTo>
                    <a:pt x="276" y="69"/>
                  </a:lnTo>
                  <a:lnTo>
                    <a:pt x="269" y="63"/>
                  </a:lnTo>
                  <a:lnTo>
                    <a:pt x="260" y="58"/>
                  </a:lnTo>
                  <a:lnTo>
                    <a:pt x="251" y="53"/>
                  </a:lnTo>
                  <a:lnTo>
                    <a:pt x="241" y="47"/>
                  </a:lnTo>
                  <a:lnTo>
                    <a:pt x="231" y="43"/>
                  </a:lnTo>
                  <a:lnTo>
                    <a:pt x="221" y="38"/>
                  </a:lnTo>
                  <a:lnTo>
                    <a:pt x="211" y="34"/>
                  </a:lnTo>
                  <a:lnTo>
                    <a:pt x="200" y="30"/>
                  </a:lnTo>
                  <a:lnTo>
                    <a:pt x="189" y="27"/>
                  </a:lnTo>
                  <a:lnTo>
                    <a:pt x="177" y="23"/>
                  </a:lnTo>
                  <a:lnTo>
                    <a:pt x="166" y="20"/>
                  </a:lnTo>
                  <a:lnTo>
                    <a:pt x="154" y="18"/>
                  </a:lnTo>
                  <a:lnTo>
                    <a:pt x="143" y="16"/>
                  </a:lnTo>
                  <a:lnTo>
                    <a:pt x="134" y="15"/>
                  </a:lnTo>
                  <a:lnTo>
                    <a:pt x="126" y="13"/>
                  </a:lnTo>
                  <a:lnTo>
                    <a:pt x="117" y="12"/>
                  </a:lnTo>
                  <a:lnTo>
                    <a:pt x="108" y="12"/>
                  </a:lnTo>
                  <a:lnTo>
                    <a:pt x="98" y="11"/>
                  </a:lnTo>
                  <a:lnTo>
                    <a:pt x="88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41" y="11"/>
                  </a:lnTo>
                  <a:lnTo>
                    <a:pt x="32" y="12"/>
                  </a:lnTo>
                  <a:lnTo>
                    <a:pt x="24" y="12"/>
                  </a:lnTo>
                  <a:lnTo>
                    <a:pt x="16" y="13"/>
                  </a:lnTo>
                  <a:lnTo>
                    <a:pt x="9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1" name="Freeform 1743"/>
            <p:cNvSpPr>
              <a:spLocks/>
            </p:cNvSpPr>
            <p:nvPr/>
          </p:nvSpPr>
          <p:spPr bwMode="auto">
            <a:xfrm>
              <a:off x="2774" y="2164"/>
              <a:ext cx="267" cy="109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6" y="99"/>
                </a:cxn>
                <a:cxn ang="0">
                  <a:pos x="14" y="95"/>
                </a:cxn>
                <a:cxn ang="0">
                  <a:pos x="26" y="90"/>
                </a:cxn>
                <a:cxn ang="0">
                  <a:pos x="41" y="84"/>
                </a:cxn>
                <a:cxn ang="0">
                  <a:pos x="59" y="76"/>
                </a:cxn>
                <a:cxn ang="0">
                  <a:pos x="78" y="68"/>
                </a:cxn>
                <a:cxn ang="0">
                  <a:pos x="99" y="60"/>
                </a:cxn>
                <a:cxn ang="0">
                  <a:pos x="121" y="51"/>
                </a:cxn>
                <a:cxn ang="0">
                  <a:pos x="143" y="42"/>
                </a:cxn>
                <a:cxn ang="0">
                  <a:pos x="165" y="34"/>
                </a:cxn>
                <a:cxn ang="0">
                  <a:pos x="186" y="26"/>
                </a:cxn>
                <a:cxn ang="0">
                  <a:pos x="206" y="18"/>
                </a:cxn>
                <a:cxn ang="0">
                  <a:pos x="223" y="12"/>
                </a:cxn>
                <a:cxn ang="0">
                  <a:pos x="238" y="7"/>
                </a:cxn>
                <a:cxn ang="0">
                  <a:pos x="251" y="3"/>
                </a:cxn>
                <a:cxn ang="0">
                  <a:pos x="259" y="1"/>
                </a:cxn>
                <a:cxn ang="0">
                  <a:pos x="260" y="0"/>
                </a:cxn>
                <a:cxn ang="0">
                  <a:pos x="262" y="0"/>
                </a:cxn>
                <a:cxn ang="0">
                  <a:pos x="263" y="1"/>
                </a:cxn>
                <a:cxn ang="0">
                  <a:pos x="264" y="2"/>
                </a:cxn>
                <a:cxn ang="0">
                  <a:pos x="265" y="2"/>
                </a:cxn>
                <a:cxn ang="0">
                  <a:pos x="266" y="4"/>
                </a:cxn>
                <a:cxn ang="0">
                  <a:pos x="267" y="4"/>
                </a:cxn>
                <a:cxn ang="0">
                  <a:pos x="267" y="6"/>
                </a:cxn>
                <a:cxn ang="0">
                  <a:pos x="267" y="7"/>
                </a:cxn>
                <a:cxn ang="0">
                  <a:pos x="267" y="8"/>
                </a:cxn>
                <a:cxn ang="0">
                  <a:pos x="267" y="9"/>
                </a:cxn>
                <a:cxn ang="0">
                  <a:pos x="267" y="11"/>
                </a:cxn>
                <a:cxn ang="0">
                  <a:pos x="266" y="12"/>
                </a:cxn>
                <a:cxn ang="0">
                  <a:pos x="265" y="13"/>
                </a:cxn>
                <a:cxn ang="0">
                  <a:pos x="264" y="14"/>
                </a:cxn>
                <a:cxn ang="0">
                  <a:pos x="262" y="14"/>
                </a:cxn>
                <a:cxn ang="0">
                  <a:pos x="252" y="17"/>
                </a:cxn>
                <a:cxn ang="0">
                  <a:pos x="240" y="20"/>
                </a:cxn>
                <a:cxn ang="0">
                  <a:pos x="224" y="26"/>
                </a:cxn>
                <a:cxn ang="0">
                  <a:pos x="206" y="31"/>
                </a:cxn>
                <a:cxn ang="0">
                  <a:pos x="186" y="38"/>
                </a:cxn>
                <a:cxn ang="0">
                  <a:pos x="165" y="46"/>
                </a:cxn>
                <a:cxn ang="0">
                  <a:pos x="144" y="53"/>
                </a:cxn>
                <a:cxn ang="0">
                  <a:pos x="122" y="61"/>
                </a:cxn>
                <a:cxn ang="0">
                  <a:pos x="100" y="69"/>
                </a:cxn>
                <a:cxn ang="0">
                  <a:pos x="80" y="76"/>
                </a:cxn>
                <a:cxn ang="0">
                  <a:pos x="60" y="84"/>
                </a:cxn>
                <a:cxn ang="0">
                  <a:pos x="43" y="91"/>
                </a:cxn>
                <a:cxn ang="0">
                  <a:pos x="28" y="97"/>
                </a:cxn>
                <a:cxn ang="0">
                  <a:pos x="16" y="102"/>
                </a:cxn>
                <a:cxn ang="0">
                  <a:pos x="7" y="106"/>
                </a:cxn>
                <a:cxn ang="0">
                  <a:pos x="3" y="109"/>
                </a:cxn>
                <a:cxn ang="0">
                  <a:pos x="2" y="109"/>
                </a:cxn>
                <a:cxn ang="0">
                  <a:pos x="1" y="109"/>
                </a:cxn>
                <a:cxn ang="0">
                  <a:pos x="0" y="108"/>
                </a:cxn>
                <a:cxn ang="0">
                  <a:pos x="0" y="107"/>
                </a:cxn>
                <a:cxn ang="0">
                  <a:pos x="0" y="105"/>
                </a:cxn>
                <a:cxn ang="0">
                  <a:pos x="0" y="104"/>
                </a:cxn>
                <a:cxn ang="0">
                  <a:pos x="1" y="102"/>
                </a:cxn>
                <a:cxn ang="0">
                  <a:pos x="2" y="102"/>
                </a:cxn>
                <a:cxn ang="0">
                  <a:pos x="2" y="102"/>
                </a:cxn>
              </a:cxnLst>
              <a:rect l="0" t="0" r="r" b="b"/>
              <a:pathLst>
                <a:path w="267" h="109">
                  <a:moveTo>
                    <a:pt x="2" y="102"/>
                  </a:moveTo>
                  <a:lnTo>
                    <a:pt x="6" y="99"/>
                  </a:lnTo>
                  <a:lnTo>
                    <a:pt x="14" y="95"/>
                  </a:lnTo>
                  <a:lnTo>
                    <a:pt x="26" y="90"/>
                  </a:lnTo>
                  <a:lnTo>
                    <a:pt x="41" y="84"/>
                  </a:lnTo>
                  <a:lnTo>
                    <a:pt x="59" y="76"/>
                  </a:lnTo>
                  <a:lnTo>
                    <a:pt x="78" y="68"/>
                  </a:lnTo>
                  <a:lnTo>
                    <a:pt x="99" y="60"/>
                  </a:lnTo>
                  <a:lnTo>
                    <a:pt x="121" y="51"/>
                  </a:lnTo>
                  <a:lnTo>
                    <a:pt x="143" y="42"/>
                  </a:lnTo>
                  <a:lnTo>
                    <a:pt x="165" y="34"/>
                  </a:lnTo>
                  <a:lnTo>
                    <a:pt x="186" y="26"/>
                  </a:lnTo>
                  <a:lnTo>
                    <a:pt x="206" y="18"/>
                  </a:lnTo>
                  <a:lnTo>
                    <a:pt x="223" y="12"/>
                  </a:lnTo>
                  <a:lnTo>
                    <a:pt x="238" y="7"/>
                  </a:lnTo>
                  <a:lnTo>
                    <a:pt x="251" y="3"/>
                  </a:lnTo>
                  <a:lnTo>
                    <a:pt x="259" y="1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3" y="1"/>
                  </a:lnTo>
                  <a:lnTo>
                    <a:pt x="264" y="2"/>
                  </a:lnTo>
                  <a:lnTo>
                    <a:pt x="265" y="2"/>
                  </a:lnTo>
                  <a:lnTo>
                    <a:pt x="266" y="4"/>
                  </a:lnTo>
                  <a:lnTo>
                    <a:pt x="267" y="4"/>
                  </a:lnTo>
                  <a:lnTo>
                    <a:pt x="267" y="6"/>
                  </a:lnTo>
                  <a:lnTo>
                    <a:pt x="267" y="7"/>
                  </a:lnTo>
                  <a:lnTo>
                    <a:pt x="267" y="8"/>
                  </a:lnTo>
                  <a:lnTo>
                    <a:pt x="267" y="9"/>
                  </a:lnTo>
                  <a:lnTo>
                    <a:pt x="267" y="11"/>
                  </a:lnTo>
                  <a:lnTo>
                    <a:pt x="266" y="12"/>
                  </a:lnTo>
                  <a:lnTo>
                    <a:pt x="265" y="13"/>
                  </a:lnTo>
                  <a:lnTo>
                    <a:pt x="264" y="14"/>
                  </a:lnTo>
                  <a:lnTo>
                    <a:pt x="262" y="14"/>
                  </a:lnTo>
                  <a:lnTo>
                    <a:pt x="252" y="17"/>
                  </a:lnTo>
                  <a:lnTo>
                    <a:pt x="240" y="20"/>
                  </a:lnTo>
                  <a:lnTo>
                    <a:pt x="224" y="26"/>
                  </a:lnTo>
                  <a:lnTo>
                    <a:pt x="206" y="31"/>
                  </a:lnTo>
                  <a:lnTo>
                    <a:pt x="186" y="38"/>
                  </a:lnTo>
                  <a:lnTo>
                    <a:pt x="165" y="46"/>
                  </a:lnTo>
                  <a:lnTo>
                    <a:pt x="144" y="53"/>
                  </a:lnTo>
                  <a:lnTo>
                    <a:pt x="122" y="61"/>
                  </a:lnTo>
                  <a:lnTo>
                    <a:pt x="100" y="69"/>
                  </a:lnTo>
                  <a:lnTo>
                    <a:pt x="80" y="76"/>
                  </a:lnTo>
                  <a:lnTo>
                    <a:pt x="60" y="84"/>
                  </a:lnTo>
                  <a:lnTo>
                    <a:pt x="43" y="91"/>
                  </a:lnTo>
                  <a:lnTo>
                    <a:pt x="28" y="97"/>
                  </a:lnTo>
                  <a:lnTo>
                    <a:pt x="16" y="102"/>
                  </a:lnTo>
                  <a:lnTo>
                    <a:pt x="7" y="106"/>
                  </a:lnTo>
                  <a:lnTo>
                    <a:pt x="3" y="109"/>
                  </a:lnTo>
                  <a:lnTo>
                    <a:pt x="2" y="109"/>
                  </a:lnTo>
                  <a:lnTo>
                    <a:pt x="1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1" y="10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2" name="Freeform 1744"/>
            <p:cNvSpPr>
              <a:spLocks/>
            </p:cNvSpPr>
            <p:nvPr/>
          </p:nvSpPr>
          <p:spPr bwMode="auto">
            <a:xfrm>
              <a:off x="2996" y="2190"/>
              <a:ext cx="36" cy="169"/>
            </a:xfrm>
            <a:custGeom>
              <a:avLst/>
              <a:gdLst/>
              <a:ahLst/>
              <a:cxnLst>
                <a:cxn ang="0">
                  <a:pos x="35" y="7"/>
                </a:cxn>
                <a:cxn ang="0">
                  <a:pos x="34" y="10"/>
                </a:cxn>
                <a:cxn ang="0">
                  <a:pos x="32" y="14"/>
                </a:cxn>
                <a:cxn ang="0">
                  <a:pos x="31" y="18"/>
                </a:cxn>
                <a:cxn ang="0">
                  <a:pos x="30" y="22"/>
                </a:cxn>
                <a:cxn ang="0">
                  <a:pos x="29" y="26"/>
                </a:cxn>
                <a:cxn ang="0">
                  <a:pos x="29" y="30"/>
                </a:cxn>
                <a:cxn ang="0">
                  <a:pos x="28" y="34"/>
                </a:cxn>
                <a:cxn ang="0">
                  <a:pos x="25" y="46"/>
                </a:cxn>
                <a:cxn ang="0">
                  <a:pos x="22" y="62"/>
                </a:cxn>
                <a:cxn ang="0">
                  <a:pos x="19" y="77"/>
                </a:cxn>
                <a:cxn ang="0">
                  <a:pos x="17" y="92"/>
                </a:cxn>
                <a:cxn ang="0">
                  <a:pos x="15" y="107"/>
                </a:cxn>
                <a:cxn ang="0">
                  <a:pos x="14" y="122"/>
                </a:cxn>
                <a:cxn ang="0">
                  <a:pos x="12" y="138"/>
                </a:cxn>
                <a:cxn ang="0">
                  <a:pos x="11" y="155"/>
                </a:cxn>
                <a:cxn ang="0">
                  <a:pos x="10" y="165"/>
                </a:cxn>
                <a:cxn ang="0">
                  <a:pos x="9" y="167"/>
                </a:cxn>
                <a:cxn ang="0">
                  <a:pos x="7" y="168"/>
                </a:cxn>
                <a:cxn ang="0">
                  <a:pos x="5" y="169"/>
                </a:cxn>
                <a:cxn ang="0">
                  <a:pos x="3" y="169"/>
                </a:cxn>
                <a:cxn ang="0">
                  <a:pos x="1" y="168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54"/>
                </a:cxn>
                <a:cxn ang="0">
                  <a:pos x="2" y="137"/>
                </a:cxn>
                <a:cxn ang="0">
                  <a:pos x="3" y="121"/>
                </a:cxn>
                <a:cxn ang="0">
                  <a:pos x="5" y="106"/>
                </a:cxn>
                <a:cxn ang="0">
                  <a:pos x="7" y="91"/>
                </a:cxn>
                <a:cxn ang="0">
                  <a:pos x="10" y="76"/>
                </a:cxn>
                <a:cxn ang="0">
                  <a:pos x="12" y="61"/>
                </a:cxn>
                <a:cxn ang="0">
                  <a:pos x="16" y="44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21" y="24"/>
                </a:cxn>
                <a:cxn ang="0">
                  <a:pos x="23" y="20"/>
                </a:cxn>
                <a:cxn ang="0">
                  <a:pos x="25" y="16"/>
                </a:cxn>
                <a:cxn ang="0">
                  <a:pos x="26" y="12"/>
                </a:cxn>
                <a:cxn ang="0">
                  <a:pos x="28" y="9"/>
                </a:cxn>
                <a:cxn ang="0">
                  <a:pos x="30" y="4"/>
                </a:cxn>
                <a:cxn ang="0">
                  <a:pos x="32" y="1"/>
                </a:cxn>
                <a:cxn ang="0">
                  <a:pos x="34" y="0"/>
                </a:cxn>
                <a:cxn ang="0">
                  <a:pos x="36" y="1"/>
                </a:cxn>
                <a:cxn ang="0">
                  <a:pos x="36" y="3"/>
                </a:cxn>
                <a:cxn ang="0">
                  <a:pos x="36" y="4"/>
                </a:cxn>
              </a:cxnLst>
              <a:rect l="0" t="0" r="r" b="b"/>
              <a:pathLst>
                <a:path w="36" h="169">
                  <a:moveTo>
                    <a:pt x="36" y="4"/>
                  </a:move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3" y="13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27" y="37"/>
                  </a:lnTo>
                  <a:lnTo>
                    <a:pt x="25" y="46"/>
                  </a:lnTo>
                  <a:lnTo>
                    <a:pt x="23" y="54"/>
                  </a:lnTo>
                  <a:lnTo>
                    <a:pt x="22" y="62"/>
                  </a:lnTo>
                  <a:lnTo>
                    <a:pt x="20" y="70"/>
                  </a:lnTo>
                  <a:lnTo>
                    <a:pt x="19" y="77"/>
                  </a:lnTo>
                  <a:lnTo>
                    <a:pt x="18" y="85"/>
                  </a:lnTo>
                  <a:lnTo>
                    <a:pt x="17" y="92"/>
                  </a:lnTo>
                  <a:lnTo>
                    <a:pt x="16" y="100"/>
                  </a:lnTo>
                  <a:lnTo>
                    <a:pt x="15" y="107"/>
                  </a:lnTo>
                  <a:lnTo>
                    <a:pt x="14" y="115"/>
                  </a:lnTo>
                  <a:lnTo>
                    <a:pt x="14" y="122"/>
                  </a:lnTo>
                  <a:lnTo>
                    <a:pt x="13" y="130"/>
                  </a:lnTo>
                  <a:lnTo>
                    <a:pt x="12" y="138"/>
                  </a:lnTo>
                  <a:lnTo>
                    <a:pt x="12" y="146"/>
                  </a:lnTo>
                  <a:lnTo>
                    <a:pt x="11" y="155"/>
                  </a:lnTo>
                  <a:lnTo>
                    <a:pt x="10" y="164"/>
                  </a:lnTo>
                  <a:lnTo>
                    <a:pt x="10" y="165"/>
                  </a:lnTo>
                  <a:lnTo>
                    <a:pt x="10" y="166"/>
                  </a:lnTo>
                  <a:lnTo>
                    <a:pt x="9" y="167"/>
                  </a:lnTo>
                  <a:lnTo>
                    <a:pt x="8" y="168"/>
                  </a:lnTo>
                  <a:lnTo>
                    <a:pt x="7" y="168"/>
                  </a:lnTo>
                  <a:lnTo>
                    <a:pt x="6" y="169"/>
                  </a:lnTo>
                  <a:lnTo>
                    <a:pt x="5" y="169"/>
                  </a:lnTo>
                  <a:lnTo>
                    <a:pt x="5" y="169"/>
                  </a:lnTo>
                  <a:lnTo>
                    <a:pt x="3" y="169"/>
                  </a:lnTo>
                  <a:lnTo>
                    <a:pt x="2" y="168"/>
                  </a:lnTo>
                  <a:lnTo>
                    <a:pt x="1" y="168"/>
                  </a:lnTo>
                  <a:lnTo>
                    <a:pt x="1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1" y="145"/>
                  </a:lnTo>
                  <a:lnTo>
                    <a:pt x="2" y="137"/>
                  </a:lnTo>
                  <a:lnTo>
                    <a:pt x="3" y="129"/>
                  </a:lnTo>
                  <a:lnTo>
                    <a:pt x="3" y="121"/>
                  </a:lnTo>
                  <a:lnTo>
                    <a:pt x="4" y="114"/>
                  </a:lnTo>
                  <a:lnTo>
                    <a:pt x="5" y="106"/>
                  </a:lnTo>
                  <a:lnTo>
                    <a:pt x="6" y="99"/>
                  </a:lnTo>
                  <a:lnTo>
                    <a:pt x="7" y="91"/>
                  </a:lnTo>
                  <a:lnTo>
                    <a:pt x="8" y="84"/>
                  </a:lnTo>
                  <a:lnTo>
                    <a:pt x="10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4" y="52"/>
                  </a:lnTo>
                  <a:lnTo>
                    <a:pt x="16" y="44"/>
                  </a:lnTo>
                  <a:lnTo>
                    <a:pt x="18" y="35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3" name="Freeform 1745"/>
            <p:cNvSpPr>
              <a:spLocks/>
            </p:cNvSpPr>
            <p:nvPr/>
          </p:nvSpPr>
          <p:spPr bwMode="auto">
            <a:xfrm>
              <a:off x="2755" y="2157"/>
              <a:ext cx="30" cy="122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23" y="24"/>
                </a:cxn>
                <a:cxn ang="0">
                  <a:pos x="28" y="38"/>
                </a:cxn>
                <a:cxn ang="0">
                  <a:pos x="29" y="51"/>
                </a:cxn>
                <a:cxn ang="0">
                  <a:pos x="30" y="65"/>
                </a:cxn>
                <a:cxn ang="0">
                  <a:pos x="30" y="80"/>
                </a:cxn>
                <a:cxn ang="0">
                  <a:pos x="29" y="94"/>
                </a:cxn>
                <a:cxn ang="0">
                  <a:pos x="29" y="109"/>
                </a:cxn>
                <a:cxn ang="0">
                  <a:pos x="29" y="117"/>
                </a:cxn>
                <a:cxn ang="0">
                  <a:pos x="28" y="119"/>
                </a:cxn>
                <a:cxn ang="0">
                  <a:pos x="27" y="121"/>
                </a:cxn>
                <a:cxn ang="0">
                  <a:pos x="25" y="122"/>
                </a:cxn>
                <a:cxn ang="0">
                  <a:pos x="23" y="122"/>
                </a:cxn>
                <a:cxn ang="0">
                  <a:pos x="20" y="121"/>
                </a:cxn>
                <a:cxn ang="0">
                  <a:pos x="19" y="120"/>
                </a:cxn>
                <a:cxn ang="0">
                  <a:pos x="18" y="118"/>
                </a:cxn>
                <a:cxn ang="0">
                  <a:pos x="17" y="110"/>
                </a:cxn>
                <a:cxn ang="0">
                  <a:pos x="17" y="96"/>
                </a:cxn>
                <a:cxn ang="0">
                  <a:pos x="18" y="81"/>
                </a:cxn>
                <a:cxn ang="0">
                  <a:pos x="18" y="67"/>
                </a:cxn>
                <a:cxn ang="0">
                  <a:pos x="18" y="53"/>
                </a:cxn>
                <a:cxn ang="0">
                  <a:pos x="16" y="38"/>
                </a:cxn>
                <a:cxn ang="0">
                  <a:pos x="12" y="25"/>
                </a:cxn>
                <a:cxn ang="0">
                  <a:pos x="6" y="1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1" y="3"/>
                </a:cxn>
                <a:cxn ang="0">
                  <a:pos x="12" y="4"/>
                </a:cxn>
              </a:cxnLst>
              <a:rect l="0" t="0" r="r" b="b"/>
              <a:pathLst>
                <a:path w="30" h="122">
                  <a:moveTo>
                    <a:pt x="12" y="4"/>
                  </a:moveTo>
                  <a:lnTo>
                    <a:pt x="17" y="11"/>
                  </a:lnTo>
                  <a:lnTo>
                    <a:pt x="21" y="17"/>
                  </a:lnTo>
                  <a:lnTo>
                    <a:pt x="23" y="24"/>
                  </a:lnTo>
                  <a:lnTo>
                    <a:pt x="26" y="31"/>
                  </a:lnTo>
                  <a:lnTo>
                    <a:pt x="28" y="38"/>
                  </a:lnTo>
                  <a:lnTo>
                    <a:pt x="29" y="45"/>
                  </a:lnTo>
                  <a:lnTo>
                    <a:pt x="29" y="51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3"/>
                  </a:lnTo>
                  <a:lnTo>
                    <a:pt x="30" y="80"/>
                  </a:lnTo>
                  <a:lnTo>
                    <a:pt x="29" y="87"/>
                  </a:lnTo>
                  <a:lnTo>
                    <a:pt x="29" y="94"/>
                  </a:lnTo>
                  <a:lnTo>
                    <a:pt x="29" y="101"/>
                  </a:lnTo>
                  <a:lnTo>
                    <a:pt x="29" y="109"/>
                  </a:lnTo>
                  <a:lnTo>
                    <a:pt x="29" y="116"/>
                  </a:lnTo>
                  <a:lnTo>
                    <a:pt x="29" y="117"/>
                  </a:lnTo>
                  <a:lnTo>
                    <a:pt x="29" y="118"/>
                  </a:lnTo>
                  <a:lnTo>
                    <a:pt x="28" y="119"/>
                  </a:lnTo>
                  <a:lnTo>
                    <a:pt x="28" y="120"/>
                  </a:lnTo>
                  <a:lnTo>
                    <a:pt x="27" y="121"/>
                  </a:lnTo>
                  <a:lnTo>
                    <a:pt x="26" y="121"/>
                  </a:lnTo>
                  <a:lnTo>
                    <a:pt x="25" y="122"/>
                  </a:lnTo>
                  <a:lnTo>
                    <a:pt x="24" y="122"/>
                  </a:lnTo>
                  <a:lnTo>
                    <a:pt x="23" y="122"/>
                  </a:lnTo>
                  <a:lnTo>
                    <a:pt x="21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19" y="120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8" y="117"/>
                  </a:lnTo>
                  <a:lnTo>
                    <a:pt x="17" y="110"/>
                  </a:lnTo>
                  <a:lnTo>
                    <a:pt x="17" y="103"/>
                  </a:lnTo>
                  <a:lnTo>
                    <a:pt x="17" y="96"/>
                  </a:lnTo>
                  <a:lnTo>
                    <a:pt x="18" y="89"/>
                  </a:lnTo>
                  <a:lnTo>
                    <a:pt x="18" y="81"/>
                  </a:lnTo>
                  <a:lnTo>
                    <a:pt x="18" y="74"/>
                  </a:lnTo>
                  <a:lnTo>
                    <a:pt x="18" y="67"/>
                  </a:lnTo>
                  <a:lnTo>
                    <a:pt x="18" y="60"/>
                  </a:lnTo>
                  <a:lnTo>
                    <a:pt x="18" y="53"/>
                  </a:lnTo>
                  <a:lnTo>
                    <a:pt x="17" y="45"/>
                  </a:lnTo>
                  <a:lnTo>
                    <a:pt x="16" y="38"/>
                  </a:lnTo>
                  <a:lnTo>
                    <a:pt x="14" y="32"/>
                  </a:lnTo>
                  <a:lnTo>
                    <a:pt x="12" y="25"/>
                  </a:lnTo>
                  <a:lnTo>
                    <a:pt x="9" y="18"/>
                  </a:lnTo>
                  <a:lnTo>
                    <a:pt x="6" y="12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4" name="Freeform 1746"/>
            <p:cNvSpPr>
              <a:spLocks/>
            </p:cNvSpPr>
            <p:nvPr/>
          </p:nvSpPr>
          <p:spPr bwMode="auto">
            <a:xfrm>
              <a:off x="2747" y="2000"/>
              <a:ext cx="22" cy="2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9" y="1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22" y="4"/>
                </a:cxn>
                <a:cxn ang="0">
                  <a:pos x="22" y="5"/>
                </a:cxn>
                <a:cxn ang="0">
                  <a:pos x="22" y="6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6" y="12"/>
                </a:cxn>
                <a:cxn ang="0">
                  <a:pos x="15" y="13"/>
                </a:cxn>
                <a:cxn ang="0">
                  <a:pos x="13" y="14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9" y="18"/>
                </a:cxn>
                <a:cxn ang="0">
                  <a:pos x="8" y="19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5" y="21"/>
                </a:cxn>
                <a:cxn ang="0">
                  <a:pos x="4" y="21"/>
                </a:cxn>
                <a:cxn ang="0">
                  <a:pos x="4" y="22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22" h="22">
                  <a:moveTo>
                    <a:pt x="0" y="18"/>
                  </a:moveTo>
                  <a:lnTo>
                    <a:pt x="19" y="1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5" name="Freeform 1747"/>
            <p:cNvSpPr>
              <a:spLocks/>
            </p:cNvSpPr>
            <p:nvPr/>
          </p:nvSpPr>
          <p:spPr bwMode="auto">
            <a:xfrm>
              <a:off x="2756" y="2014"/>
              <a:ext cx="19" cy="15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8" y="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19" h="15">
                  <a:moveTo>
                    <a:pt x="1" y="11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6" name="Freeform 1748"/>
            <p:cNvSpPr>
              <a:spLocks/>
            </p:cNvSpPr>
            <p:nvPr/>
          </p:nvSpPr>
          <p:spPr bwMode="auto">
            <a:xfrm>
              <a:off x="2808" y="2004"/>
              <a:ext cx="49" cy="5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2" y="5"/>
                </a:cxn>
                <a:cxn ang="0">
                  <a:pos x="15" y="7"/>
                </a:cxn>
                <a:cxn ang="0">
                  <a:pos x="17" y="10"/>
                </a:cxn>
                <a:cxn ang="0">
                  <a:pos x="21" y="12"/>
                </a:cxn>
                <a:cxn ang="0">
                  <a:pos x="23" y="15"/>
                </a:cxn>
                <a:cxn ang="0">
                  <a:pos x="25" y="18"/>
                </a:cxn>
                <a:cxn ang="0">
                  <a:pos x="27" y="20"/>
                </a:cxn>
                <a:cxn ang="0">
                  <a:pos x="30" y="23"/>
                </a:cxn>
                <a:cxn ang="0">
                  <a:pos x="32" y="26"/>
                </a:cxn>
                <a:cxn ang="0">
                  <a:pos x="34" y="28"/>
                </a:cxn>
                <a:cxn ang="0">
                  <a:pos x="36" y="31"/>
                </a:cxn>
                <a:cxn ang="0">
                  <a:pos x="39" y="34"/>
                </a:cxn>
                <a:cxn ang="0">
                  <a:pos x="41" y="37"/>
                </a:cxn>
                <a:cxn ang="0">
                  <a:pos x="43" y="40"/>
                </a:cxn>
                <a:cxn ang="0">
                  <a:pos x="45" y="43"/>
                </a:cxn>
                <a:cxn ang="0">
                  <a:pos x="48" y="46"/>
                </a:cxn>
                <a:cxn ang="0">
                  <a:pos x="49" y="48"/>
                </a:cxn>
                <a:cxn ang="0">
                  <a:pos x="49" y="50"/>
                </a:cxn>
                <a:cxn ang="0">
                  <a:pos x="48" y="52"/>
                </a:cxn>
                <a:cxn ang="0">
                  <a:pos x="47" y="53"/>
                </a:cxn>
                <a:cxn ang="0">
                  <a:pos x="46" y="53"/>
                </a:cxn>
                <a:cxn ang="0">
                  <a:pos x="44" y="54"/>
                </a:cxn>
                <a:cxn ang="0">
                  <a:pos x="43" y="53"/>
                </a:cxn>
                <a:cxn ang="0">
                  <a:pos x="41" y="52"/>
                </a:cxn>
                <a:cxn ang="0">
                  <a:pos x="38" y="49"/>
                </a:cxn>
                <a:cxn ang="0">
                  <a:pos x="36" y="46"/>
                </a:cxn>
                <a:cxn ang="0">
                  <a:pos x="34" y="42"/>
                </a:cxn>
                <a:cxn ang="0">
                  <a:pos x="31" y="40"/>
                </a:cxn>
                <a:cxn ang="0">
                  <a:pos x="29" y="37"/>
                </a:cxn>
                <a:cxn ang="0">
                  <a:pos x="27" y="35"/>
                </a:cxn>
                <a:cxn ang="0">
                  <a:pos x="25" y="32"/>
                </a:cxn>
                <a:cxn ang="0">
                  <a:pos x="23" y="30"/>
                </a:cxn>
                <a:cxn ang="0">
                  <a:pos x="21" y="27"/>
                </a:cxn>
                <a:cxn ang="0">
                  <a:pos x="18" y="25"/>
                </a:cxn>
                <a:cxn ang="0">
                  <a:pos x="16" y="22"/>
                </a:cxn>
                <a:cxn ang="0">
                  <a:pos x="14" y="20"/>
                </a:cxn>
                <a:cxn ang="0">
                  <a:pos x="11" y="18"/>
                </a:cxn>
                <a:cxn ang="0">
                  <a:pos x="8" y="15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49" h="54">
                  <a:moveTo>
                    <a:pt x="8" y="2"/>
                  </a:moveTo>
                  <a:lnTo>
                    <a:pt x="12" y="5"/>
                  </a:lnTo>
                  <a:lnTo>
                    <a:pt x="15" y="7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6" y="31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40"/>
                  </a:lnTo>
                  <a:lnTo>
                    <a:pt x="45" y="43"/>
                  </a:lnTo>
                  <a:lnTo>
                    <a:pt x="48" y="46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48" y="52"/>
                  </a:lnTo>
                  <a:lnTo>
                    <a:pt x="47" y="53"/>
                  </a:lnTo>
                  <a:lnTo>
                    <a:pt x="46" y="53"/>
                  </a:lnTo>
                  <a:lnTo>
                    <a:pt x="44" y="54"/>
                  </a:lnTo>
                  <a:lnTo>
                    <a:pt x="43" y="53"/>
                  </a:lnTo>
                  <a:lnTo>
                    <a:pt x="41" y="52"/>
                  </a:lnTo>
                  <a:lnTo>
                    <a:pt x="38" y="49"/>
                  </a:lnTo>
                  <a:lnTo>
                    <a:pt x="36" y="46"/>
                  </a:lnTo>
                  <a:lnTo>
                    <a:pt x="34" y="42"/>
                  </a:lnTo>
                  <a:lnTo>
                    <a:pt x="31" y="40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2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18" y="25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1" y="18"/>
                  </a:lnTo>
                  <a:lnTo>
                    <a:pt x="8" y="15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7" name="Freeform 1749"/>
            <p:cNvSpPr>
              <a:spLocks/>
            </p:cNvSpPr>
            <p:nvPr/>
          </p:nvSpPr>
          <p:spPr bwMode="auto">
            <a:xfrm>
              <a:off x="2811" y="1985"/>
              <a:ext cx="52" cy="26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5" y="20"/>
                </a:cxn>
                <a:cxn ang="0">
                  <a:pos x="8" y="19"/>
                </a:cxn>
                <a:cxn ang="0">
                  <a:pos x="11" y="18"/>
                </a:cxn>
                <a:cxn ang="0">
                  <a:pos x="14" y="17"/>
                </a:cxn>
                <a:cxn ang="0">
                  <a:pos x="17" y="16"/>
                </a:cxn>
                <a:cxn ang="0">
                  <a:pos x="20" y="15"/>
                </a:cxn>
                <a:cxn ang="0">
                  <a:pos x="22" y="13"/>
                </a:cxn>
                <a:cxn ang="0">
                  <a:pos x="25" y="12"/>
                </a:cxn>
                <a:cxn ang="0">
                  <a:pos x="27" y="11"/>
                </a:cxn>
                <a:cxn ang="0">
                  <a:pos x="30" y="9"/>
                </a:cxn>
                <a:cxn ang="0">
                  <a:pos x="32" y="8"/>
                </a:cxn>
                <a:cxn ang="0">
                  <a:pos x="35" y="6"/>
                </a:cxn>
                <a:cxn ang="0">
                  <a:pos x="38" y="5"/>
                </a:cxn>
                <a:cxn ang="0">
                  <a:pos x="41" y="3"/>
                </a:cxn>
                <a:cxn ang="0">
                  <a:pos x="44" y="2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1" y="0"/>
                </a:cxn>
                <a:cxn ang="0">
                  <a:pos x="51" y="1"/>
                </a:cxn>
                <a:cxn ang="0">
                  <a:pos x="52" y="2"/>
                </a:cxn>
                <a:cxn ang="0">
                  <a:pos x="52" y="4"/>
                </a:cxn>
                <a:cxn ang="0">
                  <a:pos x="51" y="5"/>
                </a:cxn>
                <a:cxn ang="0">
                  <a:pos x="50" y="6"/>
                </a:cxn>
                <a:cxn ang="0">
                  <a:pos x="47" y="8"/>
                </a:cxn>
                <a:cxn ang="0">
                  <a:pos x="44" y="9"/>
                </a:cxn>
                <a:cxn ang="0">
                  <a:pos x="41" y="11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2" y="15"/>
                </a:cxn>
                <a:cxn ang="0">
                  <a:pos x="30" y="16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22" y="20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3" y="23"/>
                </a:cxn>
                <a:cxn ang="0">
                  <a:pos x="10" y="24"/>
                </a:cxn>
                <a:cxn ang="0">
                  <a:pos x="7" y="25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2" y="21"/>
                </a:cxn>
                <a:cxn ang="0">
                  <a:pos x="2" y="21"/>
                </a:cxn>
              </a:cxnLst>
              <a:rect l="0" t="0" r="r" b="b"/>
              <a:pathLst>
                <a:path w="52" h="26">
                  <a:moveTo>
                    <a:pt x="2" y="21"/>
                  </a:moveTo>
                  <a:lnTo>
                    <a:pt x="5" y="20"/>
                  </a:lnTo>
                  <a:lnTo>
                    <a:pt x="8" y="19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7" y="16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5" y="6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4" y="2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1" y="5"/>
                  </a:lnTo>
                  <a:lnTo>
                    <a:pt x="50" y="6"/>
                  </a:lnTo>
                  <a:lnTo>
                    <a:pt x="47" y="8"/>
                  </a:lnTo>
                  <a:lnTo>
                    <a:pt x="44" y="9"/>
                  </a:lnTo>
                  <a:lnTo>
                    <a:pt x="41" y="11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0" y="16"/>
                  </a:lnTo>
                  <a:lnTo>
                    <a:pt x="27" y="18"/>
                  </a:lnTo>
                  <a:lnTo>
                    <a:pt x="25" y="19"/>
                  </a:lnTo>
                  <a:lnTo>
                    <a:pt x="22" y="20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3" y="23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8" name="Freeform 1750"/>
            <p:cNvSpPr>
              <a:spLocks/>
            </p:cNvSpPr>
            <p:nvPr/>
          </p:nvSpPr>
          <p:spPr bwMode="auto">
            <a:xfrm>
              <a:off x="2851" y="1984"/>
              <a:ext cx="46" cy="4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9" y="3"/>
                </a:cxn>
                <a:cxn ang="0">
                  <a:pos x="12" y="5"/>
                </a:cxn>
                <a:cxn ang="0">
                  <a:pos x="14" y="7"/>
                </a:cxn>
                <a:cxn ang="0">
                  <a:pos x="17" y="9"/>
                </a:cxn>
                <a:cxn ang="0">
                  <a:pos x="20" y="11"/>
                </a:cxn>
                <a:cxn ang="0">
                  <a:pos x="22" y="13"/>
                </a:cxn>
                <a:cxn ang="0">
                  <a:pos x="24" y="15"/>
                </a:cxn>
                <a:cxn ang="0">
                  <a:pos x="27" y="18"/>
                </a:cxn>
                <a:cxn ang="0">
                  <a:pos x="29" y="20"/>
                </a:cxn>
                <a:cxn ang="0">
                  <a:pos x="31" y="22"/>
                </a:cxn>
                <a:cxn ang="0">
                  <a:pos x="33" y="24"/>
                </a:cxn>
                <a:cxn ang="0">
                  <a:pos x="35" y="27"/>
                </a:cxn>
                <a:cxn ang="0">
                  <a:pos x="38" y="29"/>
                </a:cxn>
                <a:cxn ang="0">
                  <a:pos x="40" y="32"/>
                </a:cxn>
                <a:cxn ang="0">
                  <a:pos x="42" y="34"/>
                </a:cxn>
                <a:cxn ang="0">
                  <a:pos x="45" y="38"/>
                </a:cxn>
                <a:cxn ang="0">
                  <a:pos x="46" y="39"/>
                </a:cxn>
                <a:cxn ang="0">
                  <a:pos x="46" y="41"/>
                </a:cxn>
                <a:cxn ang="0">
                  <a:pos x="45" y="42"/>
                </a:cxn>
                <a:cxn ang="0">
                  <a:pos x="45" y="43"/>
                </a:cxn>
                <a:cxn ang="0">
                  <a:pos x="43" y="44"/>
                </a:cxn>
                <a:cxn ang="0">
                  <a:pos x="42" y="44"/>
                </a:cxn>
                <a:cxn ang="0">
                  <a:pos x="40" y="44"/>
                </a:cxn>
                <a:cxn ang="0">
                  <a:pos x="39" y="43"/>
                </a:cxn>
                <a:cxn ang="0">
                  <a:pos x="36" y="40"/>
                </a:cxn>
                <a:cxn ang="0">
                  <a:pos x="34" y="38"/>
                </a:cxn>
                <a:cxn ang="0">
                  <a:pos x="32" y="35"/>
                </a:cxn>
                <a:cxn ang="0">
                  <a:pos x="30" y="33"/>
                </a:cxn>
                <a:cxn ang="0">
                  <a:pos x="28" y="30"/>
                </a:cxn>
                <a:cxn ang="0">
                  <a:pos x="25" y="28"/>
                </a:cxn>
                <a:cxn ang="0">
                  <a:pos x="23" y="26"/>
                </a:cxn>
                <a:cxn ang="0">
                  <a:pos x="21" y="23"/>
                </a:cxn>
                <a:cxn ang="0">
                  <a:pos x="19" y="21"/>
                </a:cxn>
                <a:cxn ang="0">
                  <a:pos x="17" y="19"/>
                </a:cxn>
                <a:cxn ang="0">
                  <a:pos x="15" y="17"/>
                </a:cxn>
                <a:cxn ang="0">
                  <a:pos x="12" y="15"/>
                </a:cxn>
                <a:cxn ang="0">
                  <a:pos x="10" y="13"/>
                </a:cxn>
                <a:cxn ang="0">
                  <a:pos x="7" y="11"/>
                </a:cxn>
                <a:cxn ang="0">
                  <a:pos x="5" y="9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1"/>
                </a:cxn>
              </a:cxnLst>
              <a:rect l="0" t="0" r="r" b="b"/>
              <a:pathLst>
                <a:path w="46" h="44">
                  <a:moveTo>
                    <a:pt x="6" y="1"/>
                  </a:moveTo>
                  <a:lnTo>
                    <a:pt x="9" y="3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8" y="29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5" y="38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5" y="43"/>
                  </a:lnTo>
                  <a:lnTo>
                    <a:pt x="43" y="44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9" y="43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0" y="33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7" y="11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59" name="Freeform 1751"/>
            <p:cNvSpPr>
              <a:spLocks/>
            </p:cNvSpPr>
            <p:nvPr/>
          </p:nvSpPr>
          <p:spPr bwMode="auto">
            <a:xfrm>
              <a:off x="2847" y="2018"/>
              <a:ext cx="48" cy="33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3" y="8"/>
                </a:cxn>
                <a:cxn ang="0">
                  <a:pos x="41" y="10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3" y="16"/>
                </a:cxn>
                <a:cxn ang="0">
                  <a:pos x="31" y="18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19" y="25"/>
                </a:cxn>
                <a:cxn ang="0">
                  <a:pos x="17" y="27"/>
                </a:cxn>
                <a:cxn ang="0">
                  <a:pos x="14" y="28"/>
                </a:cxn>
                <a:cxn ang="0">
                  <a:pos x="11" y="30"/>
                </a:cxn>
                <a:cxn ang="0">
                  <a:pos x="8" y="31"/>
                </a:cxn>
                <a:cxn ang="0">
                  <a:pos x="5" y="33"/>
                </a:cxn>
                <a:cxn ang="0">
                  <a:pos x="4" y="33"/>
                </a:cxn>
                <a:cxn ang="0">
                  <a:pos x="2" y="33"/>
                </a:cxn>
                <a:cxn ang="0">
                  <a:pos x="0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5" y="24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3" y="20"/>
                </a:cxn>
                <a:cxn ang="0">
                  <a:pos x="15" y="18"/>
                </a:cxn>
                <a:cxn ang="0">
                  <a:pos x="18" y="17"/>
                </a:cxn>
                <a:cxn ang="0">
                  <a:pos x="20" y="16"/>
                </a:cxn>
                <a:cxn ang="0">
                  <a:pos x="22" y="14"/>
                </a:cxn>
                <a:cxn ang="0">
                  <a:pos x="25" y="13"/>
                </a:cxn>
                <a:cxn ang="0">
                  <a:pos x="27" y="11"/>
                </a:cxn>
                <a:cxn ang="0">
                  <a:pos x="29" y="9"/>
                </a:cxn>
                <a:cxn ang="0">
                  <a:pos x="31" y="8"/>
                </a:cxn>
                <a:cxn ang="0">
                  <a:pos x="34" y="6"/>
                </a:cxn>
                <a:cxn ang="0">
                  <a:pos x="36" y="4"/>
                </a:cxn>
                <a:cxn ang="0">
                  <a:pos x="39" y="2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48" y="4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7"/>
                </a:cxn>
              </a:cxnLst>
              <a:rect l="0" t="0" r="r" b="b"/>
              <a:pathLst>
                <a:path w="48" h="33">
                  <a:moveTo>
                    <a:pt x="46" y="7"/>
                  </a:moveTo>
                  <a:lnTo>
                    <a:pt x="43" y="8"/>
                  </a:lnTo>
                  <a:lnTo>
                    <a:pt x="41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4" y="28"/>
                  </a:lnTo>
                  <a:lnTo>
                    <a:pt x="11" y="30"/>
                  </a:lnTo>
                  <a:lnTo>
                    <a:pt x="8" y="31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5" y="24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6" y="7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0" name="Freeform 1752"/>
            <p:cNvSpPr>
              <a:spLocks/>
            </p:cNvSpPr>
            <p:nvPr/>
          </p:nvSpPr>
          <p:spPr bwMode="auto">
            <a:xfrm>
              <a:off x="2783" y="2032"/>
              <a:ext cx="15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5" y="4"/>
                </a:cxn>
                <a:cxn ang="0">
                  <a:pos x="15" y="6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1" name="Freeform 1753"/>
            <p:cNvSpPr>
              <a:spLocks/>
            </p:cNvSpPr>
            <p:nvPr/>
          </p:nvSpPr>
          <p:spPr bwMode="auto">
            <a:xfrm>
              <a:off x="2540" y="2359"/>
              <a:ext cx="26" cy="2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1"/>
                </a:cxn>
                <a:cxn ang="0">
                  <a:pos x="19" y="2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4" y="7"/>
                </a:cxn>
                <a:cxn ang="0">
                  <a:pos x="25" y="9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5" y="17"/>
                </a:cxn>
                <a:cxn ang="0">
                  <a:pos x="24" y="19"/>
                </a:cxn>
                <a:cxn ang="0">
                  <a:pos x="23" y="22"/>
                </a:cxn>
                <a:cxn ang="0">
                  <a:pos x="21" y="23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9" y="25"/>
                </a:cxn>
                <a:cxn ang="0">
                  <a:pos x="6" y="24"/>
                </a:cxn>
                <a:cxn ang="0">
                  <a:pos x="5" y="23"/>
                </a:cxn>
                <a:cxn ang="0">
                  <a:pos x="3" y="22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4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2" name="Freeform 1754"/>
            <p:cNvSpPr>
              <a:spLocks/>
            </p:cNvSpPr>
            <p:nvPr/>
          </p:nvSpPr>
          <p:spPr bwMode="auto">
            <a:xfrm>
              <a:off x="2664" y="2113"/>
              <a:ext cx="28" cy="57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5" y="8"/>
                </a:cxn>
                <a:cxn ang="0">
                  <a:pos x="23" y="11"/>
                </a:cxn>
                <a:cxn ang="0">
                  <a:pos x="20" y="13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4" y="21"/>
                </a:cxn>
                <a:cxn ang="0">
                  <a:pos x="12" y="24"/>
                </a:cxn>
                <a:cxn ang="0">
                  <a:pos x="11" y="28"/>
                </a:cxn>
                <a:cxn ang="0">
                  <a:pos x="9" y="31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40"/>
                </a:cxn>
                <a:cxn ang="0">
                  <a:pos x="9" y="43"/>
                </a:cxn>
                <a:cxn ang="0">
                  <a:pos x="9" y="46"/>
                </a:cxn>
                <a:cxn ang="0">
                  <a:pos x="10" y="49"/>
                </a:cxn>
                <a:cxn ang="0">
                  <a:pos x="10" y="53"/>
                </a:cxn>
                <a:cxn ang="0">
                  <a:pos x="9" y="55"/>
                </a:cxn>
                <a:cxn ang="0">
                  <a:pos x="7" y="57"/>
                </a:cxn>
                <a:cxn ang="0">
                  <a:pos x="3" y="57"/>
                </a:cxn>
                <a:cxn ang="0">
                  <a:pos x="1" y="55"/>
                </a:cxn>
                <a:cxn ang="0">
                  <a:pos x="0" y="53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1" y="32"/>
                </a:cxn>
                <a:cxn ang="0">
                  <a:pos x="2" y="28"/>
                </a:cxn>
                <a:cxn ang="0">
                  <a:pos x="3" y="24"/>
                </a:cxn>
                <a:cxn ang="0">
                  <a:pos x="5" y="21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2" y="1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20" y="6"/>
                </a:cxn>
                <a:cxn ang="0">
                  <a:pos x="22" y="3"/>
                </a:cxn>
                <a:cxn ang="0">
                  <a:pos x="24" y="1"/>
                </a:cxn>
                <a:cxn ang="0">
                  <a:pos x="25" y="0"/>
                </a:cxn>
                <a:cxn ang="0">
                  <a:pos x="27" y="1"/>
                </a:cxn>
                <a:cxn ang="0">
                  <a:pos x="28" y="2"/>
                </a:cxn>
                <a:cxn ang="0">
                  <a:pos x="28" y="4"/>
                </a:cxn>
              </a:cxnLst>
              <a:rect l="0" t="0" r="r" b="b"/>
              <a:pathLst>
                <a:path w="28" h="57">
                  <a:moveTo>
                    <a:pt x="28" y="4"/>
                  </a:moveTo>
                  <a:lnTo>
                    <a:pt x="27" y="6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0" y="29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3" y="57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3" name="Freeform 1755"/>
            <p:cNvSpPr>
              <a:spLocks/>
            </p:cNvSpPr>
            <p:nvPr/>
          </p:nvSpPr>
          <p:spPr bwMode="auto">
            <a:xfrm>
              <a:off x="2631" y="2159"/>
              <a:ext cx="40" cy="16"/>
            </a:xfrm>
            <a:custGeom>
              <a:avLst/>
              <a:gdLst/>
              <a:ahLst/>
              <a:cxnLst>
                <a:cxn ang="0">
                  <a:pos x="39" y="5"/>
                </a:cxn>
                <a:cxn ang="0">
                  <a:pos x="37" y="7"/>
                </a:cxn>
                <a:cxn ang="0">
                  <a:pos x="34" y="8"/>
                </a:cxn>
                <a:cxn ang="0">
                  <a:pos x="32" y="9"/>
                </a:cxn>
                <a:cxn ang="0">
                  <a:pos x="30" y="10"/>
                </a:cxn>
                <a:cxn ang="0">
                  <a:pos x="28" y="11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22" y="13"/>
                </a:cxn>
                <a:cxn ang="0">
                  <a:pos x="20" y="13"/>
                </a:cxn>
                <a:cxn ang="0">
                  <a:pos x="17" y="14"/>
                </a:cxn>
                <a:cxn ang="0">
                  <a:pos x="15" y="14"/>
                </a:cxn>
                <a:cxn ang="0">
                  <a:pos x="13" y="14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6" y="16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1" y="9"/>
                </a:cxn>
                <a:cxn ang="0">
                  <a:pos x="13" y="9"/>
                </a:cxn>
                <a:cxn ang="0">
                  <a:pos x="15" y="9"/>
                </a:cxn>
                <a:cxn ang="0">
                  <a:pos x="17" y="8"/>
                </a:cxn>
                <a:cxn ang="0">
                  <a:pos x="20" y="8"/>
                </a:cxn>
                <a:cxn ang="0">
                  <a:pos x="21" y="7"/>
                </a:cxn>
                <a:cxn ang="0">
                  <a:pos x="24" y="7"/>
                </a:cxn>
                <a:cxn ang="0">
                  <a:pos x="25" y="6"/>
                </a:cxn>
                <a:cxn ang="0">
                  <a:pos x="28" y="5"/>
                </a:cxn>
                <a:cxn ang="0">
                  <a:pos x="29" y="4"/>
                </a:cxn>
                <a:cxn ang="0">
                  <a:pos x="31" y="3"/>
                </a:cxn>
                <a:cxn ang="0">
                  <a:pos x="33" y="2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39" y="1"/>
                </a:cxn>
                <a:cxn ang="0">
                  <a:pos x="40" y="2"/>
                </a:cxn>
                <a:cxn ang="0">
                  <a:pos x="40" y="3"/>
                </a:cxn>
                <a:cxn ang="0">
                  <a:pos x="40" y="4"/>
                </a:cxn>
                <a:cxn ang="0">
                  <a:pos x="39" y="5"/>
                </a:cxn>
                <a:cxn ang="0">
                  <a:pos x="39" y="5"/>
                </a:cxn>
              </a:cxnLst>
              <a:rect l="0" t="0" r="r" b="b"/>
              <a:pathLst>
                <a:path w="40" h="16">
                  <a:moveTo>
                    <a:pt x="39" y="5"/>
                  </a:moveTo>
                  <a:lnTo>
                    <a:pt x="37" y="7"/>
                  </a:lnTo>
                  <a:lnTo>
                    <a:pt x="34" y="8"/>
                  </a:lnTo>
                  <a:lnTo>
                    <a:pt x="32" y="9"/>
                  </a:lnTo>
                  <a:lnTo>
                    <a:pt x="30" y="10"/>
                  </a:lnTo>
                  <a:lnTo>
                    <a:pt x="28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39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4" name="Freeform 1756"/>
            <p:cNvSpPr>
              <a:spLocks/>
            </p:cNvSpPr>
            <p:nvPr/>
          </p:nvSpPr>
          <p:spPr bwMode="auto">
            <a:xfrm>
              <a:off x="2572" y="2172"/>
              <a:ext cx="186" cy="5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7" y="15"/>
                </a:cxn>
                <a:cxn ang="0">
                  <a:pos x="8" y="18"/>
                </a:cxn>
                <a:cxn ang="0">
                  <a:pos x="9" y="20"/>
                </a:cxn>
                <a:cxn ang="0">
                  <a:pos x="10" y="23"/>
                </a:cxn>
                <a:cxn ang="0">
                  <a:pos x="12" y="30"/>
                </a:cxn>
                <a:cxn ang="0">
                  <a:pos x="16" y="37"/>
                </a:cxn>
                <a:cxn ang="0">
                  <a:pos x="22" y="42"/>
                </a:cxn>
                <a:cxn ang="0">
                  <a:pos x="30" y="46"/>
                </a:cxn>
                <a:cxn ang="0">
                  <a:pos x="38" y="49"/>
                </a:cxn>
                <a:cxn ang="0">
                  <a:pos x="47" y="50"/>
                </a:cxn>
                <a:cxn ang="0">
                  <a:pos x="57" y="50"/>
                </a:cxn>
                <a:cxn ang="0">
                  <a:pos x="67" y="50"/>
                </a:cxn>
                <a:cxn ang="0">
                  <a:pos x="79" y="48"/>
                </a:cxn>
                <a:cxn ang="0">
                  <a:pos x="94" y="44"/>
                </a:cxn>
                <a:cxn ang="0">
                  <a:pos x="107" y="39"/>
                </a:cxn>
                <a:cxn ang="0">
                  <a:pos x="119" y="34"/>
                </a:cxn>
                <a:cxn ang="0">
                  <a:pos x="131" y="28"/>
                </a:cxn>
                <a:cxn ang="0">
                  <a:pos x="143" y="21"/>
                </a:cxn>
                <a:cxn ang="0">
                  <a:pos x="156" y="16"/>
                </a:cxn>
                <a:cxn ang="0">
                  <a:pos x="171" y="11"/>
                </a:cxn>
                <a:cxn ang="0">
                  <a:pos x="180" y="9"/>
                </a:cxn>
                <a:cxn ang="0">
                  <a:pos x="183" y="9"/>
                </a:cxn>
                <a:cxn ang="0">
                  <a:pos x="184" y="10"/>
                </a:cxn>
                <a:cxn ang="0">
                  <a:pos x="185" y="12"/>
                </a:cxn>
                <a:cxn ang="0">
                  <a:pos x="186" y="14"/>
                </a:cxn>
                <a:cxn ang="0">
                  <a:pos x="185" y="16"/>
                </a:cxn>
                <a:cxn ang="0">
                  <a:pos x="184" y="18"/>
                </a:cxn>
                <a:cxn ang="0">
                  <a:pos x="183" y="19"/>
                </a:cxn>
                <a:cxn ang="0">
                  <a:pos x="174" y="22"/>
                </a:cxn>
                <a:cxn ang="0">
                  <a:pos x="159" y="27"/>
                </a:cxn>
                <a:cxn ang="0">
                  <a:pos x="146" y="32"/>
                </a:cxn>
                <a:cxn ang="0">
                  <a:pos x="133" y="38"/>
                </a:cxn>
                <a:cxn ang="0">
                  <a:pos x="121" y="43"/>
                </a:cxn>
                <a:cxn ang="0">
                  <a:pos x="109" y="48"/>
                </a:cxn>
                <a:cxn ang="0">
                  <a:pos x="96" y="53"/>
                </a:cxn>
                <a:cxn ang="0">
                  <a:pos x="81" y="57"/>
                </a:cxn>
                <a:cxn ang="0">
                  <a:pos x="67" y="59"/>
                </a:cxn>
                <a:cxn ang="0">
                  <a:pos x="56" y="59"/>
                </a:cxn>
                <a:cxn ang="0">
                  <a:pos x="45" y="59"/>
                </a:cxn>
                <a:cxn ang="0">
                  <a:pos x="34" y="57"/>
                </a:cxn>
                <a:cxn ang="0">
                  <a:pos x="24" y="53"/>
                </a:cxn>
                <a:cxn ang="0">
                  <a:pos x="16" y="48"/>
                </a:cxn>
                <a:cxn ang="0">
                  <a:pos x="9" y="41"/>
                </a:cxn>
                <a:cxn ang="0">
                  <a:pos x="4" y="32"/>
                </a:cxn>
                <a:cxn ang="0">
                  <a:pos x="2" y="25"/>
                </a:cxn>
                <a:cxn ang="0">
                  <a:pos x="2" y="22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</a:cxnLst>
              <a:rect l="0" t="0" r="r" b="b"/>
              <a:pathLst>
                <a:path w="186" h="59">
                  <a:moveTo>
                    <a:pt x="5" y="3"/>
                  </a:move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16" y="37"/>
                  </a:lnTo>
                  <a:lnTo>
                    <a:pt x="19" y="40"/>
                  </a:lnTo>
                  <a:lnTo>
                    <a:pt x="22" y="42"/>
                  </a:lnTo>
                  <a:lnTo>
                    <a:pt x="26" y="45"/>
                  </a:lnTo>
                  <a:lnTo>
                    <a:pt x="30" y="46"/>
                  </a:lnTo>
                  <a:lnTo>
                    <a:pt x="34" y="48"/>
                  </a:lnTo>
                  <a:lnTo>
                    <a:pt x="38" y="49"/>
                  </a:lnTo>
                  <a:lnTo>
                    <a:pt x="43" y="50"/>
                  </a:lnTo>
                  <a:lnTo>
                    <a:pt x="47" y="50"/>
                  </a:lnTo>
                  <a:lnTo>
                    <a:pt x="52" y="50"/>
                  </a:lnTo>
                  <a:lnTo>
                    <a:pt x="57" y="50"/>
                  </a:lnTo>
                  <a:lnTo>
                    <a:pt x="62" y="50"/>
                  </a:lnTo>
                  <a:lnTo>
                    <a:pt x="67" y="50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6"/>
                  </a:lnTo>
                  <a:lnTo>
                    <a:pt x="94" y="44"/>
                  </a:lnTo>
                  <a:lnTo>
                    <a:pt x="101" y="41"/>
                  </a:lnTo>
                  <a:lnTo>
                    <a:pt x="107" y="39"/>
                  </a:lnTo>
                  <a:lnTo>
                    <a:pt x="113" y="36"/>
                  </a:lnTo>
                  <a:lnTo>
                    <a:pt x="119" y="34"/>
                  </a:lnTo>
                  <a:lnTo>
                    <a:pt x="125" y="30"/>
                  </a:lnTo>
                  <a:lnTo>
                    <a:pt x="131" y="28"/>
                  </a:lnTo>
                  <a:lnTo>
                    <a:pt x="137" y="25"/>
                  </a:lnTo>
                  <a:lnTo>
                    <a:pt x="143" y="21"/>
                  </a:lnTo>
                  <a:lnTo>
                    <a:pt x="150" y="19"/>
                  </a:lnTo>
                  <a:lnTo>
                    <a:pt x="156" y="16"/>
                  </a:lnTo>
                  <a:lnTo>
                    <a:pt x="163" y="14"/>
                  </a:lnTo>
                  <a:lnTo>
                    <a:pt x="171" y="11"/>
                  </a:lnTo>
                  <a:lnTo>
                    <a:pt x="179" y="9"/>
                  </a:lnTo>
                  <a:lnTo>
                    <a:pt x="180" y="9"/>
                  </a:lnTo>
                  <a:lnTo>
                    <a:pt x="181" y="9"/>
                  </a:lnTo>
                  <a:lnTo>
                    <a:pt x="183" y="9"/>
                  </a:lnTo>
                  <a:lnTo>
                    <a:pt x="183" y="10"/>
                  </a:lnTo>
                  <a:lnTo>
                    <a:pt x="184" y="10"/>
                  </a:lnTo>
                  <a:lnTo>
                    <a:pt x="185" y="11"/>
                  </a:lnTo>
                  <a:lnTo>
                    <a:pt x="185" y="12"/>
                  </a:lnTo>
                  <a:lnTo>
                    <a:pt x="186" y="13"/>
                  </a:lnTo>
                  <a:lnTo>
                    <a:pt x="186" y="14"/>
                  </a:lnTo>
                  <a:lnTo>
                    <a:pt x="186" y="15"/>
                  </a:lnTo>
                  <a:lnTo>
                    <a:pt x="185" y="16"/>
                  </a:lnTo>
                  <a:lnTo>
                    <a:pt x="185" y="17"/>
                  </a:lnTo>
                  <a:lnTo>
                    <a:pt x="184" y="18"/>
                  </a:lnTo>
                  <a:lnTo>
                    <a:pt x="184" y="19"/>
                  </a:lnTo>
                  <a:lnTo>
                    <a:pt x="183" y="19"/>
                  </a:lnTo>
                  <a:lnTo>
                    <a:pt x="182" y="20"/>
                  </a:lnTo>
                  <a:lnTo>
                    <a:pt x="174" y="22"/>
                  </a:lnTo>
                  <a:lnTo>
                    <a:pt x="166" y="24"/>
                  </a:lnTo>
                  <a:lnTo>
                    <a:pt x="159" y="27"/>
                  </a:lnTo>
                  <a:lnTo>
                    <a:pt x="152" y="30"/>
                  </a:lnTo>
                  <a:lnTo>
                    <a:pt x="146" y="32"/>
                  </a:lnTo>
                  <a:lnTo>
                    <a:pt x="139" y="35"/>
                  </a:lnTo>
                  <a:lnTo>
                    <a:pt x="133" y="38"/>
                  </a:lnTo>
                  <a:lnTo>
                    <a:pt x="127" y="41"/>
                  </a:lnTo>
                  <a:lnTo>
                    <a:pt x="121" y="43"/>
                  </a:lnTo>
                  <a:lnTo>
                    <a:pt x="115" y="46"/>
                  </a:lnTo>
                  <a:lnTo>
                    <a:pt x="109" y="48"/>
                  </a:lnTo>
                  <a:lnTo>
                    <a:pt x="103" y="51"/>
                  </a:lnTo>
                  <a:lnTo>
                    <a:pt x="96" y="53"/>
                  </a:lnTo>
                  <a:lnTo>
                    <a:pt x="88" y="55"/>
                  </a:lnTo>
                  <a:lnTo>
                    <a:pt x="81" y="57"/>
                  </a:lnTo>
                  <a:lnTo>
                    <a:pt x="73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6" y="59"/>
                  </a:lnTo>
                  <a:lnTo>
                    <a:pt x="50" y="59"/>
                  </a:lnTo>
                  <a:lnTo>
                    <a:pt x="45" y="59"/>
                  </a:lnTo>
                  <a:lnTo>
                    <a:pt x="40" y="58"/>
                  </a:lnTo>
                  <a:lnTo>
                    <a:pt x="34" y="57"/>
                  </a:lnTo>
                  <a:lnTo>
                    <a:pt x="29" y="55"/>
                  </a:lnTo>
                  <a:lnTo>
                    <a:pt x="24" y="53"/>
                  </a:lnTo>
                  <a:lnTo>
                    <a:pt x="20" y="51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9" y="41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5" name="Freeform 1757"/>
            <p:cNvSpPr>
              <a:spLocks/>
            </p:cNvSpPr>
            <p:nvPr/>
          </p:nvSpPr>
          <p:spPr bwMode="auto">
            <a:xfrm>
              <a:off x="2665" y="2142"/>
              <a:ext cx="73" cy="2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5" y="13"/>
                </a:cxn>
                <a:cxn ang="0">
                  <a:pos x="8" y="11"/>
                </a:cxn>
                <a:cxn ang="0">
                  <a:pos x="11" y="10"/>
                </a:cxn>
                <a:cxn ang="0">
                  <a:pos x="14" y="9"/>
                </a:cxn>
                <a:cxn ang="0">
                  <a:pos x="17" y="8"/>
                </a:cxn>
                <a:cxn ang="0">
                  <a:pos x="21" y="7"/>
                </a:cxn>
                <a:cxn ang="0">
                  <a:pos x="24" y="6"/>
                </a:cxn>
                <a:cxn ang="0">
                  <a:pos x="28" y="6"/>
                </a:cxn>
                <a:cxn ang="0">
                  <a:pos x="32" y="5"/>
                </a:cxn>
                <a:cxn ang="0">
                  <a:pos x="35" y="4"/>
                </a:cxn>
                <a:cxn ang="0">
                  <a:pos x="38" y="3"/>
                </a:cxn>
                <a:cxn ang="0">
                  <a:pos x="42" y="3"/>
                </a:cxn>
                <a:cxn ang="0">
                  <a:pos x="45" y="2"/>
                </a:cxn>
                <a:cxn ang="0">
                  <a:pos x="48" y="1"/>
                </a:cxn>
                <a:cxn ang="0">
                  <a:pos x="52" y="1"/>
                </a:cxn>
                <a:cxn ang="0">
                  <a:pos x="55" y="0"/>
                </a:cxn>
                <a:cxn ang="0">
                  <a:pos x="73" y="13"/>
                </a:cxn>
                <a:cxn ang="0">
                  <a:pos x="71" y="13"/>
                </a:cxn>
                <a:cxn ang="0">
                  <a:pos x="69" y="12"/>
                </a:cxn>
                <a:cxn ang="0">
                  <a:pos x="67" y="11"/>
                </a:cxn>
                <a:cxn ang="0">
                  <a:pos x="65" y="11"/>
                </a:cxn>
                <a:cxn ang="0">
                  <a:pos x="63" y="11"/>
                </a:cxn>
                <a:cxn ang="0">
                  <a:pos x="62" y="11"/>
                </a:cxn>
                <a:cxn ang="0">
                  <a:pos x="60" y="10"/>
                </a:cxn>
                <a:cxn ang="0">
                  <a:pos x="58" y="10"/>
                </a:cxn>
                <a:cxn ang="0">
                  <a:pos x="56" y="10"/>
                </a:cxn>
                <a:cxn ang="0">
                  <a:pos x="54" y="10"/>
                </a:cxn>
                <a:cxn ang="0">
                  <a:pos x="52" y="10"/>
                </a:cxn>
                <a:cxn ang="0">
                  <a:pos x="50" y="10"/>
                </a:cxn>
                <a:cxn ang="0">
                  <a:pos x="48" y="10"/>
                </a:cxn>
                <a:cxn ang="0">
                  <a:pos x="46" y="11"/>
                </a:cxn>
                <a:cxn ang="0">
                  <a:pos x="44" y="11"/>
                </a:cxn>
                <a:cxn ang="0">
                  <a:pos x="42" y="11"/>
                </a:cxn>
                <a:cxn ang="0">
                  <a:pos x="39" y="12"/>
                </a:cxn>
                <a:cxn ang="0">
                  <a:pos x="37" y="13"/>
                </a:cxn>
                <a:cxn ang="0">
                  <a:pos x="34" y="13"/>
                </a:cxn>
                <a:cxn ang="0">
                  <a:pos x="32" y="13"/>
                </a:cxn>
                <a:cxn ang="0">
                  <a:pos x="30" y="13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4" y="15"/>
                </a:cxn>
                <a:cxn ang="0">
                  <a:pos x="21" y="15"/>
                </a:cxn>
                <a:cxn ang="0">
                  <a:pos x="19" y="16"/>
                </a:cxn>
                <a:cxn ang="0">
                  <a:pos x="17" y="16"/>
                </a:cxn>
                <a:cxn ang="0">
                  <a:pos x="15" y="17"/>
                </a:cxn>
                <a:cxn ang="0">
                  <a:pos x="13" y="18"/>
                </a:cxn>
                <a:cxn ang="0">
                  <a:pos x="10" y="19"/>
                </a:cxn>
                <a:cxn ang="0">
                  <a:pos x="8" y="20"/>
                </a:cxn>
                <a:cxn ang="0">
                  <a:pos x="6" y="21"/>
                </a:cxn>
                <a:cxn ang="0">
                  <a:pos x="4" y="22"/>
                </a:cxn>
                <a:cxn ang="0">
                  <a:pos x="2" y="21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5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73" h="22">
                  <a:moveTo>
                    <a:pt x="2" y="14"/>
                  </a:moveTo>
                  <a:lnTo>
                    <a:pt x="5" y="13"/>
                  </a:lnTo>
                  <a:lnTo>
                    <a:pt x="8" y="11"/>
                  </a:lnTo>
                  <a:lnTo>
                    <a:pt x="11" y="10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21" y="7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7" y="11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2" y="11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39" y="12"/>
                  </a:lnTo>
                  <a:lnTo>
                    <a:pt x="37" y="13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6" name="Freeform 1758"/>
            <p:cNvSpPr>
              <a:spLocks/>
            </p:cNvSpPr>
            <p:nvPr/>
          </p:nvSpPr>
          <p:spPr bwMode="auto">
            <a:xfrm>
              <a:off x="2852" y="2167"/>
              <a:ext cx="111" cy="51"/>
            </a:xfrm>
            <a:custGeom>
              <a:avLst/>
              <a:gdLst/>
              <a:ahLst/>
              <a:cxnLst>
                <a:cxn ang="0">
                  <a:pos x="6" y="44"/>
                </a:cxn>
                <a:cxn ang="0">
                  <a:pos x="17" y="40"/>
                </a:cxn>
                <a:cxn ang="0">
                  <a:pos x="26" y="35"/>
                </a:cxn>
                <a:cxn ang="0">
                  <a:pos x="35" y="32"/>
                </a:cxn>
                <a:cxn ang="0">
                  <a:pos x="44" y="29"/>
                </a:cxn>
                <a:cxn ang="0">
                  <a:pos x="53" y="25"/>
                </a:cxn>
                <a:cxn ang="0">
                  <a:pos x="62" y="21"/>
                </a:cxn>
                <a:cxn ang="0">
                  <a:pos x="72" y="17"/>
                </a:cxn>
                <a:cxn ang="0">
                  <a:pos x="79" y="14"/>
                </a:cxn>
                <a:cxn ang="0">
                  <a:pos x="83" y="11"/>
                </a:cxn>
                <a:cxn ang="0">
                  <a:pos x="87" y="9"/>
                </a:cxn>
                <a:cxn ang="0">
                  <a:pos x="90" y="8"/>
                </a:cxn>
                <a:cxn ang="0">
                  <a:pos x="94" y="6"/>
                </a:cxn>
                <a:cxn ang="0">
                  <a:pos x="97" y="4"/>
                </a:cxn>
                <a:cxn ang="0">
                  <a:pos x="101" y="3"/>
                </a:cxn>
                <a:cxn ang="0">
                  <a:pos x="105" y="1"/>
                </a:cxn>
                <a:cxn ang="0">
                  <a:pos x="108" y="0"/>
                </a:cxn>
                <a:cxn ang="0">
                  <a:pos x="111" y="1"/>
                </a:cxn>
                <a:cxn ang="0">
                  <a:pos x="111" y="4"/>
                </a:cxn>
                <a:cxn ang="0">
                  <a:pos x="110" y="6"/>
                </a:cxn>
                <a:cxn ang="0">
                  <a:pos x="107" y="7"/>
                </a:cxn>
                <a:cxn ang="0">
                  <a:pos x="103" y="9"/>
                </a:cxn>
                <a:cxn ang="0">
                  <a:pos x="100" y="10"/>
                </a:cxn>
                <a:cxn ang="0">
                  <a:pos x="96" y="12"/>
                </a:cxn>
                <a:cxn ang="0">
                  <a:pos x="93" y="14"/>
                </a:cxn>
                <a:cxn ang="0">
                  <a:pos x="89" y="15"/>
                </a:cxn>
                <a:cxn ang="0">
                  <a:pos x="86" y="17"/>
                </a:cxn>
                <a:cxn ang="0">
                  <a:pos x="82" y="19"/>
                </a:cxn>
                <a:cxn ang="0">
                  <a:pos x="75" y="23"/>
                </a:cxn>
                <a:cxn ang="0">
                  <a:pos x="65" y="27"/>
                </a:cxn>
                <a:cxn ang="0">
                  <a:pos x="55" y="31"/>
                </a:cxn>
                <a:cxn ang="0">
                  <a:pos x="46" y="34"/>
                </a:cxn>
                <a:cxn ang="0">
                  <a:pos x="37" y="37"/>
                </a:cxn>
                <a:cxn ang="0">
                  <a:pos x="28" y="40"/>
                </a:cxn>
                <a:cxn ang="0">
                  <a:pos x="19" y="43"/>
                </a:cxn>
                <a:cxn ang="0">
                  <a:pos x="8" y="48"/>
                </a:cxn>
                <a:cxn ang="0">
                  <a:pos x="1" y="51"/>
                </a:cxn>
                <a:cxn ang="0">
                  <a:pos x="0" y="48"/>
                </a:cxn>
                <a:cxn ang="0">
                  <a:pos x="1" y="47"/>
                </a:cxn>
              </a:cxnLst>
              <a:rect l="0" t="0" r="r" b="b"/>
              <a:pathLst>
                <a:path w="111" h="51">
                  <a:moveTo>
                    <a:pt x="1" y="47"/>
                  </a:moveTo>
                  <a:lnTo>
                    <a:pt x="6" y="44"/>
                  </a:lnTo>
                  <a:lnTo>
                    <a:pt x="12" y="42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6" y="35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4" y="29"/>
                  </a:lnTo>
                  <a:lnTo>
                    <a:pt x="48" y="27"/>
                  </a:lnTo>
                  <a:lnTo>
                    <a:pt x="53" y="25"/>
                  </a:lnTo>
                  <a:lnTo>
                    <a:pt x="57" y="24"/>
                  </a:lnTo>
                  <a:lnTo>
                    <a:pt x="62" y="21"/>
                  </a:lnTo>
                  <a:lnTo>
                    <a:pt x="67" y="19"/>
                  </a:lnTo>
                  <a:lnTo>
                    <a:pt x="72" y="17"/>
                  </a:lnTo>
                  <a:lnTo>
                    <a:pt x="78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1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3" y="2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11" y="1"/>
                  </a:lnTo>
                  <a:lnTo>
                    <a:pt x="111" y="3"/>
                  </a:lnTo>
                  <a:lnTo>
                    <a:pt x="111" y="4"/>
                  </a:lnTo>
                  <a:lnTo>
                    <a:pt x="111" y="5"/>
                  </a:lnTo>
                  <a:lnTo>
                    <a:pt x="110" y="6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5" y="8"/>
                  </a:lnTo>
                  <a:lnTo>
                    <a:pt x="103" y="9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6" y="12"/>
                  </a:lnTo>
                  <a:lnTo>
                    <a:pt x="95" y="13"/>
                  </a:lnTo>
                  <a:lnTo>
                    <a:pt x="93" y="14"/>
                  </a:lnTo>
                  <a:lnTo>
                    <a:pt x="91" y="15"/>
                  </a:lnTo>
                  <a:lnTo>
                    <a:pt x="89" y="15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4" y="18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75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60" y="29"/>
                  </a:lnTo>
                  <a:lnTo>
                    <a:pt x="55" y="31"/>
                  </a:lnTo>
                  <a:lnTo>
                    <a:pt x="51" y="32"/>
                  </a:lnTo>
                  <a:lnTo>
                    <a:pt x="46" y="34"/>
                  </a:lnTo>
                  <a:lnTo>
                    <a:pt x="42" y="35"/>
                  </a:lnTo>
                  <a:lnTo>
                    <a:pt x="37" y="37"/>
                  </a:lnTo>
                  <a:lnTo>
                    <a:pt x="33" y="38"/>
                  </a:lnTo>
                  <a:lnTo>
                    <a:pt x="28" y="40"/>
                  </a:lnTo>
                  <a:lnTo>
                    <a:pt x="24" y="42"/>
                  </a:lnTo>
                  <a:lnTo>
                    <a:pt x="19" y="43"/>
                  </a:lnTo>
                  <a:lnTo>
                    <a:pt x="13" y="46"/>
                  </a:lnTo>
                  <a:lnTo>
                    <a:pt x="8" y="48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7" name="Freeform 1759"/>
            <p:cNvSpPr>
              <a:spLocks/>
            </p:cNvSpPr>
            <p:nvPr/>
          </p:nvSpPr>
          <p:spPr bwMode="auto">
            <a:xfrm>
              <a:off x="2775" y="2266"/>
              <a:ext cx="16" cy="10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5" y="96"/>
                </a:cxn>
                <a:cxn ang="0">
                  <a:pos x="14" y="97"/>
                </a:cxn>
                <a:cxn ang="0">
                  <a:pos x="13" y="99"/>
                </a:cxn>
                <a:cxn ang="0">
                  <a:pos x="12" y="99"/>
                </a:cxn>
                <a:cxn ang="0">
                  <a:pos x="10" y="101"/>
                </a:cxn>
                <a:cxn ang="0">
                  <a:pos x="9" y="101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8" y="10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6" h="101">
                  <a:moveTo>
                    <a:pt x="16" y="2"/>
                  </a:moveTo>
                  <a:lnTo>
                    <a:pt x="15" y="96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12" y="99"/>
                  </a:lnTo>
                  <a:lnTo>
                    <a:pt x="10" y="101"/>
                  </a:lnTo>
                  <a:lnTo>
                    <a:pt x="9" y="101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8" name="Freeform 1760"/>
            <p:cNvSpPr>
              <a:spLocks/>
            </p:cNvSpPr>
            <p:nvPr/>
          </p:nvSpPr>
          <p:spPr bwMode="auto">
            <a:xfrm>
              <a:off x="2814" y="2322"/>
              <a:ext cx="14" cy="43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2" y="37"/>
                </a:cxn>
                <a:cxn ang="0">
                  <a:pos x="12" y="38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0" y="41"/>
                </a:cxn>
                <a:cxn ang="0">
                  <a:pos x="9" y="41"/>
                </a:cxn>
                <a:cxn ang="0">
                  <a:pos x="8" y="42"/>
                </a:cxn>
                <a:cxn ang="0">
                  <a:pos x="7" y="42"/>
                </a:cxn>
                <a:cxn ang="0">
                  <a:pos x="6" y="43"/>
                </a:cxn>
                <a:cxn ang="0">
                  <a:pos x="5" y="42"/>
                </a:cxn>
                <a:cxn ang="0">
                  <a:pos x="4" y="42"/>
                </a:cxn>
                <a:cxn ang="0">
                  <a:pos x="3" y="41"/>
                </a:cxn>
                <a:cxn ang="0">
                  <a:pos x="2" y="41"/>
                </a:cxn>
                <a:cxn ang="0">
                  <a:pos x="1" y="40"/>
                </a:cxn>
                <a:cxn ang="0">
                  <a:pos x="0" y="39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3" y="4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4" h="43">
                  <a:moveTo>
                    <a:pt x="14" y="5"/>
                  </a:moveTo>
                  <a:lnTo>
                    <a:pt x="12" y="37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69" name="Freeform 1761"/>
            <p:cNvSpPr>
              <a:spLocks/>
            </p:cNvSpPr>
            <p:nvPr/>
          </p:nvSpPr>
          <p:spPr bwMode="auto">
            <a:xfrm>
              <a:off x="2816" y="2277"/>
              <a:ext cx="166" cy="73"/>
            </a:xfrm>
            <a:custGeom>
              <a:avLst/>
              <a:gdLst/>
              <a:ahLst/>
              <a:cxnLst>
                <a:cxn ang="0">
                  <a:pos x="14" y="45"/>
                </a:cxn>
                <a:cxn ang="0">
                  <a:pos x="40" y="35"/>
                </a:cxn>
                <a:cxn ang="0">
                  <a:pos x="67" y="27"/>
                </a:cxn>
                <a:cxn ang="0">
                  <a:pos x="92" y="18"/>
                </a:cxn>
                <a:cxn ang="0">
                  <a:pos x="114" y="11"/>
                </a:cxn>
                <a:cxn ang="0">
                  <a:pos x="133" y="5"/>
                </a:cxn>
                <a:cxn ang="0">
                  <a:pos x="147" y="2"/>
                </a:cxn>
                <a:cxn ang="0">
                  <a:pos x="155" y="0"/>
                </a:cxn>
                <a:cxn ang="0">
                  <a:pos x="158" y="4"/>
                </a:cxn>
                <a:cxn ang="0">
                  <a:pos x="159" y="11"/>
                </a:cxn>
                <a:cxn ang="0">
                  <a:pos x="160" y="19"/>
                </a:cxn>
                <a:cxn ang="0">
                  <a:pos x="161" y="29"/>
                </a:cxn>
                <a:cxn ang="0">
                  <a:pos x="162" y="38"/>
                </a:cxn>
                <a:cxn ang="0">
                  <a:pos x="163" y="47"/>
                </a:cxn>
                <a:cxn ang="0">
                  <a:pos x="164" y="56"/>
                </a:cxn>
                <a:cxn ang="0">
                  <a:pos x="165" y="63"/>
                </a:cxn>
                <a:cxn ang="0">
                  <a:pos x="166" y="68"/>
                </a:cxn>
                <a:cxn ang="0">
                  <a:pos x="165" y="70"/>
                </a:cxn>
                <a:cxn ang="0">
                  <a:pos x="163" y="72"/>
                </a:cxn>
                <a:cxn ang="0">
                  <a:pos x="160" y="73"/>
                </a:cxn>
                <a:cxn ang="0">
                  <a:pos x="158" y="72"/>
                </a:cxn>
                <a:cxn ang="0">
                  <a:pos x="156" y="72"/>
                </a:cxn>
                <a:cxn ang="0">
                  <a:pos x="156" y="70"/>
                </a:cxn>
                <a:cxn ang="0">
                  <a:pos x="154" y="65"/>
                </a:cxn>
                <a:cxn ang="0">
                  <a:pos x="154" y="58"/>
                </a:cxn>
                <a:cxn ang="0">
                  <a:pos x="152" y="50"/>
                </a:cxn>
                <a:cxn ang="0">
                  <a:pos x="151" y="41"/>
                </a:cxn>
                <a:cxn ang="0">
                  <a:pos x="149" y="33"/>
                </a:cxn>
                <a:cxn ang="0">
                  <a:pos x="147" y="25"/>
                </a:cxn>
                <a:cxn ang="0">
                  <a:pos x="146" y="19"/>
                </a:cxn>
                <a:cxn ang="0">
                  <a:pos x="144" y="15"/>
                </a:cxn>
                <a:cxn ang="0">
                  <a:pos x="141" y="13"/>
                </a:cxn>
                <a:cxn ang="0">
                  <a:pos x="128" y="15"/>
                </a:cxn>
                <a:cxn ang="0">
                  <a:pos x="108" y="21"/>
                </a:cxn>
                <a:cxn ang="0">
                  <a:pos x="85" y="29"/>
                </a:cxn>
                <a:cxn ang="0">
                  <a:pos x="60" y="38"/>
                </a:cxn>
                <a:cxn ang="0">
                  <a:pos x="36" y="48"/>
                </a:cxn>
                <a:cxn ang="0">
                  <a:pos x="16" y="56"/>
                </a:cxn>
                <a:cxn ang="0">
                  <a:pos x="3" y="61"/>
                </a:cxn>
                <a:cxn ang="0">
                  <a:pos x="0" y="61"/>
                </a:cxn>
                <a:cxn ang="0">
                  <a:pos x="0" y="59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1" y="52"/>
                </a:cxn>
                <a:cxn ang="0">
                  <a:pos x="1" y="50"/>
                </a:cxn>
                <a:cxn ang="0">
                  <a:pos x="1" y="49"/>
                </a:cxn>
              </a:cxnLst>
              <a:rect l="0" t="0" r="r" b="b"/>
              <a:pathLst>
                <a:path w="166" h="73">
                  <a:moveTo>
                    <a:pt x="1" y="49"/>
                  </a:moveTo>
                  <a:lnTo>
                    <a:pt x="14" y="45"/>
                  </a:lnTo>
                  <a:lnTo>
                    <a:pt x="27" y="40"/>
                  </a:lnTo>
                  <a:lnTo>
                    <a:pt x="40" y="35"/>
                  </a:lnTo>
                  <a:lnTo>
                    <a:pt x="54" y="31"/>
                  </a:lnTo>
                  <a:lnTo>
                    <a:pt x="67" y="27"/>
                  </a:lnTo>
                  <a:lnTo>
                    <a:pt x="80" y="22"/>
                  </a:lnTo>
                  <a:lnTo>
                    <a:pt x="92" y="18"/>
                  </a:lnTo>
                  <a:lnTo>
                    <a:pt x="104" y="15"/>
                  </a:lnTo>
                  <a:lnTo>
                    <a:pt x="114" y="11"/>
                  </a:lnTo>
                  <a:lnTo>
                    <a:pt x="124" y="8"/>
                  </a:lnTo>
                  <a:lnTo>
                    <a:pt x="133" y="5"/>
                  </a:lnTo>
                  <a:lnTo>
                    <a:pt x="141" y="3"/>
                  </a:lnTo>
                  <a:lnTo>
                    <a:pt x="147" y="2"/>
                  </a:lnTo>
                  <a:lnTo>
                    <a:pt x="152" y="1"/>
                  </a:lnTo>
                  <a:lnTo>
                    <a:pt x="155" y="0"/>
                  </a:lnTo>
                  <a:lnTo>
                    <a:pt x="157" y="1"/>
                  </a:lnTo>
                  <a:lnTo>
                    <a:pt x="158" y="4"/>
                  </a:lnTo>
                  <a:lnTo>
                    <a:pt x="158" y="7"/>
                  </a:lnTo>
                  <a:lnTo>
                    <a:pt x="159" y="11"/>
                  </a:lnTo>
                  <a:lnTo>
                    <a:pt x="160" y="15"/>
                  </a:lnTo>
                  <a:lnTo>
                    <a:pt x="160" y="19"/>
                  </a:lnTo>
                  <a:lnTo>
                    <a:pt x="161" y="24"/>
                  </a:lnTo>
                  <a:lnTo>
                    <a:pt x="161" y="29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3" y="43"/>
                  </a:lnTo>
                  <a:lnTo>
                    <a:pt x="163" y="47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60"/>
                  </a:lnTo>
                  <a:lnTo>
                    <a:pt x="165" y="63"/>
                  </a:lnTo>
                  <a:lnTo>
                    <a:pt x="166" y="67"/>
                  </a:lnTo>
                  <a:lnTo>
                    <a:pt x="166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5" y="71"/>
                  </a:lnTo>
                  <a:lnTo>
                    <a:pt x="163" y="72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59" y="73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6" y="72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5" y="68"/>
                  </a:lnTo>
                  <a:lnTo>
                    <a:pt x="154" y="65"/>
                  </a:lnTo>
                  <a:lnTo>
                    <a:pt x="154" y="62"/>
                  </a:lnTo>
                  <a:lnTo>
                    <a:pt x="154" y="58"/>
                  </a:lnTo>
                  <a:lnTo>
                    <a:pt x="153" y="54"/>
                  </a:lnTo>
                  <a:lnTo>
                    <a:pt x="152" y="50"/>
                  </a:lnTo>
                  <a:lnTo>
                    <a:pt x="152" y="45"/>
                  </a:lnTo>
                  <a:lnTo>
                    <a:pt x="151" y="41"/>
                  </a:lnTo>
                  <a:lnTo>
                    <a:pt x="150" y="37"/>
                  </a:lnTo>
                  <a:lnTo>
                    <a:pt x="149" y="33"/>
                  </a:lnTo>
                  <a:lnTo>
                    <a:pt x="149" y="29"/>
                  </a:lnTo>
                  <a:lnTo>
                    <a:pt x="147" y="25"/>
                  </a:lnTo>
                  <a:lnTo>
                    <a:pt x="147" y="22"/>
                  </a:lnTo>
                  <a:lnTo>
                    <a:pt x="146" y="19"/>
                  </a:lnTo>
                  <a:lnTo>
                    <a:pt x="145" y="17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1" y="13"/>
                  </a:lnTo>
                  <a:lnTo>
                    <a:pt x="135" y="14"/>
                  </a:lnTo>
                  <a:lnTo>
                    <a:pt x="128" y="15"/>
                  </a:lnTo>
                  <a:lnTo>
                    <a:pt x="119" y="18"/>
                  </a:lnTo>
                  <a:lnTo>
                    <a:pt x="108" y="21"/>
                  </a:lnTo>
                  <a:lnTo>
                    <a:pt x="97" y="25"/>
                  </a:lnTo>
                  <a:lnTo>
                    <a:pt x="85" y="29"/>
                  </a:lnTo>
                  <a:lnTo>
                    <a:pt x="72" y="34"/>
                  </a:lnTo>
                  <a:lnTo>
                    <a:pt x="60" y="38"/>
                  </a:lnTo>
                  <a:lnTo>
                    <a:pt x="47" y="43"/>
                  </a:lnTo>
                  <a:lnTo>
                    <a:pt x="36" y="48"/>
                  </a:lnTo>
                  <a:lnTo>
                    <a:pt x="26" y="52"/>
                  </a:lnTo>
                  <a:lnTo>
                    <a:pt x="16" y="56"/>
                  </a:lnTo>
                  <a:lnTo>
                    <a:pt x="9" y="59"/>
                  </a:lnTo>
                  <a:lnTo>
                    <a:pt x="3" y="61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0" name="Freeform 1762"/>
            <p:cNvSpPr>
              <a:spLocks/>
            </p:cNvSpPr>
            <p:nvPr/>
          </p:nvSpPr>
          <p:spPr bwMode="auto">
            <a:xfrm>
              <a:off x="2620" y="1886"/>
              <a:ext cx="11" cy="61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0" y="8"/>
                </a:cxn>
                <a:cxn ang="0">
                  <a:pos x="9" y="12"/>
                </a:cxn>
                <a:cxn ang="0">
                  <a:pos x="9" y="16"/>
                </a:cxn>
                <a:cxn ang="0">
                  <a:pos x="8" y="19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9"/>
                </a:cxn>
                <a:cxn ang="0">
                  <a:pos x="6" y="32"/>
                </a:cxn>
                <a:cxn ang="0">
                  <a:pos x="6" y="35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4" y="45"/>
                </a:cxn>
                <a:cxn ang="0">
                  <a:pos x="4" y="49"/>
                </a:cxn>
                <a:cxn ang="0">
                  <a:pos x="3" y="52"/>
                </a:cxn>
                <a:cxn ang="0">
                  <a:pos x="3" y="56"/>
                </a:cxn>
                <a:cxn ang="0">
                  <a:pos x="2" y="60"/>
                </a:cxn>
                <a:cxn ang="0">
                  <a:pos x="2" y="61"/>
                </a:cxn>
                <a:cxn ang="0">
                  <a:pos x="1" y="61"/>
                </a:cxn>
                <a:cxn ang="0">
                  <a:pos x="0" y="61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1" y="48"/>
                </a:cxn>
                <a:cxn ang="0">
                  <a:pos x="1" y="45"/>
                </a:cxn>
                <a:cxn ang="0">
                  <a:pos x="1" y="41"/>
                </a:cxn>
                <a:cxn ang="0">
                  <a:pos x="1" y="38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1" y="28"/>
                </a:cxn>
                <a:cxn ang="0">
                  <a:pos x="1" y="25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1" h="61">
                  <a:moveTo>
                    <a:pt x="11" y="4"/>
                  </a:moveTo>
                  <a:lnTo>
                    <a:pt x="10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1" name="Freeform 1763"/>
            <p:cNvSpPr>
              <a:spLocks/>
            </p:cNvSpPr>
            <p:nvPr/>
          </p:nvSpPr>
          <p:spPr bwMode="auto">
            <a:xfrm>
              <a:off x="2703" y="1919"/>
              <a:ext cx="52" cy="1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20" y="1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3" y="4"/>
                </a:cxn>
                <a:cxn ang="0">
                  <a:pos x="35" y="5"/>
                </a:cxn>
                <a:cxn ang="0">
                  <a:pos x="38" y="5"/>
                </a:cxn>
                <a:cxn ang="0">
                  <a:pos x="41" y="6"/>
                </a:cxn>
                <a:cxn ang="0">
                  <a:pos x="44" y="7"/>
                </a:cxn>
                <a:cxn ang="0">
                  <a:pos x="47" y="7"/>
                </a:cxn>
                <a:cxn ang="0">
                  <a:pos x="50" y="8"/>
                </a:cxn>
                <a:cxn ang="0">
                  <a:pos x="52" y="8"/>
                </a:cxn>
                <a:cxn ang="0">
                  <a:pos x="52" y="9"/>
                </a:cxn>
                <a:cxn ang="0">
                  <a:pos x="52" y="10"/>
                </a:cxn>
                <a:cxn ang="0">
                  <a:pos x="52" y="11"/>
                </a:cxn>
                <a:cxn ang="0">
                  <a:pos x="52" y="12"/>
                </a:cxn>
                <a:cxn ang="0">
                  <a:pos x="51" y="12"/>
                </a:cxn>
                <a:cxn ang="0">
                  <a:pos x="50" y="13"/>
                </a:cxn>
                <a:cxn ang="0">
                  <a:pos x="48" y="13"/>
                </a:cxn>
                <a:cxn ang="0">
                  <a:pos x="45" y="12"/>
                </a:cxn>
                <a:cxn ang="0">
                  <a:pos x="42" y="12"/>
                </a:cxn>
                <a:cxn ang="0">
                  <a:pos x="39" y="11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31" y="9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2" h="13">
                  <a:moveTo>
                    <a:pt x="5" y="1"/>
                  </a:moveTo>
                  <a:lnTo>
                    <a:pt x="8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39" y="11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2" name="Freeform 1764"/>
            <p:cNvSpPr>
              <a:spLocks/>
            </p:cNvSpPr>
            <p:nvPr/>
          </p:nvSpPr>
          <p:spPr bwMode="auto">
            <a:xfrm>
              <a:off x="2705" y="1894"/>
              <a:ext cx="26" cy="3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5"/>
                </a:cxn>
                <a:cxn ang="0">
                  <a:pos x="4" y="24"/>
                </a:cxn>
                <a:cxn ang="0">
                  <a:pos x="5" y="22"/>
                </a:cxn>
                <a:cxn ang="0">
                  <a:pos x="7" y="21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3" y="13"/>
                </a:cxn>
                <a:cxn ang="0">
                  <a:pos x="14" y="11"/>
                </a:cxn>
                <a:cxn ang="0">
                  <a:pos x="15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9" y="3"/>
                </a:cxn>
                <a:cxn ang="0">
                  <a:pos x="21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1" y="8"/>
                </a:cxn>
                <a:cxn ang="0">
                  <a:pos x="20" y="10"/>
                </a:cxn>
                <a:cxn ang="0">
                  <a:pos x="19" y="12"/>
                </a:cxn>
                <a:cxn ang="0">
                  <a:pos x="18" y="13"/>
                </a:cxn>
                <a:cxn ang="0">
                  <a:pos x="17" y="15"/>
                </a:cxn>
                <a:cxn ang="0">
                  <a:pos x="15" y="16"/>
                </a:cxn>
                <a:cxn ang="0">
                  <a:pos x="14" y="18"/>
                </a:cxn>
                <a:cxn ang="0">
                  <a:pos x="13" y="19"/>
                </a:cxn>
                <a:cxn ang="0">
                  <a:pos x="12" y="21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7" y="26"/>
                </a:cxn>
                <a:cxn ang="0">
                  <a:pos x="5" y="27"/>
                </a:cxn>
                <a:cxn ang="0">
                  <a:pos x="4" y="29"/>
                </a:cxn>
                <a:cxn ang="0">
                  <a:pos x="2" y="30"/>
                </a:cxn>
                <a:cxn ang="0">
                  <a:pos x="0" y="29"/>
                </a:cxn>
                <a:cxn ang="0">
                  <a:pos x="0" y="28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26" h="30">
                  <a:moveTo>
                    <a:pt x="0" y="27"/>
                  </a:moveTo>
                  <a:lnTo>
                    <a:pt x="2" y="25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20" y="10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17" y="15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3" name="Freeform 1765"/>
            <p:cNvSpPr>
              <a:spLocks/>
            </p:cNvSpPr>
            <p:nvPr/>
          </p:nvSpPr>
          <p:spPr bwMode="auto">
            <a:xfrm>
              <a:off x="2722" y="1895"/>
              <a:ext cx="47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3" y="2"/>
                </a:cxn>
                <a:cxn ang="0">
                  <a:pos x="36" y="2"/>
                </a:cxn>
                <a:cxn ang="0">
                  <a:pos x="39" y="3"/>
                </a:cxn>
                <a:cxn ang="0">
                  <a:pos x="41" y="3"/>
                </a:cxn>
                <a:cxn ang="0">
                  <a:pos x="44" y="3"/>
                </a:cxn>
                <a:cxn ang="0">
                  <a:pos x="45" y="4"/>
                </a:cxn>
                <a:cxn ang="0">
                  <a:pos x="46" y="5"/>
                </a:cxn>
                <a:cxn ang="0">
                  <a:pos x="47" y="5"/>
                </a:cxn>
                <a:cxn ang="0">
                  <a:pos x="47" y="6"/>
                </a:cxn>
                <a:cxn ang="0">
                  <a:pos x="46" y="7"/>
                </a:cxn>
                <a:cxn ang="0">
                  <a:pos x="45" y="7"/>
                </a:cxn>
                <a:cxn ang="0">
                  <a:pos x="44" y="8"/>
                </a:cxn>
                <a:cxn ang="0">
                  <a:pos x="43" y="8"/>
                </a:cxn>
                <a:cxn ang="0">
                  <a:pos x="40" y="7"/>
                </a:cxn>
                <a:cxn ang="0">
                  <a:pos x="37" y="7"/>
                </a:cxn>
                <a:cxn ang="0">
                  <a:pos x="35" y="7"/>
                </a:cxn>
                <a:cxn ang="0">
                  <a:pos x="33" y="7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5" y="5"/>
                </a:cxn>
                <a:cxn ang="0">
                  <a:pos x="23" y="5"/>
                </a:cxn>
                <a:cxn ang="0">
                  <a:pos x="21" y="5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7" h="8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5" y="4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4" name="Freeform 1766"/>
            <p:cNvSpPr>
              <a:spLocks/>
            </p:cNvSpPr>
            <p:nvPr/>
          </p:nvSpPr>
          <p:spPr bwMode="auto">
            <a:xfrm>
              <a:off x="2745" y="1898"/>
              <a:ext cx="21" cy="31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0" y="4"/>
                </a:cxn>
                <a:cxn ang="0">
                  <a:pos x="19" y="6"/>
                </a:cxn>
                <a:cxn ang="0">
                  <a:pos x="18" y="8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5" y="15"/>
                </a:cxn>
                <a:cxn ang="0">
                  <a:pos x="14" y="17"/>
                </a:cxn>
                <a:cxn ang="0">
                  <a:pos x="13" y="18"/>
                </a:cxn>
                <a:cxn ang="0">
                  <a:pos x="12" y="20"/>
                </a:cxn>
                <a:cxn ang="0">
                  <a:pos x="11" y="21"/>
                </a:cxn>
                <a:cxn ang="0">
                  <a:pos x="11" y="23"/>
                </a:cxn>
                <a:cxn ang="0">
                  <a:pos x="10" y="25"/>
                </a:cxn>
                <a:cxn ang="0">
                  <a:pos x="8" y="26"/>
                </a:cxn>
                <a:cxn ang="0">
                  <a:pos x="7" y="28"/>
                </a:cxn>
                <a:cxn ang="0">
                  <a:pos x="6" y="30"/>
                </a:cxn>
                <a:cxn ang="0">
                  <a:pos x="5" y="31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1" y="31"/>
                </a:cxn>
                <a:cxn ang="0">
                  <a:pos x="0" y="30"/>
                </a:cxn>
                <a:cxn ang="0">
                  <a:pos x="0" y="29"/>
                </a:cxn>
                <a:cxn ang="0">
                  <a:pos x="1" y="28"/>
                </a:cxn>
                <a:cxn ang="0">
                  <a:pos x="2" y="26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5" y="21"/>
                </a:cxn>
                <a:cxn ang="0">
                  <a:pos x="6" y="20"/>
                </a:cxn>
                <a:cxn ang="0">
                  <a:pos x="7" y="18"/>
                </a:cxn>
                <a:cxn ang="0">
                  <a:pos x="8" y="17"/>
                </a:cxn>
                <a:cxn ang="0">
                  <a:pos x="9" y="15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12" y="9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5" y="2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2"/>
                </a:cxn>
                <a:cxn ang="0">
                  <a:pos x="21" y="3"/>
                </a:cxn>
                <a:cxn ang="0">
                  <a:pos x="21" y="3"/>
                </a:cxn>
              </a:cxnLst>
              <a:rect l="0" t="0" r="r" b="b"/>
              <a:pathLst>
                <a:path w="21" h="31">
                  <a:moveTo>
                    <a:pt x="21" y="3"/>
                  </a:moveTo>
                  <a:lnTo>
                    <a:pt x="20" y="4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5" name="Freeform 1767"/>
            <p:cNvSpPr>
              <a:spLocks/>
            </p:cNvSpPr>
            <p:nvPr/>
          </p:nvSpPr>
          <p:spPr bwMode="auto">
            <a:xfrm>
              <a:off x="2727" y="2321"/>
              <a:ext cx="60" cy="2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1" y="20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10" y="28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2" y="27"/>
                </a:cxn>
                <a:cxn ang="0">
                  <a:pos x="25" y="26"/>
                </a:cxn>
                <a:cxn ang="0">
                  <a:pos x="28" y="26"/>
                </a:cxn>
                <a:cxn ang="0">
                  <a:pos x="30" y="26"/>
                </a:cxn>
                <a:cxn ang="0">
                  <a:pos x="32" y="26"/>
                </a:cxn>
                <a:cxn ang="0">
                  <a:pos x="34" y="25"/>
                </a:cxn>
                <a:cxn ang="0">
                  <a:pos x="33" y="20"/>
                </a:cxn>
                <a:cxn ang="0">
                  <a:pos x="34" y="19"/>
                </a:cxn>
                <a:cxn ang="0">
                  <a:pos x="36" y="18"/>
                </a:cxn>
                <a:cxn ang="0">
                  <a:pos x="38" y="18"/>
                </a:cxn>
                <a:cxn ang="0">
                  <a:pos x="41" y="18"/>
                </a:cxn>
                <a:cxn ang="0">
                  <a:pos x="44" y="18"/>
                </a:cxn>
                <a:cxn ang="0">
                  <a:pos x="48" y="19"/>
                </a:cxn>
                <a:cxn ang="0">
                  <a:pos x="51" y="19"/>
                </a:cxn>
                <a:cxn ang="0">
                  <a:pos x="53" y="19"/>
                </a:cxn>
                <a:cxn ang="0">
                  <a:pos x="55" y="19"/>
                </a:cxn>
                <a:cxn ang="0">
                  <a:pos x="58" y="19"/>
                </a:cxn>
                <a:cxn ang="0">
                  <a:pos x="60" y="19"/>
                </a:cxn>
                <a:cxn ang="0">
                  <a:pos x="58" y="12"/>
                </a:cxn>
                <a:cxn ang="0">
                  <a:pos x="57" y="13"/>
                </a:cxn>
                <a:cxn ang="0">
                  <a:pos x="55" y="13"/>
                </a:cxn>
                <a:cxn ang="0">
                  <a:pos x="53" y="13"/>
                </a:cxn>
                <a:cxn ang="0">
                  <a:pos x="50" y="14"/>
                </a:cxn>
                <a:cxn ang="0">
                  <a:pos x="47" y="14"/>
                </a:cxn>
                <a:cxn ang="0">
                  <a:pos x="44" y="14"/>
                </a:cxn>
                <a:cxn ang="0">
                  <a:pos x="41" y="14"/>
                </a:cxn>
                <a:cxn ang="0">
                  <a:pos x="39" y="14"/>
                </a:cxn>
                <a:cxn ang="0">
                  <a:pos x="36" y="14"/>
                </a:cxn>
                <a:cxn ang="0">
                  <a:pos x="35" y="14"/>
                </a:cxn>
                <a:cxn ang="0">
                  <a:pos x="25" y="17"/>
                </a:cxn>
                <a:cxn ang="0">
                  <a:pos x="11" y="23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60" h="28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4" y="13"/>
                  </a:lnTo>
                  <a:lnTo>
                    <a:pt x="53" y="13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5" y="17"/>
                  </a:lnTo>
                  <a:lnTo>
                    <a:pt x="26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6" name="Freeform 1768"/>
            <p:cNvSpPr>
              <a:spLocks/>
            </p:cNvSpPr>
            <p:nvPr/>
          </p:nvSpPr>
          <p:spPr bwMode="auto">
            <a:xfrm>
              <a:off x="2757" y="2308"/>
              <a:ext cx="28" cy="1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20" y="7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3" y="7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7" y="8"/>
                </a:cxn>
                <a:cxn ang="0">
                  <a:pos x="27" y="10"/>
                </a:cxn>
                <a:cxn ang="0">
                  <a:pos x="28" y="10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2" y="11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10" y="10"/>
                </a:cxn>
                <a:cxn ang="0">
                  <a:pos x="9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8" h="11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7" name="Freeform 1769"/>
            <p:cNvSpPr>
              <a:spLocks/>
            </p:cNvSpPr>
            <p:nvPr/>
          </p:nvSpPr>
          <p:spPr bwMode="auto">
            <a:xfrm>
              <a:off x="2690" y="2301"/>
              <a:ext cx="17" cy="17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10" y="17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6" y="7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5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8" y="17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lnTo>
                    <a:pt x="10" y="17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8" name="Freeform 1770"/>
            <p:cNvSpPr>
              <a:spLocks/>
            </p:cNvSpPr>
            <p:nvPr/>
          </p:nvSpPr>
          <p:spPr bwMode="auto">
            <a:xfrm>
              <a:off x="2541" y="2298"/>
              <a:ext cx="18" cy="17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11"/>
                </a:cxn>
                <a:cxn ang="0">
                  <a:pos x="17" y="10"/>
                </a:cxn>
                <a:cxn ang="0">
                  <a:pos x="18" y="8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6" y="3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2" y="13"/>
                </a:cxn>
                <a:cxn ang="0">
                  <a:pos x="3" y="14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9" y="17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79" name="Freeform 1771"/>
            <p:cNvSpPr>
              <a:spLocks/>
            </p:cNvSpPr>
            <p:nvPr/>
          </p:nvSpPr>
          <p:spPr bwMode="auto">
            <a:xfrm>
              <a:off x="2952" y="1875"/>
              <a:ext cx="113" cy="226"/>
            </a:xfrm>
            <a:custGeom>
              <a:avLst/>
              <a:gdLst/>
              <a:ahLst/>
              <a:cxnLst>
                <a:cxn ang="0">
                  <a:pos x="83" y="223"/>
                </a:cxn>
                <a:cxn ang="0">
                  <a:pos x="85" y="213"/>
                </a:cxn>
                <a:cxn ang="0">
                  <a:pos x="88" y="192"/>
                </a:cxn>
                <a:cxn ang="0">
                  <a:pos x="95" y="163"/>
                </a:cxn>
                <a:cxn ang="0">
                  <a:pos x="103" y="128"/>
                </a:cxn>
                <a:cxn ang="0">
                  <a:pos x="109" y="105"/>
                </a:cxn>
                <a:cxn ang="0">
                  <a:pos x="112" y="92"/>
                </a:cxn>
                <a:cxn ang="0">
                  <a:pos x="112" y="87"/>
                </a:cxn>
                <a:cxn ang="0">
                  <a:pos x="110" y="85"/>
                </a:cxn>
                <a:cxn ang="0">
                  <a:pos x="100" y="80"/>
                </a:cxn>
                <a:cxn ang="0">
                  <a:pos x="83" y="69"/>
                </a:cxn>
                <a:cxn ang="0">
                  <a:pos x="64" y="53"/>
                </a:cxn>
                <a:cxn ang="0">
                  <a:pos x="45" y="34"/>
                </a:cxn>
                <a:cxn ang="0">
                  <a:pos x="29" y="16"/>
                </a:cxn>
                <a:cxn ang="0">
                  <a:pos x="16" y="4"/>
                </a:cxn>
                <a:cxn ang="0">
                  <a:pos x="9" y="0"/>
                </a:cxn>
                <a:cxn ang="0">
                  <a:pos x="7" y="6"/>
                </a:cxn>
                <a:cxn ang="0">
                  <a:pos x="6" y="21"/>
                </a:cxn>
                <a:cxn ang="0">
                  <a:pos x="6" y="38"/>
                </a:cxn>
                <a:cxn ang="0">
                  <a:pos x="6" y="53"/>
                </a:cxn>
                <a:cxn ang="0">
                  <a:pos x="5" y="62"/>
                </a:cxn>
                <a:cxn ang="0">
                  <a:pos x="3" y="72"/>
                </a:cxn>
                <a:cxn ang="0">
                  <a:pos x="1" y="80"/>
                </a:cxn>
                <a:cxn ang="0">
                  <a:pos x="0" y="87"/>
                </a:cxn>
                <a:cxn ang="0">
                  <a:pos x="4" y="94"/>
                </a:cxn>
                <a:cxn ang="0">
                  <a:pos x="22" y="118"/>
                </a:cxn>
                <a:cxn ang="0">
                  <a:pos x="46" y="156"/>
                </a:cxn>
                <a:cxn ang="0">
                  <a:pos x="67" y="206"/>
                </a:cxn>
                <a:cxn ang="0">
                  <a:pos x="73" y="218"/>
                </a:cxn>
                <a:cxn ang="0">
                  <a:pos x="74" y="212"/>
                </a:cxn>
                <a:cxn ang="0">
                  <a:pos x="76" y="207"/>
                </a:cxn>
                <a:cxn ang="0">
                  <a:pos x="76" y="204"/>
                </a:cxn>
                <a:cxn ang="0">
                  <a:pos x="73" y="196"/>
                </a:cxn>
                <a:cxn ang="0">
                  <a:pos x="66" y="177"/>
                </a:cxn>
                <a:cxn ang="0">
                  <a:pos x="54" y="151"/>
                </a:cxn>
                <a:cxn ang="0">
                  <a:pos x="9" y="82"/>
                </a:cxn>
                <a:cxn ang="0">
                  <a:pos x="11" y="47"/>
                </a:cxn>
                <a:cxn ang="0">
                  <a:pos x="13" y="27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7" y="19"/>
                </a:cxn>
                <a:cxn ang="0">
                  <a:pos x="25" y="28"/>
                </a:cxn>
                <a:cxn ang="0">
                  <a:pos x="38" y="42"/>
                </a:cxn>
                <a:cxn ang="0">
                  <a:pos x="55" y="56"/>
                </a:cxn>
                <a:cxn ang="0">
                  <a:pos x="73" y="71"/>
                </a:cxn>
                <a:cxn ang="0">
                  <a:pos x="87" y="86"/>
                </a:cxn>
                <a:cxn ang="0">
                  <a:pos x="97" y="96"/>
                </a:cxn>
                <a:cxn ang="0">
                  <a:pos x="100" y="100"/>
                </a:cxn>
              </a:cxnLst>
              <a:rect l="0" t="0" r="r" b="b"/>
              <a:pathLst>
                <a:path w="113" h="226">
                  <a:moveTo>
                    <a:pt x="83" y="226"/>
                  </a:moveTo>
                  <a:lnTo>
                    <a:pt x="83" y="226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19"/>
                  </a:lnTo>
                  <a:lnTo>
                    <a:pt x="84" y="216"/>
                  </a:lnTo>
                  <a:lnTo>
                    <a:pt x="85" y="213"/>
                  </a:lnTo>
                  <a:lnTo>
                    <a:pt x="85" y="209"/>
                  </a:lnTo>
                  <a:lnTo>
                    <a:pt x="86" y="204"/>
                  </a:lnTo>
                  <a:lnTo>
                    <a:pt x="87" y="199"/>
                  </a:lnTo>
                  <a:lnTo>
                    <a:pt x="88" y="192"/>
                  </a:lnTo>
                  <a:lnTo>
                    <a:pt x="90" y="186"/>
                  </a:lnTo>
                  <a:lnTo>
                    <a:pt x="91" y="179"/>
                  </a:lnTo>
                  <a:lnTo>
                    <a:pt x="93" y="171"/>
                  </a:lnTo>
                  <a:lnTo>
                    <a:pt x="95" y="163"/>
                  </a:lnTo>
                  <a:lnTo>
                    <a:pt x="98" y="154"/>
                  </a:lnTo>
                  <a:lnTo>
                    <a:pt x="100" y="144"/>
                  </a:lnTo>
                  <a:lnTo>
                    <a:pt x="102" y="136"/>
                  </a:lnTo>
                  <a:lnTo>
                    <a:pt x="103" y="128"/>
                  </a:lnTo>
                  <a:lnTo>
                    <a:pt x="105" y="122"/>
                  </a:lnTo>
                  <a:lnTo>
                    <a:pt x="106" y="116"/>
                  </a:lnTo>
                  <a:lnTo>
                    <a:pt x="108" y="110"/>
                  </a:lnTo>
                  <a:lnTo>
                    <a:pt x="109" y="105"/>
                  </a:lnTo>
                  <a:lnTo>
                    <a:pt x="110" y="101"/>
                  </a:lnTo>
                  <a:lnTo>
                    <a:pt x="110" y="98"/>
                  </a:lnTo>
                  <a:lnTo>
                    <a:pt x="111" y="94"/>
                  </a:lnTo>
                  <a:lnTo>
                    <a:pt x="112" y="92"/>
                  </a:lnTo>
                  <a:lnTo>
                    <a:pt x="112" y="90"/>
                  </a:lnTo>
                  <a:lnTo>
                    <a:pt x="112" y="89"/>
                  </a:lnTo>
                  <a:lnTo>
                    <a:pt x="112" y="88"/>
                  </a:lnTo>
                  <a:lnTo>
                    <a:pt x="112" y="87"/>
                  </a:lnTo>
                  <a:lnTo>
                    <a:pt x="113" y="87"/>
                  </a:lnTo>
                  <a:lnTo>
                    <a:pt x="112" y="87"/>
                  </a:lnTo>
                  <a:lnTo>
                    <a:pt x="112" y="86"/>
                  </a:lnTo>
                  <a:lnTo>
                    <a:pt x="110" y="85"/>
                  </a:lnTo>
                  <a:lnTo>
                    <a:pt x="108" y="85"/>
                  </a:lnTo>
                  <a:lnTo>
                    <a:pt x="105" y="83"/>
                  </a:lnTo>
                  <a:lnTo>
                    <a:pt x="103" y="81"/>
                  </a:lnTo>
                  <a:lnTo>
                    <a:pt x="100" y="80"/>
                  </a:lnTo>
                  <a:lnTo>
                    <a:pt x="96" y="77"/>
                  </a:lnTo>
                  <a:lnTo>
                    <a:pt x="92" y="74"/>
                  </a:lnTo>
                  <a:lnTo>
                    <a:pt x="88" y="72"/>
                  </a:lnTo>
                  <a:lnTo>
                    <a:pt x="83" y="69"/>
                  </a:lnTo>
                  <a:lnTo>
                    <a:pt x="79" y="65"/>
                  </a:lnTo>
                  <a:lnTo>
                    <a:pt x="74" y="61"/>
                  </a:lnTo>
                  <a:lnTo>
                    <a:pt x="69" y="57"/>
                  </a:lnTo>
                  <a:lnTo>
                    <a:pt x="64" y="53"/>
                  </a:lnTo>
                  <a:lnTo>
                    <a:pt x="60" y="49"/>
                  </a:lnTo>
                  <a:lnTo>
                    <a:pt x="54" y="43"/>
                  </a:lnTo>
                  <a:lnTo>
                    <a:pt x="49" y="38"/>
                  </a:lnTo>
                  <a:lnTo>
                    <a:pt x="45" y="34"/>
                  </a:lnTo>
                  <a:lnTo>
                    <a:pt x="40" y="29"/>
                  </a:lnTo>
                  <a:lnTo>
                    <a:pt x="36" y="25"/>
                  </a:lnTo>
                  <a:lnTo>
                    <a:pt x="32" y="20"/>
                  </a:lnTo>
                  <a:lnTo>
                    <a:pt x="29" y="16"/>
                  </a:lnTo>
                  <a:lnTo>
                    <a:pt x="25" y="13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9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5" y="62"/>
                  </a:lnTo>
                  <a:lnTo>
                    <a:pt x="5" y="65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3" y="72"/>
                  </a:lnTo>
                  <a:lnTo>
                    <a:pt x="3" y="74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1" y="80"/>
                  </a:lnTo>
                  <a:lnTo>
                    <a:pt x="1" y="82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2" y="90"/>
                  </a:lnTo>
                  <a:lnTo>
                    <a:pt x="4" y="94"/>
                  </a:lnTo>
                  <a:lnTo>
                    <a:pt x="8" y="98"/>
                  </a:lnTo>
                  <a:lnTo>
                    <a:pt x="12" y="103"/>
                  </a:lnTo>
                  <a:lnTo>
                    <a:pt x="17" y="110"/>
                  </a:lnTo>
                  <a:lnTo>
                    <a:pt x="22" y="118"/>
                  </a:lnTo>
                  <a:lnTo>
                    <a:pt x="28" y="126"/>
                  </a:lnTo>
                  <a:lnTo>
                    <a:pt x="34" y="135"/>
                  </a:lnTo>
                  <a:lnTo>
                    <a:pt x="40" y="145"/>
                  </a:lnTo>
                  <a:lnTo>
                    <a:pt x="46" y="156"/>
                  </a:lnTo>
                  <a:lnTo>
                    <a:pt x="52" y="168"/>
                  </a:lnTo>
                  <a:lnTo>
                    <a:pt x="57" y="180"/>
                  </a:lnTo>
                  <a:lnTo>
                    <a:pt x="63" y="193"/>
                  </a:lnTo>
                  <a:lnTo>
                    <a:pt x="67" y="206"/>
                  </a:lnTo>
                  <a:lnTo>
                    <a:pt x="72" y="220"/>
                  </a:lnTo>
                  <a:lnTo>
                    <a:pt x="73" y="220"/>
                  </a:lnTo>
                  <a:lnTo>
                    <a:pt x="73" y="219"/>
                  </a:lnTo>
                  <a:lnTo>
                    <a:pt x="73" y="218"/>
                  </a:lnTo>
                  <a:lnTo>
                    <a:pt x="74" y="217"/>
                  </a:lnTo>
                  <a:lnTo>
                    <a:pt x="74" y="215"/>
                  </a:lnTo>
                  <a:lnTo>
                    <a:pt x="74" y="214"/>
                  </a:lnTo>
                  <a:lnTo>
                    <a:pt x="74" y="212"/>
                  </a:lnTo>
                  <a:lnTo>
                    <a:pt x="75" y="211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6" y="207"/>
                  </a:lnTo>
                  <a:lnTo>
                    <a:pt x="76" y="206"/>
                  </a:lnTo>
                  <a:lnTo>
                    <a:pt x="76" y="205"/>
                  </a:lnTo>
                  <a:lnTo>
                    <a:pt x="76" y="205"/>
                  </a:lnTo>
                  <a:lnTo>
                    <a:pt x="76" y="204"/>
                  </a:lnTo>
                  <a:lnTo>
                    <a:pt x="75" y="203"/>
                  </a:lnTo>
                  <a:lnTo>
                    <a:pt x="75" y="201"/>
                  </a:lnTo>
                  <a:lnTo>
                    <a:pt x="74" y="199"/>
                  </a:lnTo>
                  <a:lnTo>
                    <a:pt x="73" y="196"/>
                  </a:lnTo>
                  <a:lnTo>
                    <a:pt x="72" y="192"/>
                  </a:lnTo>
                  <a:lnTo>
                    <a:pt x="70" y="188"/>
                  </a:lnTo>
                  <a:lnTo>
                    <a:pt x="69" y="183"/>
                  </a:lnTo>
                  <a:lnTo>
                    <a:pt x="66" y="177"/>
                  </a:lnTo>
                  <a:lnTo>
                    <a:pt x="63" y="171"/>
                  </a:lnTo>
                  <a:lnTo>
                    <a:pt x="60" y="165"/>
                  </a:lnTo>
                  <a:lnTo>
                    <a:pt x="57" y="159"/>
                  </a:lnTo>
                  <a:lnTo>
                    <a:pt x="54" y="151"/>
                  </a:lnTo>
                  <a:lnTo>
                    <a:pt x="49" y="144"/>
                  </a:lnTo>
                  <a:lnTo>
                    <a:pt x="45" y="136"/>
                  </a:lnTo>
                  <a:lnTo>
                    <a:pt x="40" y="128"/>
                  </a:lnTo>
                  <a:lnTo>
                    <a:pt x="9" y="82"/>
                  </a:lnTo>
                  <a:lnTo>
                    <a:pt x="10" y="72"/>
                  </a:lnTo>
                  <a:lnTo>
                    <a:pt x="10" y="63"/>
                  </a:lnTo>
                  <a:lnTo>
                    <a:pt x="11" y="54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2" y="36"/>
                  </a:lnTo>
                  <a:lnTo>
                    <a:pt x="12" y="31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5" y="28"/>
                  </a:lnTo>
                  <a:lnTo>
                    <a:pt x="28" y="31"/>
                  </a:lnTo>
                  <a:lnTo>
                    <a:pt x="31" y="34"/>
                  </a:lnTo>
                  <a:lnTo>
                    <a:pt x="34" y="38"/>
                  </a:lnTo>
                  <a:lnTo>
                    <a:pt x="38" y="42"/>
                  </a:lnTo>
                  <a:lnTo>
                    <a:pt x="42" y="45"/>
                  </a:lnTo>
                  <a:lnTo>
                    <a:pt x="46" y="49"/>
                  </a:lnTo>
                  <a:lnTo>
                    <a:pt x="51" y="52"/>
                  </a:lnTo>
                  <a:lnTo>
                    <a:pt x="55" y="56"/>
                  </a:lnTo>
                  <a:lnTo>
                    <a:pt x="60" y="60"/>
                  </a:lnTo>
                  <a:lnTo>
                    <a:pt x="64" y="63"/>
                  </a:lnTo>
                  <a:lnTo>
                    <a:pt x="68" y="67"/>
                  </a:lnTo>
                  <a:lnTo>
                    <a:pt x="73" y="71"/>
                  </a:lnTo>
                  <a:lnTo>
                    <a:pt x="76" y="75"/>
                  </a:lnTo>
                  <a:lnTo>
                    <a:pt x="80" y="79"/>
                  </a:lnTo>
                  <a:lnTo>
                    <a:pt x="84" y="82"/>
                  </a:lnTo>
                  <a:lnTo>
                    <a:pt x="87" y="86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4" y="94"/>
                  </a:lnTo>
                  <a:lnTo>
                    <a:pt x="97" y="96"/>
                  </a:lnTo>
                  <a:lnTo>
                    <a:pt x="98" y="98"/>
                  </a:lnTo>
                  <a:lnTo>
                    <a:pt x="100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8" y="220"/>
                  </a:lnTo>
                  <a:lnTo>
                    <a:pt x="83" y="226"/>
                  </a:lnTo>
                  <a:lnTo>
                    <a:pt x="83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0" name="Freeform 1772"/>
            <p:cNvSpPr>
              <a:spLocks/>
            </p:cNvSpPr>
            <p:nvPr/>
          </p:nvSpPr>
          <p:spPr bwMode="auto">
            <a:xfrm>
              <a:off x="2823" y="1817"/>
              <a:ext cx="119" cy="125"/>
            </a:xfrm>
            <a:custGeom>
              <a:avLst/>
              <a:gdLst/>
              <a:ahLst/>
              <a:cxnLst>
                <a:cxn ang="0">
                  <a:pos x="113" y="123"/>
                </a:cxn>
                <a:cxn ang="0">
                  <a:pos x="113" y="119"/>
                </a:cxn>
                <a:cxn ang="0">
                  <a:pos x="113" y="111"/>
                </a:cxn>
                <a:cxn ang="0">
                  <a:pos x="113" y="98"/>
                </a:cxn>
                <a:cxn ang="0">
                  <a:pos x="115" y="80"/>
                </a:cxn>
                <a:cxn ang="0">
                  <a:pos x="116" y="58"/>
                </a:cxn>
                <a:cxn ang="0">
                  <a:pos x="118" y="43"/>
                </a:cxn>
                <a:cxn ang="0">
                  <a:pos x="119" y="35"/>
                </a:cxn>
                <a:cxn ang="0">
                  <a:pos x="118" y="32"/>
                </a:cxn>
                <a:cxn ang="0">
                  <a:pos x="112" y="28"/>
                </a:cxn>
                <a:cxn ang="0">
                  <a:pos x="102" y="23"/>
                </a:cxn>
                <a:cxn ang="0">
                  <a:pos x="89" y="18"/>
                </a:cxn>
                <a:cxn ang="0">
                  <a:pos x="73" y="13"/>
                </a:cxn>
                <a:cxn ang="0">
                  <a:pos x="57" y="9"/>
                </a:cxn>
                <a:cxn ang="0">
                  <a:pos x="42" y="6"/>
                </a:cxn>
                <a:cxn ang="0">
                  <a:pos x="29" y="3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6" y="7"/>
                </a:cxn>
                <a:cxn ang="0">
                  <a:pos x="6" y="14"/>
                </a:cxn>
                <a:cxn ang="0">
                  <a:pos x="6" y="22"/>
                </a:cxn>
                <a:cxn ang="0">
                  <a:pos x="6" y="30"/>
                </a:cxn>
                <a:cxn ang="0">
                  <a:pos x="7" y="36"/>
                </a:cxn>
                <a:cxn ang="0">
                  <a:pos x="7" y="42"/>
                </a:cxn>
                <a:cxn ang="0">
                  <a:pos x="5" y="48"/>
                </a:cxn>
                <a:cxn ang="0">
                  <a:pos x="3" y="56"/>
                </a:cxn>
                <a:cxn ang="0">
                  <a:pos x="1" y="63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10" y="74"/>
                </a:cxn>
                <a:cxn ang="0">
                  <a:pos x="28" y="80"/>
                </a:cxn>
                <a:cxn ang="0">
                  <a:pos x="51" y="89"/>
                </a:cxn>
                <a:cxn ang="0">
                  <a:pos x="77" y="103"/>
                </a:cxn>
                <a:cxn ang="0">
                  <a:pos x="102" y="122"/>
                </a:cxn>
                <a:cxn ang="0">
                  <a:pos x="103" y="119"/>
                </a:cxn>
                <a:cxn ang="0">
                  <a:pos x="102" y="116"/>
                </a:cxn>
                <a:cxn ang="0">
                  <a:pos x="101" y="112"/>
                </a:cxn>
                <a:cxn ang="0">
                  <a:pos x="91" y="106"/>
                </a:cxn>
                <a:cxn ang="0">
                  <a:pos x="77" y="97"/>
                </a:cxn>
                <a:cxn ang="0">
                  <a:pos x="63" y="89"/>
                </a:cxn>
                <a:cxn ang="0">
                  <a:pos x="47" y="81"/>
                </a:cxn>
                <a:cxn ang="0">
                  <a:pos x="26" y="73"/>
                </a:cxn>
                <a:cxn ang="0">
                  <a:pos x="10" y="60"/>
                </a:cxn>
                <a:cxn ang="0">
                  <a:pos x="13" y="42"/>
                </a:cxn>
                <a:cxn ang="0">
                  <a:pos x="14" y="28"/>
                </a:cxn>
                <a:cxn ang="0">
                  <a:pos x="15" y="18"/>
                </a:cxn>
                <a:cxn ang="0">
                  <a:pos x="15" y="11"/>
                </a:cxn>
                <a:cxn ang="0">
                  <a:pos x="15" y="9"/>
                </a:cxn>
                <a:cxn ang="0">
                  <a:pos x="18" y="10"/>
                </a:cxn>
                <a:cxn ang="0">
                  <a:pos x="24" y="12"/>
                </a:cxn>
                <a:cxn ang="0">
                  <a:pos x="33" y="14"/>
                </a:cxn>
                <a:cxn ang="0">
                  <a:pos x="44" y="16"/>
                </a:cxn>
                <a:cxn ang="0">
                  <a:pos x="58" y="18"/>
                </a:cxn>
                <a:cxn ang="0">
                  <a:pos x="73" y="20"/>
                </a:cxn>
                <a:cxn ang="0">
                  <a:pos x="87" y="24"/>
                </a:cxn>
                <a:cxn ang="0">
                  <a:pos x="98" y="30"/>
                </a:cxn>
                <a:cxn ang="0">
                  <a:pos x="106" y="34"/>
                </a:cxn>
                <a:cxn ang="0">
                  <a:pos x="110" y="37"/>
                </a:cxn>
                <a:cxn ang="0">
                  <a:pos x="113" y="125"/>
                </a:cxn>
              </a:cxnLst>
              <a:rect l="0" t="0" r="r" b="b"/>
              <a:pathLst>
                <a:path w="119" h="125">
                  <a:moveTo>
                    <a:pt x="113" y="125"/>
                  </a:moveTo>
                  <a:lnTo>
                    <a:pt x="113" y="124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4"/>
                  </a:lnTo>
                  <a:lnTo>
                    <a:pt x="113" y="111"/>
                  </a:lnTo>
                  <a:lnTo>
                    <a:pt x="113" y="107"/>
                  </a:lnTo>
                  <a:lnTo>
                    <a:pt x="113" y="103"/>
                  </a:lnTo>
                  <a:lnTo>
                    <a:pt x="113" y="98"/>
                  </a:lnTo>
                  <a:lnTo>
                    <a:pt x="114" y="92"/>
                  </a:lnTo>
                  <a:lnTo>
                    <a:pt x="114" y="87"/>
                  </a:lnTo>
                  <a:lnTo>
                    <a:pt x="115" y="80"/>
                  </a:lnTo>
                  <a:lnTo>
                    <a:pt x="115" y="73"/>
                  </a:lnTo>
                  <a:lnTo>
                    <a:pt x="116" y="66"/>
                  </a:lnTo>
                  <a:lnTo>
                    <a:pt x="116" y="58"/>
                  </a:lnTo>
                  <a:lnTo>
                    <a:pt x="117" y="52"/>
                  </a:lnTo>
                  <a:lnTo>
                    <a:pt x="118" y="47"/>
                  </a:lnTo>
                  <a:lnTo>
                    <a:pt x="118" y="43"/>
                  </a:lnTo>
                  <a:lnTo>
                    <a:pt x="118" y="40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4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7" y="31"/>
                  </a:lnTo>
                  <a:lnTo>
                    <a:pt x="115" y="30"/>
                  </a:lnTo>
                  <a:lnTo>
                    <a:pt x="112" y="28"/>
                  </a:lnTo>
                  <a:lnTo>
                    <a:pt x="109" y="27"/>
                  </a:lnTo>
                  <a:lnTo>
                    <a:pt x="106" y="25"/>
                  </a:lnTo>
                  <a:lnTo>
                    <a:pt x="102" y="23"/>
                  </a:lnTo>
                  <a:lnTo>
                    <a:pt x="98" y="22"/>
                  </a:lnTo>
                  <a:lnTo>
                    <a:pt x="93" y="20"/>
                  </a:lnTo>
                  <a:lnTo>
                    <a:pt x="89" y="18"/>
                  </a:lnTo>
                  <a:lnTo>
                    <a:pt x="84" y="16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68" y="11"/>
                  </a:lnTo>
                  <a:lnTo>
                    <a:pt x="62" y="11"/>
                  </a:lnTo>
                  <a:lnTo>
                    <a:pt x="57" y="9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2" y="6"/>
                  </a:lnTo>
                  <a:lnTo>
                    <a:pt x="38" y="5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5" y="48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3" y="56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6" y="73"/>
                  </a:lnTo>
                  <a:lnTo>
                    <a:pt x="10" y="74"/>
                  </a:lnTo>
                  <a:lnTo>
                    <a:pt x="15" y="76"/>
                  </a:lnTo>
                  <a:lnTo>
                    <a:pt x="21" y="78"/>
                  </a:lnTo>
                  <a:lnTo>
                    <a:pt x="28" y="80"/>
                  </a:lnTo>
                  <a:lnTo>
                    <a:pt x="36" y="83"/>
                  </a:lnTo>
                  <a:lnTo>
                    <a:pt x="43" y="86"/>
                  </a:lnTo>
                  <a:lnTo>
                    <a:pt x="51" y="89"/>
                  </a:lnTo>
                  <a:lnTo>
                    <a:pt x="60" y="94"/>
                  </a:lnTo>
                  <a:lnTo>
                    <a:pt x="69" y="98"/>
                  </a:lnTo>
                  <a:lnTo>
                    <a:pt x="77" y="103"/>
                  </a:lnTo>
                  <a:lnTo>
                    <a:pt x="86" y="109"/>
                  </a:lnTo>
                  <a:lnTo>
                    <a:pt x="94" y="115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3" y="121"/>
                  </a:lnTo>
                  <a:lnTo>
                    <a:pt x="103" y="119"/>
                  </a:lnTo>
                  <a:lnTo>
                    <a:pt x="102" y="118"/>
                  </a:lnTo>
                  <a:lnTo>
                    <a:pt x="102" y="117"/>
                  </a:lnTo>
                  <a:lnTo>
                    <a:pt x="102" y="116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96" y="109"/>
                  </a:lnTo>
                  <a:lnTo>
                    <a:pt x="91" y="106"/>
                  </a:lnTo>
                  <a:lnTo>
                    <a:pt x="86" y="103"/>
                  </a:lnTo>
                  <a:lnTo>
                    <a:pt x="82" y="100"/>
                  </a:lnTo>
                  <a:lnTo>
                    <a:pt x="77" y="97"/>
                  </a:lnTo>
                  <a:lnTo>
                    <a:pt x="73" y="94"/>
                  </a:lnTo>
                  <a:lnTo>
                    <a:pt x="68" y="92"/>
                  </a:lnTo>
                  <a:lnTo>
                    <a:pt x="63" y="89"/>
                  </a:lnTo>
                  <a:lnTo>
                    <a:pt x="58" y="87"/>
                  </a:lnTo>
                  <a:lnTo>
                    <a:pt x="53" y="84"/>
                  </a:lnTo>
                  <a:lnTo>
                    <a:pt x="47" y="81"/>
                  </a:lnTo>
                  <a:lnTo>
                    <a:pt x="41" y="78"/>
                  </a:lnTo>
                  <a:lnTo>
                    <a:pt x="34" y="76"/>
                  </a:lnTo>
                  <a:lnTo>
                    <a:pt x="26" y="73"/>
                  </a:lnTo>
                  <a:lnTo>
                    <a:pt x="18" y="70"/>
                  </a:lnTo>
                  <a:lnTo>
                    <a:pt x="9" y="67"/>
                  </a:lnTo>
                  <a:lnTo>
                    <a:pt x="10" y="60"/>
                  </a:lnTo>
                  <a:lnTo>
                    <a:pt x="11" y="54"/>
                  </a:lnTo>
                  <a:lnTo>
                    <a:pt x="12" y="48"/>
                  </a:lnTo>
                  <a:lnTo>
                    <a:pt x="13" y="42"/>
                  </a:lnTo>
                  <a:lnTo>
                    <a:pt x="14" y="37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40" y="15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3" y="17"/>
                  </a:lnTo>
                  <a:lnTo>
                    <a:pt x="58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3" y="20"/>
                  </a:lnTo>
                  <a:lnTo>
                    <a:pt x="78" y="21"/>
                  </a:lnTo>
                  <a:lnTo>
                    <a:pt x="83" y="23"/>
                  </a:lnTo>
                  <a:lnTo>
                    <a:pt x="87" y="24"/>
                  </a:lnTo>
                  <a:lnTo>
                    <a:pt x="91" y="26"/>
                  </a:lnTo>
                  <a:lnTo>
                    <a:pt x="95" y="28"/>
                  </a:lnTo>
                  <a:lnTo>
                    <a:pt x="98" y="30"/>
                  </a:lnTo>
                  <a:lnTo>
                    <a:pt x="101" y="32"/>
                  </a:lnTo>
                  <a:lnTo>
                    <a:pt x="104" y="33"/>
                  </a:lnTo>
                  <a:lnTo>
                    <a:pt x="106" y="34"/>
                  </a:lnTo>
                  <a:lnTo>
                    <a:pt x="108" y="36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8"/>
                  </a:lnTo>
                  <a:lnTo>
                    <a:pt x="107" y="122"/>
                  </a:lnTo>
                  <a:lnTo>
                    <a:pt x="113" y="125"/>
                  </a:lnTo>
                  <a:lnTo>
                    <a:pt x="113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1" name="Freeform 1773"/>
            <p:cNvSpPr>
              <a:spLocks/>
            </p:cNvSpPr>
            <p:nvPr/>
          </p:nvSpPr>
          <p:spPr bwMode="auto">
            <a:xfrm>
              <a:off x="2672" y="1801"/>
              <a:ext cx="133" cy="78"/>
            </a:xfrm>
            <a:custGeom>
              <a:avLst/>
              <a:gdLst/>
              <a:ahLst/>
              <a:cxnLst>
                <a:cxn ang="0">
                  <a:pos x="128" y="76"/>
                </a:cxn>
                <a:cxn ang="0">
                  <a:pos x="127" y="72"/>
                </a:cxn>
                <a:cxn ang="0">
                  <a:pos x="127" y="67"/>
                </a:cxn>
                <a:cxn ang="0">
                  <a:pos x="128" y="57"/>
                </a:cxn>
                <a:cxn ang="0">
                  <a:pos x="129" y="44"/>
                </a:cxn>
                <a:cxn ang="0">
                  <a:pos x="131" y="28"/>
                </a:cxn>
                <a:cxn ang="0">
                  <a:pos x="132" y="17"/>
                </a:cxn>
                <a:cxn ang="0">
                  <a:pos x="133" y="11"/>
                </a:cxn>
                <a:cxn ang="0">
                  <a:pos x="131" y="8"/>
                </a:cxn>
                <a:cxn ang="0">
                  <a:pos x="122" y="6"/>
                </a:cxn>
                <a:cxn ang="0">
                  <a:pos x="109" y="3"/>
                </a:cxn>
                <a:cxn ang="0">
                  <a:pos x="94" y="1"/>
                </a:cxn>
                <a:cxn ang="0">
                  <a:pos x="76" y="0"/>
                </a:cxn>
                <a:cxn ang="0">
                  <a:pos x="58" y="1"/>
                </a:cxn>
                <a:cxn ang="0">
                  <a:pos x="42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8" y="4"/>
                </a:cxn>
                <a:cxn ang="0">
                  <a:pos x="7" y="9"/>
                </a:cxn>
                <a:cxn ang="0">
                  <a:pos x="7" y="16"/>
                </a:cxn>
                <a:cxn ang="0">
                  <a:pos x="7" y="23"/>
                </a:cxn>
                <a:cxn ang="0">
                  <a:pos x="8" y="30"/>
                </a:cxn>
                <a:cxn ang="0">
                  <a:pos x="8" y="35"/>
                </a:cxn>
                <a:cxn ang="0">
                  <a:pos x="7" y="40"/>
                </a:cxn>
                <a:cxn ang="0">
                  <a:pos x="5" y="47"/>
                </a:cxn>
                <a:cxn ang="0">
                  <a:pos x="3" y="55"/>
                </a:cxn>
                <a:cxn ang="0">
                  <a:pos x="1" y="62"/>
                </a:cxn>
                <a:cxn ang="0">
                  <a:pos x="0" y="67"/>
                </a:cxn>
                <a:cxn ang="0">
                  <a:pos x="3" y="67"/>
                </a:cxn>
                <a:cxn ang="0">
                  <a:pos x="17" y="66"/>
                </a:cxn>
                <a:cxn ang="0">
                  <a:pos x="40" y="66"/>
                </a:cxn>
                <a:cxn ang="0">
                  <a:pos x="68" y="68"/>
                </a:cxn>
                <a:cxn ang="0">
                  <a:pos x="97" y="72"/>
                </a:cxn>
                <a:cxn ang="0">
                  <a:pos x="115" y="78"/>
                </a:cxn>
                <a:cxn ang="0">
                  <a:pos x="115" y="74"/>
                </a:cxn>
                <a:cxn ang="0">
                  <a:pos x="114" y="71"/>
                </a:cxn>
                <a:cxn ang="0">
                  <a:pos x="103" y="69"/>
                </a:cxn>
                <a:cxn ang="0">
                  <a:pos x="86" y="66"/>
                </a:cxn>
                <a:cxn ang="0">
                  <a:pos x="71" y="63"/>
                </a:cxn>
                <a:cxn ang="0">
                  <a:pos x="53" y="61"/>
                </a:cxn>
                <a:cxn ang="0">
                  <a:pos x="30" y="60"/>
                </a:cxn>
                <a:cxn ang="0">
                  <a:pos x="12" y="54"/>
                </a:cxn>
                <a:cxn ang="0">
                  <a:pos x="15" y="38"/>
                </a:cxn>
                <a:cxn ang="0">
                  <a:pos x="16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22" y="8"/>
                </a:cxn>
                <a:cxn ang="0">
                  <a:pos x="30" y="9"/>
                </a:cxn>
                <a:cxn ang="0">
                  <a:pos x="41" y="9"/>
                </a:cxn>
                <a:cxn ang="0">
                  <a:pos x="55" y="8"/>
                </a:cxn>
                <a:cxn ang="0">
                  <a:pos x="71" y="6"/>
                </a:cxn>
                <a:cxn ang="0">
                  <a:pos x="88" y="7"/>
                </a:cxn>
                <a:cxn ang="0">
                  <a:pos x="102" y="9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24" y="14"/>
                </a:cxn>
                <a:cxn ang="0">
                  <a:pos x="128" y="77"/>
                </a:cxn>
              </a:cxnLst>
              <a:rect l="0" t="0" r="r" b="b"/>
              <a:pathLst>
                <a:path w="133" h="78">
                  <a:moveTo>
                    <a:pt x="128" y="77"/>
                  </a:moveTo>
                  <a:lnTo>
                    <a:pt x="128" y="76"/>
                  </a:lnTo>
                  <a:lnTo>
                    <a:pt x="128" y="76"/>
                  </a:lnTo>
                  <a:lnTo>
                    <a:pt x="128" y="75"/>
                  </a:lnTo>
                  <a:lnTo>
                    <a:pt x="128" y="74"/>
                  </a:lnTo>
                  <a:lnTo>
                    <a:pt x="127" y="72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7" y="67"/>
                  </a:lnTo>
                  <a:lnTo>
                    <a:pt x="127" y="64"/>
                  </a:lnTo>
                  <a:lnTo>
                    <a:pt x="127" y="61"/>
                  </a:lnTo>
                  <a:lnTo>
                    <a:pt x="128" y="57"/>
                  </a:lnTo>
                  <a:lnTo>
                    <a:pt x="128" y="54"/>
                  </a:lnTo>
                  <a:lnTo>
                    <a:pt x="128" y="49"/>
                  </a:lnTo>
                  <a:lnTo>
                    <a:pt x="129" y="44"/>
                  </a:lnTo>
                  <a:lnTo>
                    <a:pt x="129" y="39"/>
                  </a:lnTo>
                  <a:lnTo>
                    <a:pt x="130" y="34"/>
                  </a:lnTo>
                  <a:lnTo>
                    <a:pt x="131" y="28"/>
                  </a:lnTo>
                  <a:lnTo>
                    <a:pt x="131" y="24"/>
                  </a:lnTo>
                  <a:lnTo>
                    <a:pt x="132" y="20"/>
                  </a:lnTo>
                  <a:lnTo>
                    <a:pt x="132" y="17"/>
                  </a:lnTo>
                  <a:lnTo>
                    <a:pt x="133" y="14"/>
                  </a:lnTo>
                  <a:lnTo>
                    <a:pt x="133" y="12"/>
                  </a:lnTo>
                  <a:lnTo>
                    <a:pt x="133" y="11"/>
                  </a:lnTo>
                  <a:lnTo>
                    <a:pt x="133" y="9"/>
                  </a:lnTo>
                  <a:lnTo>
                    <a:pt x="132" y="9"/>
                  </a:lnTo>
                  <a:lnTo>
                    <a:pt x="131" y="8"/>
                  </a:lnTo>
                  <a:lnTo>
                    <a:pt x="128" y="7"/>
                  </a:lnTo>
                  <a:lnTo>
                    <a:pt x="125" y="7"/>
                  </a:lnTo>
                  <a:lnTo>
                    <a:pt x="122" y="6"/>
                  </a:lnTo>
                  <a:lnTo>
                    <a:pt x="118" y="5"/>
                  </a:lnTo>
                  <a:lnTo>
                    <a:pt x="114" y="5"/>
                  </a:lnTo>
                  <a:lnTo>
                    <a:pt x="109" y="3"/>
                  </a:lnTo>
                  <a:lnTo>
                    <a:pt x="104" y="3"/>
                  </a:lnTo>
                  <a:lnTo>
                    <a:pt x="99" y="2"/>
                  </a:lnTo>
                  <a:lnTo>
                    <a:pt x="94" y="1"/>
                  </a:lnTo>
                  <a:lnTo>
                    <a:pt x="88" y="1"/>
                  </a:lnTo>
                  <a:lnTo>
                    <a:pt x="82" y="1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4" y="1"/>
                  </a:lnTo>
                  <a:lnTo>
                    <a:pt x="58" y="1"/>
                  </a:lnTo>
                  <a:lnTo>
                    <a:pt x="52" y="1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4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1" y="59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7" y="66"/>
                  </a:lnTo>
                  <a:lnTo>
                    <a:pt x="24" y="66"/>
                  </a:lnTo>
                  <a:lnTo>
                    <a:pt x="32" y="66"/>
                  </a:lnTo>
                  <a:lnTo>
                    <a:pt x="40" y="66"/>
                  </a:lnTo>
                  <a:lnTo>
                    <a:pt x="49" y="66"/>
                  </a:lnTo>
                  <a:lnTo>
                    <a:pt x="58" y="67"/>
                  </a:lnTo>
                  <a:lnTo>
                    <a:pt x="68" y="68"/>
                  </a:lnTo>
                  <a:lnTo>
                    <a:pt x="77" y="69"/>
                  </a:lnTo>
                  <a:lnTo>
                    <a:pt x="87" y="70"/>
                  </a:lnTo>
                  <a:lnTo>
                    <a:pt x="97" y="72"/>
                  </a:lnTo>
                  <a:lnTo>
                    <a:pt x="106" y="75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6" y="77"/>
                  </a:lnTo>
                  <a:lnTo>
                    <a:pt x="115" y="76"/>
                  </a:lnTo>
                  <a:lnTo>
                    <a:pt x="115" y="74"/>
                  </a:lnTo>
                  <a:lnTo>
                    <a:pt x="115" y="73"/>
                  </a:lnTo>
                  <a:lnTo>
                    <a:pt x="115" y="72"/>
                  </a:lnTo>
                  <a:lnTo>
                    <a:pt x="114" y="71"/>
                  </a:lnTo>
                  <a:lnTo>
                    <a:pt x="114" y="71"/>
                  </a:lnTo>
                  <a:lnTo>
                    <a:pt x="108" y="70"/>
                  </a:lnTo>
                  <a:lnTo>
                    <a:pt x="103" y="69"/>
                  </a:lnTo>
                  <a:lnTo>
                    <a:pt x="97" y="68"/>
                  </a:lnTo>
                  <a:lnTo>
                    <a:pt x="92" y="67"/>
                  </a:lnTo>
                  <a:lnTo>
                    <a:pt x="86" y="66"/>
                  </a:lnTo>
                  <a:lnTo>
                    <a:pt x="81" y="65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65" y="63"/>
                  </a:lnTo>
                  <a:lnTo>
                    <a:pt x="59" y="62"/>
                  </a:lnTo>
                  <a:lnTo>
                    <a:pt x="53" y="61"/>
                  </a:lnTo>
                  <a:lnTo>
                    <a:pt x="46" y="61"/>
                  </a:lnTo>
                  <a:lnTo>
                    <a:pt x="38" y="60"/>
                  </a:lnTo>
                  <a:lnTo>
                    <a:pt x="30" y="60"/>
                  </a:lnTo>
                  <a:lnTo>
                    <a:pt x="21" y="60"/>
                  </a:lnTo>
                  <a:lnTo>
                    <a:pt x="11" y="60"/>
                  </a:lnTo>
                  <a:lnTo>
                    <a:pt x="12" y="54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5" y="38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5" y="9"/>
                  </a:lnTo>
                  <a:lnTo>
                    <a:pt x="50" y="8"/>
                  </a:lnTo>
                  <a:lnTo>
                    <a:pt x="55" y="8"/>
                  </a:lnTo>
                  <a:lnTo>
                    <a:pt x="60" y="7"/>
                  </a:lnTo>
                  <a:lnTo>
                    <a:pt x="66" y="7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93" y="7"/>
                  </a:lnTo>
                  <a:lnTo>
                    <a:pt x="97" y="8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10"/>
                  </a:lnTo>
                  <a:lnTo>
                    <a:pt x="113" y="11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21" y="13"/>
                  </a:lnTo>
                  <a:lnTo>
                    <a:pt x="122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0" y="77"/>
                  </a:lnTo>
                  <a:lnTo>
                    <a:pt x="128" y="77"/>
                  </a:lnTo>
                  <a:lnTo>
                    <a:pt x="128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2" name="Freeform 1774"/>
            <p:cNvSpPr>
              <a:spLocks/>
            </p:cNvSpPr>
            <p:nvPr/>
          </p:nvSpPr>
          <p:spPr bwMode="auto">
            <a:xfrm>
              <a:off x="2833" y="1853"/>
              <a:ext cx="97" cy="4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4" y="6"/>
                </a:cxn>
                <a:cxn ang="0">
                  <a:pos x="18" y="19"/>
                </a:cxn>
                <a:cxn ang="0">
                  <a:pos x="33" y="0"/>
                </a:cxn>
                <a:cxn ang="0">
                  <a:pos x="44" y="38"/>
                </a:cxn>
                <a:cxn ang="0">
                  <a:pos x="65" y="13"/>
                </a:cxn>
                <a:cxn ang="0">
                  <a:pos x="65" y="29"/>
                </a:cxn>
                <a:cxn ang="0">
                  <a:pos x="97" y="20"/>
                </a:cxn>
                <a:cxn ang="0">
                  <a:pos x="62" y="38"/>
                </a:cxn>
                <a:cxn ang="0">
                  <a:pos x="59" y="27"/>
                </a:cxn>
                <a:cxn ang="0">
                  <a:pos x="42" y="49"/>
                </a:cxn>
                <a:cxn ang="0">
                  <a:pos x="31" y="9"/>
                </a:cxn>
                <a:cxn ang="0">
                  <a:pos x="18" y="27"/>
                </a:cxn>
                <a:cxn ang="0">
                  <a:pos x="12" y="15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2" y="12"/>
                </a:cxn>
              </a:cxnLst>
              <a:rect l="0" t="0" r="r" b="b"/>
              <a:pathLst>
                <a:path w="97" h="49">
                  <a:moveTo>
                    <a:pt x="2" y="12"/>
                  </a:moveTo>
                  <a:lnTo>
                    <a:pt x="14" y="6"/>
                  </a:lnTo>
                  <a:lnTo>
                    <a:pt x="18" y="19"/>
                  </a:lnTo>
                  <a:lnTo>
                    <a:pt x="33" y="0"/>
                  </a:lnTo>
                  <a:lnTo>
                    <a:pt x="44" y="38"/>
                  </a:lnTo>
                  <a:lnTo>
                    <a:pt x="65" y="13"/>
                  </a:lnTo>
                  <a:lnTo>
                    <a:pt x="65" y="29"/>
                  </a:lnTo>
                  <a:lnTo>
                    <a:pt x="97" y="20"/>
                  </a:lnTo>
                  <a:lnTo>
                    <a:pt x="62" y="38"/>
                  </a:lnTo>
                  <a:lnTo>
                    <a:pt x="59" y="27"/>
                  </a:lnTo>
                  <a:lnTo>
                    <a:pt x="42" y="49"/>
                  </a:lnTo>
                  <a:lnTo>
                    <a:pt x="31" y="9"/>
                  </a:lnTo>
                  <a:lnTo>
                    <a:pt x="18" y="27"/>
                  </a:lnTo>
                  <a:lnTo>
                    <a:pt x="12" y="1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3" name="Freeform 1775"/>
            <p:cNvSpPr>
              <a:spLocks/>
            </p:cNvSpPr>
            <p:nvPr/>
          </p:nvSpPr>
          <p:spPr bwMode="auto">
            <a:xfrm>
              <a:off x="2717" y="2014"/>
              <a:ext cx="13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7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lnTo>
                    <a:pt x="13" y="7"/>
                  </a:lnTo>
                  <a:lnTo>
                    <a:pt x="5" y="11"/>
                  </a:lnTo>
                  <a:lnTo>
                    <a:pt x="0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4" name="Freeform 1776"/>
            <p:cNvSpPr>
              <a:spLocks/>
            </p:cNvSpPr>
            <p:nvPr/>
          </p:nvSpPr>
          <p:spPr bwMode="auto">
            <a:xfrm>
              <a:off x="2728" y="2030"/>
              <a:ext cx="14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6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lnTo>
                    <a:pt x="14" y="6"/>
                  </a:lnTo>
                  <a:lnTo>
                    <a:pt x="6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5" name="Freeform 1777"/>
            <p:cNvSpPr>
              <a:spLocks/>
            </p:cNvSpPr>
            <p:nvPr/>
          </p:nvSpPr>
          <p:spPr bwMode="auto">
            <a:xfrm>
              <a:off x="2740" y="2045"/>
              <a:ext cx="14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6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lnTo>
                    <a:pt x="14" y="6"/>
                  </a:lnTo>
                  <a:lnTo>
                    <a:pt x="6" y="11"/>
                  </a:lnTo>
                  <a:lnTo>
                    <a:pt x="0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6" name="Freeform 1778"/>
            <p:cNvSpPr>
              <a:spLocks/>
            </p:cNvSpPr>
            <p:nvPr/>
          </p:nvSpPr>
          <p:spPr bwMode="auto">
            <a:xfrm>
              <a:off x="2765" y="2076"/>
              <a:ext cx="13" cy="1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7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lnTo>
                    <a:pt x="13" y="7"/>
                  </a:lnTo>
                  <a:lnTo>
                    <a:pt x="5" y="11"/>
                  </a:lnTo>
                  <a:lnTo>
                    <a:pt x="0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7" name="Freeform 1779"/>
            <p:cNvSpPr>
              <a:spLocks/>
            </p:cNvSpPr>
            <p:nvPr/>
          </p:nvSpPr>
          <p:spPr bwMode="auto">
            <a:xfrm>
              <a:off x="2825" y="1959"/>
              <a:ext cx="14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6"/>
                </a:cxn>
                <a:cxn ang="0">
                  <a:pos x="6" y="10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0">
                  <a:moveTo>
                    <a:pt x="10" y="0"/>
                  </a:moveTo>
                  <a:lnTo>
                    <a:pt x="14" y="6"/>
                  </a:lnTo>
                  <a:lnTo>
                    <a:pt x="6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8" name="Freeform 1780"/>
            <p:cNvSpPr>
              <a:spLocks/>
            </p:cNvSpPr>
            <p:nvPr/>
          </p:nvSpPr>
          <p:spPr bwMode="auto">
            <a:xfrm>
              <a:off x="2809" y="1934"/>
              <a:ext cx="14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6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1">
                  <a:moveTo>
                    <a:pt x="10" y="0"/>
                  </a:moveTo>
                  <a:lnTo>
                    <a:pt x="14" y="6"/>
                  </a:lnTo>
                  <a:lnTo>
                    <a:pt x="6" y="11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89" name="Freeform 1781"/>
            <p:cNvSpPr>
              <a:spLocks/>
            </p:cNvSpPr>
            <p:nvPr/>
          </p:nvSpPr>
          <p:spPr bwMode="auto">
            <a:xfrm>
              <a:off x="2644" y="1971"/>
              <a:ext cx="15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8" y="8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5" h="11">
                  <a:moveTo>
                    <a:pt x="6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90" name="Freeform 1782"/>
            <p:cNvSpPr>
              <a:spLocks/>
            </p:cNvSpPr>
            <p:nvPr/>
          </p:nvSpPr>
          <p:spPr bwMode="auto">
            <a:xfrm>
              <a:off x="2687" y="2363"/>
              <a:ext cx="27" cy="2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26" y="9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6" y="17"/>
                </a:cxn>
                <a:cxn ang="0">
                  <a:pos x="25" y="19"/>
                </a:cxn>
                <a:cxn ang="0">
                  <a:pos x="24" y="21"/>
                </a:cxn>
                <a:cxn ang="0">
                  <a:pos x="22" y="23"/>
                </a:cxn>
                <a:cxn ang="0">
                  <a:pos x="20" y="24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2" y="26"/>
                </a:cxn>
                <a:cxn ang="0">
                  <a:pos x="9" y="25"/>
                </a:cxn>
                <a:cxn ang="0">
                  <a:pos x="7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3"/>
                </a:cxn>
              </a:cxnLst>
              <a:rect l="0" t="0" r="r" b="b"/>
              <a:pathLst>
                <a:path w="27" h="26">
                  <a:moveTo>
                    <a:pt x="0" y="13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3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3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91" name="Freeform 1783"/>
            <p:cNvSpPr>
              <a:spLocks/>
            </p:cNvSpPr>
            <p:nvPr/>
          </p:nvSpPr>
          <p:spPr bwMode="auto">
            <a:xfrm>
              <a:off x="2967" y="1949"/>
              <a:ext cx="59" cy="5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4" y="4"/>
                </a:cxn>
                <a:cxn ang="0">
                  <a:pos x="16" y="4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5" y="1"/>
                </a:cxn>
                <a:cxn ang="0">
                  <a:pos x="35" y="3"/>
                </a:cxn>
                <a:cxn ang="0">
                  <a:pos x="35" y="4"/>
                </a:cxn>
                <a:cxn ang="0">
                  <a:pos x="35" y="6"/>
                </a:cxn>
                <a:cxn ang="0">
                  <a:pos x="35" y="8"/>
                </a:cxn>
                <a:cxn ang="0">
                  <a:pos x="35" y="11"/>
                </a:cxn>
                <a:cxn ang="0">
                  <a:pos x="35" y="15"/>
                </a:cxn>
                <a:cxn ang="0">
                  <a:pos x="35" y="18"/>
                </a:cxn>
                <a:cxn ang="0">
                  <a:pos x="36" y="22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36" y="33"/>
                </a:cxn>
                <a:cxn ang="0">
                  <a:pos x="36" y="36"/>
                </a:cxn>
                <a:cxn ang="0">
                  <a:pos x="37" y="40"/>
                </a:cxn>
                <a:cxn ang="0">
                  <a:pos x="37" y="42"/>
                </a:cxn>
                <a:cxn ang="0">
                  <a:pos x="38" y="43"/>
                </a:cxn>
                <a:cxn ang="0">
                  <a:pos x="38" y="44"/>
                </a:cxn>
                <a:cxn ang="0">
                  <a:pos x="39" y="44"/>
                </a:cxn>
                <a:cxn ang="0">
                  <a:pos x="40" y="43"/>
                </a:cxn>
                <a:cxn ang="0">
                  <a:pos x="41" y="42"/>
                </a:cxn>
                <a:cxn ang="0">
                  <a:pos x="42" y="40"/>
                </a:cxn>
                <a:cxn ang="0">
                  <a:pos x="44" y="39"/>
                </a:cxn>
                <a:cxn ang="0">
                  <a:pos x="45" y="37"/>
                </a:cxn>
                <a:cxn ang="0">
                  <a:pos x="47" y="35"/>
                </a:cxn>
                <a:cxn ang="0">
                  <a:pos x="49" y="33"/>
                </a:cxn>
                <a:cxn ang="0">
                  <a:pos x="50" y="32"/>
                </a:cxn>
                <a:cxn ang="0">
                  <a:pos x="52" y="29"/>
                </a:cxn>
                <a:cxn ang="0">
                  <a:pos x="54" y="28"/>
                </a:cxn>
                <a:cxn ang="0">
                  <a:pos x="55" y="26"/>
                </a:cxn>
                <a:cxn ang="0">
                  <a:pos x="56" y="24"/>
                </a:cxn>
                <a:cxn ang="0">
                  <a:pos x="57" y="23"/>
                </a:cxn>
                <a:cxn ang="0">
                  <a:pos x="58" y="22"/>
                </a:cxn>
                <a:cxn ang="0">
                  <a:pos x="59" y="22"/>
                </a:cxn>
                <a:cxn ang="0">
                  <a:pos x="59" y="22"/>
                </a:cxn>
                <a:cxn ang="0">
                  <a:pos x="58" y="57"/>
                </a:cxn>
                <a:cxn ang="0">
                  <a:pos x="52" y="38"/>
                </a:cxn>
                <a:cxn ang="0">
                  <a:pos x="36" y="54"/>
                </a:cxn>
                <a:cxn ang="0">
                  <a:pos x="29" y="12"/>
                </a:cxn>
                <a:cxn ang="0">
                  <a:pos x="0" y="1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59" h="57">
                  <a:moveTo>
                    <a:pt x="12" y="5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2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50" y="32"/>
                  </a:lnTo>
                  <a:lnTo>
                    <a:pt x="52" y="29"/>
                  </a:lnTo>
                  <a:lnTo>
                    <a:pt x="54" y="28"/>
                  </a:lnTo>
                  <a:lnTo>
                    <a:pt x="55" y="26"/>
                  </a:lnTo>
                  <a:lnTo>
                    <a:pt x="56" y="24"/>
                  </a:lnTo>
                  <a:lnTo>
                    <a:pt x="57" y="23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8" y="57"/>
                  </a:lnTo>
                  <a:lnTo>
                    <a:pt x="52" y="38"/>
                  </a:lnTo>
                  <a:lnTo>
                    <a:pt x="36" y="54"/>
                  </a:lnTo>
                  <a:lnTo>
                    <a:pt x="29" y="12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6" name="Group 1784"/>
          <p:cNvGrpSpPr>
            <a:grpSpLocks/>
          </p:cNvGrpSpPr>
          <p:nvPr/>
        </p:nvGrpSpPr>
        <p:grpSpPr bwMode="auto">
          <a:xfrm>
            <a:off x="5237163" y="3194050"/>
            <a:ext cx="322262" cy="433388"/>
            <a:chOff x="2071" y="1911"/>
            <a:chExt cx="203" cy="273"/>
          </a:xfrm>
        </p:grpSpPr>
        <p:sp>
          <p:nvSpPr>
            <p:cNvPr id="70393" name="Freeform 1785"/>
            <p:cNvSpPr>
              <a:spLocks/>
            </p:cNvSpPr>
            <p:nvPr/>
          </p:nvSpPr>
          <p:spPr bwMode="auto">
            <a:xfrm>
              <a:off x="2071" y="1911"/>
              <a:ext cx="203" cy="27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03" y="78"/>
                </a:cxn>
                <a:cxn ang="0">
                  <a:pos x="152" y="78"/>
                </a:cxn>
                <a:cxn ang="0">
                  <a:pos x="152" y="195"/>
                </a:cxn>
                <a:cxn ang="0">
                  <a:pos x="203" y="195"/>
                </a:cxn>
                <a:cxn ang="0">
                  <a:pos x="101" y="273"/>
                </a:cxn>
                <a:cxn ang="0">
                  <a:pos x="0" y="195"/>
                </a:cxn>
                <a:cxn ang="0">
                  <a:pos x="50" y="195"/>
                </a:cxn>
                <a:cxn ang="0">
                  <a:pos x="50" y="78"/>
                </a:cxn>
                <a:cxn ang="0">
                  <a:pos x="0" y="78"/>
                </a:cxn>
                <a:cxn ang="0">
                  <a:pos x="101" y="0"/>
                </a:cxn>
              </a:cxnLst>
              <a:rect l="0" t="0" r="r" b="b"/>
              <a:pathLst>
                <a:path w="203" h="273">
                  <a:moveTo>
                    <a:pt x="101" y="0"/>
                  </a:moveTo>
                  <a:lnTo>
                    <a:pt x="203" y="78"/>
                  </a:lnTo>
                  <a:lnTo>
                    <a:pt x="152" y="78"/>
                  </a:lnTo>
                  <a:lnTo>
                    <a:pt x="152" y="195"/>
                  </a:lnTo>
                  <a:lnTo>
                    <a:pt x="203" y="195"/>
                  </a:lnTo>
                  <a:lnTo>
                    <a:pt x="101" y="273"/>
                  </a:lnTo>
                  <a:lnTo>
                    <a:pt x="0" y="195"/>
                  </a:lnTo>
                  <a:lnTo>
                    <a:pt x="50" y="195"/>
                  </a:lnTo>
                  <a:lnTo>
                    <a:pt x="50" y="78"/>
                  </a:lnTo>
                  <a:lnTo>
                    <a:pt x="0" y="7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94" name="Freeform 1786"/>
            <p:cNvSpPr>
              <a:spLocks/>
            </p:cNvSpPr>
            <p:nvPr/>
          </p:nvSpPr>
          <p:spPr bwMode="auto">
            <a:xfrm>
              <a:off x="2071" y="1911"/>
              <a:ext cx="203" cy="273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03" y="78"/>
                </a:cxn>
                <a:cxn ang="0">
                  <a:pos x="152" y="78"/>
                </a:cxn>
                <a:cxn ang="0">
                  <a:pos x="152" y="195"/>
                </a:cxn>
                <a:cxn ang="0">
                  <a:pos x="203" y="195"/>
                </a:cxn>
                <a:cxn ang="0">
                  <a:pos x="101" y="273"/>
                </a:cxn>
                <a:cxn ang="0">
                  <a:pos x="0" y="195"/>
                </a:cxn>
                <a:cxn ang="0">
                  <a:pos x="50" y="195"/>
                </a:cxn>
                <a:cxn ang="0">
                  <a:pos x="50" y="78"/>
                </a:cxn>
                <a:cxn ang="0">
                  <a:pos x="0" y="78"/>
                </a:cxn>
                <a:cxn ang="0">
                  <a:pos x="101" y="0"/>
                </a:cxn>
              </a:cxnLst>
              <a:rect l="0" t="0" r="r" b="b"/>
              <a:pathLst>
                <a:path w="203" h="273">
                  <a:moveTo>
                    <a:pt x="101" y="0"/>
                  </a:moveTo>
                  <a:lnTo>
                    <a:pt x="203" y="78"/>
                  </a:lnTo>
                  <a:lnTo>
                    <a:pt x="152" y="78"/>
                  </a:lnTo>
                  <a:lnTo>
                    <a:pt x="152" y="195"/>
                  </a:lnTo>
                  <a:lnTo>
                    <a:pt x="203" y="195"/>
                  </a:lnTo>
                  <a:lnTo>
                    <a:pt x="101" y="273"/>
                  </a:lnTo>
                  <a:lnTo>
                    <a:pt x="0" y="195"/>
                  </a:lnTo>
                  <a:lnTo>
                    <a:pt x="50" y="195"/>
                  </a:lnTo>
                  <a:lnTo>
                    <a:pt x="50" y="78"/>
                  </a:lnTo>
                  <a:lnTo>
                    <a:pt x="0" y="78"/>
                  </a:lnTo>
                  <a:lnTo>
                    <a:pt x="101" y="0"/>
                  </a:lnTo>
                  <a:close/>
                </a:path>
              </a:pathLst>
            </a:custGeom>
            <a:noFill/>
            <a:ln w="20638" cap="rnd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7" name="Group 1787"/>
          <p:cNvGrpSpPr>
            <a:grpSpLocks/>
          </p:cNvGrpSpPr>
          <p:nvPr/>
        </p:nvGrpSpPr>
        <p:grpSpPr bwMode="auto">
          <a:xfrm>
            <a:off x="8066088" y="3294063"/>
            <a:ext cx="711200" cy="463550"/>
            <a:chOff x="3853" y="1974"/>
            <a:chExt cx="448" cy="292"/>
          </a:xfrm>
        </p:grpSpPr>
        <p:sp>
          <p:nvSpPr>
            <p:cNvPr id="70396" name="Freeform 1788"/>
            <p:cNvSpPr>
              <a:spLocks/>
            </p:cNvSpPr>
            <p:nvPr/>
          </p:nvSpPr>
          <p:spPr bwMode="auto">
            <a:xfrm>
              <a:off x="3853" y="1974"/>
              <a:ext cx="448" cy="292"/>
            </a:xfrm>
            <a:custGeom>
              <a:avLst/>
              <a:gdLst/>
              <a:ahLst/>
              <a:cxnLst>
                <a:cxn ang="0">
                  <a:pos x="448" y="5"/>
                </a:cxn>
                <a:cxn ang="0">
                  <a:pos x="374" y="172"/>
                </a:cxn>
                <a:cxn ang="0">
                  <a:pos x="346" y="129"/>
                </a:cxn>
                <a:cxn ang="0">
                  <a:pos x="156" y="249"/>
                </a:cxn>
                <a:cxn ang="0">
                  <a:pos x="183" y="292"/>
                </a:cxn>
                <a:cxn ang="0">
                  <a:pos x="0" y="287"/>
                </a:cxn>
                <a:cxn ang="0">
                  <a:pos x="75" y="120"/>
                </a:cxn>
                <a:cxn ang="0">
                  <a:pos x="102" y="163"/>
                </a:cxn>
                <a:cxn ang="0">
                  <a:pos x="292" y="43"/>
                </a:cxn>
                <a:cxn ang="0">
                  <a:pos x="265" y="0"/>
                </a:cxn>
                <a:cxn ang="0">
                  <a:pos x="448" y="5"/>
                </a:cxn>
              </a:cxnLst>
              <a:rect l="0" t="0" r="r" b="b"/>
              <a:pathLst>
                <a:path w="448" h="292">
                  <a:moveTo>
                    <a:pt x="448" y="5"/>
                  </a:moveTo>
                  <a:lnTo>
                    <a:pt x="374" y="172"/>
                  </a:lnTo>
                  <a:lnTo>
                    <a:pt x="346" y="129"/>
                  </a:lnTo>
                  <a:lnTo>
                    <a:pt x="156" y="249"/>
                  </a:lnTo>
                  <a:lnTo>
                    <a:pt x="183" y="292"/>
                  </a:lnTo>
                  <a:lnTo>
                    <a:pt x="0" y="287"/>
                  </a:lnTo>
                  <a:lnTo>
                    <a:pt x="75" y="120"/>
                  </a:lnTo>
                  <a:lnTo>
                    <a:pt x="102" y="163"/>
                  </a:lnTo>
                  <a:lnTo>
                    <a:pt x="292" y="43"/>
                  </a:lnTo>
                  <a:lnTo>
                    <a:pt x="265" y="0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397" name="Freeform 1789"/>
            <p:cNvSpPr>
              <a:spLocks/>
            </p:cNvSpPr>
            <p:nvPr/>
          </p:nvSpPr>
          <p:spPr bwMode="auto">
            <a:xfrm>
              <a:off x="3853" y="1974"/>
              <a:ext cx="448" cy="292"/>
            </a:xfrm>
            <a:custGeom>
              <a:avLst/>
              <a:gdLst/>
              <a:ahLst/>
              <a:cxnLst>
                <a:cxn ang="0">
                  <a:pos x="448" y="5"/>
                </a:cxn>
                <a:cxn ang="0">
                  <a:pos x="374" y="172"/>
                </a:cxn>
                <a:cxn ang="0">
                  <a:pos x="346" y="129"/>
                </a:cxn>
                <a:cxn ang="0">
                  <a:pos x="156" y="249"/>
                </a:cxn>
                <a:cxn ang="0">
                  <a:pos x="183" y="292"/>
                </a:cxn>
                <a:cxn ang="0">
                  <a:pos x="0" y="287"/>
                </a:cxn>
                <a:cxn ang="0">
                  <a:pos x="75" y="120"/>
                </a:cxn>
                <a:cxn ang="0">
                  <a:pos x="102" y="163"/>
                </a:cxn>
                <a:cxn ang="0">
                  <a:pos x="292" y="43"/>
                </a:cxn>
                <a:cxn ang="0">
                  <a:pos x="265" y="0"/>
                </a:cxn>
                <a:cxn ang="0">
                  <a:pos x="448" y="5"/>
                </a:cxn>
              </a:cxnLst>
              <a:rect l="0" t="0" r="r" b="b"/>
              <a:pathLst>
                <a:path w="448" h="292">
                  <a:moveTo>
                    <a:pt x="448" y="5"/>
                  </a:moveTo>
                  <a:lnTo>
                    <a:pt x="374" y="172"/>
                  </a:lnTo>
                  <a:lnTo>
                    <a:pt x="346" y="129"/>
                  </a:lnTo>
                  <a:lnTo>
                    <a:pt x="156" y="249"/>
                  </a:lnTo>
                  <a:lnTo>
                    <a:pt x="183" y="292"/>
                  </a:lnTo>
                  <a:lnTo>
                    <a:pt x="0" y="287"/>
                  </a:lnTo>
                  <a:lnTo>
                    <a:pt x="75" y="120"/>
                  </a:lnTo>
                  <a:lnTo>
                    <a:pt x="102" y="163"/>
                  </a:lnTo>
                  <a:lnTo>
                    <a:pt x="292" y="43"/>
                  </a:lnTo>
                  <a:lnTo>
                    <a:pt x="265" y="0"/>
                  </a:lnTo>
                  <a:lnTo>
                    <a:pt x="448" y="5"/>
                  </a:lnTo>
                  <a:close/>
                </a:path>
              </a:pathLst>
            </a:custGeom>
            <a:noFill/>
            <a:ln w="20638" cap="rnd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8" name="Group 1790"/>
          <p:cNvGrpSpPr>
            <a:grpSpLocks/>
          </p:cNvGrpSpPr>
          <p:nvPr/>
        </p:nvGrpSpPr>
        <p:grpSpPr bwMode="auto">
          <a:xfrm>
            <a:off x="6964363" y="3081338"/>
            <a:ext cx="369887" cy="401637"/>
            <a:chOff x="3159" y="1840"/>
            <a:chExt cx="233" cy="253"/>
          </a:xfrm>
        </p:grpSpPr>
        <p:sp>
          <p:nvSpPr>
            <p:cNvPr id="70399" name="Freeform 1791"/>
            <p:cNvSpPr>
              <a:spLocks/>
            </p:cNvSpPr>
            <p:nvPr/>
          </p:nvSpPr>
          <p:spPr bwMode="auto">
            <a:xfrm>
              <a:off x="3159" y="1840"/>
              <a:ext cx="233" cy="25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87" y="34"/>
                </a:cxn>
                <a:cxn ang="0">
                  <a:pos x="141" y="53"/>
                </a:cxn>
                <a:cxn ang="0">
                  <a:pos x="186" y="161"/>
                </a:cxn>
                <a:cxn ang="0">
                  <a:pos x="233" y="141"/>
                </a:cxn>
                <a:cxn ang="0">
                  <a:pos x="170" y="253"/>
                </a:cxn>
                <a:cxn ang="0">
                  <a:pos x="45" y="220"/>
                </a:cxn>
                <a:cxn ang="0">
                  <a:pos x="92" y="200"/>
                </a:cxn>
                <a:cxn ang="0">
                  <a:pos x="47" y="92"/>
                </a:cxn>
                <a:cxn ang="0">
                  <a:pos x="0" y="112"/>
                </a:cxn>
                <a:cxn ang="0">
                  <a:pos x="63" y="0"/>
                </a:cxn>
              </a:cxnLst>
              <a:rect l="0" t="0" r="r" b="b"/>
              <a:pathLst>
                <a:path w="233" h="253">
                  <a:moveTo>
                    <a:pt x="63" y="0"/>
                  </a:moveTo>
                  <a:lnTo>
                    <a:pt x="187" y="34"/>
                  </a:lnTo>
                  <a:lnTo>
                    <a:pt x="141" y="53"/>
                  </a:lnTo>
                  <a:lnTo>
                    <a:pt x="186" y="161"/>
                  </a:lnTo>
                  <a:lnTo>
                    <a:pt x="233" y="141"/>
                  </a:lnTo>
                  <a:lnTo>
                    <a:pt x="170" y="253"/>
                  </a:lnTo>
                  <a:lnTo>
                    <a:pt x="45" y="220"/>
                  </a:lnTo>
                  <a:lnTo>
                    <a:pt x="92" y="200"/>
                  </a:lnTo>
                  <a:lnTo>
                    <a:pt x="47" y="92"/>
                  </a:lnTo>
                  <a:lnTo>
                    <a:pt x="0" y="11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00" name="Freeform 1792"/>
            <p:cNvSpPr>
              <a:spLocks/>
            </p:cNvSpPr>
            <p:nvPr/>
          </p:nvSpPr>
          <p:spPr bwMode="auto">
            <a:xfrm>
              <a:off x="3159" y="1840"/>
              <a:ext cx="233" cy="25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87" y="34"/>
                </a:cxn>
                <a:cxn ang="0">
                  <a:pos x="141" y="53"/>
                </a:cxn>
                <a:cxn ang="0">
                  <a:pos x="186" y="161"/>
                </a:cxn>
                <a:cxn ang="0">
                  <a:pos x="233" y="141"/>
                </a:cxn>
                <a:cxn ang="0">
                  <a:pos x="170" y="253"/>
                </a:cxn>
                <a:cxn ang="0">
                  <a:pos x="45" y="220"/>
                </a:cxn>
                <a:cxn ang="0">
                  <a:pos x="92" y="200"/>
                </a:cxn>
                <a:cxn ang="0">
                  <a:pos x="47" y="92"/>
                </a:cxn>
                <a:cxn ang="0">
                  <a:pos x="0" y="112"/>
                </a:cxn>
                <a:cxn ang="0">
                  <a:pos x="63" y="0"/>
                </a:cxn>
              </a:cxnLst>
              <a:rect l="0" t="0" r="r" b="b"/>
              <a:pathLst>
                <a:path w="233" h="253">
                  <a:moveTo>
                    <a:pt x="63" y="0"/>
                  </a:moveTo>
                  <a:lnTo>
                    <a:pt x="187" y="34"/>
                  </a:lnTo>
                  <a:lnTo>
                    <a:pt x="141" y="53"/>
                  </a:lnTo>
                  <a:lnTo>
                    <a:pt x="186" y="161"/>
                  </a:lnTo>
                  <a:lnTo>
                    <a:pt x="233" y="141"/>
                  </a:lnTo>
                  <a:lnTo>
                    <a:pt x="170" y="253"/>
                  </a:lnTo>
                  <a:lnTo>
                    <a:pt x="45" y="220"/>
                  </a:lnTo>
                  <a:lnTo>
                    <a:pt x="92" y="200"/>
                  </a:lnTo>
                  <a:lnTo>
                    <a:pt x="47" y="92"/>
                  </a:lnTo>
                  <a:lnTo>
                    <a:pt x="0" y="112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20638" cap="rnd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9" name="Group 1793"/>
          <p:cNvGrpSpPr>
            <a:grpSpLocks/>
          </p:cNvGrpSpPr>
          <p:nvPr/>
        </p:nvGrpSpPr>
        <p:grpSpPr bwMode="auto">
          <a:xfrm>
            <a:off x="7448550" y="4254500"/>
            <a:ext cx="322263" cy="433388"/>
            <a:chOff x="3464" y="2579"/>
            <a:chExt cx="203" cy="273"/>
          </a:xfrm>
        </p:grpSpPr>
        <p:sp>
          <p:nvSpPr>
            <p:cNvPr id="70402" name="Freeform 1794"/>
            <p:cNvSpPr>
              <a:spLocks/>
            </p:cNvSpPr>
            <p:nvPr/>
          </p:nvSpPr>
          <p:spPr bwMode="auto">
            <a:xfrm>
              <a:off x="3464" y="2579"/>
              <a:ext cx="203" cy="27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203" y="78"/>
                </a:cxn>
                <a:cxn ang="0">
                  <a:pos x="153" y="78"/>
                </a:cxn>
                <a:cxn ang="0">
                  <a:pos x="153" y="195"/>
                </a:cxn>
                <a:cxn ang="0">
                  <a:pos x="203" y="195"/>
                </a:cxn>
                <a:cxn ang="0">
                  <a:pos x="102" y="273"/>
                </a:cxn>
                <a:cxn ang="0">
                  <a:pos x="0" y="195"/>
                </a:cxn>
                <a:cxn ang="0">
                  <a:pos x="51" y="195"/>
                </a:cxn>
                <a:cxn ang="0">
                  <a:pos x="51" y="78"/>
                </a:cxn>
                <a:cxn ang="0">
                  <a:pos x="0" y="78"/>
                </a:cxn>
                <a:cxn ang="0">
                  <a:pos x="102" y="0"/>
                </a:cxn>
              </a:cxnLst>
              <a:rect l="0" t="0" r="r" b="b"/>
              <a:pathLst>
                <a:path w="203" h="273">
                  <a:moveTo>
                    <a:pt x="102" y="0"/>
                  </a:moveTo>
                  <a:lnTo>
                    <a:pt x="203" y="78"/>
                  </a:lnTo>
                  <a:lnTo>
                    <a:pt x="153" y="78"/>
                  </a:lnTo>
                  <a:lnTo>
                    <a:pt x="153" y="195"/>
                  </a:lnTo>
                  <a:lnTo>
                    <a:pt x="203" y="195"/>
                  </a:lnTo>
                  <a:lnTo>
                    <a:pt x="102" y="273"/>
                  </a:lnTo>
                  <a:lnTo>
                    <a:pt x="0" y="195"/>
                  </a:lnTo>
                  <a:lnTo>
                    <a:pt x="51" y="195"/>
                  </a:lnTo>
                  <a:lnTo>
                    <a:pt x="51" y="78"/>
                  </a:lnTo>
                  <a:lnTo>
                    <a:pt x="0" y="7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03" name="Freeform 1795"/>
            <p:cNvSpPr>
              <a:spLocks/>
            </p:cNvSpPr>
            <p:nvPr/>
          </p:nvSpPr>
          <p:spPr bwMode="auto">
            <a:xfrm>
              <a:off x="3464" y="2579"/>
              <a:ext cx="203" cy="273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203" y="78"/>
                </a:cxn>
                <a:cxn ang="0">
                  <a:pos x="153" y="78"/>
                </a:cxn>
                <a:cxn ang="0">
                  <a:pos x="153" y="195"/>
                </a:cxn>
                <a:cxn ang="0">
                  <a:pos x="203" y="195"/>
                </a:cxn>
                <a:cxn ang="0">
                  <a:pos x="102" y="273"/>
                </a:cxn>
                <a:cxn ang="0">
                  <a:pos x="0" y="195"/>
                </a:cxn>
                <a:cxn ang="0">
                  <a:pos x="51" y="195"/>
                </a:cxn>
                <a:cxn ang="0">
                  <a:pos x="51" y="78"/>
                </a:cxn>
                <a:cxn ang="0">
                  <a:pos x="0" y="78"/>
                </a:cxn>
                <a:cxn ang="0">
                  <a:pos x="102" y="0"/>
                </a:cxn>
              </a:cxnLst>
              <a:rect l="0" t="0" r="r" b="b"/>
              <a:pathLst>
                <a:path w="203" h="273">
                  <a:moveTo>
                    <a:pt x="102" y="0"/>
                  </a:moveTo>
                  <a:lnTo>
                    <a:pt x="203" y="78"/>
                  </a:lnTo>
                  <a:lnTo>
                    <a:pt x="153" y="78"/>
                  </a:lnTo>
                  <a:lnTo>
                    <a:pt x="153" y="195"/>
                  </a:lnTo>
                  <a:lnTo>
                    <a:pt x="203" y="195"/>
                  </a:lnTo>
                  <a:lnTo>
                    <a:pt x="102" y="273"/>
                  </a:lnTo>
                  <a:lnTo>
                    <a:pt x="0" y="195"/>
                  </a:lnTo>
                  <a:lnTo>
                    <a:pt x="51" y="195"/>
                  </a:lnTo>
                  <a:lnTo>
                    <a:pt x="51" y="78"/>
                  </a:lnTo>
                  <a:lnTo>
                    <a:pt x="0" y="78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20638" cap="rnd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" name="Group 1796"/>
          <p:cNvGrpSpPr>
            <a:grpSpLocks/>
          </p:cNvGrpSpPr>
          <p:nvPr/>
        </p:nvGrpSpPr>
        <p:grpSpPr bwMode="auto">
          <a:xfrm>
            <a:off x="7496175" y="5459413"/>
            <a:ext cx="481013" cy="482600"/>
            <a:chOff x="3494" y="3338"/>
            <a:chExt cx="303" cy="304"/>
          </a:xfrm>
        </p:grpSpPr>
        <p:sp>
          <p:nvSpPr>
            <p:cNvPr id="70405" name="Freeform 1797"/>
            <p:cNvSpPr>
              <a:spLocks/>
            </p:cNvSpPr>
            <p:nvPr/>
          </p:nvSpPr>
          <p:spPr bwMode="auto">
            <a:xfrm>
              <a:off x="3494" y="3460"/>
              <a:ext cx="216" cy="12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97"/>
                </a:cxn>
                <a:cxn ang="0">
                  <a:pos x="81" y="124"/>
                </a:cxn>
                <a:cxn ang="0">
                  <a:pos x="186" y="85"/>
                </a:cxn>
                <a:cxn ang="0">
                  <a:pos x="216" y="0"/>
                </a:cxn>
                <a:cxn ang="0">
                  <a:pos x="0" y="29"/>
                </a:cxn>
              </a:cxnLst>
              <a:rect l="0" t="0" r="r" b="b"/>
              <a:pathLst>
                <a:path w="216" h="124">
                  <a:moveTo>
                    <a:pt x="0" y="29"/>
                  </a:moveTo>
                  <a:lnTo>
                    <a:pt x="0" y="97"/>
                  </a:lnTo>
                  <a:lnTo>
                    <a:pt x="81" y="124"/>
                  </a:lnTo>
                  <a:lnTo>
                    <a:pt x="186" y="85"/>
                  </a:lnTo>
                  <a:lnTo>
                    <a:pt x="21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06" name="Freeform 1798"/>
            <p:cNvSpPr>
              <a:spLocks/>
            </p:cNvSpPr>
            <p:nvPr/>
          </p:nvSpPr>
          <p:spPr bwMode="auto">
            <a:xfrm>
              <a:off x="3665" y="3364"/>
              <a:ext cx="90" cy="116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72" y="48"/>
                </a:cxn>
                <a:cxn ang="0">
                  <a:pos x="72" y="39"/>
                </a:cxn>
                <a:cxn ang="0">
                  <a:pos x="71" y="31"/>
                </a:cxn>
                <a:cxn ang="0">
                  <a:pos x="68" y="23"/>
                </a:cxn>
                <a:cxn ang="0">
                  <a:pos x="64" y="16"/>
                </a:cxn>
                <a:cxn ang="0">
                  <a:pos x="59" y="10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2"/>
                </a:cxn>
                <a:cxn ang="0">
                  <a:pos x="19" y="5"/>
                </a:cxn>
                <a:cxn ang="0">
                  <a:pos x="13" y="10"/>
                </a:cxn>
                <a:cxn ang="0">
                  <a:pos x="8" y="16"/>
                </a:cxn>
                <a:cxn ang="0">
                  <a:pos x="4" y="23"/>
                </a:cxn>
                <a:cxn ang="0">
                  <a:pos x="1" y="31"/>
                </a:cxn>
                <a:cxn ang="0">
                  <a:pos x="0" y="39"/>
                </a:cxn>
                <a:cxn ang="0">
                  <a:pos x="0" y="49"/>
                </a:cxn>
                <a:cxn ang="0">
                  <a:pos x="1" y="57"/>
                </a:cxn>
                <a:cxn ang="0">
                  <a:pos x="4" y="65"/>
                </a:cxn>
                <a:cxn ang="0">
                  <a:pos x="7" y="72"/>
                </a:cxn>
                <a:cxn ang="0">
                  <a:pos x="12" y="78"/>
                </a:cxn>
                <a:cxn ang="0">
                  <a:pos x="17" y="83"/>
                </a:cxn>
                <a:cxn ang="0">
                  <a:pos x="24" y="87"/>
                </a:cxn>
                <a:cxn ang="0">
                  <a:pos x="31" y="88"/>
                </a:cxn>
                <a:cxn ang="0">
                  <a:pos x="35" y="89"/>
                </a:cxn>
                <a:cxn ang="0">
                  <a:pos x="37" y="88"/>
                </a:cxn>
                <a:cxn ang="0">
                  <a:pos x="39" y="88"/>
                </a:cxn>
                <a:cxn ang="0">
                  <a:pos x="40" y="88"/>
                </a:cxn>
                <a:cxn ang="0">
                  <a:pos x="37" y="103"/>
                </a:cxn>
                <a:cxn ang="0">
                  <a:pos x="38" y="104"/>
                </a:cxn>
                <a:cxn ang="0">
                  <a:pos x="42" y="107"/>
                </a:cxn>
                <a:cxn ang="0">
                  <a:pos x="47" y="111"/>
                </a:cxn>
                <a:cxn ang="0">
                  <a:pos x="55" y="115"/>
                </a:cxn>
                <a:cxn ang="0">
                  <a:pos x="59" y="116"/>
                </a:cxn>
                <a:cxn ang="0">
                  <a:pos x="63" y="116"/>
                </a:cxn>
                <a:cxn ang="0">
                  <a:pos x="67" y="115"/>
                </a:cxn>
                <a:cxn ang="0">
                  <a:pos x="71" y="114"/>
                </a:cxn>
                <a:cxn ang="0">
                  <a:pos x="75" y="112"/>
                </a:cxn>
                <a:cxn ang="0">
                  <a:pos x="78" y="110"/>
                </a:cxn>
                <a:cxn ang="0">
                  <a:pos x="81" y="109"/>
                </a:cxn>
                <a:cxn ang="0">
                  <a:pos x="83" y="108"/>
                </a:cxn>
                <a:cxn ang="0">
                  <a:pos x="86" y="106"/>
                </a:cxn>
                <a:cxn ang="0">
                  <a:pos x="88" y="102"/>
                </a:cxn>
                <a:cxn ang="0">
                  <a:pos x="90" y="98"/>
                </a:cxn>
                <a:cxn ang="0">
                  <a:pos x="90" y="97"/>
                </a:cxn>
              </a:cxnLst>
              <a:rect l="0" t="0" r="r" b="b"/>
              <a:pathLst>
                <a:path w="90" h="116">
                  <a:moveTo>
                    <a:pt x="70" y="61"/>
                  </a:moveTo>
                  <a:lnTo>
                    <a:pt x="71" y="57"/>
                  </a:lnTo>
                  <a:lnTo>
                    <a:pt x="72" y="53"/>
                  </a:lnTo>
                  <a:lnTo>
                    <a:pt x="72" y="48"/>
                  </a:lnTo>
                  <a:lnTo>
                    <a:pt x="73" y="44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1" y="31"/>
                  </a:lnTo>
                  <a:lnTo>
                    <a:pt x="70" y="27"/>
                  </a:lnTo>
                  <a:lnTo>
                    <a:pt x="68" y="23"/>
                  </a:lnTo>
                  <a:lnTo>
                    <a:pt x="66" y="19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59" y="10"/>
                  </a:lnTo>
                  <a:lnTo>
                    <a:pt x="56" y="7"/>
                  </a:lnTo>
                  <a:lnTo>
                    <a:pt x="54" y="5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10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7" y="83"/>
                  </a:lnTo>
                  <a:lnTo>
                    <a:pt x="21" y="85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1" y="88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8" y="104"/>
                  </a:lnTo>
                  <a:lnTo>
                    <a:pt x="40" y="105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7" y="111"/>
                  </a:lnTo>
                  <a:lnTo>
                    <a:pt x="51" y="113"/>
                  </a:lnTo>
                  <a:lnTo>
                    <a:pt x="55" y="115"/>
                  </a:lnTo>
                  <a:lnTo>
                    <a:pt x="57" y="115"/>
                  </a:lnTo>
                  <a:lnTo>
                    <a:pt x="59" y="116"/>
                  </a:lnTo>
                  <a:lnTo>
                    <a:pt x="61" y="116"/>
                  </a:lnTo>
                  <a:lnTo>
                    <a:pt x="63" y="116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3" y="113"/>
                  </a:lnTo>
                  <a:lnTo>
                    <a:pt x="75" y="112"/>
                  </a:lnTo>
                  <a:lnTo>
                    <a:pt x="76" y="111"/>
                  </a:lnTo>
                  <a:lnTo>
                    <a:pt x="78" y="110"/>
                  </a:lnTo>
                  <a:lnTo>
                    <a:pt x="79" y="110"/>
                  </a:lnTo>
                  <a:lnTo>
                    <a:pt x="81" y="109"/>
                  </a:lnTo>
                  <a:lnTo>
                    <a:pt x="82" y="108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6"/>
                  </a:lnTo>
                  <a:lnTo>
                    <a:pt x="87" y="104"/>
                  </a:lnTo>
                  <a:lnTo>
                    <a:pt x="88" y="102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07" name="Freeform 1799"/>
            <p:cNvSpPr>
              <a:spLocks/>
            </p:cNvSpPr>
            <p:nvPr/>
          </p:nvSpPr>
          <p:spPr bwMode="auto">
            <a:xfrm>
              <a:off x="3665" y="3338"/>
              <a:ext cx="132" cy="106"/>
            </a:xfrm>
            <a:custGeom>
              <a:avLst/>
              <a:gdLst/>
              <a:ahLst/>
              <a:cxnLst>
                <a:cxn ang="0">
                  <a:pos x="132" y="48"/>
                </a:cxn>
                <a:cxn ang="0">
                  <a:pos x="130" y="41"/>
                </a:cxn>
                <a:cxn ang="0">
                  <a:pos x="127" y="35"/>
                </a:cxn>
                <a:cxn ang="0">
                  <a:pos x="121" y="27"/>
                </a:cxn>
                <a:cxn ang="0">
                  <a:pos x="115" y="21"/>
                </a:cxn>
                <a:cxn ang="0">
                  <a:pos x="105" y="19"/>
                </a:cxn>
                <a:cxn ang="0">
                  <a:pos x="97" y="20"/>
                </a:cxn>
                <a:cxn ang="0">
                  <a:pos x="90" y="22"/>
                </a:cxn>
                <a:cxn ang="0">
                  <a:pos x="84" y="17"/>
                </a:cxn>
                <a:cxn ang="0">
                  <a:pos x="76" y="9"/>
                </a:cxn>
                <a:cxn ang="0">
                  <a:pos x="66" y="4"/>
                </a:cxn>
                <a:cxn ang="0">
                  <a:pos x="58" y="1"/>
                </a:cxn>
                <a:cxn ang="0">
                  <a:pos x="51" y="0"/>
                </a:cxn>
                <a:cxn ang="0">
                  <a:pos x="43" y="1"/>
                </a:cxn>
                <a:cxn ang="0">
                  <a:pos x="36" y="2"/>
                </a:cxn>
                <a:cxn ang="0">
                  <a:pos x="30" y="2"/>
                </a:cxn>
                <a:cxn ang="0">
                  <a:pos x="24" y="4"/>
                </a:cxn>
                <a:cxn ang="0">
                  <a:pos x="19" y="5"/>
                </a:cxn>
                <a:cxn ang="0">
                  <a:pos x="15" y="7"/>
                </a:cxn>
                <a:cxn ang="0">
                  <a:pos x="6" y="13"/>
                </a:cxn>
                <a:cxn ang="0">
                  <a:pos x="1" y="21"/>
                </a:cxn>
                <a:cxn ang="0">
                  <a:pos x="1" y="31"/>
                </a:cxn>
                <a:cxn ang="0">
                  <a:pos x="4" y="39"/>
                </a:cxn>
                <a:cxn ang="0">
                  <a:pos x="10" y="44"/>
                </a:cxn>
                <a:cxn ang="0">
                  <a:pos x="18" y="49"/>
                </a:cxn>
                <a:cxn ang="0">
                  <a:pos x="30" y="52"/>
                </a:cxn>
                <a:cxn ang="0">
                  <a:pos x="43" y="54"/>
                </a:cxn>
                <a:cxn ang="0">
                  <a:pos x="49" y="56"/>
                </a:cxn>
                <a:cxn ang="0">
                  <a:pos x="54" y="59"/>
                </a:cxn>
                <a:cxn ang="0">
                  <a:pos x="57" y="80"/>
                </a:cxn>
                <a:cxn ang="0">
                  <a:pos x="59" y="84"/>
                </a:cxn>
                <a:cxn ang="0">
                  <a:pos x="64" y="93"/>
                </a:cxn>
                <a:cxn ang="0">
                  <a:pos x="73" y="102"/>
                </a:cxn>
                <a:cxn ang="0">
                  <a:pos x="81" y="106"/>
                </a:cxn>
                <a:cxn ang="0">
                  <a:pos x="87" y="105"/>
                </a:cxn>
                <a:cxn ang="0">
                  <a:pos x="93" y="98"/>
                </a:cxn>
                <a:cxn ang="0">
                  <a:pos x="94" y="91"/>
                </a:cxn>
                <a:cxn ang="0">
                  <a:pos x="93" y="88"/>
                </a:cxn>
                <a:cxn ang="0">
                  <a:pos x="96" y="90"/>
                </a:cxn>
                <a:cxn ang="0">
                  <a:pos x="102" y="93"/>
                </a:cxn>
                <a:cxn ang="0">
                  <a:pos x="109" y="93"/>
                </a:cxn>
                <a:cxn ang="0">
                  <a:pos x="119" y="88"/>
                </a:cxn>
                <a:cxn ang="0">
                  <a:pos x="129" y="78"/>
                </a:cxn>
                <a:cxn ang="0">
                  <a:pos x="132" y="63"/>
                </a:cxn>
              </a:cxnLst>
              <a:rect l="0" t="0" r="r" b="b"/>
              <a:pathLst>
                <a:path w="132" h="106">
                  <a:moveTo>
                    <a:pt x="132" y="54"/>
                  </a:moveTo>
                  <a:lnTo>
                    <a:pt x="132" y="51"/>
                  </a:lnTo>
                  <a:lnTo>
                    <a:pt x="132" y="48"/>
                  </a:lnTo>
                  <a:lnTo>
                    <a:pt x="131" y="46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8" y="36"/>
                  </a:lnTo>
                  <a:lnTo>
                    <a:pt x="127" y="35"/>
                  </a:lnTo>
                  <a:lnTo>
                    <a:pt x="125" y="32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9" y="25"/>
                  </a:lnTo>
                  <a:lnTo>
                    <a:pt x="117" y="23"/>
                  </a:lnTo>
                  <a:lnTo>
                    <a:pt x="115" y="21"/>
                  </a:lnTo>
                  <a:lnTo>
                    <a:pt x="112" y="20"/>
                  </a:lnTo>
                  <a:lnTo>
                    <a:pt x="108" y="19"/>
                  </a:lnTo>
                  <a:lnTo>
                    <a:pt x="105" y="19"/>
                  </a:lnTo>
                  <a:lnTo>
                    <a:pt x="103" y="19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6" y="19"/>
                  </a:lnTo>
                  <a:lnTo>
                    <a:pt x="84" y="17"/>
                  </a:lnTo>
                  <a:lnTo>
                    <a:pt x="82" y="14"/>
                  </a:lnTo>
                  <a:lnTo>
                    <a:pt x="79" y="12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1" y="21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2" y="36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8" y="49"/>
                  </a:lnTo>
                  <a:lnTo>
                    <a:pt x="22" y="50"/>
                  </a:lnTo>
                  <a:lnTo>
                    <a:pt x="26" y="51"/>
                  </a:lnTo>
                  <a:lnTo>
                    <a:pt x="30" y="52"/>
                  </a:lnTo>
                  <a:lnTo>
                    <a:pt x="34" y="53"/>
                  </a:lnTo>
                  <a:lnTo>
                    <a:pt x="39" y="53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7" y="55"/>
                  </a:lnTo>
                  <a:lnTo>
                    <a:pt x="49" y="56"/>
                  </a:lnTo>
                  <a:lnTo>
                    <a:pt x="51" y="57"/>
                  </a:lnTo>
                  <a:lnTo>
                    <a:pt x="52" y="58"/>
                  </a:lnTo>
                  <a:lnTo>
                    <a:pt x="54" y="59"/>
                  </a:lnTo>
                  <a:lnTo>
                    <a:pt x="55" y="61"/>
                  </a:lnTo>
                  <a:lnTo>
                    <a:pt x="55" y="62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8" y="82"/>
                  </a:lnTo>
                  <a:lnTo>
                    <a:pt x="59" y="84"/>
                  </a:lnTo>
                  <a:lnTo>
                    <a:pt x="60" y="87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7" y="97"/>
                  </a:lnTo>
                  <a:lnTo>
                    <a:pt x="70" y="99"/>
                  </a:lnTo>
                  <a:lnTo>
                    <a:pt x="73" y="102"/>
                  </a:lnTo>
                  <a:lnTo>
                    <a:pt x="76" y="104"/>
                  </a:lnTo>
                  <a:lnTo>
                    <a:pt x="78" y="105"/>
                  </a:lnTo>
                  <a:lnTo>
                    <a:pt x="81" y="106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1"/>
                  </a:lnTo>
                  <a:lnTo>
                    <a:pt x="93" y="98"/>
                  </a:lnTo>
                  <a:lnTo>
                    <a:pt x="94" y="96"/>
                  </a:lnTo>
                  <a:lnTo>
                    <a:pt x="94" y="93"/>
                  </a:lnTo>
                  <a:lnTo>
                    <a:pt x="94" y="91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4" y="89"/>
                  </a:lnTo>
                  <a:lnTo>
                    <a:pt x="96" y="90"/>
                  </a:lnTo>
                  <a:lnTo>
                    <a:pt x="98" y="91"/>
                  </a:lnTo>
                  <a:lnTo>
                    <a:pt x="100" y="92"/>
                  </a:lnTo>
                  <a:lnTo>
                    <a:pt x="102" y="93"/>
                  </a:lnTo>
                  <a:lnTo>
                    <a:pt x="104" y="93"/>
                  </a:lnTo>
                  <a:lnTo>
                    <a:pt x="107" y="93"/>
                  </a:lnTo>
                  <a:lnTo>
                    <a:pt x="109" y="93"/>
                  </a:lnTo>
                  <a:lnTo>
                    <a:pt x="112" y="92"/>
                  </a:lnTo>
                  <a:lnTo>
                    <a:pt x="116" y="90"/>
                  </a:lnTo>
                  <a:lnTo>
                    <a:pt x="119" y="88"/>
                  </a:lnTo>
                  <a:lnTo>
                    <a:pt x="123" y="85"/>
                  </a:lnTo>
                  <a:lnTo>
                    <a:pt x="126" y="82"/>
                  </a:lnTo>
                  <a:lnTo>
                    <a:pt x="129" y="78"/>
                  </a:lnTo>
                  <a:lnTo>
                    <a:pt x="130" y="73"/>
                  </a:lnTo>
                  <a:lnTo>
                    <a:pt x="131" y="68"/>
                  </a:lnTo>
                  <a:lnTo>
                    <a:pt x="132" y="63"/>
                  </a:lnTo>
                  <a:lnTo>
                    <a:pt x="132" y="59"/>
                  </a:lnTo>
                  <a:lnTo>
                    <a:pt x="132" y="5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08" name="Freeform 1800"/>
            <p:cNvSpPr>
              <a:spLocks/>
            </p:cNvSpPr>
            <p:nvPr/>
          </p:nvSpPr>
          <p:spPr bwMode="auto">
            <a:xfrm>
              <a:off x="3561" y="3580"/>
              <a:ext cx="181" cy="62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181" y="62"/>
                </a:cxn>
                <a:cxn ang="0">
                  <a:pos x="142" y="11"/>
                </a:cxn>
                <a:cxn ang="0">
                  <a:pos x="141" y="11"/>
                </a:cxn>
                <a:cxn ang="0">
                  <a:pos x="141" y="11"/>
                </a:cxn>
                <a:cxn ang="0">
                  <a:pos x="140" y="11"/>
                </a:cxn>
                <a:cxn ang="0">
                  <a:pos x="138" y="11"/>
                </a:cxn>
                <a:cxn ang="0">
                  <a:pos x="136" y="10"/>
                </a:cxn>
                <a:cxn ang="0">
                  <a:pos x="134" y="10"/>
                </a:cxn>
                <a:cxn ang="0">
                  <a:pos x="132" y="9"/>
                </a:cxn>
                <a:cxn ang="0">
                  <a:pos x="129" y="9"/>
                </a:cxn>
                <a:cxn ang="0">
                  <a:pos x="126" y="9"/>
                </a:cxn>
                <a:cxn ang="0">
                  <a:pos x="123" y="8"/>
                </a:cxn>
                <a:cxn ang="0">
                  <a:pos x="119" y="7"/>
                </a:cxn>
                <a:cxn ang="0">
                  <a:pos x="116" y="7"/>
                </a:cxn>
                <a:cxn ang="0">
                  <a:pos x="112" y="6"/>
                </a:cxn>
                <a:cxn ang="0">
                  <a:pos x="108" y="5"/>
                </a:cxn>
                <a:cxn ang="0">
                  <a:pos x="104" y="5"/>
                </a:cxn>
                <a:cxn ang="0">
                  <a:pos x="100" y="4"/>
                </a:cxn>
                <a:cxn ang="0">
                  <a:pos x="95" y="4"/>
                </a:cxn>
                <a:cxn ang="0">
                  <a:pos x="91" y="3"/>
                </a:cxn>
                <a:cxn ang="0">
                  <a:pos x="87" y="3"/>
                </a:cxn>
                <a:cxn ang="0">
                  <a:pos x="82" y="2"/>
                </a:cxn>
                <a:cxn ang="0">
                  <a:pos x="78" y="2"/>
                </a:cxn>
                <a:cxn ang="0">
                  <a:pos x="74" y="1"/>
                </a:cxn>
                <a:cxn ang="0">
                  <a:pos x="69" y="1"/>
                </a:cxn>
                <a:cxn ang="0">
                  <a:pos x="65" y="1"/>
                </a:cxn>
                <a:cxn ang="0">
                  <a:pos x="61" y="1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0" y="1"/>
                </a:cxn>
                <a:cxn ang="0">
                  <a:pos x="47" y="1"/>
                </a:cxn>
                <a:cxn ang="0">
                  <a:pos x="44" y="1"/>
                </a:cxn>
                <a:cxn ang="0">
                  <a:pos x="41" y="2"/>
                </a:cxn>
                <a:cxn ang="0">
                  <a:pos x="39" y="2"/>
                </a:cxn>
                <a:cxn ang="0">
                  <a:pos x="37" y="3"/>
                </a:cxn>
                <a:cxn ang="0">
                  <a:pos x="35" y="3"/>
                </a:cxn>
                <a:cxn ang="0">
                  <a:pos x="33" y="4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6" y="7"/>
                </a:cxn>
                <a:cxn ang="0">
                  <a:pos x="24" y="8"/>
                </a:cxn>
                <a:cxn ang="0">
                  <a:pos x="22" y="10"/>
                </a:cxn>
                <a:cxn ang="0">
                  <a:pos x="19" y="11"/>
                </a:cxn>
                <a:cxn ang="0">
                  <a:pos x="17" y="13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6" y="24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0" y="54"/>
                </a:cxn>
                <a:cxn ang="0">
                  <a:pos x="1" y="58"/>
                </a:cxn>
                <a:cxn ang="0">
                  <a:pos x="2" y="61"/>
                </a:cxn>
                <a:cxn ang="0">
                  <a:pos x="2" y="62"/>
                </a:cxn>
              </a:cxnLst>
              <a:rect l="0" t="0" r="r" b="b"/>
              <a:pathLst>
                <a:path w="181" h="62">
                  <a:moveTo>
                    <a:pt x="2" y="62"/>
                  </a:moveTo>
                  <a:lnTo>
                    <a:pt x="181" y="62"/>
                  </a:lnTo>
                  <a:lnTo>
                    <a:pt x="142" y="11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40" y="11"/>
                  </a:lnTo>
                  <a:lnTo>
                    <a:pt x="138" y="11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32" y="9"/>
                  </a:lnTo>
                  <a:lnTo>
                    <a:pt x="129" y="9"/>
                  </a:lnTo>
                  <a:lnTo>
                    <a:pt x="126" y="9"/>
                  </a:lnTo>
                  <a:lnTo>
                    <a:pt x="123" y="8"/>
                  </a:lnTo>
                  <a:lnTo>
                    <a:pt x="119" y="7"/>
                  </a:lnTo>
                  <a:lnTo>
                    <a:pt x="116" y="7"/>
                  </a:lnTo>
                  <a:lnTo>
                    <a:pt x="112" y="6"/>
                  </a:lnTo>
                  <a:lnTo>
                    <a:pt x="108" y="5"/>
                  </a:lnTo>
                  <a:lnTo>
                    <a:pt x="104" y="5"/>
                  </a:lnTo>
                  <a:lnTo>
                    <a:pt x="100" y="4"/>
                  </a:lnTo>
                  <a:lnTo>
                    <a:pt x="95" y="4"/>
                  </a:lnTo>
                  <a:lnTo>
                    <a:pt x="91" y="3"/>
                  </a:lnTo>
                  <a:lnTo>
                    <a:pt x="87" y="3"/>
                  </a:lnTo>
                  <a:lnTo>
                    <a:pt x="82" y="2"/>
                  </a:lnTo>
                  <a:lnTo>
                    <a:pt x="78" y="2"/>
                  </a:lnTo>
                  <a:lnTo>
                    <a:pt x="74" y="1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0" y="1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2" y="61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09" name="Freeform 1801"/>
            <p:cNvSpPr>
              <a:spLocks/>
            </p:cNvSpPr>
            <p:nvPr/>
          </p:nvSpPr>
          <p:spPr bwMode="auto">
            <a:xfrm>
              <a:off x="3599" y="3457"/>
              <a:ext cx="185" cy="180"/>
            </a:xfrm>
            <a:custGeom>
              <a:avLst/>
              <a:gdLst/>
              <a:ahLst/>
              <a:cxnLst>
                <a:cxn ang="0">
                  <a:pos x="103" y="6"/>
                </a:cxn>
                <a:cxn ang="0">
                  <a:pos x="97" y="7"/>
                </a:cxn>
                <a:cxn ang="0">
                  <a:pos x="89" y="10"/>
                </a:cxn>
                <a:cxn ang="0">
                  <a:pos x="80" y="15"/>
                </a:cxn>
                <a:cxn ang="0">
                  <a:pos x="71" y="21"/>
                </a:cxn>
                <a:cxn ang="0">
                  <a:pos x="64" y="32"/>
                </a:cxn>
                <a:cxn ang="0">
                  <a:pos x="59" y="45"/>
                </a:cxn>
                <a:cxn ang="0">
                  <a:pos x="55" y="61"/>
                </a:cxn>
                <a:cxn ang="0">
                  <a:pos x="53" y="83"/>
                </a:cxn>
                <a:cxn ang="0">
                  <a:pos x="50" y="101"/>
                </a:cxn>
                <a:cxn ang="0">
                  <a:pos x="43" y="109"/>
                </a:cxn>
                <a:cxn ang="0">
                  <a:pos x="32" y="103"/>
                </a:cxn>
                <a:cxn ang="0">
                  <a:pos x="25" y="91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5" y="113"/>
                </a:cxn>
                <a:cxn ang="0">
                  <a:pos x="9" y="124"/>
                </a:cxn>
                <a:cxn ang="0">
                  <a:pos x="14" y="132"/>
                </a:cxn>
                <a:cxn ang="0">
                  <a:pos x="20" y="139"/>
                </a:cxn>
                <a:cxn ang="0">
                  <a:pos x="26" y="145"/>
                </a:cxn>
                <a:cxn ang="0">
                  <a:pos x="33" y="149"/>
                </a:cxn>
                <a:cxn ang="0">
                  <a:pos x="38" y="151"/>
                </a:cxn>
                <a:cxn ang="0">
                  <a:pos x="44" y="152"/>
                </a:cxn>
                <a:cxn ang="0">
                  <a:pos x="49" y="151"/>
                </a:cxn>
                <a:cxn ang="0">
                  <a:pos x="57" y="150"/>
                </a:cxn>
                <a:cxn ang="0">
                  <a:pos x="59" y="152"/>
                </a:cxn>
                <a:cxn ang="0">
                  <a:pos x="61" y="156"/>
                </a:cxn>
                <a:cxn ang="0">
                  <a:pos x="64" y="162"/>
                </a:cxn>
                <a:cxn ang="0">
                  <a:pos x="70" y="168"/>
                </a:cxn>
                <a:cxn ang="0">
                  <a:pos x="81" y="174"/>
                </a:cxn>
                <a:cxn ang="0">
                  <a:pos x="99" y="179"/>
                </a:cxn>
                <a:cxn ang="0">
                  <a:pos x="115" y="180"/>
                </a:cxn>
                <a:cxn ang="0">
                  <a:pos x="129" y="179"/>
                </a:cxn>
                <a:cxn ang="0">
                  <a:pos x="139" y="177"/>
                </a:cxn>
                <a:cxn ang="0">
                  <a:pos x="144" y="174"/>
                </a:cxn>
                <a:cxn ang="0">
                  <a:pos x="147" y="169"/>
                </a:cxn>
                <a:cxn ang="0">
                  <a:pos x="155" y="149"/>
                </a:cxn>
                <a:cxn ang="0">
                  <a:pos x="166" y="121"/>
                </a:cxn>
                <a:cxn ang="0">
                  <a:pos x="176" y="91"/>
                </a:cxn>
                <a:cxn ang="0">
                  <a:pos x="183" y="67"/>
                </a:cxn>
                <a:cxn ang="0">
                  <a:pos x="185" y="54"/>
                </a:cxn>
                <a:cxn ang="0">
                  <a:pos x="184" y="39"/>
                </a:cxn>
                <a:cxn ang="0">
                  <a:pos x="180" y="25"/>
                </a:cxn>
                <a:cxn ang="0">
                  <a:pos x="173" y="15"/>
                </a:cxn>
                <a:cxn ang="0">
                  <a:pos x="162" y="4"/>
                </a:cxn>
                <a:cxn ang="0">
                  <a:pos x="154" y="0"/>
                </a:cxn>
                <a:cxn ang="0">
                  <a:pos x="142" y="13"/>
                </a:cxn>
                <a:cxn ang="0">
                  <a:pos x="129" y="16"/>
                </a:cxn>
                <a:cxn ang="0">
                  <a:pos x="118" y="14"/>
                </a:cxn>
                <a:cxn ang="0">
                  <a:pos x="109" y="9"/>
                </a:cxn>
                <a:cxn ang="0">
                  <a:pos x="104" y="6"/>
                </a:cxn>
              </a:cxnLst>
              <a:rect l="0" t="0" r="r" b="b"/>
              <a:pathLst>
                <a:path w="185" h="180">
                  <a:moveTo>
                    <a:pt x="104" y="6"/>
                  </a:moveTo>
                  <a:lnTo>
                    <a:pt x="104" y="6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100" y="7"/>
                  </a:lnTo>
                  <a:lnTo>
                    <a:pt x="97" y="7"/>
                  </a:lnTo>
                  <a:lnTo>
                    <a:pt x="95" y="8"/>
                  </a:lnTo>
                  <a:lnTo>
                    <a:pt x="92" y="9"/>
                  </a:lnTo>
                  <a:lnTo>
                    <a:pt x="89" y="10"/>
                  </a:lnTo>
                  <a:lnTo>
                    <a:pt x="86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7" y="17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6" y="27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60" y="40"/>
                  </a:lnTo>
                  <a:lnTo>
                    <a:pt x="59" y="45"/>
                  </a:lnTo>
                  <a:lnTo>
                    <a:pt x="57" y="49"/>
                  </a:lnTo>
                  <a:lnTo>
                    <a:pt x="56" y="55"/>
                  </a:lnTo>
                  <a:lnTo>
                    <a:pt x="55" y="61"/>
                  </a:lnTo>
                  <a:lnTo>
                    <a:pt x="54" y="68"/>
                  </a:lnTo>
                  <a:lnTo>
                    <a:pt x="53" y="76"/>
                  </a:lnTo>
                  <a:lnTo>
                    <a:pt x="53" y="83"/>
                  </a:lnTo>
                  <a:lnTo>
                    <a:pt x="52" y="90"/>
                  </a:lnTo>
                  <a:lnTo>
                    <a:pt x="51" y="96"/>
                  </a:lnTo>
                  <a:lnTo>
                    <a:pt x="50" y="101"/>
                  </a:lnTo>
                  <a:lnTo>
                    <a:pt x="48" y="105"/>
                  </a:lnTo>
                  <a:lnTo>
                    <a:pt x="46" y="108"/>
                  </a:lnTo>
                  <a:lnTo>
                    <a:pt x="43" y="109"/>
                  </a:lnTo>
                  <a:lnTo>
                    <a:pt x="39" y="109"/>
                  </a:lnTo>
                  <a:lnTo>
                    <a:pt x="35" y="106"/>
                  </a:lnTo>
                  <a:lnTo>
                    <a:pt x="32" y="103"/>
                  </a:lnTo>
                  <a:lnTo>
                    <a:pt x="29" y="99"/>
                  </a:lnTo>
                  <a:lnTo>
                    <a:pt x="27" y="95"/>
                  </a:lnTo>
                  <a:lnTo>
                    <a:pt x="25" y="91"/>
                  </a:lnTo>
                  <a:lnTo>
                    <a:pt x="24" y="88"/>
                  </a:lnTo>
                  <a:lnTo>
                    <a:pt x="23" y="87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2" y="106"/>
                  </a:lnTo>
                  <a:lnTo>
                    <a:pt x="3" y="109"/>
                  </a:lnTo>
                  <a:lnTo>
                    <a:pt x="5" y="113"/>
                  </a:lnTo>
                  <a:lnTo>
                    <a:pt x="6" y="117"/>
                  </a:lnTo>
                  <a:lnTo>
                    <a:pt x="8" y="122"/>
                  </a:lnTo>
                  <a:lnTo>
                    <a:pt x="9" y="124"/>
                  </a:lnTo>
                  <a:lnTo>
                    <a:pt x="10" y="127"/>
                  </a:lnTo>
                  <a:lnTo>
                    <a:pt x="12" y="129"/>
                  </a:lnTo>
                  <a:lnTo>
                    <a:pt x="14" y="132"/>
                  </a:lnTo>
                  <a:lnTo>
                    <a:pt x="15" y="134"/>
                  </a:lnTo>
                  <a:lnTo>
                    <a:pt x="17" y="136"/>
                  </a:lnTo>
                  <a:lnTo>
                    <a:pt x="20" y="139"/>
                  </a:lnTo>
                  <a:lnTo>
                    <a:pt x="22" y="141"/>
                  </a:lnTo>
                  <a:lnTo>
                    <a:pt x="24" y="143"/>
                  </a:lnTo>
                  <a:lnTo>
                    <a:pt x="26" y="145"/>
                  </a:lnTo>
                  <a:lnTo>
                    <a:pt x="29" y="147"/>
                  </a:lnTo>
                  <a:lnTo>
                    <a:pt x="31" y="148"/>
                  </a:lnTo>
                  <a:lnTo>
                    <a:pt x="33" y="149"/>
                  </a:lnTo>
                  <a:lnTo>
                    <a:pt x="35" y="150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7" y="152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5" y="150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59" y="151"/>
                  </a:lnTo>
                  <a:lnTo>
                    <a:pt x="59" y="152"/>
                  </a:lnTo>
                  <a:lnTo>
                    <a:pt x="60" y="153"/>
                  </a:lnTo>
                  <a:lnTo>
                    <a:pt x="61" y="154"/>
                  </a:lnTo>
                  <a:lnTo>
                    <a:pt x="61" y="156"/>
                  </a:lnTo>
                  <a:lnTo>
                    <a:pt x="62" y="158"/>
                  </a:lnTo>
                  <a:lnTo>
                    <a:pt x="63" y="159"/>
                  </a:lnTo>
                  <a:lnTo>
                    <a:pt x="64" y="162"/>
                  </a:lnTo>
                  <a:lnTo>
                    <a:pt x="66" y="164"/>
                  </a:lnTo>
                  <a:lnTo>
                    <a:pt x="68" y="166"/>
                  </a:lnTo>
                  <a:lnTo>
                    <a:pt x="70" y="168"/>
                  </a:lnTo>
                  <a:lnTo>
                    <a:pt x="73" y="170"/>
                  </a:lnTo>
                  <a:lnTo>
                    <a:pt x="77" y="172"/>
                  </a:lnTo>
                  <a:lnTo>
                    <a:pt x="81" y="174"/>
                  </a:lnTo>
                  <a:lnTo>
                    <a:pt x="87" y="176"/>
                  </a:lnTo>
                  <a:lnTo>
                    <a:pt x="93" y="178"/>
                  </a:lnTo>
                  <a:lnTo>
                    <a:pt x="99" y="179"/>
                  </a:lnTo>
                  <a:lnTo>
                    <a:pt x="105" y="180"/>
                  </a:lnTo>
                  <a:lnTo>
                    <a:pt x="110" y="180"/>
                  </a:lnTo>
                  <a:lnTo>
                    <a:pt x="115" y="180"/>
                  </a:lnTo>
                  <a:lnTo>
                    <a:pt x="120" y="180"/>
                  </a:lnTo>
                  <a:lnTo>
                    <a:pt x="125" y="180"/>
                  </a:lnTo>
                  <a:lnTo>
                    <a:pt x="129" y="179"/>
                  </a:lnTo>
                  <a:lnTo>
                    <a:pt x="133" y="178"/>
                  </a:lnTo>
                  <a:lnTo>
                    <a:pt x="136" y="177"/>
                  </a:lnTo>
                  <a:lnTo>
                    <a:pt x="139" y="177"/>
                  </a:lnTo>
                  <a:lnTo>
                    <a:pt x="141" y="176"/>
                  </a:lnTo>
                  <a:lnTo>
                    <a:pt x="143" y="175"/>
                  </a:lnTo>
                  <a:lnTo>
                    <a:pt x="144" y="174"/>
                  </a:lnTo>
                  <a:lnTo>
                    <a:pt x="145" y="174"/>
                  </a:lnTo>
                  <a:lnTo>
                    <a:pt x="146" y="173"/>
                  </a:lnTo>
                  <a:lnTo>
                    <a:pt x="147" y="169"/>
                  </a:lnTo>
                  <a:lnTo>
                    <a:pt x="150" y="164"/>
                  </a:lnTo>
                  <a:lnTo>
                    <a:pt x="152" y="157"/>
                  </a:lnTo>
                  <a:lnTo>
                    <a:pt x="155" y="149"/>
                  </a:lnTo>
                  <a:lnTo>
                    <a:pt x="158" y="140"/>
                  </a:lnTo>
                  <a:lnTo>
                    <a:pt x="162" y="131"/>
                  </a:lnTo>
                  <a:lnTo>
                    <a:pt x="166" y="121"/>
                  </a:lnTo>
                  <a:lnTo>
                    <a:pt x="169" y="111"/>
                  </a:lnTo>
                  <a:lnTo>
                    <a:pt x="173" y="100"/>
                  </a:lnTo>
                  <a:lnTo>
                    <a:pt x="176" y="91"/>
                  </a:lnTo>
                  <a:lnTo>
                    <a:pt x="179" y="82"/>
                  </a:lnTo>
                  <a:lnTo>
                    <a:pt x="181" y="74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9"/>
                  </a:lnTo>
                  <a:lnTo>
                    <a:pt x="185" y="54"/>
                  </a:lnTo>
                  <a:lnTo>
                    <a:pt x="185" y="49"/>
                  </a:lnTo>
                  <a:lnTo>
                    <a:pt x="184" y="44"/>
                  </a:lnTo>
                  <a:lnTo>
                    <a:pt x="184" y="39"/>
                  </a:lnTo>
                  <a:lnTo>
                    <a:pt x="183" y="34"/>
                  </a:lnTo>
                  <a:lnTo>
                    <a:pt x="181" y="29"/>
                  </a:lnTo>
                  <a:lnTo>
                    <a:pt x="180" y="25"/>
                  </a:lnTo>
                  <a:lnTo>
                    <a:pt x="178" y="21"/>
                  </a:lnTo>
                  <a:lnTo>
                    <a:pt x="176" y="19"/>
                  </a:lnTo>
                  <a:lnTo>
                    <a:pt x="173" y="15"/>
                  </a:lnTo>
                  <a:lnTo>
                    <a:pt x="170" y="11"/>
                  </a:lnTo>
                  <a:lnTo>
                    <a:pt x="166" y="7"/>
                  </a:lnTo>
                  <a:lnTo>
                    <a:pt x="162" y="4"/>
                  </a:lnTo>
                  <a:lnTo>
                    <a:pt x="158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2" y="13"/>
                  </a:lnTo>
                  <a:lnTo>
                    <a:pt x="138" y="15"/>
                  </a:lnTo>
                  <a:lnTo>
                    <a:pt x="133" y="16"/>
                  </a:lnTo>
                  <a:lnTo>
                    <a:pt x="129" y="16"/>
                  </a:lnTo>
                  <a:lnTo>
                    <a:pt x="125" y="16"/>
                  </a:lnTo>
                  <a:lnTo>
                    <a:pt x="122" y="15"/>
                  </a:lnTo>
                  <a:lnTo>
                    <a:pt x="118" y="14"/>
                  </a:lnTo>
                  <a:lnTo>
                    <a:pt x="115" y="13"/>
                  </a:lnTo>
                  <a:lnTo>
                    <a:pt x="112" y="11"/>
                  </a:lnTo>
                  <a:lnTo>
                    <a:pt x="109" y="9"/>
                  </a:lnTo>
                  <a:lnTo>
                    <a:pt x="107" y="8"/>
                  </a:lnTo>
                  <a:lnTo>
                    <a:pt x="105" y="7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0" name="Freeform 1802"/>
            <p:cNvSpPr>
              <a:spLocks/>
            </p:cNvSpPr>
            <p:nvPr/>
          </p:nvSpPr>
          <p:spPr bwMode="auto">
            <a:xfrm>
              <a:off x="3511" y="3349"/>
              <a:ext cx="145" cy="17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9" y="141"/>
                </a:cxn>
                <a:cxn ang="0">
                  <a:pos x="44" y="141"/>
                </a:cxn>
                <a:cxn ang="0">
                  <a:pos x="44" y="145"/>
                </a:cxn>
                <a:cxn ang="0">
                  <a:pos x="0" y="149"/>
                </a:cxn>
                <a:cxn ang="0">
                  <a:pos x="0" y="162"/>
                </a:cxn>
                <a:cxn ang="0">
                  <a:pos x="36" y="176"/>
                </a:cxn>
                <a:cxn ang="0">
                  <a:pos x="137" y="155"/>
                </a:cxn>
                <a:cxn ang="0">
                  <a:pos x="137" y="147"/>
                </a:cxn>
                <a:cxn ang="0">
                  <a:pos x="105" y="141"/>
                </a:cxn>
                <a:cxn ang="0">
                  <a:pos x="105" y="135"/>
                </a:cxn>
                <a:cxn ang="0">
                  <a:pos x="141" y="122"/>
                </a:cxn>
                <a:cxn ang="0">
                  <a:pos x="145" y="3"/>
                </a:cxn>
                <a:cxn ang="0">
                  <a:pos x="26" y="0"/>
                </a:cxn>
                <a:cxn ang="0">
                  <a:pos x="3" y="25"/>
                </a:cxn>
              </a:cxnLst>
              <a:rect l="0" t="0" r="r" b="b"/>
              <a:pathLst>
                <a:path w="145" h="176">
                  <a:moveTo>
                    <a:pt x="3" y="25"/>
                  </a:moveTo>
                  <a:lnTo>
                    <a:pt x="9" y="141"/>
                  </a:lnTo>
                  <a:lnTo>
                    <a:pt x="44" y="141"/>
                  </a:lnTo>
                  <a:lnTo>
                    <a:pt x="44" y="145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36" y="176"/>
                  </a:lnTo>
                  <a:lnTo>
                    <a:pt x="137" y="155"/>
                  </a:lnTo>
                  <a:lnTo>
                    <a:pt x="137" y="147"/>
                  </a:lnTo>
                  <a:lnTo>
                    <a:pt x="105" y="141"/>
                  </a:lnTo>
                  <a:lnTo>
                    <a:pt x="105" y="135"/>
                  </a:lnTo>
                  <a:lnTo>
                    <a:pt x="141" y="122"/>
                  </a:lnTo>
                  <a:lnTo>
                    <a:pt x="145" y="3"/>
                  </a:lnTo>
                  <a:lnTo>
                    <a:pt x="26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1" name="Freeform 1803"/>
            <p:cNvSpPr>
              <a:spLocks/>
            </p:cNvSpPr>
            <p:nvPr/>
          </p:nvSpPr>
          <p:spPr bwMode="auto">
            <a:xfrm>
              <a:off x="3533" y="3501"/>
              <a:ext cx="128" cy="50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0" y="30"/>
                </a:cxn>
                <a:cxn ang="0">
                  <a:pos x="50" y="50"/>
                </a:cxn>
                <a:cxn ang="0">
                  <a:pos x="125" y="28"/>
                </a:cxn>
                <a:cxn ang="0">
                  <a:pos x="128" y="6"/>
                </a:cxn>
                <a:cxn ang="0">
                  <a:pos x="111" y="0"/>
                </a:cxn>
                <a:cxn ang="0">
                  <a:pos x="1" y="20"/>
                </a:cxn>
              </a:cxnLst>
              <a:rect l="0" t="0" r="r" b="b"/>
              <a:pathLst>
                <a:path w="128" h="50">
                  <a:moveTo>
                    <a:pt x="1" y="20"/>
                  </a:moveTo>
                  <a:lnTo>
                    <a:pt x="0" y="30"/>
                  </a:lnTo>
                  <a:lnTo>
                    <a:pt x="50" y="50"/>
                  </a:lnTo>
                  <a:lnTo>
                    <a:pt x="125" y="28"/>
                  </a:lnTo>
                  <a:lnTo>
                    <a:pt x="128" y="6"/>
                  </a:lnTo>
                  <a:lnTo>
                    <a:pt x="111" y="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2" name="Freeform 1804"/>
            <p:cNvSpPr>
              <a:spLocks/>
            </p:cNvSpPr>
            <p:nvPr/>
          </p:nvSpPr>
          <p:spPr bwMode="auto">
            <a:xfrm>
              <a:off x="3636" y="3505"/>
              <a:ext cx="25" cy="3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5" y="16"/>
                </a:cxn>
                <a:cxn ang="0">
                  <a:pos x="6" y="18"/>
                </a:cxn>
                <a:cxn ang="0">
                  <a:pos x="8" y="19"/>
                </a:cxn>
                <a:cxn ang="0">
                  <a:pos x="10" y="21"/>
                </a:cxn>
                <a:cxn ang="0">
                  <a:pos x="11" y="21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9" y="33"/>
                </a:cxn>
                <a:cxn ang="0">
                  <a:pos x="25" y="5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9"/>
                </a:cxn>
              </a:cxnLst>
              <a:rect l="0" t="0" r="r" b="b"/>
              <a:pathLst>
                <a:path w="25" h="33">
                  <a:moveTo>
                    <a:pt x="1" y="9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9" y="33"/>
                  </a:lnTo>
                  <a:lnTo>
                    <a:pt x="25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3" name="Freeform 1805"/>
            <p:cNvSpPr>
              <a:spLocks/>
            </p:cNvSpPr>
            <p:nvPr/>
          </p:nvSpPr>
          <p:spPr bwMode="auto">
            <a:xfrm>
              <a:off x="3591" y="3512"/>
              <a:ext cx="39" cy="4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6"/>
                </a:cxn>
                <a:cxn ang="0">
                  <a:pos x="4" y="23"/>
                </a:cxn>
                <a:cxn ang="0">
                  <a:pos x="4" y="29"/>
                </a:cxn>
                <a:cxn ang="0">
                  <a:pos x="4" y="35"/>
                </a:cxn>
                <a:cxn ang="0">
                  <a:pos x="7" y="40"/>
                </a:cxn>
                <a:cxn ang="0">
                  <a:pos x="11" y="43"/>
                </a:cxn>
                <a:cxn ang="0">
                  <a:pos x="18" y="40"/>
                </a:cxn>
                <a:cxn ang="0">
                  <a:pos x="26" y="36"/>
                </a:cxn>
                <a:cxn ang="0">
                  <a:pos x="30" y="32"/>
                </a:cxn>
                <a:cxn ang="0">
                  <a:pos x="31" y="31"/>
                </a:cxn>
                <a:cxn ang="0">
                  <a:pos x="33" y="28"/>
                </a:cxn>
                <a:cxn ang="0">
                  <a:pos x="36" y="23"/>
                </a:cxn>
                <a:cxn ang="0">
                  <a:pos x="38" y="18"/>
                </a:cxn>
                <a:cxn ang="0">
                  <a:pos x="39" y="14"/>
                </a:cxn>
                <a:cxn ang="0">
                  <a:pos x="37" y="3"/>
                </a:cxn>
                <a:cxn ang="0">
                  <a:pos x="33" y="0"/>
                </a:cxn>
                <a:cxn ang="0">
                  <a:pos x="31" y="3"/>
                </a:cxn>
                <a:cxn ang="0">
                  <a:pos x="30" y="6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8" y="6"/>
                </a:cxn>
                <a:cxn ang="0">
                  <a:pos x="27" y="4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1" y="5"/>
                </a:cxn>
                <a:cxn ang="0">
                  <a:pos x="0" y="7"/>
                </a:cxn>
              </a:cxnLst>
              <a:rect l="0" t="0" r="r" b="b"/>
              <a:pathLst>
                <a:path w="39" h="43">
                  <a:moveTo>
                    <a:pt x="0" y="7"/>
                  </a:moveTo>
                  <a:lnTo>
                    <a:pt x="2" y="10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0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3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8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4" name="Freeform 1806"/>
            <p:cNvSpPr>
              <a:spLocks/>
            </p:cNvSpPr>
            <p:nvPr/>
          </p:nvSpPr>
          <p:spPr bwMode="auto">
            <a:xfrm>
              <a:off x="3688" y="3519"/>
              <a:ext cx="106" cy="101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1" y="19"/>
                </a:cxn>
                <a:cxn ang="0">
                  <a:pos x="7" y="27"/>
                </a:cxn>
                <a:cxn ang="0">
                  <a:pos x="4" y="35"/>
                </a:cxn>
                <a:cxn ang="0">
                  <a:pos x="2" y="51"/>
                </a:cxn>
                <a:cxn ang="0">
                  <a:pos x="0" y="73"/>
                </a:cxn>
                <a:cxn ang="0">
                  <a:pos x="0" y="77"/>
                </a:cxn>
                <a:cxn ang="0">
                  <a:pos x="2" y="82"/>
                </a:cxn>
                <a:cxn ang="0">
                  <a:pos x="5" y="89"/>
                </a:cxn>
                <a:cxn ang="0">
                  <a:pos x="11" y="96"/>
                </a:cxn>
                <a:cxn ang="0">
                  <a:pos x="20" y="99"/>
                </a:cxn>
                <a:cxn ang="0">
                  <a:pos x="26" y="100"/>
                </a:cxn>
                <a:cxn ang="0">
                  <a:pos x="33" y="101"/>
                </a:cxn>
                <a:cxn ang="0">
                  <a:pos x="38" y="100"/>
                </a:cxn>
                <a:cxn ang="0">
                  <a:pos x="43" y="100"/>
                </a:cxn>
                <a:cxn ang="0">
                  <a:pos x="47" y="99"/>
                </a:cxn>
                <a:cxn ang="0">
                  <a:pos x="50" y="98"/>
                </a:cxn>
                <a:cxn ang="0">
                  <a:pos x="51" y="97"/>
                </a:cxn>
                <a:cxn ang="0">
                  <a:pos x="52" y="97"/>
                </a:cxn>
                <a:cxn ang="0">
                  <a:pos x="55" y="96"/>
                </a:cxn>
                <a:cxn ang="0">
                  <a:pos x="61" y="94"/>
                </a:cxn>
                <a:cxn ang="0">
                  <a:pos x="69" y="91"/>
                </a:cxn>
                <a:cxn ang="0">
                  <a:pos x="78" y="88"/>
                </a:cxn>
                <a:cxn ang="0">
                  <a:pos x="86" y="85"/>
                </a:cxn>
                <a:cxn ang="0">
                  <a:pos x="93" y="82"/>
                </a:cxn>
                <a:cxn ang="0">
                  <a:pos x="97" y="79"/>
                </a:cxn>
                <a:cxn ang="0">
                  <a:pos x="101" y="72"/>
                </a:cxn>
                <a:cxn ang="0">
                  <a:pos x="104" y="54"/>
                </a:cxn>
                <a:cxn ang="0">
                  <a:pos x="106" y="33"/>
                </a:cxn>
                <a:cxn ang="0">
                  <a:pos x="104" y="16"/>
                </a:cxn>
                <a:cxn ang="0">
                  <a:pos x="98" y="7"/>
                </a:cxn>
                <a:cxn ang="0">
                  <a:pos x="92" y="2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67" y="1"/>
                </a:cxn>
                <a:cxn ang="0">
                  <a:pos x="60" y="1"/>
                </a:cxn>
                <a:cxn ang="0">
                  <a:pos x="53" y="2"/>
                </a:cxn>
                <a:cxn ang="0">
                  <a:pos x="45" y="4"/>
                </a:cxn>
                <a:cxn ang="0">
                  <a:pos x="37" y="6"/>
                </a:cxn>
                <a:cxn ang="0">
                  <a:pos x="30" y="8"/>
                </a:cxn>
                <a:cxn ang="0">
                  <a:pos x="24" y="10"/>
                </a:cxn>
                <a:cxn ang="0">
                  <a:pos x="20" y="11"/>
                </a:cxn>
              </a:cxnLst>
              <a:rect l="0" t="0" r="r" b="b"/>
              <a:pathLst>
                <a:path w="106" h="101">
                  <a:moveTo>
                    <a:pt x="18" y="12"/>
                  </a:moveTo>
                  <a:lnTo>
                    <a:pt x="16" y="14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9" y="23"/>
                  </a:lnTo>
                  <a:lnTo>
                    <a:pt x="7" y="27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1" y="63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8" y="93"/>
                  </a:lnTo>
                  <a:lnTo>
                    <a:pt x="11" y="96"/>
                  </a:lnTo>
                  <a:lnTo>
                    <a:pt x="16" y="98"/>
                  </a:lnTo>
                  <a:lnTo>
                    <a:pt x="20" y="99"/>
                  </a:lnTo>
                  <a:lnTo>
                    <a:pt x="23" y="100"/>
                  </a:lnTo>
                  <a:lnTo>
                    <a:pt x="26" y="100"/>
                  </a:lnTo>
                  <a:lnTo>
                    <a:pt x="30" y="101"/>
                  </a:lnTo>
                  <a:lnTo>
                    <a:pt x="33" y="101"/>
                  </a:lnTo>
                  <a:lnTo>
                    <a:pt x="36" y="101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3" y="100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2" y="97"/>
                  </a:lnTo>
                  <a:lnTo>
                    <a:pt x="53" y="97"/>
                  </a:lnTo>
                  <a:lnTo>
                    <a:pt x="55" y="96"/>
                  </a:lnTo>
                  <a:lnTo>
                    <a:pt x="58" y="95"/>
                  </a:lnTo>
                  <a:lnTo>
                    <a:pt x="61" y="94"/>
                  </a:lnTo>
                  <a:lnTo>
                    <a:pt x="65" y="92"/>
                  </a:lnTo>
                  <a:lnTo>
                    <a:pt x="69" y="91"/>
                  </a:lnTo>
                  <a:lnTo>
                    <a:pt x="74" y="89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5"/>
                  </a:lnTo>
                  <a:lnTo>
                    <a:pt x="90" y="83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7" y="79"/>
                  </a:lnTo>
                  <a:lnTo>
                    <a:pt x="98" y="78"/>
                  </a:lnTo>
                  <a:lnTo>
                    <a:pt x="101" y="72"/>
                  </a:lnTo>
                  <a:lnTo>
                    <a:pt x="103" y="63"/>
                  </a:lnTo>
                  <a:lnTo>
                    <a:pt x="104" y="54"/>
                  </a:lnTo>
                  <a:lnTo>
                    <a:pt x="106" y="43"/>
                  </a:lnTo>
                  <a:lnTo>
                    <a:pt x="106" y="33"/>
                  </a:lnTo>
                  <a:lnTo>
                    <a:pt x="105" y="23"/>
                  </a:lnTo>
                  <a:lnTo>
                    <a:pt x="104" y="16"/>
                  </a:lnTo>
                  <a:lnTo>
                    <a:pt x="102" y="10"/>
                  </a:lnTo>
                  <a:lnTo>
                    <a:pt x="98" y="7"/>
                  </a:lnTo>
                  <a:lnTo>
                    <a:pt x="95" y="4"/>
                  </a:lnTo>
                  <a:lnTo>
                    <a:pt x="92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49" y="3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5" name="Freeform 1807"/>
            <p:cNvSpPr>
              <a:spLocks/>
            </p:cNvSpPr>
            <p:nvPr/>
          </p:nvSpPr>
          <p:spPr bwMode="auto">
            <a:xfrm>
              <a:off x="3732" y="3544"/>
              <a:ext cx="46" cy="98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0" y="98"/>
                </a:cxn>
                <a:cxn ang="0">
                  <a:pos x="31" y="98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6" y="4"/>
                </a:cxn>
                <a:cxn ang="0">
                  <a:pos x="45" y="3"/>
                </a:cxn>
                <a:cxn ang="0">
                  <a:pos x="45" y="2"/>
                </a:cxn>
                <a:cxn ang="0">
                  <a:pos x="44" y="2"/>
                </a:cxn>
                <a:cxn ang="0">
                  <a:pos x="42" y="1"/>
                </a:cxn>
                <a:cxn ang="0">
                  <a:pos x="39" y="1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3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4" y="7"/>
                </a:cxn>
              </a:cxnLst>
              <a:rect l="0" t="0" r="r" b="b"/>
              <a:pathLst>
                <a:path w="46" h="98">
                  <a:moveTo>
                    <a:pt x="14" y="7"/>
                  </a:moveTo>
                  <a:lnTo>
                    <a:pt x="0" y="98"/>
                  </a:lnTo>
                  <a:lnTo>
                    <a:pt x="31" y="98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1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6" name="Freeform 1808"/>
            <p:cNvSpPr>
              <a:spLocks/>
            </p:cNvSpPr>
            <p:nvPr/>
          </p:nvSpPr>
          <p:spPr bwMode="auto">
            <a:xfrm>
              <a:off x="3513" y="3442"/>
              <a:ext cx="265" cy="132"/>
            </a:xfrm>
            <a:custGeom>
              <a:avLst/>
              <a:gdLst/>
              <a:ahLst/>
              <a:cxnLst>
                <a:cxn ang="0">
                  <a:pos x="134" y="123"/>
                </a:cxn>
                <a:cxn ang="0">
                  <a:pos x="119" y="121"/>
                </a:cxn>
                <a:cxn ang="0">
                  <a:pos x="112" y="109"/>
                </a:cxn>
                <a:cxn ang="0">
                  <a:pos x="125" y="103"/>
                </a:cxn>
                <a:cxn ang="0">
                  <a:pos x="106" y="100"/>
                </a:cxn>
                <a:cxn ang="0">
                  <a:pos x="113" y="122"/>
                </a:cxn>
                <a:cxn ang="0">
                  <a:pos x="133" y="132"/>
                </a:cxn>
                <a:cxn ang="0">
                  <a:pos x="143" y="120"/>
                </a:cxn>
                <a:cxn ang="0">
                  <a:pos x="151" y="64"/>
                </a:cxn>
                <a:cxn ang="0">
                  <a:pos x="165" y="42"/>
                </a:cxn>
                <a:cxn ang="0">
                  <a:pos x="188" y="28"/>
                </a:cxn>
                <a:cxn ang="0">
                  <a:pos x="206" y="39"/>
                </a:cxn>
                <a:cxn ang="0">
                  <a:pos x="224" y="40"/>
                </a:cxn>
                <a:cxn ang="0">
                  <a:pos x="238" y="32"/>
                </a:cxn>
                <a:cxn ang="0">
                  <a:pos x="261" y="60"/>
                </a:cxn>
                <a:cxn ang="0">
                  <a:pos x="265" y="57"/>
                </a:cxn>
                <a:cxn ang="0">
                  <a:pos x="256" y="35"/>
                </a:cxn>
                <a:cxn ang="0">
                  <a:pos x="241" y="22"/>
                </a:cxn>
                <a:cxn ang="0">
                  <a:pos x="235" y="24"/>
                </a:cxn>
                <a:cxn ang="0">
                  <a:pos x="223" y="33"/>
                </a:cxn>
                <a:cxn ang="0">
                  <a:pos x="211" y="34"/>
                </a:cxn>
                <a:cxn ang="0">
                  <a:pos x="199" y="29"/>
                </a:cxn>
                <a:cxn ang="0">
                  <a:pos x="201" y="15"/>
                </a:cxn>
                <a:cxn ang="0">
                  <a:pos x="195" y="6"/>
                </a:cxn>
                <a:cxn ang="0">
                  <a:pos x="181" y="24"/>
                </a:cxn>
                <a:cxn ang="0">
                  <a:pos x="160" y="35"/>
                </a:cxn>
                <a:cxn ang="0">
                  <a:pos x="148" y="54"/>
                </a:cxn>
                <a:cxn ang="0">
                  <a:pos x="139" y="65"/>
                </a:cxn>
                <a:cxn ang="0">
                  <a:pos x="118" y="62"/>
                </a:cxn>
                <a:cxn ang="0">
                  <a:pos x="56" y="73"/>
                </a:cxn>
                <a:cxn ang="0">
                  <a:pos x="29" y="74"/>
                </a:cxn>
                <a:cxn ang="0">
                  <a:pos x="12" y="68"/>
                </a:cxn>
                <a:cxn ang="0">
                  <a:pos x="1" y="67"/>
                </a:cxn>
                <a:cxn ang="0">
                  <a:pos x="20" y="74"/>
                </a:cxn>
                <a:cxn ang="0">
                  <a:pos x="28" y="78"/>
                </a:cxn>
                <a:cxn ang="0">
                  <a:pos x="67" y="99"/>
                </a:cxn>
                <a:cxn ang="0">
                  <a:pos x="52" y="77"/>
                </a:cxn>
                <a:cxn ang="0">
                  <a:pos x="116" y="65"/>
                </a:cxn>
                <a:cxn ang="0">
                  <a:pos x="137" y="67"/>
                </a:cxn>
                <a:cxn ang="0">
                  <a:pos x="141" y="86"/>
                </a:cxn>
                <a:cxn ang="0">
                  <a:pos x="132" y="77"/>
                </a:cxn>
                <a:cxn ang="0">
                  <a:pos x="141" y="80"/>
                </a:cxn>
                <a:cxn ang="0">
                  <a:pos x="128" y="68"/>
                </a:cxn>
                <a:cxn ang="0">
                  <a:pos x="138" y="71"/>
                </a:cxn>
                <a:cxn ang="0">
                  <a:pos x="143" y="73"/>
                </a:cxn>
                <a:cxn ang="0">
                  <a:pos x="131" y="67"/>
                </a:cxn>
                <a:cxn ang="0">
                  <a:pos x="128" y="68"/>
                </a:cxn>
                <a:cxn ang="0">
                  <a:pos x="130" y="72"/>
                </a:cxn>
                <a:cxn ang="0">
                  <a:pos x="130" y="74"/>
                </a:cxn>
                <a:cxn ang="0">
                  <a:pos x="130" y="80"/>
                </a:cxn>
                <a:cxn ang="0">
                  <a:pos x="125" y="88"/>
                </a:cxn>
                <a:cxn ang="0">
                  <a:pos x="115" y="76"/>
                </a:cxn>
                <a:cxn ang="0">
                  <a:pos x="107" y="81"/>
                </a:cxn>
                <a:cxn ang="0">
                  <a:pos x="104" y="82"/>
                </a:cxn>
                <a:cxn ang="0">
                  <a:pos x="110" y="84"/>
                </a:cxn>
                <a:cxn ang="0">
                  <a:pos x="110" y="91"/>
                </a:cxn>
                <a:cxn ang="0">
                  <a:pos x="113" y="96"/>
                </a:cxn>
                <a:cxn ang="0">
                  <a:pos x="134" y="89"/>
                </a:cxn>
                <a:cxn ang="0">
                  <a:pos x="128" y="102"/>
                </a:cxn>
                <a:cxn ang="0">
                  <a:pos x="139" y="105"/>
                </a:cxn>
              </a:cxnLst>
              <a:rect l="0" t="0" r="r" b="b"/>
              <a:pathLst>
                <a:path w="265" h="132">
                  <a:moveTo>
                    <a:pt x="127" y="113"/>
                  </a:moveTo>
                  <a:lnTo>
                    <a:pt x="138" y="110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7" y="116"/>
                  </a:lnTo>
                  <a:lnTo>
                    <a:pt x="136" y="119"/>
                  </a:lnTo>
                  <a:lnTo>
                    <a:pt x="135" y="121"/>
                  </a:lnTo>
                  <a:lnTo>
                    <a:pt x="134" y="123"/>
                  </a:lnTo>
                  <a:lnTo>
                    <a:pt x="133" y="125"/>
                  </a:lnTo>
                  <a:lnTo>
                    <a:pt x="131" y="126"/>
                  </a:lnTo>
                  <a:lnTo>
                    <a:pt x="129" y="127"/>
                  </a:lnTo>
                  <a:lnTo>
                    <a:pt x="127" y="126"/>
                  </a:lnTo>
                  <a:lnTo>
                    <a:pt x="125" y="125"/>
                  </a:lnTo>
                  <a:lnTo>
                    <a:pt x="123" y="124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7" y="119"/>
                  </a:lnTo>
                  <a:lnTo>
                    <a:pt x="116" y="117"/>
                  </a:lnTo>
                  <a:lnTo>
                    <a:pt x="127" y="113"/>
                  </a:lnTo>
                  <a:lnTo>
                    <a:pt x="126" y="109"/>
                  </a:lnTo>
                  <a:lnTo>
                    <a:pt x="115" y="113"/>
                  </a:lnTo>
                  <a:lnTo>
                    <a:pt x="114" y="112"/>
                  </a:lnTo>
                  <a:lnTo>
                    <a:pt x="113" y="111"/>
                  </a:lnTo>
                  <a:lnTo>
                    <a:pt x="112" y="109"/>
                  </a:lnTo>
                  <a:lnTo>
                    <a:pt x="111" y="108"/>
                  </a:lnTo>
                  <a:lnTo>
                    <a:pt x="113" y="107"/>
                  </a:lnTo>
                  <a:lnTo>
                    <a:pt x="115" y="106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21" y="104"/>
                  </a:lnTo>
                  <a:lnTo>
                    <a:pt x="124" y="103"/>
                  </a:lnTo>
                  <a:lnTo>
                    <a:pt x="125" y="103"/>
                  </a:lnTo>
                  <a:lnTo>
                    <a:pt x="127" y="102"/>
                  </a:lnTo>
                  <a:lnTo>
                    <a:pt x="126" y="98"/>
                  </a:lnTo>
                  <a:lnTo>
                    <a:pt x="112" y="103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101"/>
                  </a:lnTo>
                  <a:lnTo>
                    <a:pt x="112" y="101"/>
                  </a:lnTo>
                  <a:lnTo>
                    <a:pt x="106" y="100"/>
                  </a:lnTo>
                  <a:lnTo>
                    <a:pt x="106" y="103"/>
                  </a:lnTo>
                  <a:lnTo>
                    <a:pt x="107" y="106"/>
                  </a:lnTo>
                  <a:lnTo>
                    <a:pt x="107" y="109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10" y="117"/>
                  </a:lnTo>
                  <a:lnTo>
                    <a:pt x="112" y="119"/>
                  </a:lnTo>
                  <a:lnTo>
                    <a:pt x="113" y="122"/>
                  </a:lnTo>
                  <a:lnTo>
                    <a:pt x="115" y="124"/>
                  </a:lnTo>
                  <a:lnTo>
                    <a:pt x="117" y="126"/>
                  </a:lnTo>
                  <a:lnTo>
                    <a:pt x="120" y="128"/>
                  </a:lnTo>
                  <a:lnTo>
                    <a:pt x="122" y="130"/>
                  </a:lnTo>
                  <a:lnTo>
                    <a:pt x="124" y="131"/>
                  </a:lnTo>
                  <a:lnTo>
                    <a:pt x="127" y="132"/>
                  </a:lnTo>
                  <a:lnTo>
                    <a:pt x="130" y="132"/>
                  </a:lnTo>
                  <a:lnTo>
                    <a:pt x="133" y="132"/>
                  </a:lnTo>
                  <a:lnTo>
                    <a:pt x="135" y="132"/>
                  </a:lnTo>
                  <a:lnTo>
                    <a:pt x="137" y="131"/>
                  </a:lnTo>
                  <a:lnTo>
                    <a:pt x="138" y="129"/>
                  </a:lnTo>
                  <a:lnTo>
                    <a:pt x="140" y="128"/>
                  </a:lnTo>
                  <a:lnTo>
                    <a:pt x="141" y="126"/>
                  </a:lnTo>
                  <a:lnTo>
                    <a:pt x="141" y="124"/>
                  </a:lnTo>
                  <a:lnTo>
                    <a:pt x="142" y="122"/>
                  </a:lnTo>
                  <a:lnTo>
                    <a:pt x="143" y="120"/>
                  </a:lnTo>
                  <a:lnTo>
                    <a:pt x="147" y="83"/>
                  </a:lnTo>
                  <a:lnTo>
                    <a:pt x="148" y="81"/>
                  </a:lnTo>
                  <a:lnTo>
                    <a:pt x="148" y="78"/>
                  </a:lnTo>
                  <a:lnTo>
                    <a:pt x="149" y="75"/>
                  </a:lnTo>
                  <a:lnTo>
                    <a:pt x="149" y="72"/>
                  </a:lnTo>
                  <a:lnTo>
                    <a:pt x="150" y="69"/>
                  </a:lnTo>
                  <a:lnTo>
                    <a:pt x="150" y="67"/>
                  </a:lnTo>
                  <a:lnTo>
                    <a:pt x="151" y="64"/>
                  </a:lnTo>
                  <a:lnTo>
                    <a:pt x="152" y="62"/>
                  </a:lnTo>
                  <a:lnTo>
                    <a:pt x="153" y="59"/>
                  </a:lnTo>
                  <a:lnTo>
                    <a:pt x="155" y="56"/>
                  </a:lnTo>
                  <a:lnTo>
                    <a:pt x="156" y="53"/>
                  </a:lnTo>
                  <a:lnTo>
                    <a:pt x="158" y="50"/>
                  </a:lnTo>
                  <a:lnTo>
                    <a:pt x="160" y="47"/>
                  </a:lnTo>
                  <a:lnTo>
                    <a:pt x="162" y="44"/>
                  </a:lnTo>
                  <a:lnTo>
                    <a:pt x="165" y="42"/>
                  </a:lnTo>
                  <a:lnTo>
                    <a:pt x="167" y="39"/>
                  </a:lnTo>
                  <a:lnTo>
                    <a:pt x="170" y="37"/>
                  </a:lnTo>
                  <a:lnTo>
                    <a:pt x="172" y="35"/>
                  </a:lnTo>
                  <a:lnTo>
                    <a:pt x="175" y="33"/>
                  </a:lnTo>
                  <a:lnTo>
                    <a:pt x="178" y="32"/>
                  </a:lnTo>
                  <a:lnTo>
                    <a:pt x="181" y="30"/>
                  </a:lnTo>
                  <a:lnTo>
                    <a:pt x="184" y="29"/>
                  </a:lnTo>
                  <a:lnTo>
                    <a:pt x="188" y="28"/>
                  </a:lnTo>
                  <a:lnTo>
                    <a:pt x="191" y="28"/>
                  </a:lnTo>
                  <a:lnTo>
                    <a:pt x="193" y="30"/>
                  </a:lnTo>
                  <a:lnTo>
                    <a:pt x="195" y="32"/>
                  </a:lnTo>
                  <a:lnTo>
                    <a:pt x="196" y="34"/>
                  </a:lnTo>
                  <a:lnTo>
                    <a:pt x="198" y="35"/>
                  </a:lnTo>
                  <a:lnTo>
                    <a:pt x="200" y="36"/>
                  </a:lnTo>
                  <a:lnTo>
                    <a:pt x="203" y="38"/>
                  </a:lnTo>
                  <a:lnTo>
                    <a:pt x="206" y="39"/>
                  </a:lnTo>
                  <a:lnTo>
                    <a:pt x="210" y="40"/>
                  </a:lnTo>
                  <a:lnTo>
                    <a:pt x="212" y="40"/>
                  </a:lnTo>
                  <a:lnTo>
                    <a:pt x="214" y="41"/>
                  </a:lnTo>
                  <a:lnTo>
                    <a:pt x="216" y="41"/>
                  </a:lnTo>
                  <a:lnTo>
                    <a:pt x="218" y="41"/>
                  </a:lnTo>
                  <a:lnTo>
                    <a:pt x="220" y="40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39"/>
                  </a:lnTo>
                  <a:lnTo>
                    <a:pt x="227" y="38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3" y="35"/>
                  </a:lnTo>
                  <a:lnTo>
                    <a:pt x="234" y="34"/>
                  </a:lnTo>
                  <a:lnTo>
                    <a:pt x="236" y="33"/>
                  </a:lnTo>
                  <a:lnTo>
                    <a:pt x="238" y="32"/>
                  </a:lnTo>
                  <a:lnTo>
                    <a:pt x="239" y="30"/>
                  </a:lnTo>
                  <a:lnTo>
                    <a:pt x="244" y="33"/>
                  </a:lnTo>
                  <a:lnTo>
                    <a:pt x="248" y="36"/>
                  </a:lnTo>
                  <a:lnTo>
                    <a:pt x="252" y="40"/>
                  </a:lnTo>
                  <a:lnTo>
                    <a:pt x="255" y="45"/>
                  </a:lnTo>
                  <a:lnTo>
                    <a:pt x="258" y="50"/>
                  </a:lnTo>
                  <a:lnTo>
                    <a:pt x="260" y="55"/>
                  </a:lnTo>
                  <a:lnTo>
                    <a:pt x="261" y="60"/>
                  </a:lnTo>
                  <a:lnTo>
                    <a:pt x="261" y="66"/>
                  </a:lnTo>
                  <a:lnTo>
                    <a:pt x="262" y="70"/>
                  </a:lnTo>
                  <a:lnTo>
                    <a:pt x="262" y="74"/>
                  </a:lnTo>
                  <a:lnTo>
                    <a:pt x="263" y="77"/>
                  </a:lnTo>
                  <a:lnTo>
                    <a:pt x="263" y="78"/>
                  </a:lnTo>
                  <a:lnTo>
                    <a:pt x="265" y="71"/>
                  </a:lnTo>
                  <a:lnTo>
                    <a:pt x="265" y="64"/>
                  </a:lnTo>
                  <a:lnTo>
                    <a:pt x="265" y="57"/>
                  </a:lnTo>
                  <a:lnTo>
                    <a:pt x="264" y="50"/>
                  </a:lnTo>
                  <a:lnTo>
                    <a:pt x="263" y="48"/>
                  </a:lnTo>
                  <a:lnTo>
                    <a:pt x="263" y="45"/>
                  </a:lnTo>
                  <a:lnTo>
                    <a:pt x="262" y="43"/>
                  </a:lnTo>
                  <a:lnTo>
                    <a:pt x="260" y="41"/>
                  </a:lnTo>
                  <a:lnTo>
                    <a:pt x="259" y="39"/>
                  </a:lnTo>
                  <a:lnTo>
                    <a:pt x="258" y="37"/>
                  </a:lnTo>
                  <a:lnTo>
                    <a:pt x="256" y="35"/>
                  </a:lnTo>
                  <a:lnTo>
                    <a:pt x="255" y="33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49" y="28"/>
                  </a:lnTo>
                  <a:lnTo>
                    <a:pt x="247" y="27"/>
                  </a:lnTo>
                  <a:lnTo>
                    <a:pt x="245" y="25"/>
                  </a:lnTo>
                  <a:lnTo>
                    <a:pt x="243" y="24"/>
                  </a:lnTo>
                  <a:lnTo>
                    <a:pt x="241" y="22"/>
                  </a:lnTo>
                  <a:lnTo>
                    <a:pt x="239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3"/>
                  </a:lnTo>
                  <a:lnTo>
                    <a:pt x="235" y="24"/>
                  </a:lnTo>
                  <a:lnTo>
                    <a:pt x="234" y="26"/>
                  </a:lnTo>
                  <a:lnTo>
                    <a:pt x="232" y="27"/>
                  </a:lnTo>
                  <a:lnTo>
                    <a:pt x="230" y="29"/>
                  </a:lnTo>
                  <a:lnTo>
                    <a:pt x="229" y="30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5" y="33"/>
                  </a:lnTo>
                  <a:lnTo>
                    <a:pt x="223" y="33"/>
                  </a:lnTo>
                  <a:lnTo>
                    <a:pt x="222" y="34"/>
                  </a:lnTo>
                  <a:lnTo>
                    <a:pt x="221" y="34"/>
                  </a:lnTo>
                  <a:lnTo>
                    <a:pt x="219" y="34"/>
                  </a:lnTo>
                  <a:lnTo>
                    <a:pt x="218" y="34"/>
                  </a:lnTo>
                  <a:lnTo>
                    <a:pt x="216" y="34"/>
                  </a:lnTo>
                  <a:lnTo>
                    <a:pt x="214" y="34"/>
                  </a:lnTo>
                  <a:lnTo>
                    <a:pt x="213" y="34"/>
                  </a:lnTo>
                  <a:lnTo>
                    <a:pt x="211" y="34"/>
                  </a:lnTo>
                  <a:lnTo>
                    <a:pt x="208" y="34"/>
                  </a:lnTo>
                  <a:lnTo>
                    <a:pt x="207" y="33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3" y="31"/>
                  </a:lnTo>
                  <a:lnTo>
                    <a:pt x="201" y="31"/>
                  </a:lnTo>
                  <a:lnTo>
                    <a:pt x="200" y="30"/>
                  </a:lnTo>
                  <a:lnTo>
                    <a:pt x="199" y="29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2"/>
                  </a:lnTo>
                  <a:lnTo>
                    <a:pt x="201" y="19"/>
                  </a:lnTo>
                  <a:lnTo>
                    <a:pt x="201" y="15"/>
                  </a:lnTo>
                  <a:lnTo>
                    <a:pt x="201" y="12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7" y="3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3"/>
                  </a:lnTo>
                  <a:lnTo>
                    <a:pt x="195" y="6"/>
                  </a:lnTo>
                  <a:lnTo>
                    <a:pt x="196" y="10"/>
                  </a:lnTo>
                  <a:lnTo>
                    <a:pt x="195" y="15"/>
                  </a:lnTo>
                  <a:lnTo>
                    <a:pt x="195" y="19"/>
                  </a:lnTo>
                  <a:lnTo>
                    <a:pt x="193" y="22"/>
                  </a:lnTo>
                  <a:lnTo>
                    <a:pt x="190" y="23"/>
                  </a:lnTo>
                  <a:lnTo>
                    <a:pt x="187" y="23"/>
                  </a:lnTo>
                  <a:lnTo>
                    <a:pt x="184" y="24"/>
                  </a:lnTo>
                  <a:lnTo>
                    <a:pt x="181" y="24"/>
                  </a:lnTo>
                  <a:lnTo>
                    <a:pt x="178" y="25"/>
                  </a:lnTo>
                  <a:lnTo>
                    <a:pt x="175" y="26"/>
                  </a:lnTo>
                  <a:lnTo>
                    <a:pt x="172" y="27"/>
                  </a:lnTo>
                  <a:lnTo>
                    <a:pt x="170" y="28"/>
                  </a:lnTo>
                  <a:lnTo>
                    <a:pt x="167" y="30"/>
                  </a:lnTo>
                  <a:lnTo>
                    <a:pt x="165" y="32"/>
                  </a:lnTo>
                  <a:lnTo>
                    <a:pt x="162" y="34"/>
                  </a:lnTo>
                  <a:lnTo>
                    <a:pt x="160" y="35"/>
                  </a:lnTo>
                  <a:lnTo>
                    <a:pt x="158" y="38"/>
                  </a:lnTo>
                  <a:lnTo>
                    <a:pt x="156" y="40"/>
                  </a:lnTo>
                  <a:lnTo>
                    <a:pt x="154" y="42"/>
                  </a:lnTo>
                  <a:lnTo>
                    <a:pt x="152" y="45"/>
                  </a:lnTo>
                  <a:lnTo>
                    <a:pt x="151" y="47"/>
                  </a:lnTo>
                  <a:lnTo>
                    <a:pt x="149" y="49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7" y="57"/>
                  </a:lnTo>
                  <a:lnTo>
                    <a:pt x="146" y="59"/>
                  </a:lnTo>
                  <a:lnTo>
                    <a:pt x="146" y="62"/>
                  </a:lnTo>
                  <a:lnTo>
                    <a:pt x="145" y="64"/>
                  </a:lnTo>
                  <a:lnTo>
                    <a:pt x="144" y="67"/>
                  </a:lnTo>
                  <a:lnTo>
                    <a:pt x="143" y="66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7" y="64"/>
                  </a:lnTo>
                  <a:lnTo>
                    <a:pt x="135" y="63"/>
                  </a:lnTo>
                  <a:lnTo>
                    <a:pt x="133" y="62"/>
                  </a:lnTo>
                  <a:lnTo>
                    <a:pt x="132" y="61"/>
                  </a:lnTo>
                  <a:lnTo>
                    <a:pt x="131" y="60"/>
                  </a:lnTo>
                  <a:lnTo>
                    <a:pt x="128" y="61"/>
                  </a:lnTo>
                  <a:lnTo>
                    <a:pt x="124" y="61"/>
                  </a:lnTo>
                  <a:lnTo>
                    <a:pt x="118" y="62"/>
                  </a:lnTo>
                  <a:lnTo>
                    <a:pt x="112" y="63"/>
                  </a:lnTo>
                  <a:lnTo>
                    <a:pt x="104" y="65"/>
                  </a:lnTo>
                  <a:lnTo>
                    <a:pt x="96" y="66"/>
                  </a:lnTo>
                  <a:lnTo>
                    <a:pt x="88" y="67"/>
                  </a:lnTo>
                  <a:lnTo>
                    <a:pt x="79" y="69"/>
                  </a:lnTo>
                  <a:lnTo>
                    <a:pt x="71" y="70"/>
                  </a:lnTo>
                  <a:lnTo>
                    <a:pt x="63" y="71"/>
                  </a:lnTo>
                  <a:lnTo>
                    <a:pt x="56" y="73"/>
                  </a:lnTo>
                  <a:lnTo>
                    <a:pt x="49" y="74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3" y="75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1" y="71"/>
                  </a:lnTo>
                  <a:lnTo>
                    <a:pt x="19" y="70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0" y="67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70"/>
                  </a:lnTo>
                  <a:lnTo>
                    <a:pt x="12" y="71"/>
                  </a:lnTo>
                  <a:lnTo>
                    <a:pt x="15" y="72"/>
                  </a:lnTo>
                  <a:lnTo>
                    <a:pt x="17" y="73"/>
                  </a:lnTo>
                  <a:lnTo>
                    <a:pt x="20" y="74"/>
                  </a:lnTo>
                  <a:lnTo>
                    <a:pt x="22" y="75"/>
                  </a:lnTo>
                  <a:lnTo>
                    <a:pt x="25" y="76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6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66" y="98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9" y="98"/>
                  </a:lnTo>
                  <a:lnTo>
                    <a:pt x="33" y="81"/>
                  </a:lnTo>
                  <a:lnTo>
                    <a:pt x="35" y="8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52" y="77"/>
                  </a:lnTo>
                  <a:lnTo>
                    <a:pt x="59" y="76"/>
                  </a:lnTo>
                  <a:lnTo>
                    <a:pt x="67" y="74"/>
                  </a:lnTo>
                  <a:lnTo>
                    <a:pt x="76" y="73"/>
                  </a:lnTo>
                  <a:lnTo>
                    <a:pt x="85" y="71"/>
                  </a:lnTo>
                  <a:lnTo>
                    <a:pt x="93" y="70"/>
                  </a:lnTo>
                  <a:lnTo>
                    <a:pt x="102" y="68"/>
                  </a:lnTo>
                  <a:lnTo>
                    <a:pt x="109" y="67"/>
                  </a:lnTo>
                  <a:lnTo>
                    <a:pt x="116" y="65"/>
                  </a:lnTo>
                  <a:lnTo>
                    <a:pt x="122" y="64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5" y="66"/>
                  </a:lnTo>
                  <a:lnTo>
                    <a:pt x="137" y="67"/>
                  </a:lnTo>
                  <a:lnTo>
                    <a:pt x="139" y="68"/>
                  </a:lnTo>
                  <a:lnTo>
                    <a:pt x="141" y="69"/>
                  </a:lnTo>
                  <a:lnTo>
                    <a:pt x="142" y="70"/>
                  </a:lnTo>
                  <a:lnTo>
                    <a:pt x="144" y="71"/>
                  </a:lnTo>
                  <a:lnTo>
                    <a:pt x="144" y="75"/>
                  </a:lnTo>
                  <a:lnTo>
                    <a:pt x="143" y="79"/>
                  </a:lnTo>
                  <a:lnTo>
                    <a:pt x="142" y="83"/>
                  </a:lnTo>
                  <a:lnTo>
                    <a:pt x="141" y="86"/>
                  </a:lnTo>
                  <a:lnTo>
                    <a:pt x="140" y="85"/>
                  </a:lnTo>
                  <a:lnTo>
                    <a:pt x="139" y="84"/>
                  </a:lnTo>
                  <a:lnTo>
                    <a:pt x="138" y="82"/>
                  </a:lnTo>
                  <a:lnTo>
                    <a:pt x="137" y="81"/>
                  </a:lnTo>
                  <a:lnTo>
                    <a:pt x="136" y="80"/>
                  </a:lnTo>
                  <a:lnTo>
                    <a:pt x="135" y="79"/>
                  </a:lnTo>
                  <a:lnTo>
                    <a:pt x="134" y="78"/>
                  </a:lnTo>
                  <a:lnTo>
                    <a:pt x="132" y="77"/>
                  </a:lnTo>
                  <a:lnTo>
                    <a:pt x="133" y="77"/>
                  </a:lnTo>
                  <a:lnTo>
                    <a:pt x="135" y="78"/>
                  </a:lnTo>
                  <a:lnTo>
                    <a:pt x="136" y="78"/>
                  </a:lnTo>
                  <a:lnTo>
                    <a:pt x="137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0" y="80"/>
                  </a:lnTo>
                  <a:lnTo>
                    <a:pt x="141" y="80"/>
                  </a:lnTo>
                  <a:lnTo>
                    <a:pt x="140" y="78"/>
                  </a:lnTo>
                  <a:lnTo>
                    <a:pt x="139" y="76"/>
                  </a:lnTo>
                  <a:lnTo>
                    <a:pt x="137" y="74"/>
                  </a:lnTo>
                  <a:lnTo>
                    <a:pt x="135" y="73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69"/>
                  </a:lnTo>
                  <a:lnTo>
                    <a:pt x="128" y="68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9"/>
                  </a:lnTo>
                  <a:lnTo>
                    <a:pt x="133" y="69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37" y="71"/>
                  </a:lnTo>
                  <a:lnTo>
                    <a:pt x="138" y="71"/>
                  </a:lnTo>
                  <a:lnTo>
                    <a:pt x="138" y="71"/>
                  </a:lnTo>
                  <a:lnTo>
                    <a:pt x="139" y="72"/>
                  </a:lnTo>
                  <a:lnTo>
                    <a:pt x="140" y="72"/>
                  </a:lnTo>
                  <a:lnTo>
                    <a:pt x="140" y="73"/>
                  </a:lnTo>
                  <a:lnTo>
                    <a:pt x="141" y="73"/>
                  </a:lnTo>
                  <a:lnTo>
                    <a:pt x="141" y="74"/>
                  </a:lnTo>
                  <a:lnTo>
                    <a:pt x="142" y="73"/>
                  </a:lnTo>
                  <a:lnTo>
                    <a:pt x="143" y="73"/>
                  </a:lnTo>
                  <a:lnTo>
                    <a:pt x="142" y="71"/>
                  </a:lnTo>
                  <a:lnTo>
                    <a:pt x="140" y="70"/>
                  </a:lnTo>
                  <a:lnTo>
                    <a:pt x="139" y="69"/>
                  </a:lnTo>
                  <a:lnTo>
                    <a:pt x="138" y="69"/>
                  </a:lnTo>
                  <a:lnTo>
                    <a:pt x="136" y="68"/>
                  </a:lnTo>
                  <a:lnTo>
                    <a:pt x="135" y="68"/>
                  </a:lnTo>
                  <a:lnTo>
                    <a:pt x="133" y="67"/>
                  </a:lnTo>
                  <a:lnTo>
                    <a:pt x="131" y="67"/>
                  </a:lnTo>
                  <a:lnTo>
                    <a:pt x="130" y="66"/>
                  </a:lnTo>
                  <a:lnTo>
                    <a:pt x="129" y="66"/>
                  </a:lnTo>
                  <a:lnTo>
                    <a:pt x="128" y="66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7" y="69"/>
                  </a:lnTo>
                  <a:lnTo>
                    <a:pt x="126" y="69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6" y="71"/>
                  </a:lnTo>
                  <a:lnTo>
                    <a:pt x="127" y="71"/>
                  </a:lnTo>
                  <a:lnTo>
                    <a:pt x="128" y="72"/>
                  </a:lnTo>
                  <a:lnTo>
                    <a:pt x="130" y="72"/>
                  </a:lnTo>
                  <a:lnTo>
                    <a:pt x="131" y="72"/>
                  </a:lnTo>
                  <a:lnTo>
                    <a:pt x="132" y="73"/>
                  </a:lnTo>
                  <a:lnTo>
                    <a:pt x="133" y="74"/>
                  </a:lnTo>
                  <a:lnTo>
                    <a:pt x="134" y="74"/>
                  </a:lnTo>
                  <a:lnTo>
                    <a:pt x="133" y="75"/>
                  </a:lnTo>
                  <a:lnTo>
                    <a:pt x="132" y="75"/>
                  </a:lnTo>
                  <a:lnTo>
                    <a:pt x="131" y="74"/>
                  </a:lnTo>
                  <a:lnTo>
                    <a:pt x="130" y="74"/>
                  </a:lnTo>
                  <a:lnTo>
                    <a:pt x="129" y="74"/>
                  </a:lnTo>
                  <a:lnTo>
                    <a:pt x="128" y="74"/>
                  </a:lnTo>
                  <a:lnTo>
                    <a:pt x="127" y="74"/>
                  </a:lnTo>
                  <a:lnTo>
                    <a:pt x="126" y="74"/>
                  </a:lnTo>
                  <a:lnTo>
                    <a:pt x="127" y="76"/>
                  </a:lnTo>
                  <a:lnTo>
                    <a:pt x="128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1"/>
                  </a:lnTo>
                  <a:lnTo>
                    <a:pt x="133" y="82"/>
                  </a:lnTo>
                  <a:lnTo>
                    <a:pt x="134" y="84"/>
                  </a:lnTo>
                  <a:lnTo>
                    <a:pt x="135" y="85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27" y="87"/>
                  </a:lnTo>
                  <a:lnTo>
                    <a:pt x="125" y="88"/>
                  </a:lnTo>
                  <a:lnTo>
                    <a:pt x="122" y="89"/>
                  </a:lnTo>
                  <a:lnTo>
                    <a:pt x="120" y="89"/>
                  </a:lnTo>
                  <a:lnTo>
                    <a:pt x="117" y="90"/>
                  </a:lnTo>
                  <a:lnTo>
                    <a:pt x="115" y="90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5" y="79"/>
                  </a:lnTo>
                  <a:lnTo>
                    <a:pt x="115" y="76"/>
                  </a:lnTo>
                  <a:lnTo>
                    <a:pt x="114" y="75"/>
                  </a:lnTo>
                  <a:lnTo>
                    <a:pt x="113" y="74"/>
                  </a:lnTo>
                  <a:lnTo>
                    <a:pt x="112" y="73"/>
                  </a:lnTo>
                  <a:lnTo>
                    <a:pt x="111" y="72"/>
                  </a:lnTo>
                  <a:lnTo>
                    <a:pt x="110" y="74"/>
                  </a:lnTo>
                  <a:lnTo>
                    <a:pt x="109" y="77"/>
                  </a:lnTo>
                  <a:lnTo>
                    <a:pt x="108" y="79"/>
                  </a:lnTo>
                  <a:lnTo>
                    <a:pt x="107" y="81"/>
                  </a:lnTo>
                  <a:lnTo>
                    <a:pt x="102" y="72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1" y="75"/>
                  </a:lnTo>
                  <a:lnTo>
                    <a:pt x="102" y="77"/>
                  </a:lnTo>
                  <a:lnTo>
                    <a:pt x="103" y="79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105" y="84"/>
                  </a:lnTo>
                  <a:lnTo>
                    <a:pt x="105" y="86"/>
                  </a:lnTo>
                  <a:lnTo>
                    <a:pt x="106" y="88"/>
                  </a:lnTo>
                  <a:lnTo>
                    <a:pt x="107" y="87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0" y="84"/>
                  </a:lnTo>
                  <a:lnTo>
                    <a:pt x="111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2" y="84"/>
                  </a:lnTo>
                  <a:lnTo>
                    <a:pt x="111" y="87"/>
                  </a:lnTo>
                  <a:lnTo>
                    <a:pt x="111" y="89"/>
                  </a:lnTo>
                  <a:lnTo>
                    <a:pt x="110" y="91"/>
                  </a:lnTo>
                  <a:lnTo>
                    <a:pt x="109" y="94"/>
                  </a:lnTo>
                  <a:lnTo>
                    <a:pt x="108" y="96"/>
                  </a:lnTo>
                  <a:lnTo>
                    <a:pt x="107" y="98"/>
                  </a:lnTo>
                  <a:lnTo>
                    <a:pt x="106" y="100"/>
                  </a:lnTo>
                  <a:lnTo>
                    <a:pt x="112" y="101"/>
                  </a:lnTo>
                  <a:lnTo>
                    <a:pt x="112" y="99"/>
                  </a:lnTo>
                  <a:lnTo>
                    <a:pt x="113" y="97"/>
                  </a:lnTo>
                  <a:lnTo>
                    <a:pt x="113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3" y="92"/>
                  </a:lnTo>
                  <a:lnTo>
                    <a:pt x="126" y="91"/>
                  </a:lnTo>
                  <a:lnTo>
                    <a:pt x="128" y="91"/>
                  </a:lnTo>
                  <a:lnTo>
                    <a:pt x="131" y="90"/>
                  </a:lnTo>
                  <a:lnTo>
                    <a:pt x="134" y="89"/>
                  </a:lnTo>
                  <a:lnTo>
                    <a:pt x="137" y="89"/>
                  </a:lnTo>
                  <a:lnTo>
                    <a:pt x="138" y="90"/>
                  </a:lnTo>
                  <a:lnTo>
                    <a:pt x="139" y="91"/>
                  </a:lnTo>
                  <a:lnTo>
                    <a:pt x="140" y="92"/>
                  </a:lnTo>
                  <a:lnTo>
                    <a:pt x="140" y="94"/>
                  </a:lnTo>
                  <a:lnTo>
                    <a:pt x="126" y="98"/>
                  </a:lnTo>
                  <a:lnTo>
                    <a:pt x="127" y="102"/>
                  </a:lnTo>
                  <a:lnTo>
                    <a:pt x="128" y="102"/>
                  </a:lnTo>
                  <a:lnTo>
                    <a:pt x="129" y="102"/>
                  </a:lnTo>
                  <a:lnTo>
                    <a:pt x="130" y="101"/>
                  </a:lnTo>
                  <a:lnTo>
                    <a:pt x="132" y="101"/>
                  </a:lnTo>
                  <a:lnTo>
                    <a:pt x="134" y="100"/>
                  </a:lnTo>
                  <a:lnTo>
                    <a:pt x="136" y="99"/>
                  </a:lnTo>
                  <a:lnTo>
                    <a:pt x="138" y="98"/>
                  </a:lnTo>
                  <a:lnTo>
                    <a:pt x="139" y="98"/>
                  </a:lnTo>
                  <a:lnTo>
                    <a:pt x="139" y="105"/>
                  </a:lnTo>
                  <a:lnTo>
                    <a:pt x="126" y="109"/>
                  </a:lnTo>
                  <a:lnTo>
                    <a:pt x="127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7" name="Freeform 1809"/>
            <p:cNvSpPr>
              <a:spLocks/>
            </p:cNvSpPr>
            <p:nvPr/>
          </p:nvSpPr>
          <p:spPr bwMode="auto">
            <a:xfrm>
              <a:off x="3685" y="3342"/>
              <a:ext cx="69" cy="20"/>
            </a:xfrm>
            <a:custGeom>
              <a:avLst/>
              <a:gdLst/>
              <a:ahLst/>
              <a:cxnLst>
                <a:cxn ang="0">
                  <a:pos x="69" y="20"/>
                </a:cxn>
                <a:cxn ang="0">
                  <a:pos x="68" y="20"/>
                </a:cxn>
                <a:cxn ang="0">
                  <a:pos x="67" y="20"/>
                </a:cxn>
                <a:cxn ang="0">
                  <a:pos x="66" y="19"/>
                </a:cxn>
                <a:cxn ang="0">
                  <a:pos x="65" y="18"/>
                </a:cxn>
                <a:cxn ang="0">
                  <a:pos x="62" y="16"/>
                </a:cxn>
                <a:cxn ang="0">
                  <a:pos x="58" y="13"/>
                </a:cxn>
                <a:cxn ang="0">
                  <a:pos x="55" y="11"/>
                </a:cxn>
                <a:cxn ang="0">
                  <a:pos x="51" y="10"/>
                </a:cxn>
                <a:cxn ang="0">
                  <a:pos x="47" y="8"/>
                </a:cxn>
                <a:cxn ang="0">
                  <a:pos x="43" y="7"/>
                </a:cxn>
                <a:cxn ang="0">
                  <a:pos x="39" y="7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2" y="7"/>
                </a:cxn>
                <a:cxn ang="0">
                  <a:pos x="17" y="7"/>
                </a:cxn>
                <a:cxn ang="0">
                  <a:pos x="13" y="8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1" y="2"/>
                </a:cxn>
                <a:cxn ang="0">
                  <a:pos x="44" y="2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4"/>
                </a:cxn>
                <a:cxn ang="0">
                  <a:pos x="52" y="5"/>
                </a:cxn>
                <a:cxn ang="0">
                  <a:pos x="54" y="6"/>
                </a:cxn>
                <a:cxn ang="0">
                  <a:pos x="56" y="7"/>
                </a:cxn>
                <a:cxn ang="0">
                  <a:pos x="58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3" y="13"/>
                </a:cxn>
                <a:cxn ang="0">
                  <a:pos x="65" y="15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9" y="20"/>
                </a:cxn>
              </a:cxnLst>
              <a:rect l="0" t="0" r="r" b="b"/>
              <a:pathLst>
                <a:path w="69" h="20">
                  <a:moveTo>
                    <a:pt x="69" y="20"/>
                  </a:moveTo>
                  <a:lnTo>
                    <a:pt x="68" y="20"/>
                  </a:lnTo>
                  <a:lnTo>
                    <a:pt x="67" y="20"/>
                  </a:lnTo>
                  <a:lnTo>
                    <a:pt x="66" y="19"/>
                  </a:lnTo>
                  <a:lnTo>
                    <a:pt x="65" y="18"/>
                  </a:lnTo>
                  <a:lnTo>
                    <a:pt x="62" y="16"/>
                  </a:lnTo>
                  <a:lnTo>
                    <a:pt x="58" y="13"/>
                  </a:lnTo>
                  <a:lnTo>
                    <a:pt x="55" y="11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9" y="9"/>
                  </a:lnTo>
                  <a:lnTo>
                    <a:pt x="5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6"/>
                  </a:lnTo>
                  <a:lnTo>
                    <a:pt x="56" y="7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3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8" name="Freeform 1810"/>
            <p:cNvSpPr>
              <a:spLocks/>
            </p:cNvSpPr>
            <p:nvPr/>
          </p:nvSpPr>
          <p:spPr bwMode="auto">
            <a:xfrm>
              <a:off x="3519" y="3353"/>
              <a:ext cx="134" cy="133"/>
            </a:xfrm>
            <a:custGeom>
              <a:avLst/>
              <a:gdLst/>
              <a:ahLst/>
              <a:cxnLst>
                <a:cxn ang="0">
                  <a:pos x="126" y="108"/>
                </a:cxn>
                <a:cxn ang="0">
                  <a:pos x="130" y="6"/>
                </a:cxn>
                <a:cxn ang="0">
                  <a:pos x="25" y="5"/>
                </a:cxn>
                <a:cxn ang="0">
                  <a:pos x="28" y="116"/>
                </a:cxn>
                <a:cxn ang="0">
                  <a:pos x="27" y="117"/>
                </a:cxn>
                <a:cxn ang="0">
                  <a:pos x="26" y="117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19" y="8"/>
                </a:cxn>
                <a:cxn ang="0">
                  <a:pos x="3" y="22"/>
                </a:cxn>
                <a:cxn ang="0">
                  <a:pos x="4" y="38"/>
                </a:cxn>
                <a:cxn ang="0">
                  <a:pos x="5" y="74"/>
                </a:cxn>
                <a:cxn ang="0">
                  <a:pos x="6" y="111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12" y="126"/>
                </a:cxn>
                <a:cxn ang="0">
                  <a:pos x="15" y="125"/>
                </a:cxn>
                <a:cxn ang="0">
                  <a:pos x="17" y="124"/>
                </a:cxn>
                <a:cxn ang="0">
                  <a:pos x="20" y="123"/>
                </a:cxn>
                <a:cxn ang="0">
                  <a:pos x="22" y="122"/>
                </a:cxn>
                <a:cxn ang="0">
                  <a:pos x="23" y="122"/>
                </a:cxn>
                <a:cxn ang="0">
                  <a:pos x="23" y="122"/>
                </a:cxn>
                <a:cxn ang="0">
                  <a:pos x="21" y="123"/>
                </a:cxn>
                <a:cxn ang="0">
                  <a:pos x="19" y="125"/>
                </a:cxn>
                <a:cxn ang="0">
                  <a:pos x="17" y="126"/>
                </a:cxn>
                <a:cxn ang="0">
                  <a:pos x="14" y="127"/>
                </a:cxn>
                <a:cxn ang="0">
                  <a:pos x="12" y="129"/>
                </a:cxn>
                <a:cxn ang="0">
                  <a:pos x="9" y="130"/>
                </a:cxn>
                <a:cxn ang="0">
                  <a:pos x="7" y="131"/>
                </a:cxn>
                <a:cxn ang="0">
                  <a:pos x="4" y="133"/>
                </a:cxn>
                <a:cxn ang="0">
                  <a:pos x="4" y="128"/>
                </a:cxn>
                <a:cxn ang="0">
                  <a:pos x="3" y="116"/>
                </a:cxn>
                <a:cxn ang="0">
                  <a:pos x="2" y="98"/>
                </a:cxn>
                <a:cxn ang="0">
                  <a:pos x="1" y="78"/>
                </a:cxn>
                <a:cxn ang="0">
                  <a:pos x="1" y="58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134" y="3"/>
                </a:cxn>
                <a:cxn ang="0">
                  <a:pos x="134" y="7"/>
                </a:cxn>
                <a:cxn ang="0">
                  <a:pos x="133" y="20"/>
                </a:cxn>
                <a:cxn ang="0">
                  <a:pos x="132" y="37"/>
                </a:cxn>
                <a:cxn ang="0">
                  <a:pos x="131" y="57"/>
                </a:cxn>
                <a:cxn ang="0">
                  <a:pos x="131" y="76"/>
                </a:cxn>
                <a:cxn ang="0">
                  <a:pos x="130" y="94"/>
                </a:cxn>
                <a:cxn ang="0">
                  <a:pos x="129" y="106"/>
                </a:cxn>
                <a:cxn ang="0">
                  <a:pos x="129" y="110"/>
                </a:cxn>
                <a:cxn ang="0">
                  <a:pos x="126" y="108"/>
                </a:cxn>
              </a:cxnLst>
              <a:rect l="0" t="0" r="r" b="b"/>
              <a:pathLst>
                <a:path w="134" h="133">
                  <a:moveTo>
                    <a:pt x="126" y="108"/>
                  </a:moveTo>
                  <a:lnTo>
                    <a:pt x="130" y="6"/>
                  </a:lnTo>
                  <a:lnTo>
                    <a:pt x="25" y="5"/>
                  </a:lnTo>
                  <a:lnTo>
                    <a:pt x="28" y="116"/>
                  </a:lnTo>
                  <a:lnTo>
                    <a:pt x="27" y="117"/>
                  </a:lnTo>
                  <a:lnTo>
                    <a:pt x="26" y="117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19" y="8"/>
                  </a:lnTo>
                  <a:lnTo>
                    <a:pt x="3" y="22"/>
                  </a:lnTo>
                  <a:lnTo>
                    <a:pt x="4" y="38"/>
                  </a:lnTo>
                  <a:lnTo>
                    <a:pt x="5" y="74"/>
                  </a:lnTo>
                  <a:lnTo>
                    <a:pt x="6" y="111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7" y="124"/>
                  </a:lnTo>
                  <a:lnTo>
                    <a:pt x="20" y="123"/>
                  </a:lnTo>
                  <a:lnTo>
                    <a:pt x="22" y="12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1" y="123"/>
                  </a:lnTo>
                  <a:lnTo>
                    <a:pt x="19" y="125"/>
                  </a:lnTo>
                  <a:lnTo>
                    <a:pt x="17" y="126"/>
                  </a:lnTo>
                  <a:lnTo>
                    <a:pt x="14" y="127"/>
                  </a:lnTo>
                  <a:lnTo>
                    <a:pt x="12" y="129"/>
                  </a:lnTo>
                  <a:lnTo>
                    <a:pt x="9" y="130"/>
                  </a:lnTo>
                  <a:lnTo>
                    <a:pt x="7" y="131"/>
                  </a:lnTo>
                  <a:lnTo>
                    <a:pt x="4" y="133"/>
                  </a:lnTo>
                  <a:lnTo>
                    <a:pt x="4" y="128"/>
                  </a:lnTo>
                  <a:lnTo>
                    <a:pt x="3" y="116"/>
                  </a:lnTo>
                  <a:lnTo>
                    <a:pt x="2" y="98"/>
                  </a:lnTo>
                  <a:lnTo>
                    <a:pt x="1" y="78"/>
                  </a:lnTo>
                  <a:lnTo>
                    <a:pt x="1" y="5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134" y="3"/>
                  </a:lnTo>
                  <a:lnTo>
                    <a:pt x="134" y="7"/>
                  </a:lnTo>
                  <a:lnTo>
                    <a:pt x="133" y="20"/>
                  </a:lnTo>
                  <a:lnTo>
                    <a:pt x="132" y="37"/>
                  </a:lnTo>
                  <a:lnTo>
                    <a:pt x="131" y="57"/>
                  </a:lnTo>
                  <a:lnTo>
                    <a:pt x="131" y="76"/>
                  </a:lnTo>
                  <a:lnTo>
                    <a:pt x="130" y="94"/>
                  </a:lnTo>
                  <a:lnTo>
                    <a:pt x="129" y="106"/>
                  </a:lnTo>
                  <a:lnTo>
                    <a:pt x="129" y="110"/>
                  </a:lnTo>
                  <a:lnTo>
                    <a:pt x="12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19" name="Freeform 1811"/>
            <p:cNvSpPr>
              <a:spLocks/>
            </p:cNvSpPr>
            <p:nvPr/>
          </p:nvSpPr>
          <p:spPr bwMode="auto">
            <a:xfrm>
              <a:off x="3663" y="3354"/>
              <a:ext cx="91" cy="110"/>
            </a:xfrm>
            <a:custGeom>
              <a:avLst/>
              <a:gdLst/>
              <a:ahLst/>
              <a:cxnLst>
                <a:cxn ang="0">
                  <a:pos x="79" y="108"/>
                </a:cxn>
                <a:cxn ang="0">
                  <a:pos x="76" y="101"/>
                </a:cxn>
                <a:cxn ang="0">
                  <a:pos x="71" y="85"/>
                </a:cxn>
                <a:cxn ang="0">
                  <a:pos x="64" y="74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47" y="61"/>
                </a:cxn>
                <a:cxn ang="0">
                  <a:pos x="51" y="62"/>
                </a:cxn>
                <a:cxn ang="0">
                  <a:pos x="57" y="53"/>
                </a:cxn>
                <a:cxn ang="0">
                  <a:pos x="55" y="45"/>
                </a:cxn>
                <a:cxn ang="0">
                  <a:pos x="47" y="42"/>
                </a:cxn>
                <a:cxn ang="0">
                  <a:pos x="36" y="39"/>
                </a:cxn>
                <a:cxn ang="0">
                  <a:pos x="25" y="36"/>
                </a:cxn>
                <a:cxn ang="0">
                  <a:pos x="15" y="37"/>
                </a:cxn>
                <a:cxn ang="0">
                  <a:pos x="14" y="65"/>
                </a:cxn>
                <a:cxn ang="0">
                  <a:pos x="21" y="84"/>
                </a:cxn>
                <a:cxn ang="0">
                  <a:pos x="33" y="94"/>
                </a:cxn>
                <a:cxn ang="0">
                  <a:pos x="38" y="93"/>
                </a:cxn>
                <a:cxn ang="0">
                  <a:pos x="37" y="95"/>
                </a:cxn>
                <a:cxn ang="0">
                  <a:pos x="32" y="96"/>
                </a:cxn>
                <a:cxn ang="0">
                  <a:pos x="20" y="89"/>
                </a:cxn>
                <a:cxn ang="0">
                  <a:pos x="11" y="77"/>
                </a:cxn>
                <a:cxn ang="0">
                  <a:pos x="7" y="61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10" y="29"/>
                </a:cxn>
                <a:cxn ang="0">
                  <a:pos x="8" y="19"/>
                </a:cxn>
                <a:cxn ang="0">
                  <a:pos x="9" y="9"/>
                </a:cxn>
                <a:cxn ang="0">
                  <a:pos x="15" y="2"/>
                </a:cxn>
                <a:cxn ang="0">
                  <a:pos x="19" y="3"/>
                </a:cxn>
                <a:cxn ang="0">
                  <a:pos x="15" y="7"/>
                </a:cxn>
                <a:cxn ang="0">
                  <a:pos x="18" y="25"/>
                </a:cxn>
                <a:cxn ang="0">
                  <a:pos x="31" y="32"/>
                </a:cxn>
                <a:cxn ang="0">
                  <a:pos x="46" y="36"/>
                </a:cxn>
                <a:cxn ang="0">
                  <a:pos x="60" y="42"/>
                </a:cxn>
                <a:cxn ang="0">
                  <a:pos x="69" y="46"/>
                </a:cxn>
                <a:cxn ang="0">
                  <a:pos x="72" y="55"/>
                </a:cxn>
                <a:cxn ang="0">
                  <a:pos x="67" y="56"/>
                </a:cxn>
                <a:cxn ang="0">
                  <a:pos x="64" y="53"/>
                </a:cxn>
                <a:cxn ang="0">
                  <a:pos x="69" y="54"/>
                </a:cxn>
                <a:cxn ang="0">
                  <a:pos x="67" y="50"/>
                </a:cxn>
                <a:cxn ang="0">
                  <a:pos x="61" y="46"/>
                </a:cxn>
                <a:cxn ang="0">
                  <a:pos x="62" y="58"/>
                </a:cxn>
                <a:cxn ang="0">
                  <a:pos x="68" y="72"/>
                </a:cxn>
                <a:cxn ang="0">
                  <a:pos x="79" y="81"/>
                </a:cxn>
                <a:cxn ang="0">
                  <a:pos x="87" y="80"/>
                </a:cxn>
                <a:cxn ang="0">
                  <a:pos x="85" y="77"/>
                </a:cxn>
                <a:cxn ang="0">
                  <a:pos x="90" y="78"/>
                </a:cxn>
                <a:cxn ang="0">
                  <a:pos x="90" y="83"/>
                </a:cxn>
                <a:cxn ang="0">
                  <a:pos x="81" y="85"/>
                </a:cxn>
                <a:cxn ang="0">
                  <a:pos x="73" y="82"/>
                </a:cxn>
                <a:cxn ang="0">
                  <a:pos x="79" y="96"/>
                </a:cxn>
              </a:cxnLst>
              <a:rect l="0" t="0" r="r" b="b"/>
              <a:pathLst>
                <a:path w="91" h="110">
                  <a:moveTo>
                    <a:pt x="82" y="110"/>
                  </a:moveTo>
                  <a:lnTo>
                    <a:pt x="81" y="110"/>
                  </a:lnTo>
                  <a:lnTo>
                    <a:pt x="81" y="109"/>
                  </a:lnTo>
                  <a:lnTo>
                    <a:pt x="80" y="109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78" y="106"/>
                  </a:lnTo>
                  <a:lnTo>
                    <a:pt x="78" y="105"/>
                  </a:lnTo>
                  <a:lnTo>
                    <a:pt x="77" y="104"/>
                  </a:lnTo>
                  <a:lnTo>
                    <a:pt x="76" y="101"/>
                  </a:lnTo>
                  <a:lnTo>
                    <a:pt x="74" y="98"/>
                  </a:lnTo>
                  <a:lnTo>
                    <a:pt x="73" y="95"/>
                  </a:lnTo>
                  <a:lnTo>
                    <a:pt x="72" y="92"/>
                  </a:lnTo>
                  <a:lnTo>
                    <a:pt x="71" y="88"/>
                  </a:lnTo>
                  <a:lnTo>
                    <a:pt x="71" y="85"/>
                  </a:lnTo>
                  <a:lnTo>
                    <a:pt x="70" y="82"/>
                  </a:lnTo>
                  <a:lnTo>
                    <a:pt x="69" y="78"/>
                  </a:lnTo>
                  <a:lnTo>
                    <a:pt x="68" y="77"/>
                  </a:lnTo>
                  <a:lnTo>
                    <a:pt x="66" y="76"/>
                  </a:lnTo>
                  <a:lnTo>
                    <a:pt x="64" y="74"/>
                  </a:lnTo>
                  <a:lnTo>
                    <a:pt x="62" y="73"/>
                  </a:lnTo>
                  <a:lnTo>
                    <a:pt x="61" y="71"/>
                  </a:lnTo>
                  <a:lnTo>
                    <a:pt x="59" y="70"/>
                  </a:lnTo>
                  <a:lnTo>
                    <a:pt x="58" y="68"/>
                  </a:lnTo>
                  <a:lnTo>
                    <a:pt x="56" y="67"/>
                  </a:lnTo>
                  <a:lnTo>
                    <a:pt x="55" y="67"/>
                  </a:lnTo>
                  <a:lnTo>
                    <a:pt x="53" y="66"/>
                  </a:lnTo>
                  <a:lnTo>
                    <a:pt x="51" y="65"/>
                  </a:lnTo>
                  <a:lnTo>
                    <a:pt x="50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6" y="62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1" y="62"/>
                  </a:lnTo>
                  <a:lnTo>
                    <a:pt x="52" y="61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56" y="55"/>
                  </a:lnTo>
                  <a:lnTo>
                    <a:pt x="57" y="53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5" y="45"/>
                  </a:lnTo>
                  <a:lnTo>
                    <a:pt x="54" y="44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2"/>
                  </a:lnTo>
                  <a:lnTo>
                    <a:pt x="47" y="42"/>
                  </a:lnTo>
                  <a:lnTo>
                    <a:pt x="45" y="41"/>
                  </a:lnTo>
                  <a:lnTo>
                    <a:pt x="43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1" y="34"/>
                  </a:lnTo>
                  <a:lnTo>
                    <a:pt x="19" y="33"/>
                  </a:lnTo>
                  <a:lnTo>
                    <a:pt x="17" y="32"/>
                  </a:lnTo>
                  <a:lnTo>
                    <a:pt x="15" y="37"/>
                  </a:lnTo>
                  <a:lnTo>
                    <a:pt x="14" y="42"/>
                  </a:lnTo>
                  <a:lnTo>
                    <a:pt x="13" y="48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4" y="65"/>
                  </a:lnTo>
                  <a:lnTo>
                    <a:pt x="15" y="70"/>
                  </a:lnTo>
                  <a:lnTo>
                    <a:pt x="16" y="76"/>
                  </a:lnTo>
                  <a:lnTo>
                    <a:pt x="18" y="79"/>
                  </a:lnTo>
                  <a:lnTo>
                    <a:pt x="19" y="82"/>
                  </a:lnTo>
                  <a:lnTo>
                    <a:pt x="21" y="84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2"/>
                  </a:lnTo>
                  <a:lnTo>
                    <a:pt x="30" y="93"/>
                  </a:lnTo>
                  <a:lnTo>
                    <a:pt x="33" y="94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28" y="94"/>
                  </a:lnTo>
                  <a:lnTo>
                    <a:pt x="26" y="93"/>
                  </a:lnTo>
                  <a:lnTo>
                    <a:pt x="23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2"/>
                  </a:lnTo>
                  <a:lnTo>
                    <a:pt x="13" y="79"/>
                  </a:lnTo>
                  <a:lnTo>
                    <a:pt x="11" y="77"/>
                  </a:lnTo>
                  <a:lnTo>
                    <a:pt x="10" y="74"/>
                  </a:lnTo>
                  <a:lnTo>
                    <a:pt x="9" y="71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7" y="39"/>
                  </a:lnTo>
                  <a:lnTo>
                    <a:pt x="8" y="36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5"/>
                  </a:lnTo>
                  <a:lnTo>
                    <a:pt x="9" y="23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9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6" y="30"/>
                  </a:lnTo>
                  <a:lnTo>
                    <a:pt x="28" y="31"/>
                  </a:lnTo>
                  <a:lnTo>
                    <a:pt x="31" y="32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3" y="35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1" y="38"/>
                  </a:lnTo>
                  <a:lnTo>
                    <a:pt x="54" y="39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70" y="48"/>
                  </a:lnTo>
                  <a:lnTo>
                    <a:pt x="71" y="49"/>
                  </a:lnTo>
                  <a:lnTo>
                    <a:pt x="72" y="51"/>
                  </a:lnTo>
                  <a:lnTo>
                    <a:pt x="73" y="53"/>
                  </a:lnTo>
                  <a:lnTo>
                    <a:pt x="72" y="55"/>
                  </a:lnTo>
                  <a:lnTo>
                    <a:pt x="72" y="56"/>
                  </a:lnTo>
                  <a:lnTo>
                    <a:pt x="70" y="57"/>
                  </a:lnTo>
                  <a:lnTo>
                    <a:pt x="69" y="57"/>
                  </a:lnTo>
                  <a:lnTo>
                    <a:pt x="68" y="57"/>
                  </a:lnTo>
                  <a:lnTo>
                    <a:pt x="67" y="56"/>
                  </a:lnTo>
                  <a:lnTo>
                    <a:pt x="66" y="55"/>
                  </a:lnTo>
                  <a:lnTo>
                    <a:pt x="65" y="55"/>
                  </a:lnTo>
                  <a:lnTo>
                    <a:pt x="65" y="54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5" y="54"/>
                  </a:lnTo>
                  <a:lnTo>
                    <a:pt x="66" y="54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8" y="51"/>
                  </a:lnTo>
                  <a:lnTo>
                    <a:pt x="67" y="50"/>
                  </a:lnTo>
                  <a:lnTo>
                    <a:pt x="66" y="49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0" y="46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1" y="55"/>
                  </a:lnTo>
                  <a:lnTo>
                    <a:pt x="62" y="58"/>
                  </a:lnTo>
                  <a:lnTo>
                    <a:pt x="62" y="62"/>
                  </a:lnTo>
                  <a:lnTo>
                    <a:pt x="63" y="65"/>
                  </a:lnTo>
                  <a:lnTo>
                    <a:pt x="64" y="68"/>
                  </a:lnTo>
                  <a:lnTo>
                    <a:pt x="66" y="70"/>
                  </a:lnTo>
                  <a:lnTo>
                    <a:pt x="68" y="72"/>
                  </a:lnTo>
                  <a:lnTo>
                    <a:pt x="70" y="74"/>
                  </a:lnTo>
                  <a:lnTo>
                    <a:pt x="72" y="76"/>
                  </a:lnTo>
                  <a:lnTo>
                    <a:pt x="75" y="78"/>
                  </a:lnTo>
                  <a:lnTo>
                    <a:pt x="77" y="80"/>
                  </a:lnTo>
                  <a:lnTo>
                    <a:pt x="79" y="81"/>
                  </a:lnTo>
                  <a:lnTo>
                    <a:pt x="82" y="81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8" y="76"/>
                  </a:lnTo>
                  <a:lnTo>
                    <a:pt x="89" y="77"/>
                  </a:lnTo>
                  <a:lnTo>
                    <a:pt x="90" y="78"/>
                  </a:lnTo>
                  <a:lnTo>
                    <a:pt x="90" y="79"/>
                  </a:lnTo>
                  <a:lnTo>
                    <a:pt x="91" y="80"/>
                  </a:lnTo>
                  <a:lnTo>
                    <a:pt x="90" y="81"/>
                  </a:lnTo>
                  <a:lnTo>
                    <a:pt x="90" y="82"/>
                  </a:lnTo>
                  <a:lnTo>
                    <a:pt x="90" y="83"/>
                  </a:lnTo>
                  <a:lnTo>
                    <a:pt x="88" y="84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9" y="85"/>
                  </a:lnTo>
                  <a:lnTo>
                    <a:pt x="77" y="84"/>
                  </a:lnTo>
                  <a:lnTo>
                    <a:pt x="76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4" y="84"/>
                  </a:lnTo>
                  <a:lnTo>
                    <a:pt x="75" y="87"/>
                  </a:lnTo>
                  <a:lnTo>
                    <a:pt x="77" y="90"/>
                  </a:lnTo>
                  <a:lnTo>
                    <a:pt x="78" y="93"/>
                  </a:lnTo>
                  <a:lnTo>
                    <a:pt x="79" y="96"/>
                  </a:lnTo>
                  <a:lnTo>
                    <a:pt x="81" y="99"/>
                  </a:lnTo>
                  <a:lnTo>
                    <a:pt x="83" y="101"/>
                  </a:lnTo>
                  <a:lnTo>
                    <a:pt x="85" y="104"/>
                  </a:lnTo>
                  <a:lnTo>
                    <a:pt x="8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0" name="Freeform 1812"/>
            <p:cNvSpPr>
              <a:spLocks/>
            </p:cNvSpPr>
            <p:nvPr/>
          </p:nvSpPr>
          <p:spPr bwMode="auto">
            <a:xfrm>
              <a:off x="3758" y="3361"/>
              <a:ext cx="35" cy="67"/>
            </a:xfrm>
            <a:custGeom>
              <a:avLst/>
              <a:gdLst/>
              <a:ahLst/>
              <a:cxnLst>
                <a:cxn ang="0">
                  <a:pos x="33" y="20"/>
                </a:cxn>
                <a:cxn ang="0">
                  <a:pos x="35" y="33"/>
                </a:cxn>
                <a:cxn ang="0">
                  <a:pos x="33" y="45"/>
                </a:cxn>
                <a:cxn ang="0">
                  <a:pos x="29" y="56"/>
                </a:cxn>
                <a:cxn ang="0">
                  <a:pos x="23" y="62"/>
                </a:cxn>
                <a:cxn ang="0">
                  <a:pos x="19" y="65"/>
                </a:cxn>
                <a:cxn ang="0">
                  <a:pos x="15" y="66"/>
                </a:cxn>
                <a:cxn ang="0">
                  <a:pos x="12" y="67"/>
                </a:cxn>
                <a:cxn ang="0">
                  <a:pos x="12" y="66"/>
                </a:cxn>
                <a:cxn ang="0">
                  <a:pos x="14" y="63"/>
                </a:cxn>
                <a:cxn ang="0">
                  <a:pos x="19" y="60"/>
                </a:cxn>
                <a:cxn ang="0">
                  <a:pos x="22" y="57"/>
                </a:cxn>
                <a:cxn ang="0">
                  <a:pos x="25" y="52"/>
                </a:cxn>
                <a:cxn ang="0">
                  <a:pos x="27" y="42"/>
                </a:cxn>
                <a:cxn ang="0">
                  <a:pos x="28" y="33"/>
                </a:cxn>
                <a:cxn ang="0">
                  <a:pos x="28" y="23"/>
                </a:cxn>
                <a:cxn ang="0">
                  <a:pos x="26" y="17"/>
                </a:cxn>
                <a:cxn ang="0">
                  <a:pos x="25" y="15"/>
                </a:cxn>
                <a:cxn ang="0">
                  <a:pos x="24" y="12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2" y="4"/>
                </a:cxn>
                <a:cxn ang="0">
                  <a:pos x="5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5" y="6"/>
                </a:cxn>
                <a:cxn ang="0">
                  <a:pos x="28" y="10"/>
                </a:cxn>
                <a:cxn ang="0">
                  <a:pos x="30" y="13"/>
                </a:cxn>
              </a:cxnLst>
              <a:rect l="0" t="0" r="r" b="b"/>
              <a:pathLst>
                <a:path w="35" h="67">
                  <a:moveTo>
                    <a:pt x="31" y="15"/>
                  </a:moveTo>
                  <a:lnTo>
                    <a:pt x="33" y="20"/>
                  </a:lnTo>
                  <a:lnTo>
                    <a:pt x="34" y="26"/>
                  </a:lnTo>
                  <a:lnTo>
                    <a:pt x="35" y="33"/>
                  </a:lnTo>
                  <a:lnTo>
                    <a:pt x="35" y="39"/>
                  </a:lnTo>
                  <a:lnTo>
                    <a:pt x="33" y="45"/>
                  </a:lnTo>
                  <a:lnTo>
                    <a:pt x="31" y="51"/>
                  </a:lnTo>
                  <a:lnTo>
                    <a:pt x="29" y="56"/>
                  </a:lnTo>
                  <a:lnTo>
                    <a:pt x="25" y="61"/>
                  </a:lnTo>
                  <a:lnTo>
                    <a:pt x="23" y="62"/>
                  </a:lnTo>
                  <a:lnTo>
                    <a:pt x="21" y="64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12" y="66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19" y="60"/>
                  </a:lnTo>
                  <a:lnTo>
                    <a:pt x="21" y="59"/>
                  </a:lnTo>
                  <a:lnTo>
                    <a:pt x="22" y="57"/>
                  </a:lnTo>
                  <a:lnTo>
                    <a:pt x="23" y="56"/>
                  </a:lnTo>
                  <a:lnTo>
                    <a:pt x="25" y="52"/>
                  </a:lnTo>
                  <a:lnTo>
                    <a:pt x="27" y="47"/>
                  </a:lnTo>
                  <a:lnTo>
                    <a:pt x="27" y="42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7" y="19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8" y="4"/>
                  </a:lnTo>
                  <a:lnTo>
                    <a:pt x="5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5" y="6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1" name="Freeform 1813"/>
            <p:cNvSpPr>
              <a:spLocks/>
            </p:cNvSpPr>
            <p:nvPr/>
          </p:nvSpPr>
          <p:spPr bwMode="auto">
            <a:xfrm>
              <a:off x="3553" y="3369"/>
              <a:ext cx="86" cy="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14"/>
                </a:cxn>
                <a:cxn ang="0">
                  <a:pos x="86" y="44"/>
                </a:cxn>
                <a:cxn ang="0">
                  <a:pos x="85" y="75"/>
                </a:cxn>
                <a:cxn ang="0">
                  <a:pos x="84" y="89"/>
                </a:cxn>
                <a:cxn ang="0">
                  <a:pos x="83" y="89"/>
                </a:cxn>
                <a:cxn ang="0">
                  <a:pos x="81" y="89"/>
                </a:cxn>
                <a:cxn ang="0">
                  <a:pos x="78" y="89"/>
                </a:cxn>
                <a:cxn ang="0">
                  <a:pos x="73" y="89"/>
                </a:cxn>
                <a:cxn ang="0">
                  <a:pos x="68" y="90"/>
                </a:cxn>
                <a:cxn ang="0">
                  <a:pos x="62" y="90"/>
                </a:cxn>
                <a:cxn ang="0">
                  <a:pos x="56" y="90"/>
                </a:cxn>
                <a:cxn ang="0">
                  <a:pos x="49" y="91"/>
                </a:cxn>
                <a:cxn ang="0">
                  <a:pos x="42" y="91"/>
                </a:cxn>
                <a:cxn ang="0">
                  <a:pos x="35" y="92"/>
                </a:cxn>
                <a:cxn ang="0">
                  <a:pos x="29" y="92"/>
                </a:cxn>
                <a:cxn ang="0">
                  <a:pos x="22" y="92"/>
                </a:cxn>
                <a:cxn ang="0">
                  <a:pos x="17" y="92"/>
                </a:cxn>
                <a:cxn ang="0">
                  <a:pos x="12" y="93"/>
                </a:cxn>
                <a:cxn ang="0">
                  <a:pos x="7" y="93"/>
                </a:cxn>
                <a:cxn ang="0">
                  <a:pos x="4" y="93"/>
                </a:cxn>
                <a:cxn ang="0">
                  <a:pos x="0" y="0"/>
                </a:cxn>
                <a:cxn ang="0">
                  <a:pos x="86" y="0"/>
                </a:cxn>
              </a:cxnLst>
              <a:rect l="0" t="0" r="r" b="b"/>
              <a:pathLst>
                <a:path w="86" h="93">
                  <a:moveTo>
                    <a:pt x="86" y="0"/>
                  </a:moveTo>
                  <a:lnTo>
                    <a:pt x="86" y="14"/>
                  </a:lnTo>
                  <a:lnTo>
                    <a:pt x="86" y="44"/>
                  </a:lnTo>
                  <a:lnTo>
                    <a:pt x="85" y="75"/>
                  </a:lnTo>
                  <a:lnTo>
                    <a:pt x="84" y="89"/>
                  </a:lnTo>
                  <a:lnTo>
                    <a:pt x="83" y="89"/>
                  </a:lnTo>
                  <a:lnTo>
                    <a:pt x="81" y="89"/>
                  </a:lnTo>
                  <a:lnTo>
                    <a:pt x="78" y="89"/>
                  </a:lnTo>
                  <a:lnTo>
                    <a:pt x="73" y="89"/>
                  </a:lnTo>
                  <a:lnTo>
                    <a:pt x="68" y="90"/>
                  </a:lnTo>
                  <a:lnTo>
                    <a:pt x="62" y="90"/>
                  </a:lnTo>
                  <a:lnTo>
                    <a:pt x="56" y="90"/>
                  </a:lnTo>
                  <a:lnTo>
                    <a:pt x="49" y="91"/>
                  </a:lnTo>
                  <a:lnTo>
                    <a:pt x="42" y="91"/>
                  </a:lnTo>
                  <a:lnTo>
                    <a:pt x="35" y="92"/>
                  </a:lnTo>
                  <a:lnTo>
                    <a:pt x="29" y="92"/>
                  </a:lnTo>
                  <a:lnTo>
                    <a:pt x="22" y="92"/>
                  </a:lnTo>
                  <a:lnTo>
                    <a:pt x="17" y="92"/>
                  </a:lnTo>
                  <a:lnTo>
                    <a:pt x="12" y="93"/>
                  </a:lnTo>
                  <a:lnTo>
                    <a:pt x="7" y="93"/>
                  </a:lnTo>
                  <a:lnTo>
                    <a:pt x="4" y="93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2" name="Freeform 1814"/>
            <p:cNvSpPr>
              <a:spLocks/>
            </p:cNvSpPr>
            <p:nvPr/>
          </p:nvSpPr>
          <p:spPr bwMode="auto">
            <a:xfrm>
              <a:off x="3743" y="3368"/>
              <a:ext cx="32" cy="58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17" y="30"/>
                </a:cxn>
                <a:cxn ang="0">
                  <a:pos x="13" y="35"/>
                </a:cxn>
                <a:cxn ang="0">
                  <a:pos x="10" y="36"/>
                </a:cxn>
                <a:cxn ang="0">
                  <a:pos x="7" y="37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3" y="39"/>
                </a:cxn>
                <a:cxn ang="0">
                  <a:pos x="18" y="39"/>
                </a:cxn>
                <a:cxn ang="0">
                  <a:pos x="20" y="40"/>
                </a:cxn>
                <a:cxn ang="0">
                  <a:pos x="19" y="46"/>
                </a:cxn>
                <a:cxn ang="0">
                  <a:pos x="15" y="50"/>
                </a:cxn>
                <a:cxn ang="0">
                  <a:pos x="14" y="53"/>
                </a:cxn>
                <a:cxn ang="0">
                  <a:pos x="18" y="53"/>
                </a:cxn>
                <a:cxn ang="0">
                  <a:pos x="22" y="52"/>
                </a:cxn>
                <a:cxn ang="0">
                  <a:pos x="25" y="49"/>
                </a:cxn>
                <a:cxn ang="0">
                  <a:pos x="27" y="46"/>
                </a:cxn>
                <a:cxn ang="0">
                  <a:pos x="31" y="44"/>
                </a:cxn>
                <a:cxn ang="0">
                  <a:pos x="32" y="48"/>
                </a:cxn>
                <a:cxn ang="0">
                  <a:pos x="28" y="53"/>
                </a:cxn>
                <a:cxn ang="0">
                  <a:pos x="22" y="56"/>
                </a:cxn>
                <a:cxn ang="0">
                  <a:pos x="15" y="58"/>
                </a:cxn>
                <a:cxn ang="0">
                  <a:pos x="12" y="56"/>
                </a:cxn>
                <a:cxn ang="0">
                  <a:pos x="8" y="55"/>
                </a:cxn>
                <a:cxn ang="0">
                  <a:pos x="7" y="52"/>
                </a:cxn>
                <a:cxn ang="0">
                  <a:pos x="9" y="51"/>
                </a:cxn>
                <a:cxn ang="0">
                  <a:pos x="11" y="51"/>
                </a:cxn>
                <a:cxn ang="0">
                  <a:pos x="14" y="48"/>
                </a:cxn>
                <a:cxn ang="0">
                  <a:pos x="14" y="44"/>
                </a:cxn>
                <a:cxn ang="0">
                  <a:pos x="10" y="44"/>
                </a:cxn>
                <a:cxn ang="0">
                  <a:pos x="5" y="41"/>
                </a:cxn>
                <a:cxn ang="0">
                  <a:pos x="1" y="35"/>
                </a:cxn>
                <a:cxn ang="0">
                  <a:pos x="2" y="29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8" y="34"/>
                </a:cxn>
                <a:cxn ang="0">
                  <a:pos x="10" y="34"/>
                </a:cxn>
                <a:cxn ang="0">
                  <a:pos x="11" y="33"/>
                </a:cxn>
                <a:cxn ang="0">
                  <a:pos x="12" y="20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18" y="20"/>
                </a:cxn>
              </a:cxnLst>
              <a:rect l="0" t="0" r="r" b="b"/>
              <a:pathLst>
                <a:path w="32" h="58">
                  <a:moveTo>
                    <a:pt x="18" y="20"/>
                  </a:moveTo>
                  <a:lnTo>
                    <a:pt x="19" y="22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8" y="28"/>
                  </a:lnTo>
                  <a:lnTo>
                    <a:pt x="17" y="30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9" y="46"/>
                  </a:lnTo>
                  <a:lnTo>
                    <a:pt x="18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2" y="56"/>
                  </a:lnTo>
                  <a:lnTo>
                    <a:pt x="20" y="57"/>
                  </a:lnTo>
                  <a:lnTo>
                    <a:pt x="17" y="57"/>
                  </a:lnTo>
                  <a:lnTo>
                    <a:pt x="15" y="58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5" y="41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0" y="15"/>
                  </a:lnTo>
                  <a:lnTo>
                    <a:pt x="9" y="11"/>
                  </a:lnTo>
                  <a:lnTo>
                    <a:pt x="9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7"/>
                  </a:lnTo>
                  <a:lnTo>
                    <a:pt x="18" y="1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3" name="Freeform 1815"/>
            <p:cNvSpPr>
              <a:spLocks/>
            </p:cNvSpPr>
            <p:nvPr/>
          </p:nvSpPr>
          <p:spPr bwMode="auto">
            <a:xfrm>
              <a:off x="3557" y="3372"/>
              <a:ext cx="78" cy="87"/>
            </a:xfrm>
            <a:custGeom>
              <a:avLst/>
              <a:gdLst/>
              <a:ahLst/>
              <a:cxnLst>
                <a:cxn ang="0">
                  <a:pos x="77" y="82"/>
                </a:cxn>
                <a:cxn ang="0">
                  <a:pos x="74" y="83"/>
                </a:cxn>
                <a:cxn ang="0">
                  <a:pos x="70" y="83"/>
                </a:cxn>
                <a:cxn ang="0">
                  <a:pos x="65" y="83"/>
                </a:cxn>
                <a:cxn ang="0">
                  <a:pos x="60" y="83"/>
                </a:cxn>
                <a:cxn ang="0">
                  <a:pos x="54" y="84"/>
                </a:cxn>
                <a:cxn ang="0">
                  <a:pos x="48" y="84"/>
                </a:cxn>
                <a:cxn ang="0">
                  <a:pos x="41" y="85"/>
                </a:cxn>
                <a:cxn ang="0">
                  <a:pos x="35" y="85"/>
                </a:cxn>
                <a:cxn ang="0">
                  <a:pos x="29" y="85"/>
                </a:cxn>
                <a:cxn ang="0">
                  <a:pos x="23" y="85"/>
                </a:cxn>
                <a:cxn ang="0">
                  <a:pos x="18" y="86"/>
                </a:cxn>
                <a:cxn ang="0">
                  <a:pos x="13" y="86"/>
                </a:cxn>
                <a:cxn ang="0">
                  <a:pos x="9" y="86"/>
                </a:cxn>
                <a:cxn ang="0">
                  <a:pos x="6" y="86"/>
                </a:cxn>
                <a:cxn ang="0">
                  <a:pos x="4" y="87"/>
                </a:cxn>
                <a:cxn ang="0">
                  <a:pos x="4" y="87"/>
                </a:cxn>
                <a:cxn ang="0">
                  <a:pos x="0" y="0"/>
                </a:cxn>
                <a:cxn ang="0">
                  <a:pos x="78" y="1"/>
                </a:cxn>
                <a:cxn ang="0">
                  <a:pos x="77" y="82"/>
                </a:cxn>
              </a:cxnLst>
              <a:rect l="0" t="0" r="r" b="b"/>
              <a:pathLst>
                <a:path w="78" h="87">
                  <a:moveTo>
                    <a:pt x="77" y="82"/>
                  </a:moveTo>
                  <a:lnTo>
                    <a:pt x="74" y="83"/>
                  </a:lnTo>
                  <a:lnTo>
                    <a:pt x="70" y="83"/>
                  </a:lnTo>
                  <a:lnTo>
                    <a:pt x="65" y="83"/>
                  </a:lnTo>
                  <a:lnTo>
                    <a:pt x="60" y="83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1" y="85"/>
                  </a:lnTo>
                  <a:lnTo>
                    <a:pt x="35" y="85"/>
                  </a:lnTo>
                  <a:lnTo>
                    <a:pt x="29" y="85"/>
                  </a:lnTo>
                  <a:lnTo>
                    <a:pt x="23" y="85"/>
                  </a:lnTo>
                  <a:lnTo>
                    <a:pt x="18" y="86"/>
                  </a:lnTo>
                  <a:lnTo>
                    <a:pt x="13" y="86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0" y="0"/>
                  </a:lnTo>
                  <a:lnTo>
                    <a:pt x="78" y="1"/>
                  </a:lnTo>
                  <a:lnTo>
                    <a:pt x="77" y="82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4" name="Freeform 1816"/>
            <p:cNvSpPr>
              <a:spLocks/>
            </p:cNvSpPr>
            <p:nvPr/>
          </p:nvSpPr>
          <p:spPr bwMode="auto">
            <a:xfrm>
              <a:off x="3546" y="3469"/>
              <a:ext cx="102" cy="30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100" y="1"/>
                </a:cxn>
                <a:cxn ang="0">
                  <a:pos x="96" y="3"/>
                </a:cxn>
                <a:cxn ang="0">
                  <a:pos x="92" y="5"/>
                </a:cxn>
                <a:cxn ang="0">
                  <a:pos x="87" y="7"/>
                </a:cxn>
                <a:cxn ang="0">
                  <a:pos x="81" y="9"/>
                </a:cxn>
                <a:cxn ang="0">
                  <a:pos x="75" y="11"/>
                </a:cxn>
                <a:cxn ang="0">
                  <a:pos x="70" y="12"/>
                </a:cxn>
                <a:cxn ang="0">
                  <a:pos x="65" y="17"/>
                </a:cxn>
                <a:cxn ang="0">
                  <a:pos x="64" y="27"/>
                </a:cxn>
                <a:cxn ang="0">
                  <a:pos x="62" y="27"/>
                </a:cxn>
                <a:cxn ang="0">
                  <a:pos x="61" y="20"/>
                </a:cxn>
                <a:cxn ang="0">
                  <a:pos x="62" y="15"/>
                </a:cxn>
                <a:cxn ang="0">
                  <a:pos x="63" y="13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8" y="10"/>
                </a:cxn>
                <a:cxn ang="0">
                  <a:pos x="73" y="9"/>
                </a:cxn>
                <a:cxn ang="0">
                  <a:pos x="79" y="7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77" y="4"/>
                </a:cxn>
                <a:cxn ang="0">
                  <a:pos x="65" y="5"/>
                </a:cxn>
                <a:cxn ang="0">
                  <a:pos x="51" y="6"/>
                </a:cxn>
                <a:cxn ang="0">
                  <a:pos x="36" y="7"/>
                </a:cxn>
                <a:cxn ang="0">
                  <a:pos x="22" y="8"/>
                </a:cxn>
                <a:cxn ang="0">
                  <a:pos x="10" y="9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10" y="6"/>
                </a:cxn>
                <a:cxn ang="0">
                  <a:pos x="16" y="5"/>
                </a:cxn>
                <a:cxn ang="0">
                  <a:pos x="23" y="5"/>
                </a:cxn>
                <a:cxn ang="0">
                  <a:pos x="30" y="4"/>
                </a:cxn>
                <a:cxn ang="0">
                  <a:pos x="39" y="3"/>
                </a:cxn>
                <a:cxn ang="0">
                  <a:pos x="48" y="2"/>
                </a:cxn>
                <a:cxn ang="0">
                  <a:pos x="56" y="2"/>
                </a:cxn>
                <a:cxn ang="0">
                  <a:pos x="65" y="1"/>
                </a:cxn>
                <a:cxn ang="0">
                  <a:pos x="74" y="1"/>
                </a:cxn>
                <a:cxn ang="0">
                  <a:pos x="81" y="0"/>
                </a:cxn>
                <a:cxn ang="0">
                  <a:pos x="88" y="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1" y="0"/>
                </a:cxn>
              </a:cxnLst>
              <a:rect l="0" t="0" r="r" b="b"/>
              <a:pathLst>
                <a:path w="102" h="30">
                  <a:moveTo>
                    <a:pt x="102" y="0"/>
                  </a:moveTo>
                  <a:lnTo>
                    <a:pt x="101" y="1"/>
                  </a:lnTo>
                  <a:lnTo>
                    <a:pt x="101" y="1"/>
                  </a:lnTo>
                  <a:lnTo>
                    <a:pt x="100" y="1"/>
                  </a:lnTo>
                  <a:lnTo>
                    <a:pt x="98" y="2"/>
                  </a:lnTo>
                  <a:lnTo>
                    <a:pt x="96" y="3"/>
                  </a:lnTo>
                  <a:lnTo>
                    <a:pt x="94" y="4"/>
                  </a:lnTo>
                  <a:lnTo>
                    <a:pt x="92" y="5"/>
                  </a:lnTo>
                  <a:lnTo>
                    <a:pt x="89" y="6"/>
                  </a:lnTo>
                  <a:lnTo>
                    <a:pt x="87" y="7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8" y="10"/>
                  </a:lnTo>
                  <a:lnTo>
                    <a:pt x="75" y="11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7" y="12"/>
                  </a:lnTo>
                  <a:lnTo>
                    <a:pt x="65" y="17"/>
                  </a:lnTo>
                  <a:lnTo>
                    <a:pt x="64" y="23"/>
                  </a:lnTo>
                  <a:lnTo>
                    <a:pt x="64" y="27"/>
                  </a:lnTo>
                  <a:lnTo>
                    <a:pt x="64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61" y="20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6" y="8"/>
                  </a:lnTo>
                  <a:lnTo>
                    <a:pt x="79" y="7"/>
                  </a:lnTo>
                  <a:lnTo>
                    <a:pt x="83" y="6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1" y="6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5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5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5" name="Freeform 1817"/>
            <p:cNvSpPr>
              <a:spLocks/>
            </p:cNvSpPr>
            <p:nvPr/>
          </p:nvSpPr>
          <p:spPr bwMode="auto">
            <a:xfrm>
              <a:off x="3513" y="3484"/>
              <a:ext cx="133" cy="30"/>
            </a:xfrm>
            <a:custGeom>
              <a:avLst/>
              <a:gdLst/>
              <a:ahLst/>
              <a:cxnLst>
                <a:cxn ang="0">
                  <a:pos x="39" y="30"/>
                </a:cxn>
                <a:cxn ang="0">
                  <a:pos x="31" y="28"/>
                </a:cxn>
                <a:cxn ang="0">
                  <a:pos x="21" y="25"/>
                </a:cxn>
                <a:cxn ang="0">
                  <a:pos x="10" y="23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45" y="10"/>
                </a:cxn>
                <a:cxn ang="0">
                  <a:pos x="44" y="3"/>
                </a:cxn>
                <a:cxn ang="0">
                  <a:pos x="41" y="4"/>
                </a:cxn>
                <a:cxn ang="0">
                  <a:pos x="34" y="4"/>
                </a:cxn>
                <a:cxn ang="0">
                  <a:pos x="26" y="5"/>
                </a:cxn>
                <a:cxn ang="0">
                  <a:pos x="19" y="6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5" y="4"/>
                </a:cxn>
                <a:cxn ang="0">
                  <a:pos x="21" y="3"/>
                </a:cxn>
                <a:cxn ang="0">
                  <a:pos x="27" y="3"/>
                </a:cxn>
                <a:cxn ang="0">
                  <a:pos x="34" y="2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49" y="6"/>
                </a:cxn>
                <a:cxn ang="0">
                  <a:pos x="49" y="13"/>
                </a:cxn>
                <a:cxn ang="0">
                  <a:pos x="44" y="18"/>
                </a:cxn>
                <a:cxn ang="0">
                  <a:pos x="39" y="16"/>
                </a:cxn>
                <a:cxn ang="0">
                  <a:pos x="33" y="16"/>
                </a:cxn>
                <a:cxn ang="0">
                  <a:pos x="26" y="17"/>
                </a:cxn>
                <a:cxn ang="0">
                  <a:pos x="20" y="18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18" y="21"/>
                </a:cxn>
                <a:cxn ang="0">
                  <a:pos x="23" y="23"/>
                </a:cxn>
                <a:cxn ang="0">
                  <a:pos x="29" y="24"/>
                </a:cxn>
                <a:cxn ang="0">
                  <a:pos x="35" y="25"/>
                </a:cxn>
                <a:cxn ang="0">
                  <a:pos x="41" y="27"/>
                </a:cxn>
                <a:cxn ang="0">
                  <a:pos x="47" y="26"/>
                </a:cxn>
                <a:cxn ang="0">
                  <a:pos x="62" y="23"/>
                </a:cxn>
                <a:cxn ang="0">
                  <a:pos x="82" y="20"/>
                </a:cxn>
                <a:cxn ang="0">
                  <a:pos x="101" y="17"/>
                </a:cxn>
                <a:cxn ang="0">
                  <a:pos x="116" y="15"/>
                </a:cxn>
                <a:cxn ang="0">
                  <a:pos x="100" y="11"/>
                </a:cxn>
                <a:cxn ang="0">
                  <a:pos x="101" y="9"/>
                </a:cxn>
              </a:cxnLst>
              <a:rect l="0" t="0" r="r" b="b"/>
              <a:pathLst>
                <a:path w="133" h="30">
                  <a:moveTo>
                    <a:pt x="40" y="30"/>
                  </a:moveTo>
                  <a:lnTo>
                    <a:pt x="40" y="30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1" y="28"/>
                  </a:lnTo>
                  <a:lnTo>
                    <a:pt x="28" y="27"/>
                  </a:lnTo>
                  <a:lnTo>
                    <a:pt x="24" y="26"/>
                  </a:lnTo>
                  <a:lnTo>
                    <a:pt x="21" y="25"/>
                  </a:lnTo>
                  <a:lnTo>
                    <a:pt x="17" y="25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2"/>
                  </a:lnTo>
                  <a:lnTo>
                    <a:pt x="48" y="4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8" y="15"/>
                  </a:lnTo>
                  <a:lnTo>
                    <a:pt x="47" y="17"/>
                  </a:lnTo>
                  <a:lnTo>
                    <a:pt x="44" y="18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6"/>
                  </a:lnTo>
                  <a:lnTo>
                    <a:pt x="39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4" y="26"/>
                  </a:lnTo>
                  <a:lnTo>
                    <a:pt x="47" y="26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62" y="23"/>
                  </a:lnTo>
                  <a:lnTo>
                    <a:pt x="68" y="23"/>
                  </a:lnTo>
                  <a:lnTo>
                    <a:pt x="75" y="21"/>
                  </a:lnTo>
                  <a:lnTo>
                    <a:pt x="82" y="20"/>
                  </a:lnTo>
                  <a:lnTo>
                    <a:pt x="88" y="19"/>
                  </a:lnTo>
                  <a:lnTo>
                    <a:pt x="95" y="18"/>
                  </a:lnTo>
                  <a:lnTo>
                    <a:pt x="101" y="17"/>
                  </a:lnTo>
                  <a:lnTo>
                    <a:pt x="107" y="16"/>
                  </a:lnTo>
                  <a:lnTo>
                    <a:pt x="112" y="16"/>
                  </a:lnTo>
                  <a:lnTo>
                    <a:pt x="116" y="15"/>
                  </a:lnTo>
                  <a:lnTo>
                    <a:pt x="120" y="14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33" y="14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6" name="Freeform 1818"/>
            <p:cNvSpPr>
              <a:spLocks/>
            </p:cNvSpPr>
            <p:nvPr/>
          </p:nvSpPr>
          <p:spPr bwMode="auto">
            <a:xfrm>
              <a:off x="3609" y="3514"/>
              <a:ext cx="6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5" y="17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6" h="17">
                  <a:moveTo>
                    <a:pt x="2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7" name="Freeform 1819"/>
            <p:cNvSpPr>
              <a:spLocks/>
            </p:cNvSpPr>
            <p:nvPr/>
          </p:nvSpPr>
          <p:spPr bwMode="auto">
            <a:xfrm>
              <a:off x="3603" y="3514"/>
              <a:ext cx="7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8" name="Freeform 1820"/>
            <p:cNvSpPr>
              <a:spLocks/>
            </p:cNvSpPr>
            <p:nvPr/>
          </p:nvSpPr>
          <p:spPr bwMode="auto">
            <a:xfrm>
              <a:off x="3597" y="3516"/>
              <a:ext cx="8" cy="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0"/>
                </a:cxn>
                <a:cxn ang="0">
                  <a:pos x="5" y="9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8" h="14">
                  <a:moveTo>
                    <a:pt x="1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29" name="Freeform 1821"/>
            <p:cNvSpPr>
              <a:spLocks/>
            </p:cNvSpPr>
            <p:nvPr/>
          </p:nvSpPr>
          <p:spPr bwMode="auto">
            <a:xfrm>
              <a:off x="3537" y="3519"/>
              <a:ext cx="68" cy="31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3" y="8"/>
                </a:cxn>
                <a:cxn ang="0">
                  <a:pos x="64" y="11"/>
                </a:cxn>
                <a:cxn ang="0">
                  <a:pos x="65" y="14"/>
                </a:cxn>
                <a:cxn ang="0">
                  <a:pos x="66" y="18"/>
                </a:cxn>
                <a:cxn ang="0">
                  <a:pos x="67" y="21"/>
                </a:cxn>
                <a:cxn ang="0">
                  <a:pos x="67" y="24"/>
                </a:cxn>
                <a:cxn ang="0">
                  <a:pos x="68" y="27"/>
                </a:cxn>
                <a:cxn ang="0">
                  <a:pos x="68" y="31"/>
                </a:cxn>
                <a:cxn ang="0">
                  <a:pos x="67" y="31"/>
                </a:cxn>
                <a:cxn ang="0">
                  <a:pos x="66" y="31"/>
                </a:cxn>
                <a:cxn ang="0">
                  <a:pos x="65" y="31"/>
                </a:cxn>
                <a:cxn ang="0">
                  <a:pos x="64" y="31"/>
                </a:cxn>
                <a:cxn ang="0">
                  <a:pos x="64" y="31"/>
                </a:cxn>
                <a:cxn ang="0">
                  <a:pos x="63" y="30"/>
                </a:cxn>
                <a:cxn ang="0">
                  <a:pos x="63" y="29"/>
                </a:cxn>
                <a:cxn ang="0">
                  <a:pos x="62" y="29"/>
                </a:cxn>
                <a:cxn ang="0">
                  <a:pos x="62" y="28"/>
                </a:cxn>
                <a:cxn ang="0">
                  <a:pos x="62" y="27"/>
                </a:cxn>
                <a:cxn ang="0">
                  <a:pos x="62" y="26"/>
                </a:cxn>
                <a:cxn ang="0">
                  <a:pos x="62" y="25"/>
                </a:cxn>
                <a:cxn ang="0">
                  <a:pos x="60" y="25"/>
                </a:cxn>
                <a:cxn ang="0">
                  <a:pos x="58" y="25"/>
                </a:cxn>
                <a:cxn ang="0">
                  <a:pos x="55" y="26"/>
                </a:cxn>
                <a:cxn ang="0">
                  <a:pos x="53" y="26"/>
                </a:cxn>
                <a:cxn ang="0">
                  <a:pos x="51" y="27"/>
                </a:cxn>
                <a:cxn ang="0">
                  <a:pos x="48" y="27"/>
                </a:cxn>
                <a:cxn ang="0">
                  <a:pos x="46" y="28"/>
                </a:cxn>
                <a:cxn ang="0">
                  <a:pos x="43" y="2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44" y="25"/>
                </a:cxn>
                <a:cxn ang="0">
                  <a:pos x="46" y="24"/>
                </a:cxn>
                <a:cxn ang="0">
                  <a:pos x="48" y="24"/>
                </a:cxn>
                <a:cxn ang="0">
                  <a:pos x="51" y="24"/>
                </a:cxn>
                <a:cxn ang="0">
                  <a:pos x="53" y="23"/>
                </a:cxn>
                <a:cxn ang="0">
                  <a:pos x="55" y="22"/>
                </a:cxn>
                <a:cxn ang="0">
                  <a:pos x="57" y="22"/>
                </a:cxn>
                <a:cxn ang="0">
                  <a:pos x="60" y="21"/>
                </a:cxn>
                <a:cxn ang="0">
                  <a:pos x="62" y="20"/>
                </a:cxn>
                <a:cxn ang="0">
                  <a:pos x="61" y="17"/>
                </a:cxn>
                <a:cxn ang="0">
                  <a:pos x="61" y="14"/>
                </a:cxn>
                <a:cxn ang="0">
                  <a:pos x="60" y="11"/>
                </a:cxn>
                <a:cxn ang="0">
                  <a:pos x="59" y="7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9" y="1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1" y="3"/>
                </a:cxn>
                <a:cxn ang="0">
                  <a:pos x="61" y="4"/>
                </a:cxn>
                <a:cxn ang="0">
                  <a:pos x="62" y="5"/>
                </a:cxn>
              </a:cxnLst>
              <a:rect l="0" t="0" r="r" b="b"/>
              <a:pathLst>
                <a:path w="68" h="31">
                  <a:moveTo>
                    <a:pt x="62" y="5"/>
                  </a:moveTo>
                  <a:lnTo>
                    <a:pt x="63" y="8"/>
                  </a:lnTo>
                  <a:lnTo>
                    <a:pt x="64" y="11"/>
                  </a:lnTo>
                  <a:lnTo>
                    <a:pt x="65" y="14"/>
                  </a:lnTo>
                  <a:lnTo>
                    <a:pt x="66" y="18"/>
                  </a:lnTo>
                  <a:lnTo>
                    <a:pt x="67" y="21"/>
                  </a:lnTo>
                  <a:lnTo>
                    <a:pt x="67" y="24"/>
                  </a:lnTo>
                  <a:lnTo>
                    <a:pt x="68" y="27"/>
                  </a:lnTo>
                  <a:lnTo>
                    <a:pt x="68" y="31"/>
                  </a:lnTo>
                  <a:lnTo>
                    <a:pt x="67" y="31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5" y="26"/>
                  </a:lnTo>
                  <a:lnTo>
                    <a:pt x="53" y="26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44" y="25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0" y="11"/>
                  </a:lnTo>
                  <a:lnTo>
                    <a:pt x="59" y="7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0" name="Freeform 1822"/>
            <p:cNvSpPr>
              <a:spLocks/>
            </p:cNvSpPr>
            <p:nvPr/>
          </p:nvSpPr>
          <p:spPr bwMode="auto">
            <a:xfrm>
              <a:off x="3496" y="3521"/>
              <a:ext cx="233" cy="112"/>
            </a:xfrm>
            <a:custGeom>
              <a:avLst/>
              <a:gdLst/>
              <a:ahLst/>
              <a:cxnLst>
                <a:cxn ang="0">
                  <a:pos x="199" y="5"/>
                </a:cxn>
                <a:cxn ang="0">
                  <a:pos x="183" y="51"/>
                </a:cxn>
                <a:cxn ang="0">
                  <a:pos x="184" y="60"/>
                </a:cxn>
                <a:cxn ang="0">
                  <a:pos x="186" y="71"/>
                </a:cxn>
                <a:cxn ang="0">
                  <a:pos x="181" y="72"/>
                </a:cxn>
                <a:cxn ang="0">
                  <a:pos x="182" y="66"/>
                </a:cxn>
                <a:cxn ang="0">
                  <a:pos x="177" y="64"/>
                </a:cxn>
                <a:cxn ang="0">
                  <a:pos x="171" y="73"/>
                </a:cxn>
                <a:cxn ang="0">
                  <a:pos x="175" y="85"/>
                </a:cxn>
                <a:cxn ang="0">
                  <a:pos x="189" y="98"/>
                </a:cxn>
                <a:cxn ang="0">
                  <a:pos x="205" y="106"/>
                </a:cxn>
                <a:cxn ang="0">
                  <a:pos x="221" y="109"/>
                </a:cxn>
                <a:cxn ang="0">
                  <a:pos x="231" y="108"/>
                </a:cxn>
                <a:cxn ang="0">
                  <a:pos x="231" y="110"/>
                </a:cxn>
                <a:cxn ang="0">
                  <a:pos x="222" y="111"/>
                </a:cxn>
                <a:cxn ang="0">
                  <a:pos x="195" y="109"/>
                </a:cxn>
                <a:cxn ang="0">
                  <a:pos x="176" y="98"/>
                </a:cxn>
                <a:cxn ang="0">
                  <a:pos x="164" y="81"/>
                </a:cxn>
                <a:cxn ang="0">
                  <a:pos x="159" y="81"/>
                </a:cxn>
                <a:cxn ang="0">
                  <a:pos x="150" y="84"/>
                </a:cxn>
                <a:cxn ang="0">
                  <a:pos x="139" y="93"/>
                </a:cxn>
                <a:cxn ang="0">
                  <a:pos x="142" y="82"/>
                </a:cxn>
                <a:cxn ang="0">
                  <a:pos x="127" y="73"/>
                </a:cxn>
                <a:cxn ang="0">
                  <a:pos x="114" y="67"/>
                </a:cxn>
                <a:cxn ang="0">
                  <a:pos x="101" y="72"/>
                </a:cxn>
                <a:cxn ang="0">
                  <a:pos x="89" y="80"/>
                </a:cxn>
                <a:cxn ang="0">
                  <a:pos x="80" y="91"/>
                </a:cxn>
                <a:cxn ang="0">
                  <a:pos x="75" y="100"/>
                </a:cxn>
                <a:cxn ang="0">
                  <a:pos x="72" y="100"/>
                </a:cxn>
                <a:cxn ang="0">
                  <a:pos x="76" y="83"/>
                </a:cxn>
                <a:cxn ang="0">
                  <a:pos x="91" y="70"/>
                </a:cxn>
                <a:cxn ang="0">
                  <a:pos x="99" y="66"/>
                </a:cxn>
                <a:cxn ang="0">
                  <a:pos x="108" y="64"/>
                </a:cxn>
                <a:cxn ang="0">
                  <a:pos x="117" y="61"/>
                </a:cxn>
                <a:cxn ang="0">
                  <a:pos x="112" y="53"/>
                </a:cxn>
                <a:cxn ang="0">
                  <a:pos x="76" y="57"/>
                </a:cxn>
                <a:cxn ang="0">
                  <a:pos x="52" y="48"/>
                </a:cxn>
                <a:cxn ang="0">
                  <a:pos x="18" y="36"/>
                </a:cxn>
                <a:cxn ang="0">
                  <a:pos x="0" y="31"/>
                </a:cxn>
                <a:cxn ang="0">
                  <a:pos x="108" y="38"/>
                </a:cxn>
                <a:cxn ang="0">
                  <a:pos x="74" y="45"/>
                </a:cxn>
                <a:cxn ang="0">
                  <a:pos x="46" y="37"/>
                </a:cxn>
                <a:cxn ang="0">
                  <a:pos x="13" y="27"/>
                </a:cxn>
                <a:cxn ang="0">
                  <a:pos x="1" y="23"/>
                </a:cxn>
                <a:cxn ang="0">
                  <a:pos x="76" y="42"/>
                </a:cxn>
                <a:cxn ang="0">
                  <a:pos x="112" y="28"/>
                </a:cxn>
                <a:cxn ang="0">
                  <a:pos x="119" y="26"/>
                </a:cxn>
                <a:cxn ang="0">
                  <a:pos x="116" y="30"/>
                </a:cxn>
                <a:cxn ang="0">
                  <a:pos x="113" y="38"/>
                </a:cxn>
                <a:cxn ang="0">
                  <a:pos x="119" y="50"/>
                </a:cxn>
                <a:cxn ang="0">
                  <a:pos x="130" y="65"/>
                </a:cxn>
                <a:cxn ang="0">
                  <a:pos x="141" y="75"/>
                </a:cxn>
                <a:cxn ang="0">
                  <a:pos x="152" y="77"/>
                </a:cxn>
                <a:cxn ang="0">
                  <a:pos x="165" y="68"/>
                </a:cxn>
                <a:cxn ang="0">
                  <a:pos x="191" y="5"/>
                </a:cxn>
                <a:cxn ang="0">
                  <a:pos x="196" y="0"/>
                </a:cxn>
              </a:cxnLst>
              <a:rect l="0" t="0" r="r" b="b"/>
              <a:pathLst>
                <a:path w="233" h="112">
                  <a:moveTo>
                    <a:pt x="200" y="1"/>
                  </a:moveTo>
                  <a:lnTo>
                    <a:pt x="200" y="2"/>
                  </a:lnTo>
                  <a:lnTo>
                    <a:pt x="200" y="3"/>
                  </a:lnTo>
                  <a:lnTo>
                    <a:pt x="199" y="4"/>
                  </a:lnTo>
                  <a:lnTo>
                    <a:pt x="199" y="5"/>
                  </a:lnTo>
                  <a:lnTo>
                    <a:pt x="198" y="6"/>
                  </a:lnTo>
                  <a:lnTo>
                    <a:pt x="197" y="7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83" y="51"/>
                  </a:lnTo>
                  <a:lnTo>
                    <a:pt x="182" y="53"/>
                  </a:lnTo>
                  <a:lnTo>
                    <a:pt x="182" y="55"/>
                  </a:lnTo>
                  <a:lnTo>
                    <a:pt x="182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4" y="62"/>
                  </a:lnTo>
                  <a:lnTo>
                    <a:pt x="185" y="64"/>
                  </a:lnTo>
                  <a:lnTo>
                    <a:pt x="186" y="66"/>
                  </a:lnTo>
                  <a:lnTo>
                    <a:pt x="186" y="68"/>
                  </a:lnTo>
                  <a:lnTo>
                    <a:pt x="186" y="71"/>
                  </a:lnTo>
                  <a:lnTo>
                    <a:pt x="185" y="74"/>
                  </a:lnTo>
                  <a:lnTo>
                    <a:pt x="183" y="75"/>
                  </a:lnTo>
                  <a:lnTo>
                    <a:pt x="182" y="75"/>
                  </a:lnTo>
                  <a:lnTo>
                    <a:pt x="181" y="74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2" y="69"/>
                  </a:lnTo>
                  <a:lnTo>
                    <a:pt x="182" y="67"/>
                  </a:lnTo>
                  <a:lnTo>
                    <a:pt x="182" y="66"/>
                  </a:lnTo>
                  <a:lnTo>
                    <a:pt x="181" y="65"/>
                  </a:lnTo>
                  <a:lnTo>
                    <a:pt x="180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77" y="64"/>
                  </a:lnTo>
                  <a:lnTo>
                    <a:pt x="176" y="66"/>
                  </a:lnTo>
                  <a:lnTo>
                    <a:pt x="175" y="68"/>
                  </a:lnTo>
                  <a:lnTo>
                    <a:pt x="174" y="69"/>
                  </a:lnTo>
                  <a:lnTo>
                    <a:pt x="172" y="71"/>
                  </a:lnTo>
                  <a:lnTo>
                    <a:pt x="171" y="73"/>
                  </a:lnTo>
                  <a:lnTo>
                    <a:pt x="169" y="75"/>
                  </a:lnTo>
                  <a:lnTo>
                    <a:pt x="168" y="76"/>
                  </a:lnTo>
                  <a:lnTo>
                    <a:pt x="170" y="79"/>
                  </a:lnTo>
                  <a:lnTo>
                    <a:pt x="172" y="83"/>
                  </a:lnTo>
                  <a:lnTo>
                    <a:pt x="175" y="85"/>
                  </a:lnTo>
                  <a:lnTo>
                    <a:pt x="177" y="88"/>
                  </a:lnTo>
                  <a:lnTo>
                    <a:pt x="180" y="91"/>
                  </a:lnTo>
                  <a:lnTo>
                    <a:pt x="183" y="93"/>
                  </a:lnTo>
                  <a:lnTo>
                    <a:pt x="186" y="96"/>
                  </a:lnTo>
                  <a:lnTo>
                    <a:pt x="189" y="98"/>
                  </a:lnTo>
                  <a:lnTo>
                    <a:pt x="192" y="100"/>
                  </a:lnTo>
                  <a:lnTo>
                    <a:pt x="195" y="102"/>
                  </a:lnTo>
                  <a:lnTo>
                    <a:pt x="199" y="103"/>
                  </a:lnTo>
                  <a:lnTo>
                    <a:pt x="202" y="105"/>
                  </a:lnTo>
                  <a:lnTo>
                    <a:pt x="205" y="106"/>
                  </a:lnTo>
                  <a:lnTo>
                    <a:pt x="209" y="107"/>
                  </a:lnTo>
                  <a:lnTo>
                    <a:pt x="213" y="108"/>
                  </a:lnTo>
                  <a:lnTo>
                    <a:pt x="216" y="108"/>
                  </a:lnTo>
                  <a:lnTo>
                    <a:pt x="218" y="108"/>
                  </a:lnTo>
                  <a:lnTo>
                    <a:pt x="221" y="109"/>
                  </a:lnTo>
                  <a:lnTo>
                    <a:pt x="223" y="109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3" y="108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2" y="109"/>
                  </a:lnTo>
                  <a:lnTo>
                    <a:pt x="231" y="110"/>
                  </a:lnTo>
                  <a:lnTo>
                    <a:pt x="231" y="110"/>
                  </a:lnTo>
                  <a:lnTo>
                    <a:pt x="230" y="110"/>
                  </a:lnTo>
                  <a:lnTo>
                    <a:pt x="229" y="110"/>
                  </a:lnTo>
                  <a:lnTo>
                    <a:pt x="229" y="111"/>
                  </a:lnTo>
                  <a:lnTo>
                    <a:pt x="222" y="111"/>
                  </a:lnTo>
                  <a:lnTo>
                    <a:pt x="216" y="112"/>
                  </a:lnTo>
                  <a:lnTo>
                    <a:pt x="210" y="112"/>
                  </a:lnTo>
                  <a:lnTo>
                    <a:pt x="205" y="111"/>
                  </a:lnTo>
                  <a:lnTo>
                    <a:pt x="200" y="110"/>
                  </a:lnTo>
                  <a:lnTo>
                    <a:pt x="195" y="109"/>
                  </a:lnTo>
                  <a:lnTo>
                    <a:pt x="191" y="107"/>
                  </a:lnTo>
                  <a:lnTo>
                    <a:pt x="187" y="105"/>
                  </a:lnTo>
                  <a:lnTo>
                    <a:pt x="183" y="103"/>
                  </a:lnTo>
                  <a:lnTo>
                    <a:pt x="180" y="100"/>
                  </a:lnTo>
                  <a:lnTo>
                    <a:pt x="176" y="98"/>
                  </a:lnTo>
                  <a:lnTo>
                    <a:pt x="173" y="94"/>
                  </a:lnTo>
                  <a:lnTo>
                    <a:pt x="171" y="91"/>
                  </a:lnTo>
                  <a:lnTo>
                    <a:pt x="168" y="88"/>
                  </a:lnTo>
                  <a:lnTo>
                    <a:pt x="166" y="85"/>
                  </a:lnTo>
                  <a:lnTo>
                    <a:pt x="164" y="81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1" y="80"/>
                  </a:lnTo>
                  <a:lnTo>
                    <a:pt x="160" y="80"/>
                  </a:lnTo>
                  <a:lnTo>
                    <a:pt x="159" y="81"/>
                  </a:lnTo>
                  <a:lnTo>
                    <a:pt x="158" y="81"/>
                  </a:lnTo>
                  <a:lnTo>
                    <a:pt x="157" y="82"/>
                  </a:lnTo>
                  <a:lnTo>
                    <a:pt x="156" y="82"/>
                  </a:lnTo>
                  <a:lnTo>
                    <a:pt x="153" y="83"/>
                  </a:lnTo>
                  <a:lnTo>
                    <a:pt x="150" y="84"/>
                  </a:lnTo>
                  <a:lnTo>
                    <a:pt x="147" y="85"/>
                  </a:lnTo>
                  <a:lnTo>
                    <a:pt x="145" y="87"/>
                  </a:lnTo>
                  <a:lnTo>
                    <a:pt x="143" y="89"/>
                  </a:lnTo>
                  <a:lnTo>
                    <a:pt x="141" y="91"/>
                  </a:lnTo>
                  <a:lnTo>
                    <a:pt x="139" y="93"/>
                  </a:lnTo>
                  <a:lnTo>
                    <a:pt x="138" y="96"/>
                  </a:lnTo>
                  <a:lnTo>
                    <a:pt x="138" y="94"/>
                  </a:lnTo>
                  <a:lnTo>
                    <a:pt x="139" y="90"/>
                  </a:lnTo>
                  <a:lnTo>
                    <a:pt x="140" y="86"/>
                  </a:lnTo>
                  <a:lnTo>
                    <a:pt x="142" y="82"/>
                  </a:lnTo>
                  <a:lnTo>
                    <a:pt x="139" y="81"/>
                  </a:lnTo>
                  <a:lnTo>
                    <a:pt x="136" y="79"/>
                  </a:lnTo>
                  <a:lnTo>
                    <a:pt x="133" y="77"/>
                  </a:lnTo>
                  <a:lnTo>
                    <a:pt x="130" y="75"/>
                  </a:lnTo>
                  <a:lnTo>
                    <a:pt x="127" y="73"/>
                  </a:lnTo>
                  <a:lnTo>
                    <a:pt x="124" y="70"/>
                  </a:lnTo>
                  <a:lnTo>
                    <a:pt x="122" y="68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4" y="67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6" y="70"/>
                  </a:lnTo>
                  <a:lnTo>
                    <a:pt x="103" y="71"/>
                  </a:lnTo>
                  <a:lnTo>
                    <a:pt x="101" y="72"/>
                  </a:lnTo>
                  <a:lnTo>
                    <a:pt x="98" y="74"/>
                  </a:lnTo>
                  <a:lnTo>
                    <a:pt x="96" y="75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89" y="80"/>
                  </a:lnTo>
                  <a:lnTo>
                    <a:pt x="87" y="83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1" y="89"/>
                  </a:lnTo>
                  <a:lnTo>
                    <a:pt x="80" y="91"/>
                  </a:lnTo>
                  <a:lnTo>
                    <a:pt x="79" y="93"/>
                  </a:lnTo>
                  <a:lnTo>
                    <a:pt x="78" y="95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5" y="100"/>
                  </a:lnTo>
                  <a:lnTo>
                    <a:pt x="75" y="102"/>
                  </a:lnTo>
                  <a:lnTo>
                    <a:pt x="74" y="104"/>
                  </a:lnTo>
                  <a:lnTo>
                    <a:pt x="73" y="103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2" y="99"/>
                  </a:lnTo>
                  <a:lnTo>
                    <a:pt x="72" y="94"/>
                  </a:lnTo>
                  <a:lnTo>
                    <a:pt x="72" y="90"/>
                  </a:lnTo>
                  <a:lnTo>
                    <a:pt x="74" y="86"/>
                  </a:lnTo>
                  <a:lnTo>
                    <a:pt x="76" y="83"/>
                  </a:lnTo>
                  <a:lnTo>
                    <a:pt x="79" y="79"/>
                  </a:lnTo>
                  <a:lnTo>
                    <a:pt x="82" y="76"/>
                  </a:lnTo>
                  <a:lnTo>
                    <a:pt x="86" y="74"/>
                  </a:lnTo>
                  <a:lnTo>
                    <a:pt x="89" y="71"/>
                  </a:lnTo>
                  <a:lnTo>
                    <a:pt x="91" y="70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8" y="67"/>
                  </a:lnTo>
                  <a:lnTo>
                    <a:pt x="99" y="66"/>
                  </a:lnTo>
                  <a:lnTo>
                    <a:pt x="101" y="66"/>
                  </a:lnTo>
                  <a:lnTo>
                    <a:pt x="103" y="65"/>
                  </a:lnTo>
                  <a:lnTo>
                    <a:pt x="104" y="65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1" y="63"/>
                  </a:lnTo>
                  <a:lnTo>
                    <a:pt x="113" y="62"/>
                  </a:lnTo>
                  <a:lnTo>
                    <a:pt x="115" y="62"/>
                  </a:lnTo>
                  <a:lnTo>
                    <a:pt x="117" y="61"/>
                  </a:lnTo>
                  <a:lnTo>
                    <a:pt x="116" y="60"/>
                  </a:lnTo>
                  <a:lnTo>
                    <a:pt x="115" y="58"/>
                  </a:lnTo>
                  <a:lnTo>
                    <a:pt x="114" y="56"/>
                  </a:lnTo>
                  <a:lnTo>
                    <a:pt x="113" y="54"/>
                  </a:lnTo>
                  <a:lnTo>
                    <a:pt x="112" y="53"/>
                  </a:lnTo>
                  <a:lnTo>
                    <a:pt x="111" y="51"/>
                  </a:lnTo>
                  <a:lnTo>
                    <a:pt x="111" y="49"/>
                  </a:lnTo>
                  <a:lnTo>
                    <a:pt x="110" y="47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4" y="56"/>
                  </a:lnTo>
                  <a:lnTo>
                    <a:pt x="70" y="54"/>
                  </a:lnTo>
                  <a:lnTo>
                    <a:pt x="65" y="53"/>
                  </a:lnTo>
                  <a:lnTo>
                    <a:pt x="59" y="50"/>
                  </a:lnTo>
                  <a:lnTo>
                    <a:pt x="52" y="48"/>
                  </a:lnTo>
                  <a:lnTo>
                    <a:pt x="45" y="46"/>
                  </a:lnTo>
                  <a:lnTo>
                    <a:pt x="38" y="43"/>
                  </a:lnTo>
                  <a:lnTo>
                    <a:pt x="31" y="41"/>
                  </a:lnTo>
                  <a:lnTo>
                    <a:pt x="24" y="39"/>
                  </a:lnTo>
                  <a:lnTo>
                    <a:pt x="18" y="36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76" y="54"/>
                  </a:lnTo>
                  <a:lnTo>
                    <a:pt x="109" y="43"/>
                  </a:lnTo>
                  <a:lnTo>
                    <a:pt x="108" y="41"/>
                  </a:lnTo>
                  <a:lnTo>
                    <a:pt x="108" y="38"/>
                  </a:lnTo>
                  <a:lnTo>
                    <a:pt x="107" y="37"/>
                  </a:lnTo>
                  <a:lnTo>
                    <a:pt x="105" y="36"/>
                  </a:lnTo>
                  <a:lnTo>
                    <a:pt x="78" y="45"/>
                  </a:lnTo>
                  <a:lnTo>
                    <a:pt x="77" y="46"/>
                  </a:lnTo>
                  <a:lnTo>
                    <a:pt x="74" y="45"/>
                  </a:lnTo>
                  <a:lnTo>
                    <a:pt x="70" y="44"/>
                  </a:lnTo>
                  <a:lnTo>
                    <a:pt x="65" y="43"/>
                  </a:lnTo>
                  <a:lnTo>
                    <a:pt x="59" y="41"/>
                  </a:lnTo>
                  <a:lnTo>
                    <a:pt x="53" y="39"/>
                  </a:lnTo>
                  <a:lnTo>
                    <a:pt x="46" y="37"/>
                  </a:lnTo>
                  <a:lnTo>
                    <a:pt x="39" y="35"/>
                  </a:lnTo>
                  <a:lnTo>
                    <a:pt x="32" y="33"/>
                  </a:lnTo>
                  <a:lnTo>
                    <a:pt x="25" y="31"/>
                  </a:lnTo>
                  <a:lnTo>
                    <a:pt x="18" y="29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76" y="42"/>
                  </a:lnTo>
                  <a:lnTo>
                    <a:pt x="105" y="33"/>
                  </a:lnTo>
                  <a:lnTo>
                    <a:pt x="106" y="32"/>
                  </a:lnTo>
                  <a:lnTo>
                    <a:pt x="108" y="31"/>
                  </a:lnTo>
                  <a:lnTo>
                    <a:pt x="110" y="29"/>
                  </a:lnTo>
                  <a:lnTo>
                    <a:pt x="112" y="28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19" y="26"/>
                  </a:lnTo>
                  <a:lnTo>
                    <a:pt x="119" y="27"/>
                  </a:lnTo>
                  <a:lnTo>
                    <a:pt x="119" y="27"/>
                  </a:lnTo>
                  <a:lnTo>
                    <a:pt x="118" y="28"/>
                  </a:lnTo>
                  <a:lnTo>
                    <a:pt x="117" y="29"/>
                  </a:lnTo>
                  <a:lnTo>
                    <a:pt x="116" y="30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4" y="34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4" y="42"/>
                  </a:lnTo>
                  <a:lnTo>
                    <a:pt x="115" y="44"/>
                  </a:lnTo>
                  <a:lnTo>
                    <a:pt x="117" y="47"/>
                  </a:lnTo>
                  <a:lnTo>
                    <a:pt x="119" y="50"/>
                  </a:lnTo>
                  <a:lnTo>
                    <a:pt x="121" y="53"/>
                  </a:lnTo>
                  <a:lnTo>
                    <a:pt x="123" y="57"/>
                  </a:lnTo>
                  <a:lnTo>
                    <a:pt x="125" y="60"/>
                  </a:lnTo>
                  <a:lnTo>
                    <a:pt x="127" y="62"/>
                  </a:lnTo>
                  <a:lnTo>
                    <a:pt x="130" y="65"/>
                  </a:lnTo>
                  <a:lnTo>
                    <a:pt x="132" y="68"/>
                  </a:lnTo>
                  <a:lnTo>
                    <a:pt x="135" y="71"/>
                  </a:lnTo>
                  <a:lnTo>
                    <a:pt x="138" y="74"/>
                  </a:lnTo>
                  <a:lnTo>
                    <a:pt x="139" y="74"/>
                  </a:lnTo>
                  <a:lnTo>
                    <a:pt x="141" y="75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7" y="77"/>
                  </a:lnTo>
                  <a:lnTo>
                    <a:pt x="149" y="77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7" y="75"/>
                  </a:lnTo>
                  <a:lnTo>
                    <a:pt x="160" y="73"/>
                  </a:lnTo>
                  <a:lnTo>
                    <a:pt x="162" y="71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9" y="63"/>
                  </a:lnTo>
                  <a:lnTo>
                    <a:pt x="171" y="61"/>
                  </a:lnTo>
                  <a:lnTo>
                    <a:pt x="173" y="58"/>
                  </a:lnTo>
                  <a:lnTo>
                    <a:pt x="191" y="5"/>
                  </a:lnTo>
                  <a:lnTo>
                    <a:pt x="192" y="4"/>
                  </a:lnTo>
                  <a:lnTo>
                    <a:pt x="193" y="3"/>
                  </a:lnTo>
                  <a:lnTo>
                    <a:pt x="194" y="2"/>
                  </a:lnTo>
                  <a:lnTo>
                    <a:pt x="195" y="1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1" name="Freeform 1823"/>
            <p:cNvSpPr>
              <a:spLocks/>
            </p:cNvSpPr>
            <p:nvPr/>
          </p:nvSpPr>
          <p:spPr bwMode="auto">
            <a:xfrm>
              <a:off x="3693" y="3522"/>
              <a:ext cx="97" cy="120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54" y="48"/>
                </a:cxn>
                <a:cxn ang="0">
                  <a:pos x="65" y="26"/>
                </a:cxn>
                <a:cxn ang="0">
                  <a:pos x="77" y="25"/>
                </a:cxn>
                <a:cxn ang="0">
                  <a:pos x="77" y="74"/>
                </a:cxn>
                <a:cxn ang="0">
                  <a:pos x="86" y="68"/>
                </a:cxn>
                <a:cxn ang="0">
                  <a:pos x="91" y="57"/>
                </a:cxn>
                <a:cxn ang="0">
                  <a:pos x="93" y="24"/>
                </a:cxn>
                <a:cxn ang="0">
                  <a:pos x="90" y="13"/>
                </a:cxn>
                <a:cxn ang="0">
                  <a:pos x="81" y="5"/>
                </a:cxn>
                <a:cxn ang="0">
                  <a:pos x="66" y="4"/>
                </a:cxn>
                <a:cxn ang="0">
                  <a:pos x="51" y="6"/>
                </a:cxn>
                <a:cxn ang="0">
                  <a:pos x="37" y="10"/>
                </a:cxn>
                <a:cxn ang="0">
                  <a:pos x="22" y="17"/>
                </a:cxn>
                <a:cxn ang="0">
                  <a:pos x="13" y="28"/>
                </a:cxn>
                <a:cxn ang="0">
                  <a:pos x="6" y="62"/>
                </a:cxn>
                <a:cxn ang="0">
                  <a:pos x="7" y="75"/>
                </a:cxn>
                <a:cxn ang="0">
                  <a:pos x="14" y="85"/>
                </a:cxn>
                <a:cxn ang="0">
                  <a:pos x="23" y="88"/>
                </a:cxn>
                <a:cxn ang="0">
                  <a:pos x="30" y="89"/>
                </a:cxn>
                <a:cxn ang="0">
                  <a:pos x="36" y="88"/>
                </a:cxn>
                <a:cxn ang="0">
                  <a:pos x="44" y="86"/>
                </a:cxn>
                <a:cxn ang="0">
                  <a:pos x="44" y="90"/>
                </a:cxn>
                <a:cxn ang="0">
                  <a:pos x="37" y="92"/>
                </a:cxn>
                <a:cxn ang="0">
                  <a:pos x="30" y="93"/>
                </a:cxn>
                <a:cxn ang="0">
                  <a:pos x="23" y="93"/>
                </a:cxn>
                <a:cxn ang="0">
                  <a:pos x="16" y="91"/>
                </a:cxn>
                <a:cxn ang="0">
                  <a:pos x="7" y="86"/>
                </a:cxn>
                <a:cxn ang="0">
                  <a:pos x="1" y="78"/>
                </a:cxn>
                <a:cxn ang="0">
                  <a:pos x="0" y="48"/>
                </a:cxn>
                <a:cxn ang="0">
                  <a:pos x="8" y="21"/>
                </a:cxn>
                <a:cxn ang="0">
                  <a:pos x="13" y="14"/>
                </a:cxn>
                <a:cxn ang="0">
                  <a:pos x="19" y="10"/>
                </a:cxn>
                <a:cxn ang="0">
                  <a:pos x="26" y="8"/>
                </a:cxn>
                <a:cxn ang="0">
                  <a:pos x="36" y="5"/>
                </a:cxn>
                <a:cxn ang="0">
                  <a:pos x="40" y="4"/>
                </a:cxn>
                <a:cxn ang="0">
                  <a:pos x="50" y="2"/>
                </a:cxn>
                <a:cxn ang="0">
                  <a:pos x="61" y="1"/>
                </a:cxn>
                <a:cxn ang="0">
                  <a:pos x="71" y="0"/>
                </a:cxn>
                <a:cxn ang="0">
                  <a:pos x="84" y="2"/>
                </a:cxn>
                <a:cxn ang="0">
                  <a:pos x="93" y="9"/>
                </a:cxn>
                <a:cxn ang="0">
                  <a:pos x="97" y="28"/>
                </a:cxn>
                <a:cxn ang="0">
                  <a:pos x="96" y="48"/>
                </a:cxn>
                <a:cxn ang="0">
                  <a:pos x="95" y="62"/>
                </a:cxn>
                <a:cxn ang="0">
                  <a:pos x="87" y="74"/>
                </a:cxn>
                <a:cxn ang="0">
                  <a:pos x="80" y="77"/>
                </a:cxn>
                <a:cxn ang="0">
                  <a:pos x="74" y="81"/>
                </a:cxn>
                <a:cxn ang="0">
                  <a:pos x="77" y="28"/>
                </a:cxn>
                <a:cxn ang="0">
                  <a:pos x="67" y="30"/>
                </a:cxn>
                <a:cxn ang="0">
                  <a:pos x="47" y="120"/>
                </a:cxn>
              </a:cxnLst>
              <a:rect l="0" t="0" r="r" b="b"/>
              <a:pathLst>
                <a:path w="97" h="120">
                  <a:moveTo>
                    <a:pt x="47" y="120"/>
                  </a:moveTo>
                  <a:lnTo>
                    <a:pt x="44" y="120"/>
                  </a:lnTo>
                  <a:lnTo>
                    <a:pt x="44" y="116"/>
                  </a:lnTo>
                  <a:lnTo>
                    <a:pt x="45" y="107"/>
                  </a:lnTo>
                  <a:lnTo>
                    <a:pt x="47" y="94"/>
                  </a:lnTo>
                  <a:lnTo>
                    <a:pt x="49" y="79"/>
                  </a:lnTo>
                  <a:lnTo>
                    <a:pt x="52" y="63"/>
                  </a:lnTo>
                  <a:lnTo>
                    <a:pt x="54" y="48"/>
                  </a:lnTo>
                  <a:lnTo>
                    <a:pt x="57" y="36"/>
                  </a:lnTo>
                  <a:lnTo>
                    <a:pt x="59" y="28"/>
                  </a:lnTo>
                  <a:lnTo>
                    <a:pt x="62" y="27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7" y="25"/>
                  </a:lnTo>
                  <a:lnTo>
                    <a:pt x="79" y="26"/>
                  </a:lnTo>
                  <a:lnTo>
                    <a:pt x="82" y="27"/>
                  </a:lnTo>
                  <a:lnTo>
                    <a:pt x="75" y="74"/>
                  </a:lnTo>
                  <a:lnTo>
                    <a:pt x="77" y="74"/>
                  </a:lnTo>
                  <a:lnTo>
                    <a:pt x="79" y="73"/>
                  </a:lnTo>
                  <a:lnTo>
                    <a:pt x="81" y="71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89" y="64"/>
                  </a:lnTo>
                  <a:lnTo>
                    <a:pt x="90" y="62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3" y="34"/>
                  </a:lnTo>
                  <a:lnTo>
                    <a:pt x="93" y="26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7" y="8"/>
                  </a:lnTo>
                  <a:lnTo>
                    <a:pt x="85" y="6"/>
                  </a:lnTo>
                  <a:lnTo>
                    <a:pt x="81" y="5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5" y="5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7"/>
                  </a:lnTo>
                  <a:lnTo>
                    <a:pt x="41" y="9"/>
                  </a:lnTo>
                  <a:lnTo>
                    <a:pt x="37" y="10"/>
                  </a:lnTo>
                  <a:lnTo>
                    <a:pt x="34" y="11"/>
                  </a:lnTo>
                  <a:lnTo>
                    <a:pt x="30" y="12"/>
                  </a:lnTo>
                  <a:lnTo>
                    <a:pt x="27" y="14"/>
                  </a:lnTo>
                  <a:lnTo>
                    <a:pt x="22" y="17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9" y="38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8"/>
                  </a:lnTo>
                  <a:lnTo>
                    <a:pt x="6" y="72"/>
                  </a:lnTo>
                  <a:lnTo>
                    <a:pt x="7" y="75"/>
                  </a:lnTo>
                  <a:lnTo>
                    <a:pt x="8" y="78"/>
                  </a:lnTo>
                  <a:lnTo>
                    <a:pt x="10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3" y="88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8" y="89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5" y="88"/>
                  </a:lnTo>
                  <a:lnTo>
                    <a:pt x="36" y="88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7"/>
                  </a:lnTo>
                  <a:lnTo>
                    <a:pt x="44" y="86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2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7" y="92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23" y="93"/>
                  </a:lnTo>
                  <a:lnTo>
                    <a:pt x="21" y="92"/>
                  </a:lnTo>
                  <a:lnTo>
                    <a:pt x="20" y="92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1" y="89"/>
                  </a:lnTo>
                  <a:lnTo>
                    <a:pt x="9" y="88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3" y="82"/>
                  </a:lnTo>
                  <a:lnTo>
                    <a:pt x="2" y="8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3" y="34"/>
                  </a:lnTo>
                  <a:lnTo>
                    <a:pt x="5" y="27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7" y="3"/>
                  </a:lnTo>
                  <a:lnTo>
                    <a:pt x="89" y="4"/>
                  </a:lnTo>
                  <a:lnTo>
                    <a:pt x="92" y="6"/>
                  </a:lnTo>
                  <a:lnTo>
                    <a:pt x="93" y="9"/>
                  </a:lnTo>
                  <a:lnTo>
                    <a:pt x="95" y="13"/>
                  </a:lnTo>
                  <a:lnTo>
                    <a:pt x="96" y="17"/>
                  </a:lnTo>
                  <a:lnTo>
                    <a:pt x="96" y="22"/>
                  </a:lnTo>
                  <a:lnTo>
                    <a:pt x="97" y="28"/>
                  </a:lnTo>
                  <a:lnTo>
                    <a:pt x="97" y="33"/>
                  </a:lnTo>
                  <a:lnTo>
                    <a:pt x="96" y="38"/>
                  </a:lnTo>
                  <a:lnTo>
                    <a:pt x="96" y="43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5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94" y="65"/>
                  </a:lnTo>
                  <a:lnTo>
                    <a:pt x="92" y="68"/>
                  </a:lnTo>
                  <a:lnTo>
                    <a:pt x="90" y="71"/>
                  </a:lnTo>
                  <a:lnTo>
                    <a:pt x="87" y="74"/>
                  </a:lnTo>
                  <a:lnTo>
                    <a:pt x="85" y="7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7"/>
                  </a:lnTo>
                  <a:lnTo>
                    <a:pt x="79" y="78"/>
                  </a:lnTo>
                  <a:lnTo>
                    <a:pt x="77" y="79"/>
                  </a:lnTo>
                  <a:lnTo>
                    <a:pt x="75" y="80"/>
                  </a:lnTo>
                  <a:lnTo>
                    <a:pt x="74" y="81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79" y="28"/>
                  </a:lnTo>
                  <a:lnTo>
                    <a:pt x="77" y="28"/>
                  </a:lnTo>
                  <a:lnTo>
                    <a:pt x="75" y="28"/>
                  </a:lnTo>
                  <a:lnTo>
                    <a:pt x="72" y="28"/>
                  </a:lnTo>
                  <a:lnTo>
                    <a:pt x="70" y="29"/>
                  </a:lnTo>
                  <a:lnTo>
                    <a:pt x="67" y="30"/>
                  </a:lnTo>
                  <a:lnTo>
                    <a:pt x="64" y="30"/>
                  </a:lnTo>
                  <a:lnTo>
                    <a:pt x="62" y="31"/>
                  </a:lnTo>
                  <a:lnTo>
                    <a:pt x="60" y="32"/>
                  </a:lnTo>
                  <a:lnTo>
                    <a:pt x="4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2" name="Freeform 1824"/>
            <p:cNvSpPr>
              <a:spLocks/>
            </p:cNvSpPr>
            <p:nvPr/>
          </p:nvSpPr>
          <p:spPr bwMode="auto">
            <a:xfrm>
              <a:off x="3708" y="3531"/>
              <a:ext cx="57" cy="6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9" y="2"/>
                </a:cxn>
                <a:cxn ang="0">
                  <a:pos x="44" y="3"/>
                </a:cxn>
                <a:cxn ang="0">
                  <a:pos x="39" y="5"/>
                </a:cxn>
                <a:cxn ang="0">
                  <a:pos x="34" y="7"/>
                </a:cxn>
                <a:cxn ang="0">
                  <a:pos x="30" y="8"/>
                </a:cxn>
                <a:cxn ang="0">
                  <a:pos x="25" y="10"/>
                </a:cxn>
                <a:cxn ang="0">
                  <a:pos x="21" y="12"/>
                </a:cxn>
                <a:cxn ang="0">
                  <a:pos x="15" y="15"/>
                </a:cxn>
                <a:cxn ang="0">
                  <a:pos x="10" y="22"/>
                </a:cxn>
                <a:cxn ang="0">
                  <a:pos x="7" y="30"/>
                </a:cxn>
                <a:cxn ang="0">
                  <a:pos x="6" y="38"/>
                </a:cxn>
                <a:cxn ang="0">
                  <a:pos x="4" y="69"/>
                </a:cxn>
                <a:cxn ang="0">
                  <a:pos x="3" y="69"/>
                </a:cxn>
                <a:cxn ang="0">
                  <a:pos x="2" y="69"/>
                </a:cxn>
                <a:cxn ang="0">
                  <a:pos x="0" y="69"/>
                </a:cxn>
                <a:cxn ang="0">
                  <a:pos x="0" y="68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14" y="12"/>
                </a:cxn>
                <a:cxn ang="0">
                  <a:pos x="19" y="10"/>
                </a:cxn>
                <a:cxn ang="0">
                  <a:pos x="24" y="8"/>
                </a:cxn>
                <a:cxn ang="0">
                  <a:pos x="29" y="6"/>
                </a:cxn>
                <a:cxn ang="0">
                  <a:pos x="34" y="4"/>
                </a:cxn>
                <a:cxn ang="0">
                  <a:pos x="39" y="3"/>
                </a:cxn>
                <a:cxn ang="0">
                  <a:pos x="44" y="2"/>
                </a:cxn>
                <a:cxn ang="0">
                  <a:pos x="49" y="0"/>
                </a:cxn>
                <a:cxn ang="0">
                  <a:pos x="51" y="0"/>
                </a:cxn>
                <a:cxn ang="0">
                  <a:pos x="53" y="0"/>
                </a:cxn>
                <a:cxn ang="0">
                  <a:pos x="55" y="0"/>
                </a:cxn>
                <a:cxn ang="0">
                  <a:pos x="57" y="0"/>
                </a:cxn>
              </a:cxnLst>
              <a:rect l="0" t="0" r="r" b="b"/>
              <a:pathLst>
                <a:path w="57" h="69">
                  <a:moveTo>
                    <a:pt x="57" y="0"/>
                  </a:moveTo>
                  <a:lnTo>
                    <a:pt x="54" y="0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5" y="43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3" name="Freeform 1825"/>
            <p:cNvSpPr>
              <a:spLocks/>
            </p:cNvSpPr>
            <p:nvPr/>
          </p:nvSpPr>
          <p:spPr bwMode="auto">
            <a:xfrm>
              <a:off x="3743" y="3554"/>
              <a:ext cx="17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0" y="28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29"/>
                </a:cxn>
                <a:cxn ang="0">
                  <a:pos x="2" y="88"/>
                </a:cxn>
                <a:cxn ang="0">
                  <a:pos x="0" y="88"/>
                </a:cxn>
              </a:cxnLst>
              <a:rect l="0" t="0" r="r" b="b"/>
              <a:pathLst>
                <a:path w="17" h="88">
                  <a:moveTo>
                    <a:pt x="0" y="88"/>
                  </a:moveTo>
                  <a:lnTo>
                    <a:pt x="10" y="28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29"/>
                  </a:lnTo>
                  <a:lnTo>
                    <a:pt x="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4" name="Freeform 1826"/>
            <p:cNvSpPr>
              <a:spLocks/>
            </p:cNvSpPr>
            <p:nvPr/>
          </p:nvSpPr>
          <p:spPr bwMode="auto">
            <a:xfrm>
              <a:off x="3570" y="3402"/>
              <a:ext cx="12" cy="52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52"/>
                </a:cxn>
                <a:cxn ang="0">
                  <a:pos x="12" y="52"/>
                </a:cxn>
              </a:cxnLst>
              <a:rect l="0" t="0" r="r" b="b"/>
              <a:pathLst>
                <a:path w="12" h="52">
                  <a:moveTo>
                    <a:pt x="12" y="52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5" name="Freeform 1827"/>
            <p:cNvSpPr>
              <a:spLocks/>
            </p:cNvSpPr>
            <p:nvPr/>
          </p:nvSpPr>
          <p:spPr bwMode="auto">
            <a:xfrm>
              <a:off x="3585" y="3381"/>
              <a:ext cx="12" cy="73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1" y="73"/>
                </a:cxn>
                <a:cxn ang="0">
                  <a:pos x="12" y="72"/>
                </a:cxn>
              </a:cxnLst>
              <a:rect l="0" t="0" r="r" b="b"/>
              <a:pathLst>
                <a:path w="12" h="73">
                  <a:moveTo>
                    <a:pt x="12" y="72"/>
                  </a:moveTo>
                  <a:lnTo>
                    <a:pt x="10" y="0"/>
                  </a:lnTo>
                  <a:lnTo>
                    <a:pt x="0" y="1"/>
                  </a:lnTo>
                  <a:lnTo>
                    <a:pt x="1" y="73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6" name="Freeform 1828"/>
            <p:cNvSpPr>
              <a:spLocks/>
            </p:cNvSpPr>
            <p:nvPr/>
          </p:nvSpPr>
          <p:spPr bwMode="auto">
            <a:xfrm>
              <a:off x="3600" y="3393"/>
              <a:ext cx="12" cy="60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1" y="60"/>
                </a:cxn>
                <a:cxn ang="0">
                  <a:pos x="12" y="60"/>
                </a:cxn>
              </a:cxnLst>
              <a:rect l="0" t="0" r="r" b="b"/>
              <a:pathLst>
                <a:path w="12" h="60">
                  <a:moveTo>
                    <a:pt x="12" y="60"/>
                  </a:moveTo>
                  <a:lnTo>
                    <a:pt x="10" y="0"/>
                  </a:lnTo>
                  <a:lnTo>
                    <a:pt x="0" y="1"/>
                  </a:lnTo>
                  <a:lnTo>
                    <a:pt x="1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1" name="Group 1829"/>
          <p:cNvGrpSpPr>
            <a:grpSpLocks/>
          </p:cNvGrpSpPr>
          <p:nvPr/>
        </p:nvGrpSpPr>
        <p:grpSpPr bwMode="auto">
          <a:xfrm>
            <a:off x="6988175" y="5646738"/>
            <a:ext cx="482600" cy="482600"/>
            <a:chOff x="3174" y="3456"/>
            <a:chExt cx="304" cy="304"/>
          </a:xfrm>
        </p:grpSpPr>
        <p:sp>
          <p:nvSpPr>
            <p:cNvPr id="70438" name="Freeform 1830"/>
            <p:cNvSpPr>
              <a:spLocks/>
            </p:cNvSpPr>
            <p:nvPr/>
          </p:nvSpPr>
          <p:spPr bwMode="auto">
            <a:xfrm>
              <a:off x="3174" y="3578"/>
              <a:ext cx="216" cy="12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97"/>
                </a:cxn>
                <a:cxn ang="0">
                  <a:pos x="81" y="124"/>
                </a:cxn>
                <a:cxn ang="0">
                  <a:pos x="186" y="85"/>
                </a:cxn>
                <a:cxn ang="0">
                  <a:pos x="216" y="0"/>
                </a:cxn>
                <a:cxn ang="0">
                  <a:pos x="0" y="29"/>
                </a:cxn>
              </a:cxnLst>
              <a:rect l="0" t="0" r="r" b="b"/>
              <a:pathLst>
                <a:path w="216" h="124">
                  <a:moveTo>
                    <a:pt x="0" y="29"/>
                  </a:moveTo>
                  <a:lnTo>
                    <a:pt x="0" y="97"/>
                  </a:lnTo>
                  <a:lnTo>
                    <a:pt x="81" y="124"/>
                  </a:lnTo>
                  <a:lnTo>
                    <a:pt x="186" y="85"/>
                  </a:lnTo>
                  <a:lnTo>
                    <a:pt x="21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39" name="Freeform 1831"/>
            <p:cNvSpPr>
              <a:spLocks/>
            </p:cNvSpPr>
            <p:nvPr/>
          </p:nvSpPr>
          <p:spPr bwMode="auto">
            <a:xfrm>
              <a:off x="3345" y="3482"/>
              <a:ext cx="91" cy="116"/>
            </a:xfrm>
            <a:custGeom>
              <a:avLst/>
              <a:gdLst/>
              <a:ahLst/>
              <a:cxnLst>
                <a:cxn ang="0">
                  <a:pos x="72" y="57"/>
                </a:cxn>
                <a:cxn ang="0">
                  <a:pos x="73" y="49"/>
                </a:cxn>
                <a:cxn ang="0">
                  <a:pos x="73" y="40"/>
                </a:cxn>
                <a:cxn ang="0">
                  <a:pos x="72" y="31"/>
                </a:cxn>
                <a:cxn ang="0">
                  <a:pos x="69" y="23"/>
                </a:cxn>
                <a:cxn ang="0">
                  <a:pos x="65" y="16"/>
                </a:cxn>
                <a:cxn ang="0">
                  <a:pos x="60" y="10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9" y="5"/>
                </a:cxn>
                <a:cxn ang="0">
                  <a:pos x="14" y="10"/>
                </a:cxn>
                <a:cxn ang="0">
                  <a:pos x="9" y="16"/>
                </a:cxn>
                <a:cxn ang="0">
                  <a:pos x="5" y="23"/>
                </a:cxn>
                <a:cxn ang="0">
                  <a:pos x="2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2" y="57"/>
                </a:cxn>
                <a:cxn ang="0">
                  <a:pos x="4" y="65"/>
                </a:cxn>
                <a:cxn ang="0">
                  <a:pos x="8" y="73"/>
                </a:cxn>
                <a:cxn ang="0">
                  <a:pos x="12" y="78"/>
                </a:cxn>
                <a:cxn ang="0">
                  <a:pos x="18" y="83"/>
                </a:cxn>
                <a:cxn ang="0">
                  <a:pos x="24" y="87"/>
                </a:cxn>
                <a:cxn ang="0">
                  <a:pos x="31" y="88"/>
                </a:cxn>
                <a:cxn ang="0">
                  <a:pos x="36" y="89"/>
                </a:cxn>
                <a:cxn ang="0">
                  <a:pos x="38" y="89"/>
                </a:cxn>
                <a:cxn ang="0">
                  <a:pos x="39" y="88"/>
                </a:cxn>
                <a:cxn ang="0">
                  <a:pos x="41" y="88"/>
                </a:cxn>
                <a:cxn ang="0">
                  <a:pos x="37" y="103"/>
                </a:cxn>
                <a:cxn ang="0">
                  <a:pos x="39" y="104"/>
                </a:cxn>
                <a:cxn ang="0">
                  <a:pos x="42" y="107"/>
                </a:cxn>
                <a:cxn ang="0">
                  <a:pos x="48" y="111"/>
                </a:cxn>
                <a:cxn ang="0">
                  <a:pos x="55" y="115"/>
                </a:cxn>
                <a:cxn ang="0">
                  <a:pos x="59" y="116"/>
                </a:cxn>
                <a:cxn ang="0">
                  <a:pos x="64" y="116"/>
                </a:cxn>
                <a:cxn ang="0">
                  <a:pos x="68" y="115"/>
                </a:cxn>
                <a:cxn ang="0">
                  <a:pos x="72" y="114"/>
                </a:cxn>
                <a:cxn ang="0">
                  <a:pos x="75" y="112"/>
                </a:cxn>
                <a:cxn ang="0">
                  <a:pos x="79" y="110"/>
                </a:cxn>
                <a:cxn ang="0">
                  <a:pos x="81" y="109"/>
                </a:cxn>
                <a:cxn ang="0">
                  <a:pos x="83" y="108"/>
                </a:cxn>
                <a:cxn ang="0">
                  <a:pos x="86" y="106"/>
                </a:cxn>
                <a:cxn ang="0">
                  <a:pos x="89" y="102"/>
                </a:cxn>
                <a:cxn ang="0">
                  <a:pos x="91" y="98"/>
                </a:cxn>
                <a:cxn ang="0">
                  <a:pos x="91" y="97"/>
                </a:cxn>
              </a:cxnLst>
              <a:rect l="0" t="0" r="r" b="b"/>
              <a:pathLst>
                <a:path w="91" h="116">
                  <a:moveTo>
                    <a:pt x="70" y="61"/>
                  </a:moveTo>
                  <a:lnTo>
                    <a:pt x="72" y="57"/>
                  </a:lnTo>
                  <a:lnTo>
                    <a:pt x="73" y="53"/>
                  </a:lnTo>
                  <a:lnTo>
                    <a:pt x="73" y="49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2" y="35"/>
                  </a:lnTo>
                  <a:lnTo>
                    <a:pt x="72" y="31"/>
                  </a:lnTo>
                  <a:lnTo>
                    <a:pt x="70" y="27"/>
                  </a:lnTo>
                  <a:lnTo>
                    <a:pt x="69" y="23"/>
                  </a:lnTo>
                  <a:lnTo>
                    <a:pt x="67" y="19"/>
                  </a:lnTo>
                  <a:lnTo>
                    <a:pt x="65" y="16"/>
                  </a:lnTo>
                  <a:lnTo>
                    <a:pt x="63" y="13"/>
                  </a:lnTo>
                  <a:lnTo>
                    <a:pt x="60" y="10"/>
                  </a:lnTo>
                  <a:lnTo>
                    <a:pt x="57" y="7"/>
                  </a:lnTo>
                  <a:lnTo>
                    <a:pt x="54" y="5"/>
                  </a:lnTo>
                  <a:lnTo>
                    <a:pt x="51" y="3"/>
                  </a:lnTo>
                  <a:lnTo>
                    <a:pt x="48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3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9"/>
                  </a:lnTo>
                  <a:lnTo>
                    <a:pt x="5" y="23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8" y="83"/>
                  </a:lnTo>
                  <a:lnTo>
                    <a:pt x="21" y="85"/>
                  </a:lnTo>
                  <a:lnTo>
                    <a:pt x="24" y="87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8" y="88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2" y="88"/>
                  </a:lnTo>
                  <a:lnTo>
                    <a:pt x="37" y="103"/>
                  </a:lnTo>
                  <a:lnTo>
                    <a:pt x="38" y="103"/>
                  </a:lnTo>
                  <a:lnTo>
                    <a:pt x="39" y="104"/>
                  </a:lnTo>
                  <a:lnTo>
                    <a:pt x="40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48" y="111"/>
                  </a:lnTo>
                  <a:lnTo>
                    <a:pt x="52" y="113"/>
                  </a:lnTo>
                  <a:lnTo>
                    <a:pt x="55" y="115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2" y="116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8" y="115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4" y="113"/>
                  </a:lnTo>
                  <a:lnTo>
                    <a:pt x="75" y="112"/>
                  </a:lnTo>
                  <a:lnTo>
                    <a:pt x="77" y="111"/>
                  </a:lnTo>
                  <a:lnTo>
                    <a:pt x="79" y="110"/>
                  </a:lnTo>
                  <a:lnTo>
                    <a:pt x="80" y="110"/>
                  </a:lnTo>
                  <a:lnTo>
                    <a:pt x="81" y="109"/>
                  </a:lnTo>
                  <a:lnTo>
                    <a:pt x="82" y="108"/>
                  </a:lnTo>
                  <a:lnTo>
                    <a:pt x="83" y="108"/>
                  </a:lnTo>
                  <a:lnTo>
                    <a:pt x="85" y="107"/>
                  </a:lnTo>
                  <a:lnTo>
                    <a:pt x="86" y="106"/>
                  </a:lnTo>
                  <a:lnTo>
                    <a:pt x="88" y="104"/>
                  </a:lnTo>
                  <a:lnTo>
                    <a:pt x="89" y="102"/>
                  </a:lnTo>
                  <a:lnTo>
                    <a:pt x="90" y="100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0" name="Freeform 1832"/>
            <p:cNvSpPr>
              <a:spLocks/>
            </p:cNvSpPr>
            <p:nvPr/>
          </p:nvSpPr>
          <p:spPr bwMode="auto">
            <a:xfrm>
              <a:off x="3346" y="3456"/>
              <a:ext cx="132" cy="106"/>
            </a:xfrm>
            <a:custGeom>
              <a:avLst/>
              <a:gdLst/>
              <a:ahLst/>
              <a:cxnLst>
                <a:cxn ang="0">
                  <a:pos x="131" y="48"/>
                </a:cxn>
                <a:cxn ang="0">
                  <a:pos x="129" y="41"/>
                </a:cxn>
                <a:cxn ang="0">
                  <a:pos x="127" y="35"/>
                </a:cxn>
                <a:cxn ang="0">
                  <a:pos x="121" y="27"/>
                </a:cxn>
                <a:cxn ang="0">
                  <a:pos x="114" y="22"/>
                </a:cxn>
                <a:cxn ang="0">
                  <a:pos x="105" y="19"/>
                </a:cxn>
                <a:cxn ang="0">
                  <a:pos x="97" y="20"/>
                </a:cxn>
                <a:cxn ang="0">
                  <a:pos x="89" y="22"/>
                </a:cxn>
                <a:cxn ang="0">
                  <a:pos x="84" y="17"/>
                </a:cxn>
                <a:cxn ang="0">
                  <a:pos x="76" y="10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51" y="0"/>
                </a:cxn>
                <a:cxn ang="0">
                  <a:pos x="43" y="1"/>
                </a:cxn>
                <a:cxn ang="0">
                  <a:pos x="36" y="2"/>
                </a:cxn>
                <a:cxn ang="0">
                  <a:pos x="29" y="3"/>
                </a:cxn>
                <a:cxn ang="0">
                  <a:pos x="24" y="4"/>
                </a:cxn>
                <a:cxn ang="0">
                  <a:pos x="19" y="5"/>
                </a:cxn>
                <a:cxn ang="0">
                  <a:pos x="14" y="7"/>
                </a:cxn>
                <a:cxn ang="0">
                  <a:pos x="5" y="13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3" y="39"/>
                </a:cxn>
                <a:cxn ang="0">
                  <a:pos x="9" y="45"/>
                </a:cxn>
                <a:cxn ang="0">
                  <a:pos x="18" y="49"/>
                </a:cxn>
                <a:cxn ang="0">
                  <a:pos x="29" y="52"/>
                </a:cxn>
                <a:cxn ang="0">
                  <a:pos x="43" y="54"/>
                </a:cxn>
                <a:cxn ang="0">
                  <a:pos x="48" y="56"/>
                </a:cxn>
                <a:cxn ang="0">
                  <a:pos x="54" y="60"/>
                </a:cxn>
                <a:cxn ang="0">
                  <a:pos x="57" y="80"/>
                </a:cxn>
                <a:cxn ang="0">
                  <a:pos x="58" y="85"/>
                </a:cxn>
                <a:cxn ang="0">
                  <a:pos x="64" y="94"/>
                </a:cxn>
                <a:cxn ang="0">
                  <a:pos x="73" y="102"/>
                </a:cxn>
                <a:cxn ang="0">
                  <a:pos x="80" y="106"/>
                </a:cxn>
                <a:cxn ang="0">
                  <a:pos x="87" y="105"/>
                </a:cxn>
                <a:cxn ang="0">
                  <a:pos x="93" y="98"/>
                </a:cxn>
                <a:cxn ang="0">
                  <a:pos x="94" y="91"/>
                </a:cxn>
                <a:cxn ang="0">
                  <a:pos x="93" y="88"/>
                </a:cxn>
                <a:cxn ang="0">
                  <a:pos x="96" y="90"/>
                </a:cxn>
                <a:cxn ang="0">
                  <a:pos x="102" y="93"/>
                </a:cxn>
                <a:cxn ang="0">
                  <a:pos x="109" y="93"/>
                </a:cxn>
                <a:cxn ang="0">
                  <a:pos x="119" y="88"/>
                </a:cxn>
                <a:cxn ang="0">
                  <a:pos x="128" y="78"/>
                </a:cxn>
                <a:cxn ang="0">
                  <a:pos x="132" y="63"/>
                </a:cxn>
              </a:cxnLst>
              <a:rect l="0" t="0" r="r" b="b"/>
              <a:pathLst>
                <a:path w="132" h="106">
                  <a:moveTo>
                    <a:pt x="132" y="54"/>
                  </a:moveTo>
                  <a:lnTo>
                    <a:pt x="132" y="51"/>
                  </a:lnTo>
                  <a:lnTo>
                    <a:pt x="131" y="48"/>
                  </a:lnTo>
                  <a:lnTo>
                    <a:pt x="131" y="46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9" y="39"/>
                  </a:lnTo>
                  <a:lnTo>
                    <a:pt x="128" y="37"/>
                  </a:lnTo>
                  <a:lnTo>
                    <a:pt x="127" y="35"/>
                  </a:lnTo>
                  <a:lnTo>
                    <a:pt x="125" y="32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9" y="25"/>
                  </a:lnTo>
                  <a:lnTo>
                    <a:pt x="117" y="23"/>
                  </a:lnTo>
                  <a:lnTo>
                    <a:pt x="114" y="22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6" y="20"/>
                  </a:lnTo>
                  <a:lnTo>
                    <a:pt x="84" y="17"/>
                  </a:lnTo>
                  <a:lnTo>
                    <a:pt x="81" y="14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8"/>
                  </a:lnTo>
                  <a:lnTo>
                    <a:pt x="69" y="6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6"/>
                  </a:lnTo>
                  <a:lnTo>
                    <a:pt x="3" y="39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18" y="49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29" y="52"/>
                  </a:lnTo>
                  <a:lnTo>
                    <a:pt x="34" y="53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8" y="56"/>
                  </a:lnTo>
                  <a:lnTo>
                    <a:pt x="50" y="57"/>
                  </a:lnTo>
                  <a:lnTo>
                    <a:pt x="52" y="58"/>
                  </a:lnTo>
                  <a:lnTo>
                    <a:pt x="54" y="60"/>
                  </a:lnTo>
                  <a:lnTo>
                    <a:pt x="54" y="61"/>
                  </a:lnTo>
                  <a:lnTo>
                    <a:pt x="55" y="62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2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2" y="90"/>
                  </a:lnTo>
                  <a:lnTo>
                    <a:pt x="64" y="94"/>
                  </a:lnTo>
                  <a:lnTo>
                    <a:pt x="66" y="97"/>
                  </a:lnTo>
                  <a:lnTo>
                    <a:pt x="69" y="100"/>
                  </a:lnTo>
                  <a:lnTo>
                    <a:pt x="73" y="102"/>
                  </a:lnTo>
                  <a:lnTo>
                    <a:pt x="75" y="104"/>
                  </a:lnTo>
                  <a:lnTo>
                    <a:pt x="78" y="105"/>
                  </a:lnTo>
                  <a:lnTo>
                    <a:pt x="80" y="106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87" y="105"/>
                  </a:lnTo>
                  <a:lnTo>
                    <a:pt x="89" y="103"/>
                  </a:lnTo>
                  <a:lnTo>
                    <a:pt x="91" y="101"/>
                  </a:lnTo>
                  <a:lnTo>
                    <a:pt x="93" y="98"/>
                  </a:lnTo>
                  <a:lnTo>
                    <a:pt x="93" y="96"/>
                  </a:lnTo>
                  <a:lnTo>
                    <a:pt x="94" y="93"/>
                  </a:lnTo>
                  <a:lnTo>
                    <a:pt x="94" y="91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4" y="89"/>
                  </a:lnTo>
                  <a:lnTo>
                    <a:pt x="96" y="90"/>
                  </a:lnTo>
                  <a:lnTo>
                    <a:pt x="97" y="91"/>
                  </a:lnTo>
                  <a:lnTo>
                    <a:pt x="99" y="92"/>
                  </a:lnTo>
                  <a:lnTo>
                    <a:pt x="102" y="93"/>
                  </a:lnTo>
                  <a:lnTo>
                    <a:pt x="104" y="93"/>
                  </a:lnTo>
                  <a:lnTo>
                    <a:pt x="106" y="94"/>
                  </a:lnTo>
                  <a:lnTo>
                    <a:pt x="109" y="93"/>
                  </a:lnTo>
                  <a:lnTo>
                    <a:pt x="112" y="92"/>
                  </a:lnTo>
                  <a:lnTo>
                    <a:pt x="116" y="90"/>
                  </a:lnTo>
                  <a:lnTo>
                    <a:pt x="119" y="88"/>
                  </a:lnTo>
                  <a:lnTo>
                    <a:pt x="123" y="85"/>
                  </a:lnTo>
                  <a:lnTo>
                    <a:pt x="126" y="82"/>
                  </a:lnTo>
                  <a:lnTo>
                    <a:pt x="128" y="78"/>
                  </a:lnTo>
                  <a:lnTo>
                    <a:pt x="130" y="73"/>
                  </a:lnTo>
                  <a:lnTo>
                    <a:pt x="131" y="68"/>
                  </a:lnTo>
                  <a:lnTo>
                    <a:pt x="132" y="63"/>
                  </a:lnTo>
                  <a:lnTo>
                    <a:pt x="132" y="59"/>
                  </a:lnTo>
                  <a:lnTo>
                    <a:pt x="132" y="5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1" name="Freeform 1833"/>
            <p:cNvSpPr>
              <a:spLocks/>
            </p:cNvSpPr>
            <p:nvPr/>
          </p:nvSpPr>
          <p:spPr bwMode="auto">
            <a:xfrm>
              <a:off x="3241" y="3699"/>
              <a:ext cx="182" cy="61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182" y="61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141" y="10"/>
                </a:cxn>
                <a:cxn ang="0">
                  <a:pos x="140" y="10"/>
                </a:cxn>
                <a:cxn ang="0">
                  <a:pos x="139" y="10"/>
                </a:cxn>
                <a:cxn ang="0">
                  <a:pos x="137" y="10"/>
                </a:cxn>
                <a:cxn ang="0">
                  <a:pos x="135" y="9"/>
                </a:cxn>
                <a:cxn ang="0">
                  <a:pos x="132" y="9"/>
                </a:cxn>
                <a:cxn ang="0">
                  <a:pos x="130" y="8"/>
                </a:cxn>
                <a:cxn ang="0">
                  <a:pos x="127" y="8"/>
                </a:cxn>
                <a:cxn ang="0">
                  <a:pos x="123" y="7"/>
                </a:cxn>
                <a:cxn ang="0">
                  <a:pos x="120" y="7"/>
                </a:cxn>
                <a:cxn ang="0">
                  <a:pos x="116" y="6"/>
                </a:cxn>
                <a:cxn ang="0">
                  <a:pos x="112" y="5"/>
                </a:cxn>
                <a:cxn ang="0">
                  <a:pos x="108" y="5"/>
                </a:cxn>
                <a:cxn ang="0">
                  <a:pos x="104" y="4"/>
                </a:cxn>
                <a:cxn ang="0">
                  <a:pos x="100" y="3"/>
                </a:cxn>
                <a:cxn ang="0">
                  <a:pos x="96" y="3"/>
                </a:cxn>
                <a:cxn ang="0">
                  <a:pos x="91" y="2"/>
                </a:cxn>
                <a:cxn ang="0">
                  <a:pos x="87" y="2"/>
                </a:cxn>
                <a:cxn ang="0">
                  <a:pos x="83" y="1"/>
                </a:cxn>
                <a:cxn ang="0">
                  <a:pos x="78" y="1"/>
                </a:cxn>
                <a:cxn ang="0">
                  <a:pos x="74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5" y="3"/>
                </a:cxn>
                <a:cxn ang="0">
                  <a:pos x="33" y="3"/>
                </a:cxn>
                <a:cxn ang="0">
                  <a:pos x="31" y="4"/>
                </a:cxn>
                <a:cxn ang="0">
                  <a:pos x="29" y="5"/>
                </a:cxn>
                <a:cxn ang="0">
                  <a:pos x="27" y="6"/>
                </a:cxn>
                <a:cxn ang="0">
                  <a:pos x="24" y="8"/>
                </a:cxn>
                <a:cxn ang="0">
                  <a:pos x="22" y="9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13" y="15"/>
                </a:cxn>
                <a:cxn ang="0">
                  <a:pos x="11" y="17"/>
                </a:cxn>
                <a:cxn ang="0">
                  <a:pos x="9" y="19"/>
                </a:cxn>
                <a:cxn ang="0">
                  <a:pos x="8" y="21"/>
                </a:cxn>
                <a:cxn ang="0">
                  <a:pos x="6" y="23"/>
                </a:cxn>
                <a:cxn ang="0">
                  <a:pos x="3" y="29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1" y="57"/>
                </a:cxn>
                <a:cxn ang="0">
                  <a:pos x="2" y="60"/>
                </a:cxn>
                <a:cxn ang="0">
                  <a:pos x="3" y="61"/>
                </a:cxn>
              </a:cxnLst>
              <a:rect l="0" t="0" r="r" b="b"/>
              <a:pathLst>
                <a:path w="182" h="61">
                  <a:moveTo>
                    <a:pt x="3" y="61"/>
                  </a:moveTo>
                  <a:lnTo>
                    <a:pt x="182" y="6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1" y="10"/>
                  </a:lnTo>
                  <a:lnTo>
                    <a:pt x="140" y="10"/>
                  </a:lnTo>
                  <a:lnTo>
                    <a:pt x="139" y="10"/>
                  </a:lnTo>
                  <a:lnTo>
                    <a:pt x="137" y="10"/>
                  </a:lnTo>
                  <a:lnTo>
                    <a:pt x="135" y="9"/>
                  </a:lnTo>
                  <a:lnTo>
                    <a:pt x="132" y="9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3" y="7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2" y="5"/>
                  </a:lnTo>
                  <a:lnTo>
                    <a:pt x="108" y="5"/>
                  </a:lnTo>
                  <a:lnTo>
                    <a:pt x="104" y="4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1" y="2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78" y="1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3" y="29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2" name="Freeform 1834"/>
            <p:cNvSpPr>
              <a:spLocks/>
            </p:cNvSpPr>
            <p:nvPr/>
          </p:nvSpPr>
          <p:spPr bwMode="auto">
            <a:xfrm>
              <a:off x="3280" y="3575"/>
              <a:ext cx="185" cy="181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97" y="7"/>
                </a:cxn>
                <a:cxn ang="0">
                  <a:pos x="89" y="10"/>
                </a:cxn>
                <a:cxn ang="0">
                  <a:pos x="79" y="15"/>
                </a:cxn>
                <a:cxn ang="0">
                  <a:pos x="71" y="21"/>
                </a:cxn>
                <a:cxn ang="0">
                  <a:pos x="63" y="32"/>
                </a:cxn>
                <a:cxn ang="0">
                  <a:pos x="58" y="45"/>
                </a:cxn>
                <a:cxn ang="0">
                  <a:pos x="55" y="61"/>
                </a:cxn>
                <a:cxn ang="0">
                  <a:pos x="52" y="83"/>
                </a:cxn>
                <a:cxn ang="0">
                  <a:pos x="50" y="101"/>
                </a:cxn>
                <a:cxn ang="0">
                  <a:pos x="42" y="109"/>
                </a:cxn>
                <a:cxn ang="0">
                  <a:pos x="31" y="103"/>
                </a:cxn>
                <a:cxn ang="0">
                  <a:pos x="24" y="91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4" y="113"/>
                </a:cxn>
                <a:cxn ang="0">
                  <a:pos x="8" y="124"/>
                </a:cxn>
                <a:cxn ang="0">
                  <a:pos x="13" y="132"/>
                </a:cxn>
                <a:cxn ang="0">
                  <a:pos x="19" y="139"/>
                </a:cxn>
                <a:cxn ang="0">
                  <a:pos x="26" y="145"/>
                </a:cxn>
                <a:cxn ang="0">
                  <a:pos x="32" y="149"/>
                </a:cxn>
                <a:cxn ang="0">
                  <a:pos x="38" y="152"/>
                </a:cxn>
                <a:cxn ang="0">
                  <a:pos x="44" y="152"/>
                </a:cxn>
                <a:cxn ang="0">
                  <a:pos x="48" y="152"/>
                </a:cxn>
                <a:cxn ang="0">
                  <a:pos x="56" y="150"/>
                </a:cxn>
                <a:cxn ang="0">
                  <a:pos x="59" y="152"/>
                </a:cxn>
                <a:cxn ang="0">
                  <a:pos x="61" y="156"/>
                </a:cxn>
                <a:cxn ang="0">
                  <a:pos x="64" y="162"/>
                </a:cxn>
                <a:cxn ang="0">
                  <a:pos x="70" y="168"/>
                </a:cxn>
                <a:cxn ang="0">
                  <a:pos x="81" y="174"/>
                </a:cxn>
                <a:cxn ang="0">
                  <a:pos x="99" y="179"/>
                </a:cxn>
                <a:cxn ang="0">
                  <a:pos x="115" y="181"/>
                </a:cxn>
                <a:cxn ang="0">
                  <a:pos x="129" y="179"/>
                </a:cxn>
                <a:cxn ang="0">
                  <a:pos x="138" y="177"/>
                </a:cxn>
                <a:cxn ang="0">
                  <a:pos x="144" y="175"/>
                </a:cxn>
                <a:cxn ang="0">
                  <a:pos x="147" y="169"/>
                </a:cxn>
                <a:cxn ang="0">
                  <a:pos x="155" y="149"/>
                </a:cxn>
                <a:cxn ang="0">
                  <a:pos x="165" y="121"/>
                </a:cxn>
                <a:cxn ang="0">
                  <a:pos x="176" y="91"/>
                </a:cxn>
                <a:cxn ang="0">
                  <a:pos x="183" y="68"/>
                </a:cxn>
                <a:cxn ang="0">
                  <a:pos x="185" y="54"/>
                </a:cxn>
                <a:cxn ang="0">
                  <a:pos x="184" y="39"/>
                </a:cxn>
                <a:cxn ang="0">
                  <a:pos x="180" y="25"/>
                </a:cxn>
                <a:cxn ang="0">
                  <a:pos x="173" y="16"/>
                </a:cxn>
                <a:cxn ang="0">
                  <a:pos x="162" y="4"/>
                </a:cxn>
                <a:cxn ang="0">
                  <a:pos x="154" y="0"/>
                </a:cxn>
                <a:cxn ang="0">
                  <a:pos x="142" y="13"/>
                </a:cxn>
                <a:cxn ang="0">
                  <a:pos x="129" y="16"/>
                </a:cxn>
                <a:cxn ang="0">
                  <a:pos x="117" y="14"/>
                </a:cxn>
                <a:cxn ang="0">
                  <a:pos x="109" y="10"/>
                </a:cxn>
                <a:cxn ang="0">
                  <a:pos x="104" y="6"/>
                </a:cxn>
              </a:cxnLst>
              <a:rect l="0" t="0" r="r" b="b"/>
              <a:pathLst>
                <a:path w="185" h="181">
                  <a:moveTo>
                    <a:pt x="104" y="6"/>
                  </a:moveTo>
                  <a:lnTo>
                    <a:pt x="103" y="6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4" y="8"/>
                  </a:lnTo>
                  <a:lnTo>
                    <a:pt x="92" y="9"/>
                  </a:lnTo>
                  <a:lnTo>
                    <a:pt x="89" y="10"/>
                  </a:lnTo>
                  <a:lnTo>
                    <a:pt x="85" y="12"/>
                  </a:lnTo>
                  <a:lnTo>
                    <a:pt x="82" y="13"/>
                  </a:lnTo>
                  <a:lnTo>
                    <a:pt x="79" y="15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6" y="27"/>
                  </a:lnTo>
                  <a:lnTo>
                    <a:pt x="63" y="32"/>
                  </a:lnTo>
                  <a:lnTo>
                    <a:pt x="61" y="36"/>
                  </a:lnTo>
                  <a:lnTo>
                    <a:pt x="60" y="40"/>
                  </a:lnTo>
                  <a:lnTo>
                    <a:pt x="58" y="45"/>
                  </a:lnTo>
                  <a:lnTo>
                    <a:pt x="57" y="50"/>
                  </a:lnTo>
                  <a:lnTo>
                    <a:pt x="56" y="55"/>
                  </a:lnTo>
                  <a:lnTo>
                    <a:pt x="55" y="61"/>
                  </a:lnTo>
                  <a:lnTo>
                    <a:pt x="54" y="68"/>
                  </a:lnTo>
                  <a:lnTo>
                    <a:pt x="53" y="76"/>
                  </a:lnTo>
                  <a:lnTo>
                    <a:pt x="52" y="83"/>
                  </a:lnTo>
                  <a:lnTo>
                    <a:pt x="52" y="90"/>
                  </a:lnTo>
                  <a:lnTo>
                    <a:pt x="51" y="96"/>
                  </a:lnTo>
                  <a:lnTo>
                    <a:pt x="50" y="101"/>
                  </a:lnTo>
                  <a:lnTo>
                    <a:pt x="48" y="105"/>
                  </a:lnTo>
                  <a:lnTo>
                    <a:pt x="46" y="108"/>
                  </a:lnTo>
                  <a:lnTo>
                    <a:pt x="42" y="109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1" y="103"/>
                  </a:lnTo>
                  <a:lnTo>
                    <a:pt x="28" y="99"/>
                  </a:lnTo>
                  <a:lnTo>
                    <a:pt x="26" y="95"/>
                  </a:lnTo>
                  <a:lnTo>
                    <a:pt x="24" y="91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2" y="106"/>
                  </a:lnTo>
                  <a:lnTo>
                    <a:pt x="3" y="109"/>
                  </a:lnTo>
                  <a:lnTo>
                    <a:pt x="4" y="113"/>
                  </a:lnTo>
                  <a:lnTo>
                    <a:pt x="5" y="117"/>
                  </a:lnTo>
                  <a:lnTo>
                    <a:pt x="7" y="122"/>
                  </a:lnTo>
                  <a:lnTo>
                    <a:pt x="8" y="124"/>
                  </a:lnTo>
                  <a:lnTo>
                    <a:pt x="10" y="127"/>
                  </a:lnTo>
                  <a:lnTo>
                    <a:pt x="11" y="129"/>
                  </a:lnTo>
                  <a:lnTo>
                    <a:pt x="13" y="132"/>
                  </a:lnTo>
                  <a:lnTo>
                    <a:pt x="15" y="134"/>
                  </a:lnTo>
                  <a:lnTo>
                    <a:pt x="17" y="136"/>
                  </a:lnTo>
                  <a:lnTo>
                    <a:pt x="19" y="139"/>
                  </a:lnTo>
                  <a:lnTo>
                    <a:pt x="21" y="141"/>
                  </a:lnTo>
                  <a:lnTo>
                    <a:pt x="24" y="143"/>
                  </a:lnTo>
                  <a:lnTo>
                    <a:pt x="26" y="145"/>
                  </a:lnTo>
                  <a:lnTo>
                    <a:pt x="28" y="147"/>
                  </a:lnTo>
                  <a:lnTo>
                    <a:pt x="30" y="148"/>
                  </a:lnTo>
                  <a:lnTo>
                    <a:pt x="32" y="149"/>
                  </a:lnTo>
                  <a:lnTo>
                    <a:pt x="34" y="150"/>
                  </a:lnTo>
                  <a:lnTo>
                    <a:pt x="36" y="151"/>
                  </a:lnTo>
                  <a:lnTo>
                    <a:pt x="38" y="152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51" y="151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8" y="151"/>
                  </a:lnTo>
                  <a:lnTo>
                    <a:pt x="59" y="152"/>
                  </a:lnTo>
                  <a:lnTo>
                    <a:pt x="60" y="153"/>
                  </a:lnTo>
                  <a:lnTo>
                    <a:pt x="60" y="154"/>
                  </a:lnTo>
                  <a:lnTo>
                    <a:pt x="61" y="156"/>
                  </a:lnTo>
                  <a:lnTo>
                    <a:pt x="62" y="158"/>
                  </a:lnTo>
                  <a:lnTo>
                    <a:pt x="63" y="160"/>
                  </a:lnTo>
                  <a:lnTo>
                    <a:pt x="64" y="162"/>
                  </a:lnTo>
                  <a:lnTo>
                    <a:pt x="66" y="164"/>
                  </a:lnTo>
                  <a:lnTo>
                    <a:pt x="68" y="166"/>
                  </a:lnTo>
                  <a:lnTo>
                    <a:pt x="70" y="168"/>
                  </a:lnTo>
                  <a:lnTo>
                    <a:pt x="73" y="170"/>
                  </a:lnTo>
                  <a:lnTo>
                    <a:pt x="77" y="172"/>
                  </a:lnTo>
                  <a:lnTo>
                    <a:pt x="81" y="174"/>
                  </a:lnTo>
                  <a:lnTo>
                    <a:pt x="87" y="177"/>
                  </a:lnTo>
                  <a:lnTo>
                    <a:pt x="93" y="178"/>
                  </a:lnTo>
                  <a:lnTo>
                    <a:pt x="99" y="179"/>
                  </a:lnTo>
                  <a:lnTo>
                    <a:pt x="104" y="180"/>
                  </a:lnTo>
                  <a:lnTo>
                    <a:pt x="110" y="181"/>
                  </a:lnTo>
                  <a:lnTo>
                    <a:pt x="115" y="181"/>
                  </a:lnTo>
                  <a:lnTo>
                    <a:pt x="120" y="180"/>
                  </a:lnTo>
                  <a:lnTo>
                    <a:pt x="124" y="180"/>
                  </a:lnTo>
                  <a:lnTo>
                    <a:pt x="129" y="179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8" y="177"/>
                  </a:lnTo>
                  <a:lnTo>
                    <a:pt x="141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4"/>
                  </a:lnTo>
                  <a:lnTo>
                    <a:pt x="146" y="173"/>
                  </a:lnTo>
                  <a:lnTo>
                    <a:pt x="147" y="169"/>
                  </a:lnTo>
                  <a:lnTo>
                    <a:pt x="149" y="164"/>
                  </a:lnTo>
                  <a:lnTo>
                    <a:pt x="152" y="157"/>
                  </a:lnTo>
                  <a:lnTo>
                    <a:pt x="155" y="149"/>
                  </a:lnTo>
                  <a:lnTo>
                    <a:pt x="158" y="141"/>
                  </a:lnTo>
                  <a:lnTo>
                    <a:pt x="162" y="131"/>
                  </a:lnTo>
                  <a:lnTo>
                    <a:pt x="165" y="121"/>
                  </a:lnTo>
                  <a:lnTo>
                    <a:pt x="169" y="111"/>
                  </a:lnTo>
                  <a:lnTo>
                    <a:pt x="173" y="101"/>
                  </a:lnTo>
                  <a:lnTo>
                    <a:pt x="176" y="91"/>
                  </a:lnTo>
                  <a:lnTo>
                    <a:pt x="179" y="82"/>
                  </a:lnTo>
                  <a:lnTo>
                    <a:pt x="181" y="74"/>
                  </a:lnTo>
                  <a:lnTo>
                    <a:pt x="183" y="68"/>
                  </a:lnTo>
                  <a:lnTo>
                    <a:pt x="184" y="62"/>
                  </a:lnTo>
                  <a:lnTo>
                    <a:pt x="185" y="59"/>
                  </a:lnTo>
                  <a:lnTo>
                    <a:pt x="185" y="54"/>
                  </a:lnTo>
                  <a:lnTo>
                    <a:pt x="185" y="49"/>
                  </a:lnTo>
                  <a:lnTo>
                    <a:pt x="184" y="44"/>
                  </a:lnTo>
                  <a:lnTo>
                    <a:pt x="184" y="39"/>
                  </a:lnTo>
                  <a:lnTo>
                    <a:pt x="182" y="34"/>
                  </a:lnTo>
                  <a:lnTo>
                    <a:pt x="181" y="29"/>
                  </a:lnTo>
                  <a:lnTo>
                    <a:pt x="180" y="25"/>
                  </a:lnTo>
                  <a:lnTo>
                    <a:pt x="178" y="22"/>
                  </a:lnTo>
                  <a:lnTo>
                    <a:pt x="176" y="19"/>
                  </a:lnTo>
                  <a:lnTo>
                    <a:pt x="173" y="16"/>
                  </a:lnTo>
                  <a:lnTo>
                    <a:pt x="169" y="12"/>
                  </a:lnTo>
                  <a:lnTo>
                    <a:pt x="166" y="8"/>
                  </a:lnTo>
                  <a:lnTo>
                    <a:pt x="162" y="4"/>
                  </a:lnTo>
                  <a:lnTo>
                    <a:pt x="158" y="1"/>
                  </a:lnTo>
                  <a:lnTo>
                    <a:pt x="155" y="0"/>
                  </a:lnTo>
                  <a:lnTo>
                    <a:pt x="154" y="0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2" y="13"/>
                  </a:lnTo>
                  <a:lnTo>
                    <a:pt x="137" y="15"/>
                  </a:lnTo>
                  <a:lnTo>
                    <a:pt x="133" y="16"/>
                  </a:lnTo>
                  <a:lnTo>
                    <a:pt x="129" y="16"/>
                  </a:lnTo>
                  <a:lnTo>
                    <a:pt x="125" y="16"/>
                  </a:lnTo>
                  <a:lnTo>
                    <a:pt x="121" y="15"/>
                  </a:lnTo>
                  <a:lnTo>
                    <a:pt x="117" y="14"/>
                  </a:lnTo>
                  <a:lnTo>
                    <a:pt x="114" y="13"/>
                  </a:lnTo>
                  <a:lnTo>
                    <a:pt x="111" y="11"/>
                  </a:lnTo>
                  <a:lnTo>
                    <a:pt x="109" y="10"/>
                  </a:lnTo>
                  <a:lnTo>
                    <a:pt x="107" y="8"/>
                  </a:lnTo>
                  <a:lnTo>
                    <a:pt x="105" y="7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3" name="Freeform 1835"/>
            <p:cNvSpPr>
              <a:spLocks/>
            </p:cNvSpPr>
            <p:nvPr/>
          </p:nvSpPr>
          <p:spPr bwMode="auto">
            <a:xfrm>
              <a:off x="3191" y="3467"/>
              <a:ext cx="146" cy="17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9" y="141"/>
                </a:cxn>
                <a:cxn ang="0">
                  <a:pos x="45" y="142"/>
                </a:cxn>
                <a:cxn ang="0">
                  <a:pos x="45" y="145"/>
                </a:cxn>
                <a:cxn ang="0">
                  <a:pos x="0" y="149"/>
                </a:cxn>
                <a:cxn ang="0">
                  <a:pos x="0" y="162"/>
                </a:cxn>
                <a:cxn ang="0">
                  <a:pos x="37" y="176"/>
                </a:cxn>
                <a:cxn ang="0">
                  <a:pos x="137" y="155"/>
                </a:cxn>
                <a:cxn ang="0">
                  <a:pos x="137" y="147"/>
                </a:cxn>
                <a:cxn ang="0">
                  <a:pos x="106" y="142"/>
                </a:cxn>
                <a:cxn ang="0">
                  <a:pos x="106" y="135"/>
                </a:cxn>
                <a:cxn ang="0">
                  <a:pos x="142" y="122"/>
                </a:cxn>
                <a:cxn ang="0">
                  <a:pos x="146" y="3"/>
                </a:cxn>
                <a:cxn ang="0">
                  <a:pos x="26" y="0"/>
                </a:cxn>
                <a:cxn ang="0">
                  <a:pos x="3" y="25"/>
                </a:cxn>
              </a:cxnLst>
              <a:rect l="0" t="0" r="r" b="b"/>
              <a:pathLst>
                <a:path w="146" h="176">
                  <a:moveTo>
                    <a:pt x="3" y="25"/>
                  </a:moveTo>
                  <a:lnTo>
                    <a:pt x="9" y="141"/>
                  </a:lnTo>
                  <a:lnTo>
                    <a:pt x="45" y="142"/>
                  </a:lnTo>
                  <a:lnTo>
                    <a:pt x="45" y="145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37" y="176"/>
                  </a:lnTo>
                  <a:lnTo>
                    <a:pt x="137" y="155"/>
                  </a:lnTo>
                  <a:lnTo>
                    <a:pt x="137" y="147"/>
                  </a:lnTo>
                  <a:lnTo>
                    <a:pt x="106" y="142"/>
                  </a:lnTo>
                  <a:lnTo>
                    <a:pt x="106" y="135"/>
                  </a:lnTo>
                  <a:lnTo>
                    <a:pt x="142" y="122"/>
                  </a:lnTo>
                  <a:lnTo>
                    <a:pt x="146" y="3"/>
                  </a:lnTo>
                  <a:lnTo>
                    <a:pt x="26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4" name="Freeform 1836"/>
            <p:cNvSpPr>
              <a:spLocks/>
            </p:cNvSpPr>
            <p:nvPr/>
          </p:nvSpPr>
          <p:spPr bwMode="auto">
            <a:xfrm>
              <a:off x="3213" y="3619"/>
              <a:ext cx="129" cy="50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0" y="30"/>
                </a:cxn>
                <a:cxn ang="0">
                  <a:pos x="50" y="50"/>
                </a:cxn>
                <a:cxn ang="0">
                  <a:pos x="126" y="28"/>
                </a:cxn>
                <a:cxn ang="0">
                  <a:pos x="129" y="6"/>
                </a:cxn>
                <a:cxn ang="0">
                  <a:pos x="111" y="0"/>
                </a:cxn>
                <a:cxn ang="0">
                  <a:pos x="1" y="20"/>
                </a:cxn>
              </a:cxnLst>
              <a:rect l="0" t="0" r="r" b="b"/>
              <a:pathLst>
                <a:path w="129" h="50">
                  <a:moveTo>
                    <a:pt x="1" y="20"/>
                  </a:moveTo>
                  <a:lnTo>
                    <a:pt x="0" y="30"/>
                  </a:lnTo>
                  <a:lnTo>
                    <a:pt x="50" y="50"/>
                  </a:lnTo>
                  <a:lnTo>
                    <a:pt x="126" y="28"/>
                  </a:lnTo>
                  <a:lnTo>
                    <a:pt x="129" y="6"/>
                  </a:lnTo>
                  <a:lnTo>
                    <a:pt x="111" y="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5" name="Freeform 1837"/>
            <p:cNvSpPr>
              <a:spLocks/>
            </p:cNvSpPr>
            <p:nvPr/>
          </p:nvSpPr>
          <p:spPr bwMode="auto">
            <a:xfrm>
              <a:off x="3317" y="3623"/>
              <a:ext cx="25" cy="3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4" y="17"/>
                </a:cxn>
                <a:cxn ang="0">
                  <a:pos x="6" y="18"/>
                </a:cxn>
                <a:cxn ang="0">
                  <a:pos x="8" y="19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9" y="33"/>
                </a:cxn>
                <a:cxn ang="0">
                  <a:pos x="25" y="5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9"/>
                </a:cxn>
              </a:cxnLst>
              <a:rect l="0" t="0" r="r" b="b"/>
              <a:pathLst>
                <a:path w="25" h="33">
                  <a:moveTo>
                    <a:pt x="1" y="9"/>
                  </a:move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9" y="33"/>
                  </a:lnTo>
                  <a:lnTo>
                    <a:pt x="25" y="5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6" name="Freeform 1838"/>
            <p:cNvSpPr>
              <a:spLocks/>
            </p:cNvSpPr>
            <p:nvPr/>
          </p:nvSpPr>
          <p:spPr bwMode="auto">
            <a:xfrm>
              <a:off x="3271" y="3630"/>
              <a:ext cx="39" cy="4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6"/>
                </a:cxn>
                <a:cxn ang="0">
                  <a:pos x="5" y="23"/>
                </a:cxn>
                <a:cxn ang="0">
                  <a:pos x="4" y="29"/>
                </a:cxn>
                <a:cxn ang="0">
                  <a:pos x="5" y="35"/>
                </a:cxn>
                <a:cxn ang="0">
                  <a:pos x="7" y="40"/>
                </a:cxn>
                <a:cxn ang="0">
                  <a:pos x="12" y="43"/>
                </a:cxn>
                <a:cxn ang="0">
                  <a:pos x="19" y="40"/>
                </a:cxn>
                <a:cxn ang="0">
                  <a:pos x="26" y="36"/>
                </a:cxn>
                <a:cxn ang="0">
                  <a:pos x="31" y="32"/>
                </a:cxn>
                <a:cxn ang="0">
                  <a:pos x="32" y="31"/>
                </a:cxn>
                <a:cxn ang="0">
                  <a:pos x="34" y="28"/>
                </a:cxn>
                <a:cxn ang="0">
                  <a:pos x="37" y="23"/>
                </a:cxn>
                <a:cxn ang="0">
                  <a:pos x="39" y="19"/>
                </a:cxn>
                <a:cxn ang="0">
                  <a:pos x="39" y="14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31" y="3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29" y="7"/>
                </a:cxn>
                <a:cxn ang="0">
                  <a:pos x="27" y="4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0" y="7"/>
                </a:cxn>
              </a:cxnLst>
              <a:rect l="0" t="0" r="r" b="b"/>
              <a:pathLst>
                <a:path w="39" h="43">
                  <a:moveTo>
                    <a:pt x="0" y="8"/>
                  </a:moveTo>
                  <a:lnTo>
                    <a:pt x="2" y="10"/>
                  </a:lnTo>
                  <a:lnTo>
                    <a:pt x="3" y="13"/>
                  </a:lnTo>
                  <a:lnTo>
                    <a:pt x="4" y="16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6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5" y="42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6" y="36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8"/>
                  </a:lnTo>
                  <a:lnTo>
                    <a:pt x="37" y="3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7" name="Freeform 1839"/>
            <p:cNvSpPr>
              <a:spLocks/>
            </p:cNvSpPr>
            <p:nvPr/>
          </p:nvSpPr>
          <p:spPr bwMode="auto">
            <a:xfrm>
              <a:off x="3369" y="3637"/>
              <a:ext cx="106" cy="101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1" y="20"/>
                </a:cxn>
                <a:cxn ang="0">
                  <a:pos x="6" y="27"/>
                </a:cxn>
                <a:cxn ang="0">
                  <a:pos x="4" y="35"/>
                </a:cxn>
                <a:cxn ang="0">
                  <a:pos x="2" y="51"/>
                </a:cxn>
                <a:cxn ang="0">
                  <a:pos x="0" y="73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9"/>
                </a:cxn>
                <a:cxn ang="0">
                  <a:pos x="11" y="96"/>
                </a:cxn>
                <a:cxn ang="0">
                  <a:pos x="19" y="99"/>
                </a:cxn>
                <a:cxn ang="0">
                  <a:pos x="26" y="100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43" y="100"/>
                </a:cxn>
                <a:cxn ang="0">
                  <a:pos x="47" y="99"/>
                </a:cxn>
                <a:cxn ang="0">
                  <a:pos x="49" y="98"/>
                </a:cxn>
                <a:cxn ang="0">
                  <a:pos x="51" y="98"/>
                </a:cxn>
                <a:cxn ang="0">
                  <a:pos x="51" y="97"/>
                </a:cxn>
                <a:cxn ang="0">
                  <a:pos x="55" y="96"/>
                </a:cxn>
                <a:cxn ang="0">
                  <a:pos x="61" y="94"/>
                </a:cxn>
                <a:cxn ang="0">
                  <a:pos x="69" y="91"/>
                </a:cxn>
                <a:cxn ang="0">
                  <a:pos x="78" y="88"/>
                </a:cxn>
                <a:cxn ang="0">
                  <a:pos x="86" y="85"/>
                </a:cxn>
                <a:cxn ang="0">
                  <a:pos x="93" y="82"/>
                </a:cxn>
                <a:cxn ang="0">
                  <a:pos x="97" y="79"/>
                </a:cxn>
                <a:cxn ang="0">
                  <a:pos x="101" y="72"/>
                </a:cxn>
                <a:cxn ang="0">
                  <a:pos x="104" y="54"/>
                </a:cxn>
                <a:cxn ang="0">
                  <a:pos x="106" y="33"/>
                </a:cxn>
                <a:cxn ang="0">
                  <a:pos x="104" y="16"/>
                </a:cxn>
                <a:cxn ang="0">
                  <a:pos x="98" y="7"/>
                </a:cxn>
                <a:cxn ang="0">
                  <a:pos x="92" y="3"/>
                </a:cxn>
                <a:cxn ang="0">
                  <a:pos x="87" y="1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67" y="1"/>
                </a:cxn>
                <a:cxn ang="0">
                  <a:pos x="60" y="2"/>
                </a:cxn>
                <a:cxn ang="0">
                  <a:pos x="52" y="2"/>
                </a:cxn>
                <a:cxn ang="0">
                  <a:pos x="45" y="4"/>
                </a:cxn>
                <a:cxn ang="0">
                  <a:pos x="37" y="6"/>
                </a:cxn>
                <a:cxn ang="0">
                  <a:pos x="30" y="8"/>
                </a:cxn>
                <a:cxn ang="0">
                  <a:pos x="24" y="10"/>
                </a:cxn>
                <a:cxn ang="0">
                  <a:pos x="20" y="11"/>
                </a:cxn>
              </a:cxnLst>
              <a:rect l="0" t="0" r="r" b="b"/>
              <a:pathLst>
                <a:path w="106" h="101">
                  <a:moveTo>
                    <a:pt x="17" y="12"/>
                  </a:moveTo>
                  <a:lnTo>
                    <a:pt x="15" y="14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8" y="23"/>
                  </a:lnTo>
                  <a:lnTo>
                    <a:pt x="6" y="27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3" y="38"/>
                  </a:lnTo>
                  <a:lnTo>
                    <a:pt x="2" y="51"/>
                  </a:lnTo>
                  <a:lnTo>
                    <a:pt x="1" y="63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11" y="96"/>
                  </a:lnTo>
                  <a:lnTo>
                    <a:pt x="16" y="98"/>
                  </a:lnTo>
                  <a:lnTo>
                    <a:pt x="19" y="99"/>
                  </a:lnTo>
                  <a:lnTo>
                    <a:pt x="23" y="100"/>
                  </a:lnTo>
                  <a:lnTo>
                    <a:pt x="26" y="100"/>
                  </a:lnTo>
                  <a:lnTo>
                    <a:pt x="29" y="101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3" y="100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6"/>
                  </a:lnTo>
                  <a:lnTo>
                    <a:pt x="58" y="95"/>
                  </a:lnTo>
                  <a:lnTo>
                    <a:pt x="61" y="94"/>
                  </a:lnTo>
                  <a:lnTo>
                    <a:pt x="65" y="93"/>
                  </a:lnTo>
                  <a:lnTo>
                    <a:pt x="69" y="91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5"/>
                  </a:lnTo>
                  <a:lnTo>
                    <a:pt x="90" y="83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7" y="79"/>
                  </a:lnTo>
                  <a:lnTo>
                    <a:pt x="98" y="78"/>
                  </a:lnTo>
                  <a:lnTo>
                    <a:pt x="101" y="72"/>
                  </a:lnTo>
                  <a:lnTo>
                    <a:pt x="103" y="64"/>
                  </a:lnTo>
                  <a:lnTo>
                    <a:pt x="104" y="54"/>
                  </a:lnTo>
                  <a:lnTo>
                    <a:pt x="105" y="43"/>
                  </a:lnTo>
                  <a:lnTo>
                    <a:pt x="106" y="33"/>
                  </a:lnTo>
                  <a:lnTo>
                    <a:pt x="105" y="23"/>
                  </a:lnTo>
                  <a:lnTo>
                    <a:pt x="104" y="16"/>
                  </a:lnTo>
                  <a:lnTo>
                    <a:pt x="102" y="11"/>
                  </a:lnTo>
                  <a:lnTo>
                    <a:pt x="98" y="7"/>
                  </a:lnTo>
                  <a:lnTo>
                    <a:pt x="95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3" y="1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8" name="Freeform 1840"/>
            <p:cNvSpPr>
              <a:spLocks/>
            </p:cNvSpPr>
            <p:nvPr/>
          </p:nvSpPr>
          <p:spPr bwMode="auto">
            <a:xfrm>
              <a:off x="3413" y="3663"/>
              <a:ext cx="45" cy="97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97"/>
                </a:cxn>
                <a:cxn ang="0">
                  <a:pos x="31" y="97"/>
                </a:cxn>
                <a:cxn ang="0">
                  <a:pos x="45" y="4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42" y="0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3" y="1"/>
                </a:cxn>
                <a:cxn ang="0">
                  <a:pos x="20" y="2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3" y="6"/>
                </a:cxn>
              </a:cxnLst>
              <a:rect l="0" t="0" r="r" b="b"/>
              <a:pathLst>
                <a:path w="45" h="97">
                  <a:moveTo>
                    <a:pt x="13" y="6"/>
                  </a:moveTo>
                  <a:lnTo>
                    <a:pt x="0" y="97"/>
                  </a:lnTo>
                  <a:lnTo>
                    <a:pt x="31" y="97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0" y="2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49" name="Freeform 1841"/>
            <p:cNvSpPr>
              <a:spLocks/>
            </p:cNvSpPr>
            <p:nvPr/>
          </p:nvSpPr>
          <p:spPr bwMode="auto">
            <a:xfrm>
              <a:off x="3193" y="3560"/>
              <a:ext cx="266" cy="133"/>
            </a:xfrm>
            <a:custGeom>
              <a:avLst/>
              <a:gdLst/>
              <a:ahLst/>
              <a:cxnLst>
                <a:cxn ang="0">
                  <a:pos x="135" y="123"/>
                </a:cxn>
                <a:cxn ang="0">
                  <a:pos x="120" y="121"/>
                </a:cxn>
                <a:cxn ang="0">
                  <a:pos x="113" y="109"/>
                </a:cxn>
                <a:cxn ang="0">
                  <a:pos x="126" y="103"/>
                </a:cxn>
                <a:cxn ang="0">
                  <a:pos x="107" y="101"/>
                </a:cxn>
                <a:cxn ang="0">
                  <a:pos x="114" y="122"/>
                </a:cxn>
                <a:cxn ang="0">
                  <a:pos x="133" y="132"/>
                </a:cxn>
                <a:cxn ang="0">
                  <a:pos x="143" y="121"/>
                </a:cxn>
                <a:cxn ang="0">
                  <a:pos x="152" y="64"/>
                </a:cxn>
                <a:cxn ang="0">
                  <a:pos x="165" y="42"/>
                </a:cxn>
                <a:cxn ang="0">
                  <a:pos x="188" y="28"/>
                </a:cxn>
                <a:cxn ang="0">
                  <a:pos x="207" y="39"/>
                </a:cxn>
                <a:cxn ang="0">
                  <a:pos x="224" y="40"/>
                </a:cxn>
                <a:cxn ang="0">
                  <a:pos x="238" y="32"/>
                </a:cxn>
                <a:cxn ang="0">
                  <a:pos x="262" y="61"/>
                </a:cxn>
                <a:cxn ang="0">
                  <a:pos x="266" y="57"/>
                </a:cxn>
                <a:cxn ang="0">
                  <a:pos x="257" y="35"/>
                </a:cxn>
                <a:cxn ang="0">
                  <a:pos x="242" y="23"/>
                </a:cxn>
                <a:cxn ang="0">
                  <a:pos x="236" y="25"/>
                </a:cxn>
                <a:cxn ang="0">
                  <a:pos x="224" y="33"/>
                </a:cxn>
                <a:cxn ang="0">
                  <a:pos x="211" y="34"/>
                </a:cxn>
                <a:cxn ang="0">
                  <a:pos x="199" y="29"/>
                </a:cxn>
                <a:cxn ang="0">
                  <a:pos x="202" y="15"/>
                </a:cxn>
                <a:cxn ang="0">
                  <a:pos x="196" y="7"/>
                </a:cxn>
                <a:cxn ang="0">
                  <a:pos x="182" y="25"/>
                </a:cxn>
                <a:cxn ang="0">
                  <a:pos x="161" y="36"/>
                </a:cxn>
                <a:cxn ang="0">
                  <a:pos x="148" y="54"/>
                </a:cxn>
                <a:cxn ang="0">
                  <a:pos x="140" y="65"/>
                </a:cxn>
                <a:cxn ang="0">
                  <a:pos x="119" y="62"/>
                </a:cxn>
                <a:cxn ang="0">
                  <a:pos x="56" y="73"/>
                </a:cxn>
                <a:cxn ang="0">
                  <a:pos x="29" y="74"/>
                </a:cxn>
                <a:cxn ang="0">
                  <a:pos x="12" y="68"/>
                </a:cxn>
                <a:cxn ang="0">
                  <a:pos x="1" y="67"/>
                </a:cxn>
                <a:cxn ang="0">
                  <a:pos x="20" y="75"/>
                </a:cxn>
                <a:cxn ang="0">
                  <a:pos x="29" y="78"/>
                </a:cxn>
                <a:cxn ang="0">
                  <a:pos x="67" y="99"/>
                </a:cxn>
                <a:cxn ang="0">
                  <a:pos x="52" y="77"/>
                </a:cxn>
                <a:cxn ang="0">
                  <a:pos x="117" y="66"/>
                </a:cxn>
                <a:cxn ang="0">
                  <a:pos x="138" y="67"/>
                </a:cxn>
                <a:cxn ang="0">
                  <a:pos x="142" y="86"/>
                </a:cxn>
                <a:cxn ang="0">
                  <a:pos x="133" y="77"/>
                </a:cxn>
                <a:cxn ang="0">
                  <a:pos x="142" y="80"/>
                </a:cxn>
                <a:cxn ang="0">
                  <a:pos x="129" y="69"/>
                </a:cxn>
                <a:cxn ang="0">
                  <a:pos x="138" y="71"/>
                </a:cxn>
                <a:cxn ang="0">
                  <a:pos x="143" y="73"/>
                </a:cxn>
                <a:cxn ang="0">
                  <a:pos x="132" y="67"/>
                </a:cxn>
                <a:cxn ang="0">
                  <a:pos x="129" y="68"/>
                </a:cxn>
                <a:cxn ang="0">
                  <a:pos x="130" y="72"/>
                </a:cxn>
                <a:cxn ang="0">
                  <a:pos x="131" y="74"/>
                </a:cxn>
                <a:cxn ang="0">
                  <a:pos x="131" y="80"/>
                </a:cxn>
                <a:cxn ang="0">
                  <a:pos x="125" y="88"/>
                </a:cxn>
                <a:cxn ang="0">
                  <a:pos x="115" y="76"/>
                </a:cxn>
                <a:cxn ang="0">
                  <a:pos x="107" y="81"/>
                </a:cxn>
                <a:cxn ang="0">
                  <a:pos x="105" y="82"/>
                </a:cxn>
                <a:cxn ang="0">
                  <a:pos x="111" y="84"/>
                </a:cxn>
                <a:cxn ang="0">
                  <a:pos x="110" y="92"/>
                </a:cxn>
                <a:cxn ang="0">
                  <a:pos x="114" y="96"/>
                </a:cxn>
                <a:cxn ang="0">
                  <a:pos x="135" y="89"/>
                </a:cxn>
                <a:cxn ang="0">
                  <a:pos x="128" y="102"/>
                </a:cxn>
                <a:cxn ang="0">
                  <a:pos x="139" y="105"/>
                </a:cxn>
              </a:cxnLst>
              <a:rect l="0" t="0" r="r" b="b"/>
              <a:pathLst>
                <a:path w="266" h="133">
                  <a:moveTo>
                    <a:pt x="128" y="113"/>
                  </a:moveTo>
                  <a:lnTo>
                    <a:pt x="138" y="110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8" y="116"/>
                  </a:lnTo>
                  <a:lnTo>
                    <a:pt x="137" y="119"/>
                  </a:lnTo>
                  <a:lnTo>
                    <a:pt x="136" y="121"/>
                  </a:lnTo>
                  <a:lnTo>
                    <a:pt x="135" y="123"/>
                  </a:lnTo>
                  <a:lnTo>
                    <a:pt x="133" y="125"/>
                  </a:lnTo>
                  <a:lnTo>
                    <a:pt x="131" y="126"/>
                  </a:lnTo>
                  <a:lnTo>
                    <a:pt x="129" y="127"/>
                  </a:lnTo>
                  <a:lnTo>
                    <a:pt x="127" y="126"/>
                  </a:lnTo>
                  <a:lnTo>
                    <a:pt x="125" y="126"/>
                  </a:lnTo>
                  <a:lnTo>
                    <a:pt x="123" y="124"/>
                  </a:lnTo>
                  <a:lnTo>
                    <a:pt x="121" y="123"/>
                  </a:lnTo>
                  <a:lnTo>
                    <a:pt x="120" y="121"/>
                  </a:lnTo>
                  <a:lnTo>
                    <a:pt x="118" y="119"/>
                  </a:lnTo>
                  <a:lnTo>
                    <a:pt x="117" y="117"/>
                  </a:lnTo>
                  <a:lnTo>
                    <a:pt x="128" y="113"/>
                  </a:lnTo>
                  <a:lnTo>
                    <a:pt x="127" y="109"/>
                  </a:lnTo>
                  <a:lnTo>
                    <a:pt x="115" y="113"/>
                  </a:lnTo>
                  <a:lnTo>
                    <a:pt x="114" y="112"/>
                  </a:lnTo>
                  <a:lnTo>
                    <a:pt x="113" y="111"/>
                  </a:lnTo>
                  <a:lnTo>
                    <a:pt x="113" y="109"/>
                  </a:lnTo>
                  <a:lnTo>
                    <a:pt x="112" y="108"/>
                  </a:lnTo>
                  <a:lnTo>
                    <a:pt x="113" y="107"/>
                  </a:lnTo>
                  <a:lnTo>
                    <a:pt x="116" y="106"/>
                  </a:lnTo>
                  <a:lnTo>
                    <a:pt x="118" y="106"/>
                  </a:lnTo>
                  <a:lnTo>
                    <a:pt x="120" y="105"/>
                  </a:lnTo>
                  <a:lnTo>
                    <a:pt x="122" y="104"/>
                  </a:lnTo>
                  <a:lnTo>
                    <a:pt x="124" y="103"/>
                  </a:lnTo>
                  <a:lnTo>
                    <a:pt x="126" y="103"/>
                  </a:lnTo>
                  <a:lnTo>
                    <a:pt x="128" y="102"/>
                  </a:lnTo>
                  <a:lnTo>
                    <a:pt x="127" y="98"/>
                  </a:lnTo>
                  <a:lnTo>
                    <a:pt x="113" y="103"/>
                  </a:lnTo>
                  <a:lnTo>
                    <a:pt x="112" y="103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101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8" y="109"/>
                  </a:lnTo>
                  <a:lnTo>
                    <a:pt x="109" y="112"/>
                  </a:lnTo>
                  <a:lnTo>
                    <a:pt x="110" y="114"/>
                  </a:lnTo>
                  <a:lnTo>
                    <a:pt x="111" y="117"/>
                  </a:lnTo>
                  <a:lnTo>
                    <a:pt x="112" y="120"/>
                  </a:lnTo>
                  <a:lnTo>
                    <a:pt x="114" y="122"/>
                  </a:lnTo>
                  <a:lnTo>
                    <a:pt x="116" y="124"/>
                  </a:lnTo>
                  <a:lnTo>
                    <a:pt x="118" y="127"/>
                  </a:lnTo>
                  <a:lnTo>
                    <a:pt x="120" y="129"/>
                  </a:lnTo>
                  <a:lnTo>
                    <a:pt x="122" y="130"/>
                  </a:lnTo>
                  <a:lnTo>
                    <a:pt x="125" y="131"/>
                  </a:lnTo>
                  <a:lnTo>
                    <a:pt x="127" y="132"/>
                  </a:lnTo>
                  <a:lnTo>
                    <a:pt x="130" y="133"/>
                  </a:lnTo>
                  <a:lnTo>
                    <a:pt x="133" y="132"/>
                  </a:lnTo>
                  <a:lnTo>
                    <a:pt x="135" y="132"/>
                  </a:lnTo>
                  <a:lnTo>
                    <a:pt x="137" y="131"/>
                  </a:lnTo>
                  <a:lnTo>
                    <a:pt x="139" y="130"/>
                  </a:lnTo>
                  <a:lnTo>
                    <a:pt x="140" y="128"/>
                  </a:lnTo>
                  <a:lnTo>
                    <a:pt x="141" y="126"/>
                  </a:lnTo>
                  <a:lnTo>
                    <a:pt x="142" y="125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8" y="84"/>
                  </a:lnTo>
                  <a:lnTo>
                    <a:pt x="148" y="81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50" y="72"/>
                  </a:lnTo>
                  <a:lnTo>
                    <a:pt x="150" y="70"/>
                  </a:lnTo>
                  <a:lnTo>
                    <a:pt x="151" y="67"/>
                  </a:lnTo>
                  <a:lnTo>
                    <a:pt x="152" y="64"/>
                  </a:lnTo>
                  <a:lnTo>
                    <a:pt x="153" y="62"/>
                  </a:lnTo>
                  <a:lnTo>
                    <a:pt x="154" y="59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9" y="50"/>
                  </a:lnTo>
                  <a:lnTo>
                    <a:pt x="161" y="47"/>
                  </a:lnTo>
                  <a:lnTo>
                    <a:pt x="163" y="44"/>
                  </a:lnTo>
                  <a:lnTo>
                    <a:pt x="165" y="42"/>
                  </a:lnTo>
                  <a:lnTo>
                    <a:pt x="168" y="40"/>
                  </a:lnTo>
                  <a:lnTo>
                    <a:pt x="170" y="37"/>
                  </a:lnTo>
                  <a:lnTo>
                    <a:pt x="173" y="35"/>
                  </a:lnTo>
                  <a:lnTo>
                    <a:pt x="176" y="33"/>
                  </a:lnTo>
                  <a:lnTo>
                    <a:pt x="179" y="32"/>
                  </a:lnTo>
                  <a:lnTo>
                    <a:pt x="182" y="30"/>
                  </a:lnTo>
                  <a:lnTo>
                    <a:pt x="185" y="29"/>
                  </a:lnTo>
                  <a:lnTo>
                    <a:pt x="188" y="28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5" y="32"/>
                  </a:lnTo>
                  <a:lnTo>
                    <a:pt x="197" y="34"/>
                  </a:lnTo>
                  <a:lnTo>
                    <a:pt x="199" y="35"/>
                  </a:lnTo>
                  <a:lnTo>
                    <a:pt x="201" y="37"/>
                  </a:lnTo>
                  <a:lnTo>
                    <a:pt x="203" y="38"/>
                  </a:lnTo>
                  <a:lnTo>
                    <a:pt x="207" y="39"/>
                  </a:lnTo>
                  <a:lnTo>
                    <a:pt x="210" y="40"/>
                  </a:lnTo>
                  <a:lnTo>
                    <a:pt x="212" y="41"/>
                  </a:lnTo>
                  <a:lnTo>
                    <a:pt x="214" y="41"/>
                  </a:lnTo>
                  <a:lnTo>
                    <a:pt x="217" y="41"/>
                  </a:lnTo>
                  <a:lnTo>
                    <a:pt x="219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39"/>
                  </a:lnTo>
                  <a:lnTo>
                    <a:pt x="228" y="38"/>
                  </a:lnTo>
                  <a:lnTo>
                    <a:pt x="230" y="38"/>
                  </a:lnTo>
                  <a:lnTo>
                    <a:pt x="232" y="37"/>
                  </a:lnTo>
                  <a:lnTo>
                    <a:pt x="233" y="36"/>
                  </a:lnTo>
                  <a:lnTo>
                    <a:pt x="235" y="34"/>
                  </a:lnTo>
                  <a:lnTo>
                    <a:pt x="237" y="33"/>
                  </a:lnTo>
                  <a:lnTo>
                    <a:pt x="238" y="32"/>
                  </a:lnTo>
                  <a:lnTo>
                    <a:pt x="240" y="30"/>
                  </a:lnTo>
                  <a:lnTo>
                    <a:pt x="245" y="33"/>
                  </a:lnTo>
                  <a:lnTo>
                    <a:pt x="249" y="36"/>
                  </a:lnTo>
                  <a:lnTo>
                    <a:pt x="253" y="40"/>
                  </a:lnTo>
                  <a:lnTo>
                    <a:pt x="256" y="45"/>
                  </a:lnTo>
                  <a:lnTo>
                    <a:pt x="259" y="50"/>
                  </a:lnTo>
                  <a:lnTo>
                    <a:pt x="261" y="55"/>
                  </a:lnTo>
                  <a:lnTo>
                    <a:pt x="262" y="61"/>
                  </a:lnTo>
                  <a:lnTo>
                    <a:pt x="262" y="66"/>
                  </a:lnTo>
                  <a:lnTo>
                    <a:pt x="262" y="70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4" y="79"/>
                  </a:lnTo>
                  <a:lnTo>
                    <a:pt x="266" y="72"/>
                  </a:lnTo>
                  <a:lnTo>
                    <a:pt x="266" y="64"/>
                  </a:lnTo>
                  <a:lnTo>
                    <a:pt x="266" y="57"/>
                  </a:lnTo>
                  <a:lnTo>
                    <a:pt x="265" y="50"/>
                  </a:lnTo>
                  <a:lnTo>
                    <a:pt x="264" y="48"/>
                  </a:lnTo>
                  <a:lnTo>
                    <a:pt x="263" y="46"/>
                  </a:lnTo>
                  <a:lnTo>
                    <a:pt x="262" y="43"/>
                  </a:lnTo>
                  <a:lnTo>
                    <a:pt x="261" y="41"/>
                  </a:lnTo>
                  <a:lnTo>
                    <a:pt x="260" y="39"/>
                  </a:lnTo>
                  <a:lnTo>
                    <a:pt x="259" y="37"/>
                  </a:lnTo>
                  <a:lnTo>
                    <a:pt x="257" y="35"/>
                  </a:lnTo>
                  <a:lnTo>
                    <a:pt x="255" y="33"/>
                  </a:lnTo>
                  <a:lnTo>
                    <a:pt x="254" y="32"/>
                  </a:lnTo>
                  <a:lnTo>
                    <a:pt x="252" y="30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46" y="25"/>
                  </a:lnTo>
                  <a:lnTo>
                    <a:pt x="244" y="24"/>
                  </a:lnTo>
                  <a:lnTo>
                    <a:pt x="242" y="23"/>
                  </a:lnTo>
                  <a:lnTo>
                    <a:pt x="240" y="21"/>
                  </a:lnTo>
                  <a:lnTo>
                    <a:pt x="239" y="22"/>
                  </a:lnTo>
                  <a:lnTo>
                    <a:pt x="239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3"/>
                  </a:lnTo>
                  <a:lnTo>
                    <a:pt x="237" y="23"/>
                  </a:lnTo>
                  <a:lnTo>
                    <a:pt x="236" y="25"/>
                  </a:lnTo>
                  <a:lnTo>
                    <a:pt x="235" y="26"/>
                  </a:lnTo>
                  <a:lnTo>
                    <a:pt x="233" y="28"/>
                  </a:lnTo>
                  <a:lnTo>
                    <a:pt x="231" y="29"/>
                  </a:lnTo>
                  <a:lnTo>
                    <a:pt x="230" y="30"/>
                  </a:lnTo>
                  <a:lnTo>
                    <a:pt x="228" y="31"/>
                  </a:lnTo>
                  <a:lnTo>
                    <a:pt x="227" y="32"/>
                  </a:lnTo>
                  <a:lnTo>
                    <a:pt x="225" y="33"/>
                  </a:lnTo>
                  <a:lnTo>
                    <a:pt x="224" y="33"/>
                  </a:lnTo>
                  <a:lnTo>
                    <a:pt x="223" y="34"/>
                  </a:lnTo>
                  <a:lnTo>
                    <a:pt x="221" y="34"/>
                  </a:lnTo>
                  <a:lnTo>
                    <a:pt x="220" y="34"/>
                  </a:lnTo>
                  <a:lnTo>
                    <a:pt x="218" y="34"/>
                  </a:lnTo>
                  <a:lnTo>
                    <a:pt x="217" y="34"/>
                  </a:lnTo>
                  <a:lnTo>
                    <a:pt x="215" y="34"/>
                  </a:lnTo>
                  <a:lnTo>
                    <a:pt x="213" y="34"/>
                  </a:lnTo>
                  <a:lnTo>
                    <a:pt x="211" y="34"/>
                  </a:lnTo>
                  <a:lnTo>
                    <a:pt x="209" y="34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5" y="32"/>
                  </a:lnTo>
                  <a:lnTo>
                    <a:pt x="203" y="31"/>
                  </a:lnTo>
                  <a:lnTo>
                    <a:pt x="202" y="31"/>
                  </a:lnTo>
                  <a:lnTo>
                    <a:pt x="200" y="30"/>
                  </a:lnTo>
                  <a:lnTo>
                    <a:pt x="199" y="29"/>
                  </a:lnTo>
                  <a:lnTo>
                    <a:pt x="198" y="28"/>
                  </a:lnTo>
                  <a:lnTo>
                    <a:pt x="199" y="27"/>
                  </a:lnTo>
                  <a:lnTo>
                    <a:pt x="199" y="27"/>
                  </a:lnTo>
                  <a:lnTo>
                    <a:pt x="200" y="26"/>
                  </a:lnTo>
                  <a:lnTo>
                    <a:pt x="200" y="25"/>
                  </a:lnTo>
                  <a:lnTo>
                    <a:pt x="201" y="22"/>
                  </a:lnTo>
                  <a:lnTo>
                    <a:pt x="202" y="19"/>
                  </a:lnTo>
                  <a:lnTo>
                    <a:pt x="202" y="15"/>
                  </a:lnTo>
                  <a:lnTo>
                    <a:pt x="201" y="12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8" y="3"/>
                  </a:lnTo>
                  <a:lnTo>
                    <a:pt x="196" y="0"/>
                  </a:lnTo>
                  <a:lnTo>
                    <a:pt x="196" y="1"/>
                  </a:lnTo>
                  <a:lnTo>
                    <a:pt x="196" y="3"/>
                  </a:lnTo>
                  <a:lnTo>
                    <a:pt x="196" y="7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5" y="19"/>
                  </a:lnTo>
                  <a:lnTo>
                    <a:pt x="193" y="22"/>
                  </a:lnTo>
                  <a:lnTo>
                    <a:pt x="191" y="24"/>
                  </a:lnTo>
                  <a:lnTo>
                    <a:pt x="188" y="24"/>
                  </a:lnTo>
                  <a:lnTo>
                    <a:pt x="184" y="24"/>
                  </a:lnTo>
                  <a:lnTo>
                    <a:pt x="182" y="25"/>
                  </a:lnTo>
                  <a:lnTo>
                    <a:pt x="179" y="25"/>
                  </a:lnTo>
                  <a:lnTo>
                    <a:pt x="176" y="26"/>
                  </a:lnTo>
                  <a:lnTo>
                    <a:pt x="173" y="27"/>
                  </a:lnTo>
                  <a:lnTo>
                    <a:pt x="170" y="29"/>
                  </a:lnTo>
                  <a:lnTo>
                    <a:pt x="168" y="30"/>
                  </a:lnTo>
                  <a:lnTo>
                    <a:pt x="165" y="32"/>
                  </a:lnTo>
                  <a:lnTo>
                    <a:pt x="163" y="34"/>
                  </a:lnTo>
                  <a:lnTo>
                    <a:pt x="161" y="36"/>
                  </a:lnTo>
                  <a:lnTo>
                    <a:pt x="158" y="38"/>
                  </a:lnTo>
                  <a:lnTo>
                    <a:pt x="156" y="40"/>
                  </a:lnTo>
                  <a:lnTo>
                    <a:pt x="155" y="42"/>
                  </a:lnTo>
                  <a:lnTo>
                    <a:pt x="153" y="45"/>
                  </a:lnTo>
                  <a:lnTo>
                    <a:pt x="151" y="47"/>
                  </a:lnTo>
                  <a:lnTo>
                    <a:pt x="150" y="50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5" y="67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40" y="65"/>
                  </a:lnTo>
                  <a:lnTo>
                    <a:pt x="138" y="64"/>
                  </a:lnTo>
                  <a:lnTo>
                    <a:pt x="136" y="63"/>
                  </a:lnTo>
                  <a:lnTo>
                    <a:pt x="133" y="62"/>
                  </a:lnTo>
                  <a:lnTo>
                    <a:pt x="132" y="62"/>
                  </a:lnTo>
                  <a:lnTo>
                    <a:pt x="131" y="60"/>
                  </a:lnTo>
                  <a:lnTo>
                    <a:pt x="129" y="61"/>
                  </a:lnTo>
                  <a:lnTo>
                    <a:pt x="124" y="62"/>
                  </a:lnTo>
                  <a:lnTo>
                    <a:pt x="119" y="62"/>
                  </a:lnTo>
                  <a:lnTo>
                    <a:pt x="112" y="64"/>
                  </a:lnTo>
                  <a:lnTo>
                    <a:pt x="105" y="65"/>
                  </a:lnTo>
                  <a:lnTo>
                    <a:pt x="97" y="66"/>
                  </a:lnTo>
                  <a:lnTo>
                    <a:pt x="88" y="67"/>
                  </a:lnTo>
                  <a:lnTo>
                    <a:pt x="80" y="69"/>
                  </a:lnTo>
                  <a:lnTo>
                    <a:pt x="71" y="70"/>
                  </a:lnTo>
                  <a:lnTo>
                    <a:pt x="63" y="72"/>
                  </a:lnTo>
                  <a:lnTo>
                    <a:pt x="56" y="73"/>
                  </a:lnTo>
                  <a:lnTo>
                    <a:pt x="49" y="74"/>
                  </a:lnTo>
                  <a:lnTo>
                    <a:pt x="44" y="75"/>
                  </a:lnTo>
                  <a:lnTo>
                    <a:pt x="40" y="75"/>
                  </a:lnTo>
                  <a:lnTo>
                    <a:pt x="37" y="76"/>
                  </a:lnTo>
                  <a:lnTo>
                    <a:pt x="36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3" y="72"/>
                  </a:lnTo>
                  <a:lnTo>
                    <a:pt x="21" y="71"/>
                  </a:lnTo>
                  <a:lnTo>
                    <a:pt x="19" y="70"/>
                  </a:lnTo>
                  <a:lnTo>
                    <a:pt x="17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0" y="68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2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70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5" y="73"/>
                  </a:lnTo>
                  <a:lnTo>
                    <a:pt x="18" y="74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5" y="76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66" y="98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69" y="98"/>
                  </a:lnTo>
                  <a:lnTo>
                    <a:pt x="33" y="81"/>
                  </a:lnTo>
                  <a:lnTo>
                    <a:pt x="36" y="81"/>
                  </a:lnTo>
                  <a:lnTo>
                    <a:pt x="40" y="80"/>
                  </a:lnTo>
                  <a:lnTo>
                    <a:pt x="45" y="79"/>
                  </a:lnTo>
                  <a:lnTo>
                    <a:pt x="52" y="77"/>
                  </a:lnTo>
                  <a:lnTo>
                    <a:pt x="60" y="76"/>
                  </a:lnTo>
                  <a:lnTo>
                    <a:pt x="68" y="75"/>
                  </a:lnTo>
                  <a:lnTo>
                    <a:pt x="76" y="73"/>
                  </a:lnTo>
                  <a:lnTo>
                    <a:pt x="85" y="71"/>
                  </a:lnTo>
                  <a:lnTo>
                    <a:pt x="94" y="70"/>
                  </a:lnTo>
                  <a:lnTo>
                    <a:pt x="102" y="68"/>
                  </a:lnTo>
                  <a:lnTo>
                    <a:pt x="110" y="67"/>
                  </a:lnTo>
                  <a:lnTo>
                    <a:pt x="117" y="66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0" y="63"/>
                  </a:lnTo>
                  <a:lnTo>
                    <a:pt x="131" y="63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6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1" y="69"/>
                  </a:lnTo>
                  <a:lnTo>
                    <a:pt x="143" y="70"/>
                  </a:lnTo>
                  <a:lnTo>
                    <a:pt x="144" y="71"/>
                  </a:lnTo>
                  <a:lnTo>
                    <a:pt x="144" y="75"/>
                  </a:lnTo>
                  <a:lnTo>
                    <a:pt x="144" y="79"/>
                  </a:lnTo>
                  <a:lnTo>
                    <a:pt x="143" y="83"/>
                  </a:lnTo>
                  <a:lnTo>
                    <a:pt x="142" y="86"/>
                  </a:lnTo>
                  <a:lnTo>
                    <a:pt x="141" y="85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8" y="82"/>
                  </a:lnTo>
                  <a:lnTo>
                    <a:pt x="137" y="80"/>
                  </a:lnTo>
                  <a:lnTo>
                    <a:pt x="136" y="79"/>
                  </a:lnTo>
                  <a:lnTo>
                    <a:pt x="134" y="78"/>
                  </a:lnTo>
                  <a:lnTo>
                    <a:pt x="133" y="77"/>
                  </a:lnTo>
                  <a:lnTo>
                    <a:pt x="134" y="77"/>
                  </a:lnTo>
                  <a:lnTo>
                    <a:pt x="135" y="78"/>
                  </a:lnTo>
                  <a:lnTo>
                    <a:pt x="136" y="79"/>
                  </a:lnTo>
                  <a:lnTo>
                    <a:pt x="137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0" y="80"/>
                  </a:lnTo>
                  <a:lnTo>
                    <a:pt x="142" y="80"/>
                  </a:lnTo>
                  <a:lnTo>
                    <a:pt x="140" y="78"/>
                  </a:lnTo>
                  <a:lnTo>
                    <a:pt x="139" y="76"/>
                  </a:lnTo>
                  <a:lnTo>
                    <a:pt x="138" y="75"/>
                  </a:lnTo>
                  <a:lnTo>
                    <a:pt x="136" y="73"/>
                  </a:lnTo>
                  <a:lnTo>
                    <a:pt x="134" y="72"/>
                  </a:lnTo>
                  <a:lnTo>
                    <a:pt x="132" y="71"/>
                  </a:lnTo>
                  <a:lnTo>
                    <a:pt x="131" y="69"/>
                  </a:lnTo>
                  <a:lnTo>
                    <a:pt x="129" y="69"/>
                  </a:lnTo>
                  <a:lnTo>
                    <a:pt x="130" y="69"/>
                  </a:lnTo>
                  <a:lnTo>
                    <a:pt x="131" y="69"/>
                  </a:lnTo>
                  <a:lnTo>
                    <a:pt x="132" y="69"/>
                  </a:lnTo>
                  <a:lnTo>
                    <a:pt x="134" y="69"/>
                  </a:lnTo>
                  <a:lnTo>
                    <a:pt x="135" y="70"/>
                  </a:lnTo>
                  <a:lnTo>
                    <a:pt x="136" y="70"/>
                  </a:lnTo>
                  <a:lnTo>
                    <a:pt x="137" y="71"/>
                  </a:lnTo>
                  <a:lnTo>
                    <a:pt x="138" y="71"/>
                  </a:lnTo>
                  <a:lnTo>
                    <a:pt x="139" y="71"/>
                  </a:lnTo>
                  <a:lnTo>
                    <a:pt x="140" y="72"/>
                  </a:lnTo>
                  <a:lnTo>
                    <a:pt x="140" y="73"/>
                  </a:lnTo>
                  <a:lnTo>
                    <a:pt x="141" y="73"/>
                  </a:lnTo>
                  <a:lnTo>
                    <a:pt x="141" y="74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3" y="73"/>
                  </a:lnTo>
                  <a:lnTo>
                    <a:pt x="142" y="72"/>
                  </a:lnTo>
                  <a:lnTo>
                    <a:pt x="141" y="71"/>
                  </a:lnTo>
                  <a:lnTo>
                    <a:pt x="140" y="70"/>
                  </a:lnTo>
                  <a:lnTo>
                    <a:pt x="138" y="69"/>
                  </a:lnTo>
                  <a:lnTo>
                    <a:pt x="137" y="68"/>
                  </a:lnTo>
                  <a:lnTo>
                    <a:pt x="135" y="68"/>
                  </a:lnTo>
                  <a:lnTo>
                    <a:pt x="133" y="67"/>
                  </a:lnTo>
                  <a:lnTo>
                    <a:pt x="132" y="67"/>
                  </a:lnTo>
                  <a:lnTo>
                    <a:pt x="131" y="66"/>
                  </a:lnTo>
                  <a:lnTo>
                    <a:pt x="130" y="66"/>
                  </a:lnTo>
                  <a:lnTo>
                    <a:pt x="129" y="66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9" y="68"/>
                  </a:lnTo>
                  <a:lnTo>
                    <a:pt x="128" y="69"/>
                  </a:lnTo>
                  <a:lnTo>
                    <a:pt x="126" y="69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30" y="72"/>
                  </a:lnTo>
                  <a:lnTo>
                    <a:pt x="131" y="73"/>
                  </a:lnTo>
                  <a:lnTo>
                    <a:pt x="133" y="73"/>
                  </a:lnTo>
                  <a:lnTo>
                    <a:pt x="134" y="74"/>
                  </a:lnTo>
                  <a:lnTo>
                    <a:pt x="135" y="75"/>
                  </a:lnTo>
                  <a:lnTo>
                    <a:pt x="134" y="75"/>
                  </a:lnTo>
                  <a:lnTo>
                    <a:pt x="133" y="75"/>
                  </a:lnTo>
                  <a:lnTo>
                    <a:pt x="132" y="75"/>
                  </a:lnTo>
                  <a:lnTo>
                    <a:pt x="131" y="74"/>
                  </a:lnTo>
                  <a:lnTo>
                    <a:pt x="130" y="74"/>
                  </a:lnTo>
                  <a:lnTo>
                    <a:pt x="129" y="74"/>
                  </a:lnTo>
                  <a:lnTo>
                    <a:pt x="128" y="74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8" y="78"/>
                  </a:lnTo>
                  <a:lnTo>
                    <a:pt x="129" y="79"/>
                  </a:lnTo>
                  <a:lnTo>
                    <a:pt x="131" y="80"/>
                  </a:lnTo>
                  <a:lnTo>
                    <a:pt x="132" y="81"/>
                  </a:lnTo>
                  <a:lnTo>
                    <a:pt x="133" y="82"/>
                  </a:lnTo>
                  <a:lnTo>
                    <a:pt x="134" y="84"/>
                  </a:lnTo>
                  <a:lnTo>
                    <a:pt x="135" y="85"/>
                  </a:lnTo>
                  <a:lnTo>
                    <a:pt x="133" y="86"/>
                  </a:lnTo>
                  <a:lnTo>
                    <a:pt x="130" y="86"/>
                  </a:lnTo>
                  <a:lnTo>
                    <a:pt x="128" y="87"/>
                  </a:lnTo>
                  <a:lnTo>
                    <a:pt x="125" y="88"/>
                  </a:lnTo>
                  <a:lnTo>
                    <a:pt x="123" y="89"/>
                  </a:lnTo>
                  <a:lnTo>
                    <a:pt x="120" y="89"/>
                  </a:lnTo>
                  <a:lnTo>
                    <a:pt x="118" y="90"/>
                  </a:lnTo>
                  <a:lnTo>
                    <a:pt x="115" y="90"/>
                  </a:lnTo>
                  <a:lnTo>
                    <a:pt x="116" y="87"/>
                  </a:lnTo>
                  <a:lnTo>
                    <a:pt x="116" y="83"/>
                  </a:lnTo>
                  <a:lnTo>
                    <a:pt x="116" y="79"/>
                  </a:lnTo>
                  <a:lnTo>
                    <a:pt x="115" y="76"/>
                  </a:lnTo>
                  <a:lnTo>
                    <a:pt x="114" y="75"/>
                  </a:lnTo>
                  <a:lnTo>
                    <a:pt x="114" y="74"/>
                  </a:lnTo>
                  <a:lnTo>
                    <a:pt x="113" y="73"/>
                  </a:lnTo>
                  <a:lnTo>
                    <a:pt x="112" y="72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9" y="79"/>
                  </a:lnTo>
                  <a:lnTo>
                    <a:pt x="107" y="81"/>
                  </a:lnTo>
                  <a:lnTo>
                    <a:pt x="102" y="72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2" y="75"/>
                  </a:lnTo>
                  <a:lnTo>
                    <a:pt x="102" y="77"/>
                  </a:lnTo>
                  <a:lnTo>
                    <a:pt x="103" y="79"/>
                  </a:lnTo>
                  <a:lnTo>
                    <a:pt x="104" y="81"/>
                  </a:lnTo>
                  <a:lnTo>
                    <a:pt x="105" y="82"/>
                  </a:lnTo>
                  <a:lnTo>
                    <a:pt x="105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09" y="87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1" y="84"/>
                  </a:lnTo>
                  <a:lnTo>
                    <a:pt x="111" y="83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3" y="82"/>
                  </a:lnTo>
                  <a:lnTo>
                    <a:pt x="113" y="84"/>
                  </a:lnTo>
                  <a:lnTo>
                    <a:pt x="112" y="87"/>
                  </a:lnTo>
                  <a:lnTo>
                    <a:pt x="111" y="89"/>
                  </a:lnTo>
                  <a:lnTo>
                    <a:pt x="110" y="92"/>
                  </a:lnTo>
                  <a:lnTo>
                    <a:pt x="109" y="94"/>
                  </a:lnTo>
                  <a:lnTo>
                    <a:pt x="109" y="96"/>
                  </a:lnTo>
                  <a:lnTo>
                    <a:pt x="108" y="98"/>
                  </a:lnTo>
                  <a:lnTo>
                    <a:pt x="107" y="101"/>
                  </a:lnTo>
                  <a:lnTo>
                    <a:pt x="112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29" y="91"/>
                  </a:lnTo>
                  <a:lnTo>
                    <a:pt x="132" y="90"/>
                  </a:lnTo>
                  <a:lnTo>
                    <a:pt x="135" y="89"/>
                  </a:lnTo>
                  <a:lnTo>
                    <a:pt x="138" y="89"/>
                  </a:lnTo>
                  <a:lnTo>
                    <a:pt x="139" y="90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41" y="94"/>
                  </a:lnTo>
                  <a:lnTo>
                    <a:pt x="127" y="98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9" y="102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4" y="100"/>
                  </a:lnTo>
                  <a:lnTo>
                    <a:pt x="136" y="99"/>
                  </a:lnTo>
                  <a:lnTo>
                    <a:pt x="138" y="98"/>
                  </a:lnTo>
                  <a:lnTo>
                    <a:pt x="140" y="98"/>
                  </a:lnTo>
                  <a:lnTo>
                    <a:pt x="139" y="105"/>
                  </a:lnTo>
                  <a:lnTo>
                    <a:pt x="127" y="109"/>
                  </a:lnTo>
                  <a:lnTo>
                    <a:pt x="12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0" name="Freeform 1842"/>
            <p:cNvSpPr>
              <a:spLocks/>
            </p:cNvSpPr>
            <p:nvPr/>
          </p:nvSpPr>
          <p:spPr bwMode="auto">
            <a:xfrm>
              <a:off x="3366" y="3460"/>
              <a:ext cx="69" cy="20"/>
            </a:xfrm>
            <a:custGeom>
              <a:avLst/>
              <a:gdLst/>
              <a:ahLst/>
              <a:cxnLst>
                <a:cxn ang="0">
                  <a:pos x="69" y="20"/>
                </a:cxn>
                <a:cxn ang="0">
                  <a:pos x="67" y="20"/>
                </a:cxn>
                <a:cxn ang="0">
                  <a:pos x="67" y="20"/>
                </a:cxn>
                <a:cxn ang="0">
                  <a:pos x="66" y="19"/>
                </a:cxn>
                <a:cxn ang="0">
                  <a:pos x="65" y="19"/>
                </a:cxn>
                <a:cxn ang="0">
                  <a:pos x="62" y="16"/>
                </a:cxn>
                <a:cxn ang="0">
                  <a:pos x="58" y="13"/>
                </a:cxn>
                <a:cxn ang="0">
                  <a:pos x="55" y="11"/>
                </a:cxn>
                <a:cxn ang="0">
                  <a:pos x="51" y="10"/>
                </a:cxn>
                <a:cxn ang="0">
                  <a:pos x="47" y="9"/>
                </a:cxn>
                <a:cxn ang="0">
                  <a:pos x="43" y="7"/>
                </a:cxn>
                <a:cxn ang="0">
                  <a:pos x="38" y="7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1" y="7"/>
                </a:cxn>
                <a:cxn ang="0">
                  <a:pos x="17" y="7"/>
                </a:cxn>
                <a:cxn ang="0">
                  <a:pos x="13" y="8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6" y="1"/>
                </a:cxn>
                <a:cxn ang="0">
                  <a:pos x="39" y="1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5" y="3"/>
                </a:cxn>
                <a:cxn ang="0">
                  <a:pos x="48" y="4"/>
                </a:cxn>
                <a:cxn ang="0">
                  <a:pos x="50" y="4"/>
                </a:cxn>
                <a:cxn ang="0">
                  <a:pos x="52" y="5"/>
                </a:cxn>
                <a:cxn ang="0">
                  <a:pos x="54" y="6"/>
                </a:cxn>
                <a:cxn ang="0">
                  <a:pos x="56" y="8"/>
                </a:cxn>
                <a:cxn ang="0">
                  <a:pos x="58" y="9"/>
                </a:cxn>
                <a:cxn ang="0">
                  <a:pos x="60" y="10"/>
                </a:cxn>
                <a:cxn ang="0">
                  <a:pos x="61" y="12"/>
                </a:cxn>
                <a:cxn ang="0">
                  <a:pos x="63" y="13"/>
                </a:cxn>
                <a:cxn ang="0">
                  <a:pos x="65" y="15"/>
                </a:cxn>
                <a:cxn ang="0">
                  <a:pos x="66" y="17"/>
                </a:cxn>
                <a:cxn ang="0">
                  <a:pos x="67" y="18"/>
                </a:cxn>
                <a:cxn ang="0">
                  <a:pos x="69" y="20"/>
                </a:cxn>
              </a:cxnLst>
              <a:rect l="0" t="0" r="r" b="b"/>
              <a:pathLst>
                <a:path w="69" h="20">
                  <a:moveTo>
                    <a:pt x="69" y="20"/>
                  </a:moveTo>
                  <a:lnTo>
                    <a:pt x="67" y="20"/>
                  </a:lnTo>
                  <a:lnTo>
                    <a:pt x="67" y="20"/>
                  </a:lnTo>
                  <a:lnTo>
                    <a:pt x="66" y="19"/>
                  </a:lnTo>
                  <a:lnTo>
                    <a:pt x="65" y="19"/>
                  </a:lnTo>
                  <a:lnTo>
                    <a:pt x="62" y="16"/>
                  </a:lnTo>
                  <a:lnTo>
                    <a:pt x="58" y="13"/>
                  </a:lnTo>
                  <a:lnTo>
                    <a:pt x="55" y="11"/>
                  </a:lnTo>
                  <a:lnTo>
                    <a:pt x="51" y="10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9" y="9"/>
                  </a:lnTo>
                  <a:lnTo>
                    <a:pt x="5" y="10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3" y="13"/>
                  </a:lnTo>
                  <a:lnTo>
                    <a:pt x="65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1" name="Freeform 1843"/>
            <p:cNvSpPr>
              <a:spLocks/>
            </p:cNvSpPr>
            <p:nvPr/>
          </p:nvSpPr>
          <p:spPr bwMode="auto">
            <a:xfrm>
              <a:off x="3200" y="3471"/>
              <a:ext cx="133" cy="133"/>
            </a:xfrm>
            <a:custGeom>
              <a:avLst/>
              <a:gdLst/>
              <a:ahLst/>
              <a:cxnLst>
                <a:cxn ang="0">
                  <a:pos x="125" y="108"/>
                </a:cxn>
                <a:cxn ang="0">
                  <a:pos x="129" y="7"/>
                </a:cxn>
                <a:cxn ang="0">
                  <a:pos x="24" y="5"/>
                </a:cxn>
                <a:cxn ang="0">
                  <a:pos x="27" y="116"/>
                </a:cxn>
                <a:cxn ang="0">
                  <a:pos x="26" y="117"/>
                </a:cxn>
                <a:cxn ang="0">
                  <a:pos x="25" y="117"/>
                </a:cxn>
                <a:cxn ang="0">
                  <a:pos x="24" y="117"/>
                </a:cxn>
                <a:cxn ang="0">
                  <a:pos x="23" y="117"/>
                </a:cxn>
                <a:cxn ang="0">
                  <a:pos x="18" y="8"/>
                </a:cxn>
                <a:cxn ang="0">
                  <a:pos x="3" y="22"/>
                </a:cxn>
                <a:cxn ang="0">
                  <a:pos x="3" y="39"/>
                </a:cxn>
                <a:cxn ang="0">
                  <a:pos x="4" y="75"/>
                </a:cxn>
                <a:cxn ang="0">
                  <a:pos x="6" y="111"/>
                </a:cxn>
                <a:cxn ang="0">
                  <a:pos x="6" y="128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4" y="125"/>
                </a:cxn>
                <a:cxn ang="0">
                  <a:pos x="17" y="124"/>
                </a:cxn>
                <a:cxn ang="0">
                  <a:pos x="19" y="123"/>
                </a:cxn>
                <a:cxn ang="0">
                  <a:pos x="21" y="122"/>
                </a:cxn>
                <a:cxn ang="0">
                  <a:pos x="22" y="122"/>
                </a:cxn>
                <a:cxn ang="0">
                  <a:pos x="23" y="122"/>
                </a:cxn>
                <a:cxn ang="0">
                  <a:pos x="21" y="123"/>
                </a:cxn>
                <a:cxn ang="0">
                  <a:pos x="18" y="125"/>
                </a:cxn>
                <a:cxn ang="0">
                  <a:pos x="16" y="126"/>
                </a:cxn>
                <a:cxn ang="0">
                  <a:pos x="13" y="127"/>
                </a:cxn>
                <a:cxn ang="0">
                  <a:pos x="11" y="129"/>
                </a:cxn>
                <a:cxn ang="0">
                  <a:pos x="8" y="130"/>
                </a:cxn>
                <a:cxn ang="0">
                  <a:pos x="6" y="131"/>
                </a:cxn>
                <a:cxn ang="0">
                  <a:pos x="4" y="133"/>
                </a:cxn>
                <a:cxn ang="0">
                  <a:pos x="3" y="128"/>
                </a:cxn>
                <a:cxn ang="0">
                  <a:pos x="2" y="116"/>
                </a:cxn>
                <a:cxn ang="0">
                  <a:pos x="1" y="99"/>
                </a:cxn>
                <a:cxn ang="0">
                  <a:pos x="1" y="78"/>
                </a:cxn>
                <a:cxn ang="0">
                  <a:pos x="0" y="58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133" y="3"/>
                </a:cxn>
                <a:cxn ang="0">
                  <a:pos x="133" y="8"/>
                </a:cxn>
                <a:cxn ang="0">
                  <a:pos x="133" y="20"/>
                </a:cxn>
                <a:cxn ang="0">
                  <a:pos x="132" y="37"/>
                </a:cxn>
                <a:cxn ang="0">
                  <a:pos x="131" y="57"/>
                </a:cxn>
                <a:cxn ang="0">
                  <a:pos x="130" y="77"/>
                </a:cxn>
                <a:cxn ang="0">
                  <a:pos x="129" y="94"/>
                </a:cxn>
                <a:cxn ang="0">
                  <a:pos x="129" y="106"/>
                </a:cxn>
                <a:cxn ang="0">
                  <a:pos x="128" y="110"/>
                </a:cxn>
                <a:cxn ang="0">
                  <a:pos x="125" y="108"/>
                </a:cxn>
              </a:cxnLst>
              <a:rect l="0" t="0" r="r" b="b"/>
              <a:pathLst>
                <a:path w="133" h="133">
                  <a:moveTo>
                    <a:pt x="125" y="108"/>
                  </a:moveTo>
                  <a:lnTo>
                    <a:pt x="129" y="7"/>
                  </a:lnTo>
                  <a:lnTo>
                    <a:pt x="24" y="5"/>
                  </a:lnTo>
                  <a:lnTo>
                    <a:pt x="27" y="116"/>
                  </a:lnTo>
                  <a:lnTo>
                    <a:pt x="26" y="117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3" y="117"/>
                  </a:lnTo>
                  <a:lnTo>
                    <a:pt x="18" y="8"/>
                  </a:lnTo>
                  <a:lnTo>
                    <a:pt x="3" y="22"/>
                  </a:lnTo>
                  <a:lnTo>
                    <a:pt x="3" y="39"/>
                  </a:lnTo>
                  <a:lnTo>
                    <a:pt x="4" y="75"/>
                  </a:lnTo>
                  <a:lnTo>
                    <a:pt x="6" y="111"/>
                  </a:lnTo>
                  <a:lnTo>
                    <a:pt x="6" y="128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4" y="125"/>
                  </a:lnTo>
                  <a:lnTo>
                    <a:pt x="17" y="124"/>
                  </a:lnTo>
                  <a:lnTo>
                    <a:pt x="19" y="123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3" y="122"/>
                  </a:lnTo>
                  <a:lnTo>
                    <a:pt x="21" y="123"/>
                  </a:lnTo>
                  <a:lnTo>
                    <a:pt x="18" y="125"/>
                  </a:lnTo>
                  <a:lnTo>
                    <a:pt x="16" y="126"/>
                  </a:lnTo>
                  <a:lnTo>
                    <a:pt x="13" y="127"/>
                  </a:lnTo>
                  <a:lnTo>
                    <a:pt x="11" y="129"/>
                  </a:lnTo>
                  <a:lnTo>
                    <a:pt x="8" y="130"/>
                  </a:lnTo>
                  <a:lnTo>
                    <a:pt x="6" y="131"/>
                  </a:lnTo>
                  <a:lnTo>
                    <a:pt x="4" y="133"/>
                  </a:lnTo>
                  <a:lnTo>
                    <a:pt x="3" y="128"/>
                  </a:lnTo>
                  <a:lnTo>
                    <a:pt x="2" y="116"/>
                  </a:lnTo>
                  <a:lnTo>
                    <a:pt x="1" y="99"/>
                  </a:lnTo>
                  <a:lnTo>
                    <a:pt x="1" y="7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33" y="3"/>
                  </a:lnTo>
                  <a:lnTo>
                    <a:pt x="133" y="8"/>
                  </a:lnTo>
                  <a:lnTo>
                    <a:pt x="133" y="20"/>
                  </a:lnTo>
                  <a:lnTo>
                    <a:pt x="132" y="37"/>
                  </a:lnTo>
                  <a:lnTo>
                    <a:pt x="131" y="57"/>
                  </a:lnTo>
                  <a:lnTo>
                    <a:pt x="130" y="77"/>
                  </a:lnTo>
                  <a:lnTo>
                    <a:pt x="129" y="94"/>
                  </a:lnTo>
                  <a:lnTo>
                    <a:pt x="129" y="106"/>
                  </a:lnTo>
                  <a:lnTo>
                    <a:pt x="128" y="110"/>
                  </a:lnTo>
                  <a:lnTo>
                    <a:pt x="125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2" name="Freeform 1844"/>
            <p:cNvSpPr>
              <a:spLocks/>
            </p:cNvSpPr>
            <p:nvPr/>
          </p:nvSpPr>
          <p:spPr bwMode="auto">
            <a:xfrm>
              <a:off x="3343" y="3472"/>
              <a:ext cx="91" cy="111"/>
            </a:xfrm>
            <a:custGeom>
              <a:avLst/>
              <a:gdLst/>
              <a:ahLst/>
              <a:cxnLst>
                <a:cxn ang="0">
                  <a:pos x="80" y="108"/>
                </a:cxn>
                <a:cxn ang="0">
                  <a:pos x="77" y="101"/>
                </a:cxn>
                <a:cxn ang="0">
                  <a:pos x="71" y="85"/>
                </a:cxn>
                <a:cxn ang="0">
                  <a:pos x="65" y="75"/>
                </a:cxn>
                <a:cxn ang="0">
                  <a:pos x="57" y="67"/>
                </a:cxn>
                <a:cxn ang="0">
                  <a:pos x="49" y="64"/>
                </a:cxn>
                <a:cxn ang="0">
                  <a:pos x="48" y="62"/>
                </a:cxn>
                <a:cxn ang="0">
                  <a:pos x="52" y="62"/>
                </a:cxn>
                <a:cxn ang="0">
                  <a:pos x="57" y="53"/>
                </a:cxn>
                <a:cxn ang="0">
                  <a:pos x="56" y="46"/>
                </a:cxn>
                <a:cxn ang="0">
                  <a:pos x="48" y="42"/>
                </a:cxn>
                <a:cxn ang="0">
                  <a:pos x="37" y="40"/>
                </a:cxn>
                <a:cxn ang="0">
                  <a:pos x="25" y="36"/>
                </a:cxn>
                <a:cxn ang="0">
                  <a:pos x="16" y="37"/>
                </a:cxn>
                <a:cxn ang="0">
                  <a:pos x="14" y="65"/>
                </a:cxn>
                <a:cxn ang="0">
                  <a:pos x="22" y="85"/>
                </a:cxn>
                <a:cxn ang="0">
                  <a:pos x="34" y="95"/>
                </a:cxn>
                <a:cxn ang="0">
                  <a:pos x="38" y="93"/>
                </a:cxn>
                <a:cxn ang="0">
                  <a:pos x="38" y="95"/>
                </a:cxn>
                <a:cxn ang="0">
                  <a:pos x="33" y="96"/>
                </a:cxn>
                <a:cxn ang="0">
                  <a:pos x="21" y="89"/>
                </a:cxn>
                <a:cxn ang="0">
                  <a:pos x="12" y="77"/>
                </a:cxn>
                <a:cxn ang="0">
                  <a:pos x="8" y="61"/>
                </a:cxn>
                <a:cxn ang="0">
                  <a:pos x="6" y="44"/>
                </a:cxn>
                <a:cxn ang="0">
                  <a:pos x="1" y="43"/>
                </a:cxn>
                <a:cxn ang="0">
                  <a:pos x="10" y="29"/>
                </a:cxn>
                <a:cxn ang="0">
                  <a:pos x="8" y="19"/>
                </a:cxn>
                <a:cxn ang="0">
                  <a:pos x="10" y="9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15" y="8"/>
                </a:cxn>
                <a:cxn ang="0">
                  <a:pos x="19" y="25"/>
                </a:cxn>
                <a:cxn ang="0">
                  <a:pos x="32" y="32"/>
                </a:cxn>
                <a:cxn ang="0">
                  <a:pos x="46" y="36"/>
                </a:cxn>
                <a:cxn ang="0">
                  <a:pos x="60" y="42"/>
                </a:cxn>
                <a:cxn ang="0">
                  <a:pos x="69" y="46"/>
                </a:cxn>
                <a:cxn ang="0">
                  <a:pos x="73" y="55"/>
                </a:cxn>
                <a:cxn ang="0">
                  <a:pos x="68" y="56"/>
                </a:cxn>
                <a:cxn ang="0">
                  <a:pos x="65" y="53"/>
                </a:cxn>
                <a:cxn ang="0">
                  <a:pos x="69" y="55"/>
                </a:cxn>
                <a:cxn ang="0">
                  <a:pos x="68" y="50"/>
                </a:cxn>
                <a:cxn ang="0">
                  <a:pos x="62" y="46"/>
                </a:cxn>
                <a:cxn ang="0">
                  <a:pos x="62" y="59"/>
                </a:cxn>
                <a:cxn ang="0">
                  <a:pos x="69" y="72"/>
                </a:cxn>
                <a:cxn ang="0">
                  <a:pos x="80" y="81"/>
                </a:cxn>
                <a:cxn ang="0">
                  <a:pos x="87" y="80"/>
                </a:cxn>
                <a:cxn ang="0">
                  <a:pos x="86" y="78"/>
                </a:cxn>
                <a:cxn ang="0">
                  <a:pos x="91" y="78"/>
                </a:cxn>
                <a:cxn ang="0">
                  <a:pos x="90" y="84"/>
                </a:cxn>
                <a:cxn ang="0">
                  <a:pos x="81" y="85"/>
                </a:cxn>
                <a:cxn ang="0">
                  <a:pos x="74" y="82"/>
                </a:cxn>
                <a:cxn ang="0">
                  <a:pos x="80" y="96"/>
                </a:cxn>
              </a:cxnLst>
              <a:rect l="0" t="0" r="r" b="b"/>
              <a:pathLst>
                <a:path w="91" h="111">
                  <a:moveTo>
                    <a:pt x="83" y="111"/>
                  </a:moveTo>
                  <a:lnTo>
                    <a:pt x="82" y="110"/>
                  </a:lnTo>
                  <a:lnTo>
                    <a:pt x="81" y="110"/>
                  </a:lnTo>
                  <a:lnTo>
                    <a:pt x="81" y="109"/>
                  </a:lnTo>
                  <a:lnTo>
                    <a:pt x="80" y="108"/>
                  </a:lnTo>
                  <a:lnTo>
                    <a:pt x="80" y="107"/>
                  </a:lnTo>
                  <a:lnTo>
                    <a:pt x="79" y="106"/>
                  </a:lnTo>
                  <a:lnTo>
                    <a:pt x="79" y="105"/>
                  </a:lnTo>
                  <a:lnTo>
                    <a:pt x="78" y="104"/>
                  </a:lnTo>
                  <a:lnTo>
                    <a:pt x="77" y="101"/>
                  </a:lnTo>
                  <a:lnTo>
                    <a:pt x="75" y="98"/>
                  </a:lnTo>
                  <a:lnTo>
                    <a:pt x="74" y="95"/>
                  </a:lnTo>
                  <a:lnTo>
                    <a:pt x="73" y="92"/>
                  </a:lnTo>
                  <a:lnTo>
                    <a:pt x="72" y="89"/>
                  </a:lnTo>
                  <a:lnTo>
                    <a:pt x="71" y="85"/>
                  </a:lnTo>
                  <a:lnTo>
                    <a:pt x="71" y="82"/>
                  </a:lnTo>
                  <a:lnTo>
                    <a:pt x="70" y="79"/>
                  </a:lnTo>
                  <a:lnTo>
                    <a:pt x="68" y="77"/>
                  </a:lnTo>
                  <a:lnTo>
                    <a:pt x="67" y="76"/>
                  </a:lnTo>
                  <a:lnTo>
                    <a:pt x="65" y="75"/>
                  </a:lnTo>
                  <a:lnTo>
                    <a:pt x="63" y="73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5" y="60"/>
                  </a:lnTo>
                  <a:lnTo>
                    <a:pt x="56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54" y="44"/>
                  </a:lnTo>
                  <a:lnTo>
                    <a:pt x="53" y="43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6" y="41"/>
                  </a:lnTo>
                  <a:lnTo>
                    <a:pt x="43" y="41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1" y="34"/>
                  </a:lnTo>
                  <a:lnTo>
                    <a:pt x="19" y="33"/>
                  </a:lnTo>
                  <a:lnTo>
                    <a:pt x="17" y="32"/>
                  </a:lnTo>
                  <a:lnTo>
                    <a:pt x="16" y="37"/>
                  </a:lnTo>
                  <a:lnTo>
                    <a:pt x="15" y="42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5" y="71"/>
                  </a:lnTo>
                  <a:lnTo>
                    <a:pt x="17" y="76"/>
                  </a:lnTo>
                  <a:lnTo>
                    <a:pt x="18" y="79"/>
                  </a:lnTo>
                  <a:lnTo>
                    <a:pt x="20" y="82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5"/>
                  </a:lnTo>
                  <a:lnTo>
                    <a:pt x="35" y="95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38" y="93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39" y="95"/>
                  </a:lnTo>
                  <a:lnTo>
                    <a:pt x="38" y="95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29" y="94"/>
                  </a:lnTo>
                  <a:lnTo>
                    <a:pt x="26" y="93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19" y="87"/>
                  </a:lnTo>
                  <a:lnTo>
                    <a:pt x="17" y="85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1" y="74"/>
                  </a:lnTo>
                  <a:lnTo>
                    <a:pt x="10" y="71"/>
                  </a:lnTo>
                  <a:lnTo>
                    <a:pt x="9" y="68"/>
                  </a:lnTo>
                  <a:lnTo>
                    <a:pt x="8" y="65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8" y="39"/>
                  </a:lnTo>
                  <a:lnTo>
                    <a:pt x="9" y="36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9" y="31"/>
                  </a:lnTo>
                  <a:lnTo>
                    <a:pt x="32" y="32"/>
                  </a:lnTo>
                  <a:lnTo>
                    <a:pt x="35" y="33"/>
                  </a:lnTo>
                  <a:lnTo>
                    <a:pt x="38" y="34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2" y="38"/>
                  </a:lnTo>
                  <a:lnTo>
                    <a:pt x="55" y="39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3"/>
                  </a:lnTo>
                  <a:lnTo>
                    <a:pt x="66" y="44"/>
                  </a:lnTo>
                  <a:lnTo>
                    <a:pt x="68" y="45"/>
                  </a:lnTo>
                  <a:lnTo>
                    <a:pt x="69" y="46"/>
                  </a:lnTo>
                  <a:lnTo>
                    <a:pt x="71" y="48"/>
                  </a:lnTo>
                  <a:lnTo>
                    <a:pt x="72" y="49"/>
                  </a:lnTo>
                  <a:lnTo>
                    <a:pt x="73" y="51"/>
                  </a:lnTo>
                  <a:lnTo>
                    <a:pt x="73" y="53"/>
                  </a:lnTo>
                  <a:lnTo>
                    <a:pt x="73" y="55"/>
                  </a:lnTo>
                  <a:lnTo>
                    <a:pt x="72" y="56"/>
                  </a:lnTo>
                  <a:lnTo>
                    <a:pt x="71" y="57"/>
                  </a:lnTo>
                  <a:lnTo>
                    <a:pt x="70" y="57"/>
                  </a:lnTo>
                  <a:lnTo>
                    <a:pt x="69" y="57"/>
                  </a:lnTo>
                  <a:lnTo>
                    <a:pt x="68" y="56"/>
                  </a:lnTo>
                  <a:lnTo>
                    <a:pt x="67" y="56"/>
                  </a:lnTo>
                  <a:lnTo>
                    <a:pt x="66" y="55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6" y="54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9" y="55"/>
                  </a:lnTo>
                  <a:lnTo>
                    <a:pt x="70" y="54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7" y="49"/>
                  </a:lnTo>
                  <a:lnTo>
                    <a:pt x="66" y="48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1" y="49"/>
                  </a:lnTo>
                  <a:lnTo>
                    <a:pt x="62" y="52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3" y="62"/>
                  </a:lnTo>
                  <a:lnTo>
                    <a:pt x="63" y="65"/>
                  </a:lnTo>
                  <a:lnTo>
                    <a:pt x="65" y="68"/>
                  </a:lnTo>
                  <a:lnTo>
                    <a:pt x="67" y="70"/>
                  </a:lnTo>
                  <a:lnTo>
                    <a:pt x="69" y="72"/>
                  </a:lnTo>
                  <a:lnTo>
                    <a:pt x="71" y="75"/>
                  </a:lnTo>
                  <a:lnTo>
                    <a:pt x="73" y="77"/>
                  </a:lnTo>
                  <a:lnTo>
                    <a:pt x="75" y="78"/>
                  </a:lnTo>
                  <a:lnTo>
                    <a:pt x="78" y="80"/>
                  </a:lnTo>
                  <a:lnTo>
                    <a:pt x="80" y="81"/>
                  </a:lnTo>
                  <a:lnTo>
                    <a:pt x="83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8" y="80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87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1" y="78"/>
                  </a:lnTo>
                  <a:lnTo>
                    <a:pt x="91" y="79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1" y="82"/>
                  </a:lnTo>
                  <a:lnTo>
                    <a:pt x="90" y="84"/>
                  </a:lnTo>
                  <a:lnTo>
                    <a:pt x="89" y="85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3" y="86"/>
                  </a:lnTo>
                  <a:lnTo>
                    <a:pt x="81" y="85"/>
                  </a:lnTo>
                  <a:lnTo>
                    <a:pt x="80" y="85"/>
                  </a:lnTo>
                  <a:lnTo>
                    <a:pt x="78" y="84"/>
                  </a:lnTo>
                  <a:lnTo>
                    <a:pt x="77" y="83"/>
                  </a:lnTo>
                  <a:lnTo>
                    <a:pt x="75" y="83"/>
                  </a:lnTo>
                  <a:lnTo>
                    <a:pt x="74" y="82"/>
                  </a:lnTo>
                  <a:lnTo>
                    <a:pt x="75" y="85"/>
                  </a:lnTo>
                  <a:lnTo>
                    <a:pt x="76" y="88"/>
                  </a:lnTo>
                  <a:lnTo>
                    <a:pt x="77" y="90"/>
                  </a:lnTo>
                  <a:lnTo>
                    <a:pt x="79" y="93"/>
                  </a:lnTo>
                  <a:lnTo>
                    <a:pt x="80" y="96"/>
                  </a:lnTo>
                  <a:lnTo>
                    <a:pt x="82" y="99"/>
                  </a:lnTo>
                  <a:lnTo>
                    <a:pt x="83" y="102"/>
                  </a:lnTo>
                  <a:lnTo>
                    <a:pt x="85" y="104"/>
                  </a:lnTo>
                  <a:lnTo>
                    <a:pt x="8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3" name="Freeform 1845"/>
            <p:cNvSpPr>
              <a:spLocks/>
            </p:cNvSpPr>
            <p:nvPr/>
          </p:nvSpPr>
          <p:spPr bwMode="auto">
            <a:xfrm>
              <a:off x="3439" y="3479"/>
              <a:ext cx="35" cy="67"/>
            </a:xfrm>
            <a:custGeom>
              <a:avLst/>
              <a:gdLst/>
              <a:ahLst/>
              <a:cxnLst>
                <a:cxn ang="0">
                  <a:pos x="33" y="21"/>
                </a:cxn>
                <a:cxn ang="0">
                  <a:pos x="35" y="33"/>
                </a:cxn>
                <a:cxn ang="0">
                  <a:pos x="33" y="45"/>
                </a:cxn>
                <a:cxn ang="0">
                  <a:pos x="28" y="57"/>
                </a:cxn>
                <a:cxn ang="0">
                  <a:pos x="23" y="63"/>
                </a:cxn>
                <a:cxn ang="0">
                  <a:pos x="19" y="65"/>
                </a:cxn>
                <a:cxn ang="0">
                  <a:pos x="15" y="66"/>
                </a:cxn>
                <a:cxn ang="0">
                  <a:pos x="11" y="67"/>
                </a:cxn>
                <a:cxn ang="0">
                  <a:pos x="11" y="66"/>
                </a:cxn>
                <a:cxn ang="0">
                  <a:pos x="14" y="63"/>
                </a:cxn>
                <a:cxn ang="0">
                  <a:pos x="18" y="60"/>
                </a:cxn>
                <a:cxn ang="0">
                  <a:pos x="22" y="57"/>
                </a:cxn>
                <a:cxn ang="0">
                  <a:pos x="25" y="52"/>
                </a:cxn>
                <a:cxn ang="0">
                  <a:pos x="27" y="43"/>
                </a:cxn>
                <a:cxn ang="0">
                  <a:pos x="28" y="33"/>
                </a:cxn>
                <a:cxn ang="0">
                  <a:pos x="27" y="23"/>
                </a:cxn>
                <a:cxn ang="0">
                  <a:pos x="26" y="18"/>
                </a:cxn>
                <a:cxn ang="0">
                  <a:pos x="25" y="15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18" y="7"/>
                </a:cxn>
                <a:cxn ang="0">
                  <a:pos x="11" y="5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1" y="4"/>
                </a:cxn>
                <a:cxn ang="0">
                  <a:pos x="25" y="7"/>
                </a:cxn>
                <a:cxn ang="0">
                  <a:pos x="27" y="10"/>
                </a:cxn>
                <a:cxn ang="0">
                  <a:pos x="30" y="13"/>
                </a:cxn>
              </a:cxnLst>
              <a:rect l="0" t="0" r="r" b="b"/>
              <a:pathLst>
                <a:path w="35" h="67">
                  <a:moveTo>
                    <a:pt x="31" y="15"/>
                  </a:moveTo>
                  <a:lnTo>
                    <a:pt x="33" y="21"/>
                  </a:lnTo>
                  <a:lnTo>
                    <a:pt x="34" y="27"/>
                  </a:lnTo>
                  <a:lnTo>
                    <a:pt x="35" y="33"/>
                  </a:lnTo>
                  <a:lnTo>
                    <a:pt x="34" y="39"/>
                  </a:lnTo>
                  <a:lnTo>
                    <a:pt x="33" y="45"/>
                  </a:lnTo>
                  <a:lnTo>
                    <a:pt x="31" y="51"/>
                  </a:lnTo>
                  <a:lnTo>
                    <a:pt x="28" y="57"/>
                  </a:lnTo>
                  <a:lnTo>
                    <a:pt x="25" y="61"/>
                  </a:lnTo>
                  <a:lnTo>
                    <a:pt x="23" y="63"/>
                  </a:lnTo>
                  <a:lnTo>
                    <a:pt x="21" y="64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3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6"/>
                  </a:lnTo>
                  <a:lnTo>
                    <a:pt x="13" y="65"/>
                  </a:lnTo>
                  <a:lnTo>
                    <a:pt x="14" y="63"/>
                  </a:lnTo>
                  <a:lnTo>
                    <a:pt x="16" y="62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7"/>
                  </a:lnTo>
                  <a:lnTo>
                    <a:pt x="23" y="56"/>
                  </a:lnTo>
                  <a:lnTo>
                    <a:pt x="25" y="52"/>
                  </a:lnTo>
                  <a:lnTo>
                    <a:pt x="26" y="47"/>
                  </a:lnTo>
                  <a:lnTo>
                    <a:pt x="27" y="43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28" y="28"/>
                  </a:lnTo>
                  <a:lnTo>
                    <a:pt x="27" y="23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6" y="8"/>
                  </a:lnTo>
                  <a:lnTo>
                    <a:pt x="27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4" name="Freeform 1846"/>
            <p:cNvSpPr>
              <a:spLocks/>
            </p:cNvSpPr>
            <p:nvPr/>
          </p:nvSpPr>
          <p:spPr bwMode="auto">
            <a:xfrm>
              <a:off x="3233" y="3487"/>
              <a:ext cx="86" cy="93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86" y="14"/>
                </a:cxn>
                <a:cxn ang="0">
                  <a:pos x="86" y="44"/>
                </a:cxn>
                <a:cxn ang="0">
                  <a:pos x="86" y="75"/>
                </a:cxn>
                <a:cxn ang="0">
                  <a:pos x="85" y="89"/>
                </a:cxn>
                <a:cxn ang="0">
                  <a:pos x="84" y="89"/>
                </a:cxn>
                <a:cxn ang="0">
                  <a:pos x="82" y="89"/>
                </a:cxn>
                <a:cxn ang="0">
                  <a:pos x="78" y="89"/>
                </a:cxn>
                <a:cxn ang="0">
                  <a:pos x="74" y="89"/>
                </a:cxn>
                <a:cxn ang="0">
                  <a:pos x="69" y="90"/>
                </a:cxn>
                <a:cxn ang="0">
                  <a:pos x="63" y="90"/>
                </a:cxn>
                <a:cxn ang="0">
                  <a:pos x="56" y="91"/>
                </a:cxn>
                <a:cxn ang="0">
                  <a:pos x="50" y="91"/>
                </a:cxn>
                <a:cxn ang="0">
                  <a:pos x="43" y="91"/>
                </a:cxn>
                <a:cxn ang="0">
                  <a:pos x="36" y="92"/>
                </a:cxn>
                <a:cxn ang="0">
                  <a:pos x="29" y="92"/>
                </a:cxn>
                <a:cxn ang="0">
                  <a:pos x="23" y="92"/>
                </a:cxn>
                <a:cxn ang="0">
                  <a:pos x="17" y="93"/>
                </a:cxn>
                <a:cxn ang="0">
                  <a:pos x="12" y="93"/>
                </a:cxn>
                <a:cxn ang="0">
                  <a:pos x="8" y="93"/>
                </a:cxn>
                <a:cxn ang="0">
                  <a:pos x="5" y="93"/>
                </a:cxn>
                <a:cxn ang="0">
                  <a:pos x="0" y="0"/>
                </a:cxn>
                <a:cxn ang="0">
                  <a:pos x="86" y="1"/>
                </a:cxn>
              </a:cxnLst>
              <a:rect l="0" t="0" r="r" b="b"/>
              <a:pathLst>
                <a:path w="86" h="93">
                  <a:moveTo>
                    <a:pt x="86" y="1"/>
                  </a:moveTo>
                  <a:lnTo>
                    <a:pt x="86" y="14"/>
                  </a:lnTo>
                  <a:lnTo>
                    <a:pt x="86" y="44"/>
                  </a:lnTo>
                  <a:lnTo>
                    <a:pt x="86" y="75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78" y="89"/>
                  </a:lnTo>
                  <a:lnTo>
                    <a:pt x="74" y="89"/>
                  </a:lnTo>
                  <a:lnTo>
                    <a:pt x="69" y="90"/>
                  </a:lnTo>
                  <a:lnTo>
                    <a:pt x="63" y="90"/>
                  </a:lnTo>
                  <a:lnTo>
                    <a:pt x="56" y="91"/>
                  </a:lnTo>
                  <a:lnTo>
                    <a:pt x="50" y="91"/>
                  </a:lnTo>
                  <a:lnTo>
                    <a:pt x="43" y="91"/>
                  </a:lnTo>
                  <a:lnTo>
                    <a:pt x="36" y="92"/>
                  </a:lnTo>
                  <a:lnTo>
                    <a:pt x="29" y="92"/>
                  </a:lnTo>
                  <a:lnTo>
                    <a:pt x="23" y="92"/>
                  </a:lnTo>
                  <a:lnTo>
                    <a:pt x="17" y="93"/>
                  </a:lnTo>
                  <a:lnTo>
                    <a:pt x="12" y="93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0" y="0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5" name="Freeform 1847"/>
            <p:cNvSpPr>
              <a:spLocks/>
            </p:cNvSpPr>
            <p:nvPr/>
          </p:nvSpPr>
          <p:spPr bwMode="auto">
            <a:xfrm>
              <a:off x="3424" y="3486"/>
              <a:ext cx="31" cy="58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17" y="30"/>
                </a:cxn>
                <a:cxn ang="0">
                  <a:pos x="13" y="35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3" y="39"/>
                </a:cxn>
                <a:cxn ang="0">
                  <a:pos x="17" y="39"/>
                </a:cxn>
                <a:cxn ang="0">
                  <a:pos x="20" y="40"/>
                </a:cxn>
                <a:cxn ang="0">
                  <a:pos x="19" y="46"/>
                </a:cxn>
                <a:cxn ang="0">
                  <a:pos x="15" y="50"/>
                </a:cxn>
                <a:cxn ang="0">
                  <a:pos x="13" y="53"/>
                </a:cxn>
                <a:cxn ang="0">
                  <a:pos x="18" y="53"/>
                </a:cxn>
                <a:cxn ang="0">
                  <a:pos x="21" y="52"/>
                </a:cxn>
                <a:cxn ang="0">
                  <a:pos x="24" y="50"/>
                </a:cxn>
                <a:cxn ang="0">
                  <a:pos x="27" y="46"/>
                </a:cxn>
                <a:cxn ang="0">
                  <a:pos x="30" y="44"/>
                </a:cxn>
                <a:cxn ang="0">
                  <a:pos x="31" y="48"/>
                </a:cxn>
                <a:cxn ang="0">
                  <a:pos x="28" y="53"/>
                </a:cxn>
                <a:cxn ang="0">
                  <a:pos x="22" y="56"/>
                </a:cxn>
                <a:cxn ang="0">
                  <a:pos x="15" y="58"/>
                </a:cxn>
                <a:cxn ang="0">
                  <a:pos x="12" y="56"/>
                </a:cxn>
                <a:cxn ang="0">
                  <a:pos x="8" y="55"/>
                </a:cxn>
                <a:cxn ang="0">
                  <a:pos x="7" y="52"/>
                </a:cxn>
                <a:cxn ang="0">
                  <a:pos x="8" y="52"/>
                </a:cxn>
                <a:cxn ang="0">
                  <a:pos x="11" y="51"/>
                </a:cxn>
                <a:cxn ang="0">
                  <a:pos x="14" y="48"/>
                </a:cxn>
                <a:cxn ang="0">
                  <a:pos x="14" y="45"/>
                </a:cxn>
                <a:cxn ang="0">
                  <a:pos x="9" y="44"/>
                </a:cxn>
                <a:cxn ang="0">
                  <a:pos x="5" y="41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3"/>
                </a:cxn>
                <a:cxn ang="0">
                  <a:pos x="12" y="20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18" y="20"/>
                </a:cxn>
              </a:cxnLst>
              <a:rect l="0" t="0" r="r" b="b"/>
              <a:pathLst>
                <a:path w="31" h="58">
                  <a:moveTo>
                    <a:pt x="18" y="20"/>
                  </a:moveTo>
                  <a:lnTo>
                    <a:pt x="19" y="22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7" y="30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9" y="46"/>
                  </a:lnTo>
                  <a:lnTo>
                    <a:pt x="18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4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2" y="56"/>
                  </a:lnTo>
                  <a:lnTo>
                    <a:pt x="20" y="57"/>
                  </a:lnTo>
                  <a:lnTo>
                    <a:pt x="17" y="57"/>
                  </a:lnTo>
                  <a:lnTo>
                    <a:pt x="15" y="58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0" y="15"/>
                  </a:lnTo>
                  <a:lnTo>
                    <a:pt x="9" y="11"/>
                  </a:lnTo>
                  <a:lnTo>
                    <a:pt x="9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6" name="Freeform 1848"/>
            <p:cNvSpPr>
              <a:spLocks/>
            </p:cNvSpPr>
            <p:nvPr/>
          </p:nvSpPr>
          <p:spPr bwMode="auto">
            <a:xfrm>
              <a:off x="3238" y="3490"/>
              <a:ext cx="78" cy="87"/>
            </a:xfrm>
            <a:custGeom>
              <a:avLst/>
              <a:gdLst/>
              <a:ahLst/>
              <a:cxnLst>
                <a:cxn ang="0">
                  <a:pos x="76" y="82"/>
                </a:cxn>
                <a:cxn ang="0">
                  <a:pos x="73" y="83"/>
                </a:cxn>
                <a:cxn ang="0">
                  <a:pos x="69" y="83"/>
                </a:cxn>
                <a:cxn ang="0">
                  <a:pos x="65" y="83"/>
                </a:cxn>
                <a:cxn ang="0">
                  <a:pos x="59" y="84"/>
                </a:cxn>
                <a:cxn ang="0">
                  <a:pos x="53" y="84"/>
                </a:cxn>
                <a:cxn ang="0">
                  <a:pos x="47" y="84"/>
                </a:cxn>
                <a:cxn ang="0">
                  <a:pos x="41" y="85"/>
                </a:cxn>
                <a:cxn ang="0">
                  <a:pos x="35" y="85"/>
                </a:cxn>
                <a:cxn ang="0">
                  <a:pos x="28" y="85"/>
                </a:cxn>
                <a:cxn ang="0">
                  <a:pos x="23" y="86"/>
                </a:cxn>
                <a:cxn ang="0">
                  <a:pos x="17" y="86"/>
                </a:cxn>
                <a:cxn ang="0">
                  <a:pos x="13" y="86"/>
                </a:cxn>
                <a:cxn ang="0">
                  <a:pos x="8" y="86"/>
                </a:cxn>
                <a:cxn ang="0">
                  <a:pos x="6" y="87"/>
                </a:cxn>
                <a:cxn ang="0">
                  <a:pos x="4" y="87"/>
                </a:cxn>
                <a:cxn ang="0">
                  <a:pos x="3" y="87"/>
                </a:cxn>
                <a:cxn ang="0">
                  <a:pos x="0" y="0"/>
                </a:cxn>
                <a:cxn ang="0">
                  <a:pos x="78" y="1"/>
                </a:cxn>
                <a:cxn ang="0">
                  <a:pos x="76" y="82"/>
                </a:cxn>
              </a:cxnLst>
              <a:rect l="0" t="0" r="r" b="b"/>
              <a:pathLst>
                <a:path w="78" h="87">
                  <a:moveTo>
                    <a:pt x="76" y="82"/>
                  </a:moveTo>
                  <a:lnTo>
                    <a:pt x="73" y="83"/>
                  </a:lnTo>
                  <a:lnTo>
                    <a:pt x="69" y="83"/>
                  </a:lnTo>
                  <a:lnTo>
                    <a:pt x="65" y="83"/>
                  </a:lnTo>
                  <a:lnTo>
                    <a:pt x="59" y="84"/>
                  </a:lnTo>
                  <a:lnTo>
                    <a:pt x="53" y="84"/>
                  </a:lnTo>
                  <a:lnTo>
                    <a:pt x="47" y="84"/>
                  </a:lnTo>
                  <a:lnTo>
                    <a:pt x="41" y="85"/>
                  </a:lnTo>
                  <a:lnTo>
                    <a:pt x="35" y="85"/>
                  </a:lnTo>
                  <a:lnTo>
                    <a:pt x="28" y="85"/>
                  </a:lnTo>
                  <a:lnTo>
                    <a:pt x="23" y="86"/>
                  </a:lnTo>
                  <a:lnTo>
                    <a:pt x="17" y="86"/>
                  </a:lnTo>
                  <a:lnTo>
                    <a:pt x="13" y="86"/>
                  </a:lnTo>
                  <a:lnTo>
                    <a:pt x="8" y="86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0" y="0"/>
                  </a:lnTo>
                  <a:lnTo>
                    <a:pt x="78" y="1"/>
                  </a:lnTo>
                  <a:lnTo>
                    <a:pt x="76" y="82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7" name="Freeform 1849"/>
            <p:cNvSpPr>
              <a:spLocks/>
            </p:cNvSpPr>
            <p:nvPr/>
          </p:nvSpPr>
          <p:spPr bwMode="auto">
            <a:xfrm>
              <a:off x="3226" y="3587"/>
              <a:ext cx="102" cy="30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0" y="2"/>
                </a:cxn>
                <a:cxn ang="0">
                  <a:pos x="97" y="3"/>
                </a:cxn>
                <a:cxn ang="0">
                  <a:pos x="92" y="5"/>
                </a:cxn>
                <a:cxn ang="0">
                  <a:pos x="87" y="8"/>
                </a:cxn>
                <a:cxn ang="0">
                  <a:pos x="81" y="10"/>
                </a:cxn>
                <a:cxn ang="0">
                  <a:pos x="76" y="11"/>
                </a:cxn>
                <a:cxn ang="0">
                  <a:pos x="70" y="12"/>
                </a:cxn>
                <a:cxn ang="0">
                  <a:pos x="66" y="17"/>
                </a:cxn>
                <a:cxn ang="0">
                  <a:pos x="64" y="28"/>
                </a:cxn>
                <a:cxn ang="0">
                  <a:pos x="62" y="27"/>
                </a:cxn>
                <a:cxn ang="0">
                  <a:pos x="61" y="20"/>
                </a:cxn>
                <a:cxn ang="0">
                  <a:pos x="62" y="15"/>
                </a:cxn>
                <a:cxn ang="0">
                  <a:pos x="63" y="13"/>
                </a:cxn>
                <a:cxn ang="0">
                  <a:pos x="65" y="12"/>
                </a:cxn>
                <a:cxn ang="0">
                  <a:pos x="66" y="11"/>
                </a:cxn>
                <a:cxn ang="0">
                  <a:pos x="68" y="10"/>
                </a:cxn>
                <a:cxn ang="0">
                  <a:pos x="73" y="9"/>
                </a:cxn>
                <a:cxn ang="0">
                  <a:pos x="80" y="7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78" y="4"/>
                </a:cxn>
                <a:cxn ang="0">
                  <a:pos x="65" y="5"/>
                </a:cxn>
                <a:cxn ang="0">
                  <a:pos x="51" y="6"/>
                </a:cxn>
                <a:cxn ang="0">
                  <a:pos x="36" y="7"/>
                </a:cxn>
                <a:cxn ang="0">
                  <a:pos x="22" y="8"/>
                </a:cxn>
                <a:cxn ang="0">
                  <a:pos x="10" y="9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10" y="6"/>
                </a:cxn>
                <a:cxn ang="0">
                  <a:pos x="16" y="5"/>
                </a:cxn>
                <a:cxn ang="0">
                  <a:pos x="23" y="5"/>
                </a:cxn>
                <a:cxn ang="0">
                  <a:pos x="31" y="4"/>
                </a:cxn>
                <a:cxn ang="0">
                  <a:pos x="39" y="3"/>
                </a:cxn>
                <a:cxn ang="0">
                  <a:pos x="48" y="3"/>
                </a:cxn>
                <a:cxn ang="0">
                  <a:pos x="57" y="2"/>
                </a:cxn>
                <a:cxn ang="0">
                  <a:pos x="66" y="1"/>
                </a:cxn>
                <a:cxn ang="0">
                  <a:pos x="74" y="1"/>
                </a:cxn>
                <a:cxn ang="0">
                  <a:pos x="82" y="0"/>
                </a:cxn>
                <a:cxn ang="0">
                  <a:pos x="89" y="0"/>
                </a:cxn>
                <a:cxn ang="0">
                  <a:pos x="94" y="0"/>
                </a:cxn>
                <a:cxn ang="0">
                  <a:pos x="99" y="0"/>
                </a:cxn>
                <a:cxn ang="0">
                  <a:pos x="102" y="0"/>
                </a:cxn>
              </a:cxnLst>
              <a:rect l="0" t="0" r="r" b="b"/>
              <a:pathLst>
                <a:path w="102" h="30">
                  <a:moveTo>
                    <a:pt x="102" y="1"/>
                  </a:moveTo>
                  <a:lnTo>
                    <a:pt x="102" y="1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97" y="3"/>
                  </a:lnTo>
                  <a:lnTo>
                    <a:pt x="95" y="4"/>
                  </a:lnTo>
                  <a:lnTo>
                    <a:pt x="92" y="5"/>
                  </a:lnTo>
                  <a:lnTo>
                    <a:pt x="90" y="7"/>
                  </a:lnTo>
                  <a:lnTo>
                    <a:pt x="87" y="8"/>
                  </a:lnTo>
                  <a:lnTo>
                    <a:pt x="84" y="9"/>
                  </a:lnTo>
                  <a:lnTo>
                    <a:pt x="81" y="10"/>
                  </a:lnTo>
                  <a:lnTo>
                    <a:pt x="78" y="11"/>
                  </a:lnTo>
                  <a:lnTo>
                    <a:pt x="76" y="11"/>
                  </a:lnTo>
                  <a:lnTo>
                    <a:pt x="73" y="12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7"/>
                  </a:lnTo>
                  <a:lnTo>
                    <a:pt x="65" y="23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2" y="27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6" y="8"/>
                  </a:lnTo>
                  <a:lnTo>
                    <a:pt x="80" y="7"/>
                  </a:lnTo>
                  <a:lnTo>
                    <a:pt x="83" y="6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58" y="6"/>
                  </a:lnTo>
                  <a:lnTo>
                    <a:pt x="51" y="6"/>
                  </a:lnTo>
                  <a:lnTo>
                    <a:pt x="44" y="7"/>
                  </a:lnTo>
                  <a:lnTo>
                    <a:pt x="36" y="7"/>
                  </a:lnTo>
                  <a:lnTo>
                    <a:pt x="29" y="8"/>
                  </a:lnTo>
                  <a:lnTo>
                    <a:pt x="22" y="8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6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8" name="Freeform 1850"/>
            <p:cNvSpPr>
              <a:spLocks/>
            </p:cNvSpPr>
            <p:nvPr/>
          </p:nvSpPr>
          <p:spPr bwMode="auto">
            <a:xfrm>
              <a:off x="3193" y="3602"/>
              <a:ext cx="133" cy="30"/>
            </a:xfrm>
            <a:custGeom>
              <a:avLst/>
              <a:gdLst/>
              <a:ahLst/>
              <a:cxnLst>
                <a:cxn ang="0">
                  <a:pos x="39" y="30"/>
                </a:cxn>
                <a:cxn ang="0">
                  <a:pos x="32" y="28"/>
                </a:cxn>
                <a:cxn ang="0">
                  <a:pos x="21" y="26"/>
                </a:cxn>
                <a:cxn ang="0">
                  <a:pos x="10" y="23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45" y="10"/>
                </a:cxn>
                <a:cxn ang="0">
                  <a:pos x="44" y="4"/>
                </a:cxn>
                <a:cxn ang="0">
                  <a:pos x="41" y="4"/>
                </a:cxn>
                <a:cxn ang="0">
                  <a:pos x="35" y="5"/>
                </a:cxn>
                <a:cxn ang="0">
                  <a:pos x="26" y="5"/>
                </a:cxn>
                <a:cxn ang="0">
                  <a:pos x="19" y="6"/>
                </a:cxn>
                <a:cxn ang="0">
                  <a:pos x="14" y="7"/>
                </a:cxn>
                <a:cxn ang="0">
                  <a:pos x="13" y="6"/>
                </a:cxn>
                <a:cxn ang="0">
                  <a:pos x="15" y="5"/>
                </a:cxn>
                <a:cxn ang="0">
                  <a:pos x="21" y="4"/>
                </a:cxn>
                <a:cxn ang="0">
                  <a:pos x="28" y="3"/>
                </a:cxn>
                <a:cxn ang="0">
                  <a:pos x="34" y="2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49" y="7"/>
                </a:cxn>
                <a:cxn ang="0">
                  <a:pos x="50" y="13"/>
                </a:cxn>
                <a:cxn ang="0">
                  <a:pos x="44" y="18"/>
                </a:cxn>
                <a:cxn ang="0">
                  <a:pos x="39" y="16"/>
                </a:cxn>
                <a:cxn ang="0">
                  <a:pos x="33" y="16"/>
                </a:cxn>
                <a:cxn ang="0">
                  <a:pos x="27" y="17"/>
                </a:cxn>
                <a:cxn ang="0">
                  <a:pos x="20" y="18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18" y="22"/>
                </a:cxn>
                <a:cxn ang="0">
                  <a:pos x="24" y="23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41" y="27"/>
                </a:cxn>
                <a:cxn ang="0">
                  <a:pos x="47" y="26"/>
                </a:cxn>
                <a:cxn ang="0">
                  <a:pos x="62" y="24"/>
                </a:cxn>
                <a:cxn ang="0">
                  <a:pos x="82" y="21"/>
                </a:cxn>
                <a:cxn ang="0">
                  <a:pos x="102" y="18"/>
                </a:cxn>
                <a:cxn ang="0">
                  <a:pos x="117" y="15"/>
                </a:cxn>
                <a:cxn ang="0">
                  <a:pos x="100" y="12"/>
                </a:cxn>
                <a:cxn ang="0">
                  <a:pos x="101" y="9"/>
                </a:cxn>
              </a:cxnLst>
              <a:rect l="0" t="0" r="r" b="b"/>
              <a:pathLst>
                <a:path w="133" h="30">
                  <a:moveTo>
                    <a:pt x="41" y="30"/>
                  </a:moveTo>
                  <a:lnTo>
                    <a:pt x="40" y="30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7" y="25"/>
                  </a:lnTo>
                  <a:lnTo>
                    <a:pt x="14" y="24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9" y="4"/>
                  </a:lnTo>
                  <a:lnTo>
                    <a:pt x="49" y="7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7" y="17"/>
                  </a:lnTo>
                  <a:lnTo>
                    <a:pt x="44" y="18"/>
                  </a:lnTo>
                  <a:lnTo>
                    <a:pt x="44" y="15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4" y="26"/>
                  </a:lnTo>
                  <a:lnTo>
                    <a:pt x="47" y="26"/>
                  </a:lnTo>
                  <a:lnTo>
                    <a:pt x="52" y="25"/>
                  </a:lnTo>
                  <a:lnTo>
                    <a:pt x="57" y="25"/>
                  </a:lnTo>
                  <a:lnTo>
                    <a:pt x="62" y="24"/>
                  </a:lnTo>
                  <a:lnTo>
                    <a:pt x="69" y="23"/>
                  </a:lnTo>
                  <a:lnTo>
                    <a:pt x="75" y="22"/>
                  </a:lnTo>
                  <a:lnTo>
                    <a:pt x="82" y="21"/>
                  </a:lnTo>
                  <a:lnTo>
                    <a:pt x="89" y="20"/>
                  </a:lnTo>
                  <a:lnTo>
                    <a:pt x="96" y="19"/>
                  </a:lnTo>
                  <a:lnTo>
                    <a:pt x="102" y="18"/>
                  </a:lnTo>
                  <a:lnTo>
                    <a:pt x="108" y="17"/>
                  </a:lnTo>
                  <a:lnTo>
                    <a:pt x="113" y="16"/>
                  </a:lnTo>
                  <a:lnTo>
                    <a:pt x="117" y="15"/>
                  </a:lnTo>
                  <a:lnTo>
                    <a:pt x="120" y="14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1" y="10"/>
                  </a:lnTo>
                  <a:lnTo>
                    <a:pt x="101" y="9"/>
                  </a:lnTo>
                  <a:lnTo>
                    <a:pt x="133" y="14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59" name="Freeform 1851"/>
            <p:cNvSpPr>
              <a:spLocks/>
            </p:cNvSpPr>
            <p:nvPr/>
          </p:nvSpPr>
          <p:spPr bwMode="auto">
            <a:xfrm>
              <a:off x="3289" y="3632"/>
              <a:ext cx="7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5" y="17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17">
                  <a:moveTo>
                    <a:pt x="2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0" name="Freeform 1852"/>
            <p:cNvSpPr>
              <a:spLocks/>
            </p:cNvSpPr>
            <p:nvPr/>
          </p:nvSpPr>
          <p:spPr bwMode="auto">
            <a:xfrm>
              <a:off x="3283" y="3632"/>
              <a:ext cx="8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6" y="9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15">
                  <a:moveTo>
                    <a:pt x="2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1" name="Freeform 1853"/>
            <p:cNvSpPr>
              <a:spLocks/>
            </p:cNvSpPr>
            <p:nvPr/>
          </p:nvSpPr>
          <p:spPr bwMode="auto">
            <a:xfrm>
              <a:off x="3277" y="3634"/>
              <a:ext cx="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8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2" name="Freeform 1854"/>
            <p:cNvSpPr>
              <a:spLocks/>
            </p:cNvSpPr>
            <p:nvPr/>
          </p:nvSpPr>
          <p:spPr bwMode="auto">
            <a:xfrm>
              <a:off x="3217" y="3637"/>
              <a:ext cx="68" cy="32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3" y="8"/>
                </a:cxn>
                <a:cxn ang="0">
                  <a:pos x="65" y="11"/>
                </a:cxn>
                <a:cxn ang="0">
                  <a:pos x="65" y="15"/>
                </a:cxn>
                <a:cxn ang="0">
                  <a:pos x="66" y="18"/>
                </a:cxn>
                <a:cxn ang="0">
                  <a:pos x="67" y="21"/>
                </a:cxn>
                <a:cxn ang="0">
                  <a:pos x="68" y="24"/>
                </a:cxn>
                <a:cxn ang="0">
                  <a:pos x="68" y="28"/>
                </a:cxn>
                <a:cxn ang="0">
                  <a:pos x="68" y="31"/>
                </a:cxn>
                <a:cxn ang="0">
                  <a:pos x="67" y="31"/>
                </a:cxn>
                <a:cxn ang="0">
                  <a:pos x="66" y="32"/>
                </a:cxn>
                <a:cxn ang="0">
                  <a:pos x="66" y="32"/>
                </a:cxn>
                <a:cxn ang="0">
                  <a:pos x="65" y="31"/>
                </a:cxn>
                <a:cxn ang="0">
                  <a:pos x="64" y="31"/>
                </a:cxn>
                <a:cxn ang="0">
                  <a:pos x="64" y="30"/>
                </a:cxn>
                <a:cxn ang="0">
                  <a:pos x="63" y="30"/>
                </a:cxn>
                <a:cxn ang="0">
                  <a:pos x="63" y="29"/>
                </a:cxn>
                <a:cxn ang="0">
                  <a:pos x="62" y="28"/>
                </a:cxn>
                <a:cxn ang="0">
                  <a:pos x="62" y="27"/>
                </a:cxn>
                <a:cxn ang="0">
                  <a:pos x="62" y="26"/>
                </a:cxn>
                <a:cxn ang="0">
                  <a:pos x="62" y="25"/>
                </a:cxn>
                <a:cxn ang="0">
                  <a:pos x="60" y="25"/>
                </a:cxn>
                <a:cxn ang="0">
                  <a:pos x="58" y="25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51" y="27"/>
                </a:cxn>
                <a:cxn ang="0">
                  <a:pos x="49" y="27"/>
                </a:cxn>
                <a:cxn ang="0">
                  <a:pos x="46" y="28"/>
                </a:cxn>
                <a:cxn ang="0">
                  <a:pos x="44" y="28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4" y="25"/>
                </a:cxn>
                <a:cxn ang="0">
                  <a:pos x="46" y="25"/>
                </a:cxn>
                <a:cxn ang="0">
                  <a:pos x="49" y="24"/>
                </a:cxn>
                <a:cxn ang="0">
                  <a:pos x="51" y="24"/>
                </a:cxn>
                <a:cxn ang="0">
                  <a:pos x="53" y="23"/>
                </a:cxn>
                <a:cxn ang="0">
                  <a:pos x="56" y="23"/>
                </a:cxn>
                <a:cxn ang="0">
                  <a:pos x="58" y="22"/>
                </a:cxn>
                <a:cxn ang="0">
                  <a:pos x="60" y="21"/>
                </a:cxn>
                <a:cxn ang="0">
                  <a:pos x="62" y="20"/>
                </a:cxn>
                <a:cxn ang="0">
                  <a:pos x="62" y="18"/>
                </a:cxn>
                <a:cxn ang="0">
                  <a:pos x="61" y="14"/>
                </a:cxn>
                <a:cxn ang="0">
                  <a:pos x="61" y="11"/>
                </a:cxn>
                <a:cxn ang="0">
                  <a:pos x="60" y="7"/>
                </a:cxn>
                <a:cxn ang="0">
                  <a:pos x="59" y="4"/>
                </a:cxn>
                <a:cxn ang="0">
                  <a:pos x="58" y="2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9" y="0"/>
                </a:cxn>
                <a:cxn ang="0">
                  <a:pos x="60" y="1"/>
                </a:cxn>
                <a:cxn ang="0">
                  <a:pos x="60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2" y="4"/>
                </a:cxn>
                <a:cxn ang="0">
                  <a:pos x="62" y="5"/>
                </a:cxn>
              </a:cxnLst>
              <a:rect l="0" t="0" r="r" b="b"/>
              <a:pathLst>
                <a:path w="68" h="32">
                  <a:moveTo>
                    <a:pt x="62" y="5"/>
                  </a:moveTo>
                  <a:lnTo>
                    <a:pt x="63" y="8"/>
                  </a:lnTo>
                  <a:lnTo>
                    <a:pt x="65" y="11"/>
                  </a:lnTo>
                  <a:lnTo>
                    <a:pt x="65" y="15"/>
                  </a:lnTo>
                  <a:lnTo>
                    <a:pt x="66" y="18"/>
                  </a:lnTo>
                  <a:lnTo>
                    <a:pt x="67" y="21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8" y="31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8" y="22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1" y="14"/>
                  </a:lnTo>
                  <a:lnTo>
                    <a:pt x="61" y="11"/>
                  </a:lnTo>
                  <a:lnTo>
                    <a:pt x="60" y="7"/>
                  </a:lnTo>
                  <a:lnTo>
                    <a:pt x="59" y="4"/>
                  </a:lnTo>
                  <a:lnTo>
                    <a:pt x="58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2" y="4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3" name="Freeform 1855"/>
            <p:cNvSpPr>
              <a:spLocks/>
            </p:cNvSpPr>
            <p:nvPr/>
          </p:nvSpPr>
          <p:spPr bwMode="auto">
            <a:xfrm>
              <a:off x="3176" y="3639"/>
              <a:ext cx="234" cy="112"/>
            </a:xfrm>
            <a:custGeom>
              <a:avLst/>
              <a:gdLst/>
              <a:ahLst/>
              <a:cxnLst>
                <a:cxn ang="0">
                  <a:pos x="199" y="5"/>
                </a:cxn>
                <a:cxn ang="0">
                  <a:pos x="184" y="51"/>
                </a:cxn>
                <a:cxn ang="0">
                  <a:pos x="184" y="60"/>
                </a:cxn>
                <a:cxn ang="0">
                  <a:pos x="186" y="71"/>
                </a:cxn>
                <a:cxn ang="0">
                  <a:pos x="182" y="73"/>
                </a:cxn>
                <a:cxn ang="0">
                  <a:pos x="182" y="66"/>
                </a:cxn>
                <a:cxn ang="0">
                  <a:pos x="178" y="64"/>
                </a:cxn>
                <a:cxn ang="0">
                  <a:pos x="171" y="73"/>
                </a:cxn>
                <a:cxn ang="0">
                  <a:pos x="175" y="86"/>
                </a:cxn>
                <a:cxn ang="0">
                  <a:pos x="189" y="98"/>
                </a:cxn>
                <a:cxn ang="0">
                  <a:pos x="206" y="106"/>
                </a:cxn>
                <a:cxn ang="0">
                  <a:pos x="221" y="109"/>
                </a:cxn>
                <a:cxn ang="0">
                  <a:pos x="232" y="108"/>
                </a:cxn>
                <a:cxn ang="0">
                  <a:pos x="232" y="110"/>
                </a:cxn>
                <a:cxn ang="0">
                  <a:pos x="223" y="112"/>
                </a:cxn>
                <a:cxn ang="0">
                  <a:pos x="196" y="109"/>
                </a:cxn>
                <a:cxn ang="0">
                  <a:pos x="177" y="98"/>
                </a:cxn>
                <a:cxn ang="0">
                  <a:pos x="164" y="81"/>
                </a:cxn>
                <a:cxn ang="0">
                  <a:pos x="159" y="81"/>
                </a:cxn>
                <a:cxn ang="0">
                  <a:pos x="150" y="84"/>
                </a:cxn>
                <a:cxn ang="0">
                  <a:pos x="140" y="94"/>
                </a:cxn>
                <a:cxn ang="0">
                  <a:pos x="142" y="82"/>
                </a:cxn>
                <a:cxn ang="0">
                  <a:pos x="128" y="73"/>
                </a:cxn>
                <a:cxn ang="0">
                  <a:pos x="114" y="67"/>
                </a:cxn>
                <a:cxn ang="0">
                  <a:pos x="101" y="72"/>
                </a:cxn>
                <a:cxn ang="0">
                  <a:pos x="89" y="81"/>
                </a:cxn>
                <a:cxn ang="0">
                  <a:pos x="80" y="91"/>
                </a:cxn>
                <a:cxn ang="0">
                  <a:pos x="76" y="100"/>
                </a:cxn>
                <a:cxn ang="0">
                  <a:pos x="73" y="101"/>
                </a:cxn>
                <a:cxn ang="0">
                  <a:pos x="77" y="83"/>
                </a:cxn>
                <a:cxn ang="0">
                  <a:pos x="91" y="70"/>
                </a:cxn>
                <a:cxn ang="0">
                  <a:pos x="100" y="67"/>
                </a:cxn>
                <a:cxn ang="0">
                  <a:pos x="108" y="64"/>
                </a:cxn>
                <a:cxn ang="0">
                  <a:pos x="117" y="62"/>
                </a:cxn>
                <a:cxn ang="0">
                  <a:pos x="113" y="53"/>
                </a:cxn>
                <a:cxn ang="0">
                  <a:pos x="77" y="57"/>
                </a:cxn>
                <a:cxn ang="0">
                  <a:pos x="53" y="48"/>
                </a:cxn>
                <a:cxn ang="0">
                  <a:pos x="18" y="37"/>
                </a:cxn>
                <a:cxn ang="0">
                  <a:pos x="0" y="31"/>
                </a:cxn>
                <a:cxn ang="0">
                  <a:pos x="108" y="39"/>
                </a:cxn>
                <a:cxn ang="0">
                  <a:pos x="74" y="45"/>
                </a:cxn>
                <a:cxn ang="0">
                  <a:pos x="46" y="37"/>
                </a:cxn>
                <a:cxn ang="0">
                  <a:pos x="13" y="27"/>
                </a:cxn>
                <a:cxn ang="0">
                  <a:pos x="1" y="23"/>
                </a:cxn>
                <a:cxn ang="0">
                  <a:pos x="77" y="42"/>
                </a:cxn>
                <a:cxn ang="0">
                  <a:pos x="112" y="29"/>
                </a:cxn>
                <a:cxn ang="0">
                  <a:pos x="120" y="26"/>
                </a:cxn>
                <a:cxn ang="0">
                  <a:pos x="117" y="30"/>
                </a:cxn>
                <a:cxn ang="0">
                  <a:pos x="113" y="38"/>
                </a:cxn>
                <a:cxn ang="0">
                  <a:pos x="119" y="50"/>
                </a:cxn>
                <a:cxn ang="0">
                  <a:pos x="130" y="66"/>
                </a:cxn>
                <a:cxn ang="0">
                  <a:pos x="142" y="75"/>
                </a:cxn>
                <a:cxn ang="0">
                  <a:pos x="152" y="77"/>
                </a:cxn>
                <a:cxn ang="0">
                  <a:pos x="165" y="69"/>
                </a:cxn>
                <a:cxn ang="0">
                  <a:pos x="191" y="5"/>
                </a:cxn>
                <a:cxn ang="0">
                  <a:pos x="197" y="1"/>
                </a:cxn>
              </a:cxnLst>
              <a:rect l="0" t="0" r="r" b="b"/>
              <a:pathLst>
                <a:path w="234" h="112">
                  <a:moveTo>
                    <a:pt x="201" y="1"/>
                  </a:moveTo>
                  <a:lnTo>
                    <a:pt x="201" y="2"/>
                  </a:lnTo>
                  <a:lnTo>
                    <a:pt x="201" y="3"/>
                  </a:lnTo>
                  <a:lnTo>
                    <a:pt x="200" y="4"/>
                  </a:lnTo>
                  <a:lnTo>
                    <a:pt x="199" y="5"/>
                  </a:lnTo>
                  <a:lnTo>
                    <a:pt x="198" y="6"/>
                  </a:lnTo>
                  <a:lnTo>
                    <a:pt x="197" y="7"/>
                  </a:lnTo>
                  <a:lnTo>
                    <a:pt x="197" y="8"/>
                  </a:lnTo>
                  <a:lnTo>
                    <a:pt x="197" y="8"/>
                  </a:lnTo>
                  <a:lnTo>
                    <a:pt x="184" y="51"/>
                  </a:lnTo>
                  <a:lnTo>
                    <a:pt x="183" y="53"/>
                  </a:lnTo>
                  <a:lnTo>
                    <a:pt x="182" y="55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2"/>
                  </a:lnTo>
                  <a:lnTo>
                    <a:pt x="186" y="64"/>
                  </a:lnTo>
                  <a:lnTo>
                    <a:pt x="186" y="66"/>
                  </a:lnTo>
                  <a:lnTo>
                    <a:pt x="187" y="68"/>
                  </a:lnTo>
                  <a:lnTo>
                    <a:pt x="186" y="71"/>
                  </a:lnTo>
                  <a:lnTo>
                    <a:pt x="185" y="74"/>
                  </a:lnTo>
                  <a:lnTo>
                    <a:pt x="183" y="75"/>
                  </a:lnTo>
                  <a:lnTo>
                    <a:pt x="182" y="75"/>
                  </a:lnTo>
                  <a:lnTo>
                    <a:pt x="182" y="74"/>
                  </a:lnTo>
                  <a:lnTo>
                    <a:pt x="182" y="73"/>
                  </a:lnTo>
                  <a:lnTo>
                    <a:pt x="182" y="72"/>
                  </a:lnTo>
                  <a:lnTo>
                    <a:pt x="183" y="71"/>
                  </a:lnTo>
                  <a:lnTo>
                    <a:pt x="183" y="69"/>
                  </a:lnTo>
                  <a:lnTo>
                    <a:pt x="183" y="68"/>
                  </a:lnTo>
                  <a:lnTo>
                    <a:pt x="182" y="66"/>
                  </a:lnTo>
                  <a:lnTo>
                    <a:pt x="181" y="65"/>
                  </a:lnTo>
                  <a:lnTo>
                    <a:pt x="181" y="64"/>
                  </a:lnTo>
                  <a:lnTo>
                    <a:pt x="180" y="63"/>
                  </a:lnTo>
                  <a:lnTo>
                    <a:pt x="179" y="62"/>
                  </a:lnTo>
                  <a:lnTo>
                    <a:pt x="178" y="64"/>
                  </a:lnTo>
                  <a:lnTo>
                    <a:pt x="177" y="66"/>
                  </a:lnTo>
                  <a:lnTo>
                    <a:pt x="175" y="68"/>
                  </a:lnTo>
                  <a:lnTo>
                    <a:pt x="174" y="70"/>
                  </a:lnTo>
                  <a:lnTo>
                    <a:pt x="173" y="71"/>
                  </a:lnTo>
                  <a:lnTo>
                    <a:pt x="171" y="73"/>
                  </a:lnTo>
                  <a:lnTo>
                    <a:pt x="170" y="75"/>
                  </a:lnTo>
                  <a:lnTo>
                    <a:pt x="168" y="76"/>
                  </a:lnTo>
                  <a:lnTo>
                    <a:pt x="170" y="80"/>
                  </a:lnTo>
                  <a:lnTo>
                    <a:pt x="173" y="83"/>
                  </a:lnTo>
                  <a:lnTo>
                    <a:pt x="175" y="86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3" y="94"/>
                  </a:lnTo>
                  <a:lnTo>
                    <a:pt x="186" y="96"/>
                  </a:lnTo>
                  <a:lnTo>
                    <a:pt x="189" y="98"/>
                  </a:lnTo>
                  <a:lnTo>
                    <a:pt x="193" y="100"/>
                  </a:lnTo>
                  <a:lnTo>
                    <a:pt x="196" y="102"/>
                  </a:lnTo>
                  <a:lnTo>
                    <a:pt x="199" y="104"/>
                  </a:lnTo>
                  <a:lnTo>
                    <a:pt x="203" y="105"/>
                  </a:lnTo>
                  <a:lnTo>
                    <a:pt x="206" y="106"/>
                  </a:lnTo>
                  <a:lnTo>
                    <a:pt x="210" y="107"/>
                  </a:lnTo>
                  <a:lnTo>
                    <a:pt x="213" y="108"/>
                  </a:lnTo>
                  <a:lnTo>
                    <a:pt x="217" y="108"/>
                  </a:lnTo>
                  <a:lnTo>
                    <a:pt x="219" y="109"/>
                  </a:lnTo>
                  <a:lnTo>
                    <a:pt x="221" y="109"/>
                  </a:lnTo>
                  <a:lnTo>
                    <a:pt x="224" y="109"/>
                  </a:lnTo>
                  <a:lnTo>
                    <a:pt x="226" y="109"/>
                  </a:lnTo>
                  <a:lnTo>
                    <a:pt x="228" y="108"/>
                  </a:lnTo>
                  <a:lnTo>
                    <a:pt x="230" y="108"/>
                  </a:lnTo>
                  <a:lnTo>
                    <a:pt x="232" y="108"/>
                  </a:lnTo>
                  <a:lnTo>
                    <a:pt x="234" y="108"/>
                  </a:lnTo>
                  <a:lnTo>
                    <a:pt x="234" y="109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10"/>
                  </a:lnTo>
                  <a:lnTo>
                    <a:pt x="230" y="111"/>
                  </a:lnTo>
                  <a:lnTo>
                    <a:pt x="229" y="111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1" y="112"/>
                  </a:lnTo>
                  <a:lnTo>
                    <a:pt x="206" y="111"/>
                  </a:lnTo>
                  <a:lnTo>
                    <a:pt x="201" y="110"/>
                  </a:lnTo>
                  <a:lnTo>
                    <a:pt x="196" y="109"/>
                  </a:lnTo>
                  <a:lnTo>
                    <a:pt x="192" y="107"/>
                  </a:lnTo>
                  <a:lnTo>
                    <a:pt x="188" y="105"/>
                  </a:lnTo>
                  <a:lnTo>
                    <a:pt x="184" y="103"/>
                  </a:lnTo>
                  <a:lnTo>
                    <a:pt x="180" y="100"/>
                  </a:lnTo>
                  <a:lnTo>
                    <a:pt x="177" y="98"/>
                  </a:lnTo>
                  <a:lnTo>
                    <a:pt x="174" y="95"/>
                  </a:lnTo>
                  <a:lnTo>
                    <a:pt x="171" y="92"/>
                  </a:lnTo>
                  <a:lnTo>
                    <a:pt x="169" y="88"/>
                  </a:lnTo>
                  <a:lnTo>
                    <a:pt x="166" y="85"/>
                  </a:lnTo>
                  <a:lnTo>
                    <a:pt x="164" y="81"/>
                  </a:lnTo>
                  <a:lnTo>
                    <a:pt x="164" y="80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1" y="80"/>
                  </a:lnTo>
                  <a:lnTo>
                    <a:pt x="159" y="81"/>
                  </a:lnTo>
                  <a:lnTo>
                    <a:pt x="158" y="81"/>
                  </a:lnTo>
                  <a:lnTo>
                    <a:pt x="157" y="82"/>
                  </a:lnTo>
                  <a:lnTo>
                    <a:pt x="156" y="82"/>
                  </a:lnTo>
                  <a:lnTo>
                    <a:pt x="153" y="83"/>
                  </a:lnTo>
                  <a:lnTo>
                    <a:pt x="150" y="84"/>
                  </a:lnTo>
                  <a:lnTo>
                    <a:pt x="148" y="85"/>
                  </a:lnTo>
                  <a:lnTo>
                    <a:pt x="146" y="87"/>
                  </a:lnTo>
                  <a:lnTo>
                    <a:pt x="143" y="89"/>
                  </a:lnTo>
                  <a:lnTo>
                    <a:pt x="141" y="91"/>
                  </a:lnTo>
                  <a:lnTo>
                    <a:pt x="140" y="94"/>
                  </a:lnTo>
                  <a:lnTo>
                    <a:pt x="138" y="96"/>
                  </a:lnTo>
                  <a:lnTo>
                    <a:pt x="138" y="95"/>
                  </a:lnTo>
                  <a:lnTo>
                    <a:pt x="139" y="91"/>
                  </a:lnTo>
                  <a:lnTo>
                    <a:pt x="140" y="86"/>
                  </a:lnTo>
                  <a:lnTo>
                    <a:pt x="142" y="82"/>
                  </a:lnTo>
                  <a:lnTo>
                    <a:pt x="139" y="81"/>
                  </a:lnTo>
                  <a:lnTo>
                    <a:pt x="136" y="79"/>
                  </a:lnTo>
                  <a:lnTo>
                    <a:pt x="133" y="78"/>
                  </a:lnTo>
                  <a:lnTo>
                    <a:pt x="130" y="75"/>
                  </a:lnTo>
                  <a:lnTo>
                    <a:pt x="128" y="73"/>
                  </a:lnTo>
                  <a:lnTo>
                    <a:pt x="125" y="71"/>
                  </a:lnTo>
                  <a:lnTo>
                    <a:pt x="122" y="68"/>
                  </a:lnTo>
                  <a:lnTo>
                    <a:pt x="120" y="66"/>
                  </a:lnTo>
                  <a:lnTo>
                    <a:pt x="117" y="66"/>
                  </a:lnTo>
                  <a:lnTo>
                    <a:pt x="114" y="67"/>
                  </a:lnTo>
                  <a:lnTo>
                    <a:pt x="112" y="68"/>
                  </a:lnTo>
                  <a:lnTo>
                    <a:pt x="109" y="69"/>
                  </a:lnTo>
                  <a:lnTo>
                    <a:pt x="106" y="70"/>
                  </a:lnTo>
                  <a:lnTo>
                    <a:pt x="104" y="71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6" y="75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89" y="81"/>
                  </a:lnTo>
                  <a:lnTo>
                    <a:pt x="87" y="83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1" y="89"/>
                  </a:lnTo>
                  <a:lnTo>
                    <a:pt x="80" y="91"/>
                  </a:lnTo>
                  <a:lnTo>
                    <a:pt x="79" y="93"/>
                  </a:lnTo>
                  <a:lnTo>
                    <a:pt x="78" y="95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76" y="100"/>
                  </a:lnTo>
                  <a:lnTo>
                    <a:pt x="75" y="102"/>
                  </a:lnTo>
                  <a:lnTo>
                    <a:pt x="75" y="104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3" y="91"/>
                  </a:lnTo>
                  <a:lnTo>
                    <a:pt x="74" y="87"/>
                  </a:lnTo>
                  <a:lnTo>
                    <a:pt x="77" y="83"/>
                  </a:lnTo>
                  <a:lnTo>
                    <a:pt x="79" y="80"/>
                  </a:lnTo>
                  <a:lnTo>
                    <a:pt x="83" y="76"/>
                  </a:lnTo>
                  <a:lnTo>
                    <a:pt x="86" y="74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8"/>
                  </a:lnTo>
                  <a:lnTo>
                    <a:pt x="98" y="67"/>
                  </a:lnTo>
                  <a:lnTo>
                    <a:pt x="100" y="67"/>
                  </a:lnTo>
                  <a:lnTo>
                    <a:pt x="101" y="66"/>
                  </a:lnTo>
                  <a:lnTo>
                    <a:pt x="103" y="65"/>
                  </a:lnTo>
                  <a:lnTo>
                    <a:pt x="105" y="65"/>
                  </a:lnTo>
                  <a:lnTo>
                    <a:pt x="106" y="65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15" y="62"/>
                  </a:lnTo>
                  <a:lnTo>
                    <a:pt x="117" y="62"/>
                  </a:lnTo>
                  <a:lnTo>
                    <a:pt x="116" y="60"/>
                  </a:lnTo>
                  <a:lnTo>
                    <a:pt x="115" y="58"/>
                  </a:lnTo>
                  <a:lnTo>
                    <a:pt x="115" y="56"/>
                  </a:lnTo>
                  <a:lnTo>
                    <a:pt x="114" y="55"/>
                  </a:lnTo>
                  <a:lnTo>
                    <a:pt x="113" y="53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47"/>
                  </a:lnTo>
                  <a:lnTo>
                    <a:pt x="78" y="57"/>
                  </a:lnTo>
                  <a:lnTo>
                    <a:pt x="77" y="57"/>
                  </a:lnTo>
                  <a:lnTo>
                    <a:pt x="74" y="56"/>
                  </a:lnTo>
                  <a:lnTo>
                    <a:pt x="70" y="55"/>
                  </a:lnTo>
                  <a:lnTo>
                    <a:pt x="65" y="53"/>
                  </a:lnTo>
                  <a:lnTo>
                    <a:pt x="59" y="51"/>
                  </a:lnTo>
                  <a:lnTo>
                    <a:pt x="53" y="48"/>
                  </a:lnTo>
                  <a:lnTo>
                    <a:pt x="46" y="46"/>
                  </a:lnTo>
                  <a:lnTo>
                    <a:pt x="39" y="44"/>
                  </a:lnTo>
                  <a:lnTo>
                    <a:pt x="31" y="41"/>
                  </a:lnTo>
                  <a:lnTo>
                    <a:pt x="24" y="39"/>
                  </a:lnTo>
                  <a:lnTo>
                    <a:pt x="18" y="37"/>
                  </a:lnTo>
                  <a:lnTo>
                    <a:pt x="12" y="35"/>
                  </a:lnTo>
                  <a:lnTo>
                    <a:pt x="7" y="33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77" y="54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6"/>
                  </a:lnTo>
                  <a:lnTo>
                    <a:pt x="78" y="46"/>
                  </a:lnTo>
                  <a:lnTo>
                    <a:pt x="77" y="46"/>
                  </a:lnTo>
                  <a:lnTo>
                    <a:pt x="74" y="45"/>
                  </a:lnTo>
                  <a:lnTo>
                    <a:pt x="70" y="44"/>
                  </a:lnTo>
                  <a:lnTo>
                    <a:pt x="65" y="43"/>
                  </a:lnTo>
                  <a:lnTo>
                    <a:pt x="59" y="41"/>
                  </a:lnTo>
                  <a:lnTo>
                    <a:pt x="53" y="39"/>
                  </a:lnTo>
                  <a:lnTo>
                    <a:pt x="46" y="37"/>
                  </a:lnTo>
                  <a:lnTo>
                    <a:pt x="39" y="35"/>
                  </a:lnTo>
                  <a:lnTo>
                    <a:pt x="32" y="33"/>
                  </a:lnTo>
                  <a:lnTo>
                    <a:pt x="25" y="31"/>
                  </a:lnTo>
                  <a:lnTo>
                    <a:pt x="19" y="29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77" y="42"/>
                  </a:lnTo>
                  <a:lnTo>
                    <a:pt x="106" y="33"/>
                  </a:lnTo>
                  <a:lnTo>
                    <a:pt x="107" y="32"/>
                  </a:lnTo>
                  <a:lnTo>
                    <a:pt x="108" y="31"/>
                  </a:lnTo>
                  <a:lnTo>
                    <a:pt x="110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9" y="25"/>
                  </a:lnTo>
                  <a:lnTo>
                    <a:pt x="120" y="26"/>
                  </a:lnTo>
                  <a:lnTo>
                    <a:pt x="120" y="27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7" y="30"/>
                  </a:lnTo>
                  <a:lnTo>
                    <a:pt x="116" y="31"/>
                  </a:lnTo>
                  <a:lnTo>
                    <a:pt x="115" y="32"/>
                  </a:lnTo>
                  <a:lnTo>
                    <a:pt x="114" y="34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4" y="40"/>
                  </a:lnTo>
                  <a:lnTo>
                    <a:pt x="115" y="42"/>
                  </a:lnTo>
                  <a:lnTo>
                    <a:pt x="116" y="45"/>
                  </a:lnTo>
                  <a:lnTo>
                    <a:pt x="117" y="47"/>
                  </a:lnTo>
                  <a:lnTo>
                    <a:pt x="119" y="50"/>
                  </a:lnTo>
                  <a:lnTo>
                    <a:pt x="121" y="54"/>
                  </a:lnTo>
                  <a:lnTo>
                    <a:pt x="123" y="57"/>
                  </a:lnTo>
                  <a:lnTo>
                    <a:pt x="125" y="60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5" y="71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2" y="75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7"/>
                  </a:lnTo>
                  <a:lnTo>
                    <a:pt x="152" y="77"/>
                  </a:lnTo>
                  <a:lnTo>
                    <a:pt x="154" y="76"/>
                  </a:lnTo>
                  <a:lnTo>
                    <a:pt x="157" y="75"/>
                  </a:lnTo>
                  <a:lnTo>
                    <a:pt x="160" y="73"/>
                  </a:lnTo>
                  <a:lnTo>
                    <a:pt x="163" y="71"/>
                  </a:lnTo>
                  <a:lnTo>
                    <a:pt x="165" y="69"/>
                  </a:lnTo>
                  <a:lnTo>
                    <a:pt x="168" y="66"/>
                  </a:lnTo>
                  <a:lnTo>
                    <a:pt x="170" y="64"/>
                  </a:lnTo>
                  <a:lnTo>
                    <a:pt x="172" y="61"/>
                  </a:lnTo>
                  <a:lnTo>
                    <a:pt x="173" y="58"/>
                  </a:lnTo>
                  <a:lnTo>
                    <a:pt x="191" y="5"/>
                  </a:lnTo>
                  <a:lnTo>
                    <a:pt x="192" y="4"/>
                  </a:lnTo>
                  <a:lnTo>
                    <a:pt x="193" y="3"/>
                  </a:lnTo>
                  <a:lnTo>
                    <a:pt x="195" y="2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0"/>
                  </a:lnTo>
                  <a:lnTo>
                    <a:pt x="200" y="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4" name="Freeform 1856"/>
            <p:cNvSpPr>
              <a:spLocks/>
            </p:cNvSpPr>
            <p:nvPr/>
          </p:nvSpPr>
          <p:spPr bwMode="auto">
            <a:xfrm>
              <a:off x="3373" y="3640"/>
              <a:ext cx="97" cy="120"/>
            </a:xfrm>
            <a:custGeom>
              <a:avLst/>
              <a:gdLst/>
              <a:ahLst/>
              <a:cxnLst>
                <a:cxn ang="0">
                  <a:pos x="46" y="107"/>
                </a:cxn>
                <a:cxn ang="0">
                  <a:pos x="55" y="48"/>
                </a:cxn>
                <a:cxn ang="0">
                  <a:pos x="65" y="27"/>
                </a:cxn>
                <a:cxn ang="0">
                  <a:pos x="77" y="25"/>
                </a:cxn>
                <a:cxn ang="0">
                  <a:pos x="78" y="74"/>
                </a:cxn>
                <a:cxn ang="0">
                  <a:pos x="87" y="68"/>
                </a:cxn>
                <a:cxn ang="0">
                  <a:pos x="92" y="57"/>
                </a:cxn>
                <a:cxn ang="0">
                  <a:pos x="94" y="24"/>
                </a:cxn>
                <a:cxn ang="0">
                  <a:pos x="91" y="13"/>
                </a:cxn>
                <a:cxn ang="0">
                  <a:pos x="82" y="5"/>
                </a:cxn>
                <a:cxn ang="0">
                  <a:pos x="67" y="4"/>
                </a:cxn>
                <a:cxn ang="0">
                  <a:pos x="52" y="6"/>
                </a:cxn>
                <a:cxn ang="0">
                  <a:pos x="38" y="10"/>
                </a:cxn>
                <a:cxn ang="0">
                  <a:pos x="23" y="17"/>
                </a:cxn>
                <a:cxn ang="0">
                  <a:pos x="13" y="28"/>
                </a:cxn>
                <a:cxn ang="0">
                  <a:pos x="6" y="62"/>
                </a:cxn>
                <a:cxn ang="0">
                  <a:pos x="8" y="75"/>
                </a:cxn>
                <a:cxn ang="0">
                  <a:pos x="15" y="85"/>
                </a:cxn>
                <a:cxn ang="0">
                  <a:pos x="24" y="88"/>
                </a:cxn>
                <a:cxn ang="0">
                  <a:pos x="31" y="89"/>
                </a:cxn>
                <a:cxn ang="0">
                  <a:pos x="37" y="88"/>
                </a:cxn>
                <a:cxn ang="0">
                  <a:pos x="44" y="87"/>
                </a:cxn>
                <a:cxn ang="0">
                  <a:pos x="44" y="90"/>
                </a:cxn>
                <a:cxn ang="0">
                  <a:pos x="37" y="92"/>
                </a:cxn>
                <a:cxn ang="0">
                  <a:pos x="31" y="93"/>
                </a:cxn>
                <a:cxn ang="0">
                  <a:pos x="24" y="93"/>
                </a:cxn>
                <a:cxn ang="0">
                  <a:pos x="17" y="91"/>
                </a:cxn>
                <a:cxn ang="0">
                  <a:pos x="8" y="86"/>
                </a:cxn>
                <a:cxn ang="0">
                  <a:pos x="2" y="78"/>
                </a:cxn>
                <a:cxn ang="0">
                  <a:pos x="1" y="49"/>
                </a:cxn>
                <a:cxn ang="0">
                  <a:pos x="9" y="21"/>
                </a:cxn>
                <a:cxn ang="0">
                  <a:pos x="13" y="14"/>
                </a:cxn>
                <a:cxn ang="0">
                  <a:pos x="19" y="10"/>
                </a:cxn>
                <a:cxn ang="0">
                  <a:pos x="27" y="8"/>
                </a:cxn>
                <a:cxn ang="0">
                  <a:pos x="37" y="5"/>
                </a:cxn>
                <a:cxn ang="0">
                  <a:pos x="41" y="4"/>
                </a:cxn>
                <a:cxn ang="0">
                  <a:pos x="51" y="3"/>
                </a:cxn>
                <a:cxn ang="0">
                  <a:pos x="62" y="1"/>
                </a:cxn>
                <a:cxn ang="0">
                  <a:pos x="72" y="0"/>
                </a:cxn>
                <a:cxn ang="0">
                  <a:pos x="85" y="2"/>
                </a:cxn>
                <a:cxn ang="0">
                  <a:pos x="94" y="9"/>
                </a:cxn>
                <a:cxn ang="0">
                  <a:pos x="97" y="28"/>
                </a:cxn>
                <a:cxn ang="0">
                  <a:pos x="97" y="48"/>
                </a:cxn>
                <a:cxn ang="0">
                  <a:pos x="96" y="62"/>
                </a:cxn>
                <a:cxn ang="0">
                  <a:pos x="88" y="74"/>
                </a:cxn>
                <a:cxn ang="0">
                  <a:pos x="81" y="78"/>
                </a:cxn>
                <a:cxn ang="0">
                  <a:pos x="75" y="81"/>
                </a:cxn>
                <a:cxn ang="0">
                  <a:pos x="78" y="28"/>
                </a:cxn>
                <a:cxn ang="0">
                  <a:pos x="67" y="30"/>
                </a:cxn>
                <a:cxn ang="0">
                  <a:pos x="48" y="120"/>
                </a:cxn>
              </a:cxnLst>
              <a:rect l="0" t="0" r="r" b="b"/>
              <a:pathLst>
                <a:path w="97" h="120">
                  <a:moveTo>
                    <a:pt x="48" y="120"/>
                  </a:moveTo>
                  <a:lnTo>
                    <a:pt x="44" y="120"/>
                  </a:lnTo>
                  <a:lnTo>
                    <a:pt x="45" y="117"/>
                  </a:lnTo>
                  <a:lnTo>
                    <a:pt x="46" y="107"/>
                  </a:lnTo>
                  <a:lnTo>
                    <a:pt x="48" y="94"/>
                  </a:lnTo>
                  <a:lnTo>
                    <a:pt x="50" y="79"/>
                  </a:lnTo>
                  <a:lnTo>
                    <a:pt x="53" y="63"/>
                  </a:lnTo>
                  <a:lnTo>
                    <a:pt x="55" y="48"/>
                  </a:lnTo>
                  <a:lnTo>
                    <a:pt x="58" y="36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5" y="27"/>
                  </a:lnTo>
                  <a:lnTo>
                    <a:pt x="68" y="26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75" y="75"/>
                  </a:lnTo>
                  <a:lnTo>
                    <a:pt x="78" y="74"/>
                  </a:lnTo>
                  <a:lnTo>
                    <a:pt x="80" y="73"/>
                  </a:lnTo>
                  <a:lnTo>
                    <a:pt x="82" y="71"/>
                  </a:lnTo>
                  <a:lnTo>
                    <a:pt x="85" y="70"/>
                  </a:lnTo>
                  <a:lnTo>
                    <a:pt x="87" y="68"/>
                  </a:lnTo>
                  <a:lnTo>
                    <a:pt x="89" y="66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2" y="57"/>
                  </a:lnTo>
                  <a:lnTo>
                    <a:pt x="93" y="46"/>
                  </a:lnTo>
                  <a:lnTo>
                    <a:pt x="94" y="34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4" y="21"/>
                  </a:lnTo>
                  <a:lnTo>
                    <a:pt x="93" y="19"/>
                  </a:lnTo>
                  <a:lnTo>
                    <a:pt x="92" y="16"/>
                  </a:lnTo>
                  <a:lnTo>
                    <a:pt x="91" y="13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2" y="5"/>
                  </a:lnTo>
                  <a:lnTo>
                    <a:pt x="78" y="4"/>
                  </a:lnTo>
                  <a:lnTo>
                    <a:pt x="75" y="4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60" y="5"/>
                  </a:lnTo>
                  <a:lnTo>
                    <a:pt x="56" y="5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5" y="8"/>
                  </a:lnTo>
                  <a:lnTo>
                    <a:pt x="42" y="9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10" y="38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10" y="81"/>
                  </a:lnTo>
                  <a:lnTo>
                    <a:pt x="12" y="83"/>
                  </a:lnTo>
                  <a:lnTo>
                    <a:pt x="15" y="85"/>
                  </a:lnTo>
                  <a:lnTo>
                    <a:pt x="17" y="86"/>
                  </a:lnTo>
                  <a:lnTo>
                    <a:pt x="20" y="87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5" y="88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90"/>
                  </a:lnTo>
                  <a:lnTo>
                    <a:pt x="43" y="91"/>
                  </a:lnTo>
                  <a:lnTo>
                    <a:pt x="41" y="91"/>
                  </a:lnTo>
                  <a:lnTo>
                    <a:pt x="39" y="92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4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0" y="92"/>
                  </a:lnTo>
                  <a:lnTo>
                    <a:pt x="19" y="92"/>
                  </a:lnTo>
                  <a:lnTo>
                    <a:pt x="17" y="91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1"/>
                  </a:lnTo>
                  <a:lnTo>
                    <a:pt x="4" y="34"/>
                  </a:lnTo>
                  <a:lnTo>
                    <a:pt x="6" y="27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1"/>
                  </a:lnTo>
                  <a:lnTo>
                    <a:pt x="85" y="2"/>
                  </a:lnTo>
                  <a:lnTo>
                    <a:pt x="88" y="3"/>
                  </a:lnTo>
                  <a:lnTo>
                    <a:pt x="90" y="4"/>
                  </a:lnTo>
                  <a:lnTo>
                    <a:pt x="92" y="7"/>
                  </a:lnTo>
                  <a:lnTo>
                    <a:pt x="94" y="9"/>
                  </a:lnTo>
                  <a:lnTo>
                    <a:pt x="96" y="13"/>
                  </a:lnTo>
                  <a:lnTo>
                    <a:pt x="97" y="17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7" y="33"/>
                  </a:lnTo>
                  <a:lnTo>
                    <a:pt x="97" y="38"/>
                  </a:lnTo>
                  <a:lnTo>
                    <a:pt x="97" y="43"/>
                  </a:lnTo>
                  <a:lnTo>
                    <a:pt x="97" y="48"/>
                  </a:lnTo>
                  <a:lnTo>
                    <a:pt x="97" y="52"/>
                  </a:lnTo>
                  <a:lnTo>
                    <a:pt x="96" y="55"/>
                  </a:lnTo>
                  <a:lnTo>
                    <a:pt x="96" y="59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3" y="69"/>
                  </a:lnTo>
                  <a:lnTo>
                    <a:pt x="91" y="71"/>
                  </a:lnTo>
                  <a:lnTo>
                    <a:pt x="88" y="74"/>
                  </a:lnTo>
                  <a:lnTo>
                    <a:pt x="86" y="75"/>
                  </a:lnTo>
                  <a:lnTo>
                    <a:pt x="84" y="76"/>
                  </a:lnTo>
                  <a:lnTo>
                    <a:pt x="83" y="77"/>
                  </a:lnTo>
                  <a:lnTo>
                    <a:pt x="81" y="78"/>
                  </a:lnTo>
                  <a:lnTo>
                    <a:pt x="80" y="79"/>
                  </a:lnTo>
                  <a:lnTo>
                    <a:pt x="78" y="79"/>
                  </a:lnTo>
                  <a:lnTo>
                    <a:pt x="76" y="80"/>
                  </a:lnTo>
                  <a:lnTo>
                    <a:pt x="75" y="81"/>
                  </a:lnTo>
                  <a:lnTo>
                    <a:pt x="68" y="120"/>
                  </a:lnTo>
                  <a:lnTo>
                    <a:pt x="64" y="120"/>
                  </a:lnTo>
                  <a:lnTo>
                    <a:pt x="79" y="29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3" y="29"/>
                  </a:lnTo>
                  <a:lnTo>
                    <a:pt x="70" y="29"/>
                  </a:lnTo>
                  <a:lnTo>
                    <a:pt x="67" y="3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1" y="32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5" name="Freeform 1857"/>
            <p:cNvSpPr>
              <a:spLocks/>
            </p:cNvSpPr>
            <p:nvPr/>
          </p:nvSpPr>
          <p:spPr bwMode="auto">
            <a:xfrm>
              <a:off x="3388" y="3649"/>
              <a:ext cx="58" cy="70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0" y="2"/>
                </a:cxn>
                <a:cxn ang="0">
                  <a:pos x="45" y="4"/>
                </a:cxn>
                <a:cxn ang="0">
                  <a:pos x="40" y="5"/>
                </a:cxn>
                <a:cxn ang="0">
                  <a:pos x="35" y="7"/>
                </a:cxn>
                <a:cxn ang="0">
                  <a:pos x="31" y="8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8" y="30"/>
                </a:cxn>
                <a:cxn ang="0">
                  <a:pos x="6" y="39"/>
                </a:cxn>
                <a:cxn ang="0">
                  <a:pos x="5" y="70"/>
                </a:cxn>
                <a:cxn ang="0">
                  <a:pos x="4" y="70"/>
                </a:cxn>
                <a:cxn ang="0">
                  <a:pos x="2" y="69"/>
                </a:cxn>
                <a:cxn ang="0">
                  <a:pos x="1" y="6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1" y="40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15" y="12"/>
                </a:cxn>
                <a:cxn ang="0">
                  <a:pos x="20" y="10"/>
                </a:cxn>
                <a:cxn ang="0">
                  <a:pos x="24" y="8"/>
                </a:cxn>
                <a:cxn ang="0">
                  <a:pos x="29" y="6"/>
                </a:cxn>
                <a:cxn ang="0">
                  <a:pos x="34" y="5"/>
                </a:cxn>
                <a:cxn ang="0">
                  <a:pos x="39" y="3"/>
                </a:cxn>
                <a:cxn ang="0">
                  <a:pos x="45" y="2"/>
                </a:cxn>
                <a:cxn ang="0">
                  <a:pos x="50" y="1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0"/>
                </a:cxn>
                <a:cxn ang="0">
                  <a:pos x="58" y="0"/>
                </a:cxn>
              </a:cxnLst>
              <a:rect l="0" t="0" r="r" b="b"/>
              <a:pathLst>
                <a:path w="58" h="70">
                  <a:moveTo>
                    <a:pt x="58" y="0"/>
                  </a:moveTo>
                  <a:lnTo>
                    <a:pt x="55" y="1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37" y="6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3" y="18"/>
                  </a:lnTo>
                  <a:lnTo>
                    <a:pt x="11" y="22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7" y="34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1" y="40"/>
                  </a:lnTo>
                  <a:lnTo>
                    <a:pt x="2" y="34"/>
                  </a:lnTo>
                  <a:lnTo>
                    <a:pt x="4" y="27"/>
                  </a:lnTo>
                  <a:lnTo>
                    <a:pt x="7" y="21"/>
                  </a:lnTo>
                  <a:lnTo>
                    <a:pt x="10" y="15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20" y="10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29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6" name="Freeform 1858"/>
            <p:cNvSpPr>
              <a:spLocks/>
            </p:cNvSpPr>
            <p:nvPr/>
          </p:nvSpPr>
          <p:spPr bwMode="auto">
            <a:xfrm>
              <a:off x="3424" y="3672"/>
              <a:ext cx="17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" y="29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30"/>
                </a:cxn>
                <a:cxn ang="0">
                  <a:pos x="2" y="88"/>
                </a:cxn>
                <a:cxn ang="0">
                  <a:pos x="0" y="88"/>
                </a:cxn>
              </a:cxnLst>
              <a:rect l="0" t="0" r="r" b="b"/>
              <a:pathLst>
                <a:path w="17" h="88">
                  <a:moveTo>
                    <a:pt x="0" y="88"/>
                  </a:moveTo>
                  <a:lnTo>
                    <a:pt x="9" y="29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30"/>
                  </a:lnTo>
                  <a:lnTo>
                    <a:pt x="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7" name="Freeform 1859"/>
            <p:cNvSpPr>
              <a:spLocks/>
            </p:cNvSpPr>
            <p:nvPr/>
          </p:nvSpPr>
          <p:spPr bwMode="auto">
            <a:xfrm>
              <a:off x="3250" y="3520"/>
              <a:ext cx="12" cy="53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53"/>
                </a:cxn>
                <a:cxn ang="0">
                  <a:pos x="12" y="52"/>
                </a:cxn>
              </a:cxnLst>
              <a:rect l="0" t="0" r="r" b="b"/>
              <a:pathLst>
                <a:path w="12" h="53">
                  <a:moveTo>
                    <a:pt x="12" y="5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53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8" name="Freeform 1860"/>
            <p:cNvSpPr>
              <a:spLocks/>
            </p:cNvSpPr>
            <p:nvPr/>
          </p:nvSpPr>
          <p:spPr bwMode="auto">
            <a:xfrm>
              <a:off x="3265" y="3500"/>
              <a:ext cx="12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72"/>
                </a:cxn>
                <a:cxn ang="0">
                  <a:pos x="12" y="72"/>
                </a:cxn>
              </a:cxnLst>
              <a:rect l="0" t="0" r="r" b="b"/>
              <a:pathLst>
                <a:path w="12" h="72">
                  <a:moveTo>
                    <a:pt x="12" y="7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2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69" name="Freeform 1861"/>
            <p:cNvSpPr>
              <a:spLocks/>
            </p:cNvSpPr>
            <p:nvPr/>
          </p:nvSpPr>
          <p:spPr bwMode="auto">
            <a:xfrm>
              <a:off x="3280" y="3512"/>
              <a:ext cx="12" cy="59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59"/>
                </a:cxn>
                <a:cxn ang="0">
                  <a:pos x="12" y="59"/>
                </a:cxn>
              </a:cxnLst>
              <a:rect l="0" t="0" r="r" b="b"/>
              <a:pathLst>
                <a:path w="12" h="59">
                  <a:moveTo>
                    <a:pt x="12" y="5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59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9632" name="Group 1862"/>
          <p:cNvGrpSpPr>
            <a:grpSpLocks/>
          </p:cNvGrpSpPr>
          <p:nvPr/>
        </p:nvGrpSpPr>
        <p:grpSpPr bwMode="auto">
          <a:xfrm>
            <a:off x="7910513" y="4897438"/>
            <a:ext cx="482600" cy="481012"/>
            <a:chOff x="3755" y="2984"/>
            <a:chExt cx="304" cy="303"/>
          </a:xfrm>
        </p:grpSpPr>
        <p:sp>
          <p:nvSpPr>
            <p:cNvPr id="70471" name="Freeform 1863"/>
            <p:cNvSpPr>
              <a:spLocks/>
            </p:cNvSpPr>
            <p:nvPr/>
          </p:nvSpPr>
          <p:spPr bwMode="auto">
            <a:xfrm>
              <a:off x="3755" y="3105"/>
              <a:ext cx="216" cy="12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97"/>
                </a:cxn>
                <a:cxn ang="0">
                  <a:pos x="81" y="124"/>
                </a:cxn>
                <a:cxn ang="0">
                  <a:pos x="186" y="85"/>
                </a:cxn>
                <a:cxn ang="0">
                  <a:pos x="216" y="0"/>
                </a:cxn>
                <a:cxn ang="0">
                  <a:pos x="0" y="29"/>
                </a:cxn>
              </a:cxnLst>
              <a:rect l="0" t="0" r="r" b="b"/>
              <a:pathLst>
                <a:path w="216" h="124">
                  <a:moveTo>
                    <a:pt x="0" y="29"/>
                  </a:moveTo>
                  <a:lnTo>
                    <a:pt x="0" y="97"/>
                  </a:lnTo>
                  <a:lnTo>
                    <a:pt x="81" y="124"/>
                  </a:lnTo>
                  <a:lnTo>
                    <a:pt x="186" y="85"/>
                  </a:lnTo>
                  <a:lnTo>
                    <a:pt x="21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2" name="Freeform 1864"/>
            <p:cNvSpPr>
              <a:spLocks/>
            </p:cNvSpPr>
            <p:nvPr/>
          </p:nvSpPr>
          <p:spPr bwMode="auto">
            <a:xfrm>
              <a:off x="3926" y="3009"/>
              <a:ext cx="91" cy="116"/>
            </a:xfrm>
            <a:custGeom>
              <a:avLst/>
              <a:gdLst/>
              <a:ahLst/>
              <a:cxnLst>
                <a:cxn ang="0">
                  <a:pos x="71" y="57"/>
                </a:cxn>
                <a:cxn ang="0">
                  <a:pos x="73" y="49"/>
                </a:cxn>
                <a:cxn ang="0">
                  <a:pos x="73" y="40"/>
                </a:cxn>
                <a:cxn ang="0">
                  <a:pos x="71" y="31"/>
                </a:cxn>
                <a:cxn ang="0">
                  <a:pos x="69" y="23"/>
                </a:cxn>
                <a:cxn ang="0">
                  <a:pos x="64" y="16"/>
                </a:cxn>
                <a:cxn ang="0">
                  <a:pos x="60" y="10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9" y="5"/>
                </a:cxn>
                <a:cxn ang="0">
                  <a:pos x="13" y="10"/>
                </a:cxn>
                <a:cxn ang="0">
                  <a:pos x="8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2" y="58"/>
                </a:cxn>
                <a:cxn ang="0">
                  <a:pos x="4" y="65"/>
                </a:cxn>
                <a:cxn ang="0">
                  <a:pos x="8" y="73"/>
                </a:cxn>
                <a:cxn ang="0">
                  <a:pos x="12" y="79"/>
                </a:cxn>
                <a:cxn ang="0">
                  <a:pos x="18" y="84"/>
                </a:cxn>
                <a:cxn ang="0">
                  <a:pos x="24" y="87"/>
                </a:cxn>
                <a:cxn ang="0">
                  <a:pos x="31" y="89"/>
                </a:cxn>
                <a:cxn ang="0">
                  <a:pos x="36" y="89"/>
                </a:cxn>
                <a:cxn ang="0">
                  <a:pos x="37" y="89"/>
                </a:cxn>
                <a:cxn ang="0">
                  <a:pos x="39" y="88"/>
                </a:cxn>
                <a:cxn ang="0">
                  <a:pos x="41" y="88"/>
                </a:cxn>
                <a:cxn ang="0">
                  <a:pos x="37" y="103"/>
                </a:cxn>
                <a:cxn ang="0">
                  <a:pos x="38" y="104"/>
                </a:cxn>
                <a:cxn ang="0">
                  <a:pos x="42" y="107"/>
                </a:cxn>
                <a:cxn ang="0">
                  <a:pos x="48" y="111"/>
                </a:cxn>
                <a:cxn ang="0">
                  <a:pos x="55" y="115"/>
                </a:cxn>
                <a:cxn ang="0">
                  <a:pos x="59" y="116"/>
                </a:cxn>
                <a:cxn ang="0">
                  <a:pos x="63" y="116"/>
                </a:cxn>
                <a:cxn ang="0">
                  <a:pos x="67" y="115"/>
                </a:cxn>
                <a:cxn ang="0">
                  <a:pos x="71" y="114"/>
                </a:cxn>
                <a:cxn ang="0">
                  <a:pos x="75" y="112"/>
                </a:cxn>
                <a:cxn ang="0">
                  <a:pos x="78" y="111"/>
                </a:cxn>
                <a:cxn ang="0">
                  <a:pos x="81" y="109"/>
                </a:cxn>
                <a:cxn ang="0">
                  <a:pos x="83" y="108"/>
                </a:cxn>
                <a:cxn ang="0">
                  <a:pos x="86" y="106"/>
                </a:cxn>
                <a:cxn ang="0">
                  <a:pos x="88" y="102"/>
                </a:cxn>
                <a:cxn ang="0">
                  <a:pos x="90" y="99"/>
                </a:cxn>
                <a:cxn ang="0">
                  <a:pos x="91" y="97"/>
                </a:cxn>
              </a:cxnLst>
              <a:rect l="0" t="0" r="r" b="b"/>
              <a:pathLst>
                <a:path w="91" h="116">
                  <a:moveTo>
                    <a:pt x="70" y="61"/>
                  </a:moveTo>
                  <a:lnTo>
                    <a:pt x="71" y="57"/>
                  </a:lnTo>
                  <a:lnTo>
                    <a:pt x="72" y="53"/>
                  </a:lnTo>
                  <a:lnTo>
                    <a:pt x="73" y="49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2" y="35"/>
                  </a:lnTo>
                  <a:lnTo>
                    <a:pt x="71" y="31"/>
                  </a:lnTo>
                  <a:lnTo>
                    <a:pt x="70" y="27"/>
                  </a:lnTo>
                  <a:lnTo>
                    <a:pt x="69" y="23"/>
                  </a:lnTo>
                  <a:lnTo>
                    <a:pt x="67" y="19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60" y="10"/>
                  </a:lnTo>
                  <a:lnTo>
                    <a:pt x="57" y="7"/>
                  </a:lnTo>
                  <a:lnTo>
                    <a:pt x="54" y="5"/>
                  </a:lnTo>
                  <a:lnTo>
                    <a:pt x="51" y="3"/>
                  </a:lnTo>
                  <a:lnTo>
                    <a:pt x="47" y="2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2" y="58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10" y="76"/>
                  </a:lnTo>
                  <a:lnTo>
                    <a:pt x="12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21" y="85"/>
                  </a:lnTo>
                  <a:lnTo>
                    <a:pt x="24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8" y="104"/>
                  </a:lnTo>
                  <a:lnTo>
                    <a:pt x="40" y="106"/>
                  </a:lnTo>
                  <a:lnTo>
                    <a:pt x="42" y="107"/>
                  </a:lnTo>
                  <a:lnTo>
                    <a:pt x="45" y="109"/>
                  </a:lnTo>
                  <a:lnTo>
                    <a:pt x="48" y="111"/>
                  </a:lnTo>
                  <a:lnTo>
                    <a:pt x="51" y="113"/>
                  </a:lnTo>
                  <a:lnTo>
                    <a:pt x="55" y="115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1" y="116"/>
                  </a:lnTo>
                  <a:lnTo>
                    <a:pt x="63" y="116"/>
                  </a:lnTo>
                  <a:lnTo>
                    <a:pt x="65" y="116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71" y="114"/>
                  </a:lnTo>
                  <a:lnTo>
                    <a:pt x="73" y="113"/>
                  </a:lnTo>
                  <a:lnTo>
                    <a:pt x="75" y="112"/>
                  </a:lnTo>
                  <a:lnTo>
                    <a:pt x="77" y="111"/>
                  </a:lnTo>
                  <a:lnTo>
                    <a:pt x="78" y="111"/>
                  </a:lnTo>
                  <a:lnTo>
                    <a:pt x="80" y="110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6"/>
                  </a:lnTo>
                  <a:lnTo>
                    <a:pt x="87" y="104"/>
                  </a:lnTo>
                  <a:lnTo>
                    <a:pt x="88" y="102"/>
                  </a:lnTo>
                  <a:lnTo>
                    <a:pt x="89" y="100"/>
                  </a:lnTo>
                  <a:lnTo>
                    <a:pt x="90" y="99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3" name="Freeform 1865"/>
            <p:cNvSpPr>
              <a:spLocks/>
            </p:cNvSpPr>
            <p:nvPr/>
          </p:nvSpPr>
          <p:spPr bwMode="auto">
            <a:xfrm>
              <a:off x="3927" y="2984"/>
              <a:ext cx="132" cy="105"/>
            </a:xfrm>
            <a:custGeom>
              <a:avLst/>
              <a:gdLst/>
              <a:ahLst/>
              <a:cxnLst>
                <a:cxn ang="0">
                  <a:pos x="131" y="47"/>
                </a:cxn>
                <a:cxn ang="0">
                  <a:pos x="129" y="40"/>
                </a:cxn>
                <a:cxn ang="0">
                  <a:pos x="126" y="34"/>
                </a:cxn>
                <a:cxn ang="0">
                  <a:pos x="121" y="26"/>
                </a:cxn>
                <a:cxn ang="0">
                  <a:pos x="114" y="21"/>
                </a:cxn>
                <a:cxn ang="0">
                  <a:pos x="105" y="19"/>
                </a:cxn>
                <a:cxn ang="0">
                  <a:pos x="96" y="19"/>
                </a:cxn>
                <a:cxn ang="0">
                  <a:pos x="89" y="21"/>
                </a:cxn>
                <a:cxn ang="0">
                  <a:pos x="83" y="16"/>
                </a:cxn>
                <a:cxn ang="0">
                  <a:pos x="75" y="9"/>
                </a:cxn>
                <a:cxn ang="0">
                  <a:pos x="65" y="3"/>
                </a:cxn>
                <a:cxn ang="0">
                  <a:pos x="58" y="1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5" y="1"/>
                </a:cxn>
                <a:cxn ang="0">
                  <a:pos x="29" y="2"/>
                </a:cxn>
                <a:cxn ang="0">
                  <a:pos x="23" y="3"/>
                </a:cxn>
                <a:cxn ang="0">
                  <a:pos x="18" y="5"/>
                </a:cxn>
                <a:cxn ang="0">
                  <a:pos x="14" y="6"/>
                </a:cxn>
                <a:cxn ang="0">
                  <a:pos x="5" y="12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3" y="38"/>
                </a:cxn>
                <a:cxn ang="0">
                  <a:pos x="9" y="44"/>
                </a:cxn>
                <a:cxn ang="0">
                  <a:pos x="18" y="48"/>
                </a:cxn>
                <a:cxn ang="0">
                  <a:pos x="29" y="51"/>
                </a:cxn>
                <a:cxn ang="0">
                  <a:pos x="43" y="53"/>
                </a:cxn>
                <a:cxn ang="0">
                  <a:pos x="48" y="55"/>
                </a:cxn>
                <a:cxn ang="0">
                  <a:pos x="53" y="59"/>
                </a:cxn>
                <a:cxn ang="0">
                  <a:pos x="56" y="80"/>
                </a:cxn>
                <a:cxn ang="0">
                  <a:pos x="58" y="84"/>
                </a:cxn>
                <a:cxn ang="0">
                  <a:pos x="63" y="93"/>
                </a:cxn>
                <a:cxn ang="0">
                  <a:pos x="72" y="101"/>
                </a:cxn>
                <a:cxn ang="0">
                  <a:pos x="80" y="105"/>
                </a:cxn>
                <a:cxn ang="0">
                  <a:pos x="87" y="104"/>
                </a:cxn>
                <a:cxn ang="0">
                  <a:pos x="92" y="98"/>
                </a:cxn>
                <a:cxn ang="0">
                  <a:pos x="93" y="90"/>
                </a:cxn>
                <a:cxn ang="0">
                  <a:pos x="92" y="87"/>
                </a:cxn>
                <a:cxn ang="0">
                  <a:pos x="95" y="89"/>
                </a:cxn>
                <a:cxn ang="0">
                  <a:pos x="101" y="92"/>
                </a:cxn>
                <a:cxn ang="0">
                  <a:pos x="109" y="92"/>
                </a:cxn>
                <a:cxn ang="0">
                  <a:pos x="119" y="87"/>
                </a:cxn>
                <a:cxn ang="0">
                  <a:pos x="128" y="77"/>
                </a:cxn>
                <a:cxn ang="0">
                  <a:pos x="131" y="62"/>
                </a:cxn>
              </a:cxnLst>
              <a:rect l="0" t="0" r="r" b="b"/>
              <a:pathLst>
                <a:path w="132" h="105">
                  <a:moveTo>
                    <a:pt x="132" y="53"/>
                  </a:moveTo>
                  <a:lnTo>
                    <a:pt x="131" y="50"/>
                  </a:lnTo>
                  <a:lnTo>
                    <a:pt x="131" y="47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29" y="40"/>
                  </a:lnTo>
                  <a:lnTo>
                    <a:pt x="128" y="38"/>
                  </a:lnTo>
                  <a:lnTo>
                    <a:pt x="127" y="36"/>
                  </a:lnTo>
                  <a:lnTo>
                    <a:pt x="126" y="34"/>
                  </a:lnTo>
                  <a:lnTo>
                    <a:pt x="124" y="31"/>
                  </a:lnTo>
                  <a:lnTo>
                    <a:pt x="122" y="29"/>
                  </a:lnTo>
                  <a:lnTo>
                    <a:pt x="121" y="26"/>
                  </a:lnTo>
                  <a:lnTo>
                    <a:pt x="119" y="24"/>
                  </a:lnTo>
                  <a:lnTo>
                    <a:pt x="117" y="22"/>
                  </a:lnTo>
                  <a:lnTo>
                    <a:pt x="114" y="21"/>
                  </a:lnTo>
                  <a:lnTo>
                    <a:pt x="111" y="19"/>
                  </a:lnTo>
                  <a:lnTo>
                    <a:pt x="108" y="19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1" y="21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5" y="19"/>
                  </a:lnTo>
                  <a:lnTo>
                    <a:pt x="83" y="16"/>
                  </a:lnTo>
                  <a:lnTo>
                    <a:pt x="81" y="14"/>
                  </a:lnTo>
                  <a:lnTo>
                    <a:pt x="78" y="11"/>
                  </a:lnTo>
                  <a:lnTo>
                    <a:pt x="75" y="9"/>
                  </a:lnTo>
                  <a:lnTo>
                    <a:pt x="72" y="7"/>
                  </a:lnTo>
                  <a:lnTo>
                    <a:pt x="69" y="5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0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3" y="38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29" y="51"/>
                  </a:lnTo>
                  <a:lnTo>
                    <a:pt x="33" y="52"/>
                  </a:lnTo>
                  <a:lnTo>
                    <a:pt x="38" y="53"/>
                  </a:lnTo>
                  <a:lnTo>
                    <a:pt x="43" y="53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5"/>
                  </a:lnTo>
                  <a:lnTo>
                    <a:pt x="50" y="56"/>
                  </a:lnTo>
                  <a:lnTo>
                    <a:pt x="52" y="57"/>
                  </a:lnTo>
                  <a:lnTo>
                    <a:pt x="53" y="59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7" y="82"/>
                  </a:lnTo>
                  <a:lnTo>
                    <a:pt x="58" y="84"/>
                  </a:lnTo>
                  <a:lnTo>
                    <a:pt x="59" y="86"/>
                  </a:lnTo>
                  <a:lnTo>
                    <a:pt x="61" y="90"/>
                  </a:lnTo>
                  <a:lnTo>
                    <a:pt x="63" y="93"/>
                  </a:lnTo>
                  <a:lnTo>
                    <a:pt x="66" y="96"/>
                  </a:lnTo>
                  <a:lnTo>
                    <a:pt x="69" y="99"/>
                  </a:lnTo>
                  <a:lnTo>
                    <a:pt x="72" y="101"/>
                  </a:lnTo>
                  <a:lnTo>
                    <a:pt x="75" y="103"/>
                  </a:lnTo>
                  <a:lnTo>
                    <a:pt x="77" y="104"/>
                  </a:lnTo>
                  <a:lnTo>
                    <a:pt x="80" y="105"/>
                  </a:lnTo>
                  <a:lnTo>
                    <a:pt x="82" y="105"/>
                  </a:lnTo>
                  <a:lnTo>
                    <a:pt x="84" y="105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91" y="100"/>
                  </a:lnTo>
                  <a:lnTo>
                    <a:pt x="92" y="98"/>
                  </a:lnTo>
                  <a:lnTo>
                    <a:pt x="93" y="95"/>
                  </a:lnTo>
                  <a:lnTo>
                    <a:pt x="93" y="92"/>
                  </a:lnTo>
                  <a:lnTo>
                    <a:pt x="93" y="90"/>
                  </a:lnTo>
                  <a:lnTo>
                    <a:pt x="93" y="88"/>
                  </a:lnTo>
                  <a:lnTo>
                    <a:pt x="93" y="87"/>
                  </a:lnTo>
                  <a:lnTo>
                    <a:pt x="92" y="87"/>
                  </a:lnTo>
                  <a:lnTo>
                    <a:pt x="93" y="87"/>
                  </a:lnTo>
                  <a:lnTo>
                    <a:pt x="94" y="88"/>
                  </a:lnTo>
                  <a:lnTo>
                    <a:pt x="95" y="89"/>
                  </a:lnTo>
                  <a:lnTo>
                    <a:pt x="97" y="90"/>
                  </a:lnTo>
                  <a:lnTo>
                    <a:pt x="99" y="91"/>
                  </a:lnTo>
                  <a:lnTo>
                    <a:pt x="101" y="92"/>
                  </a:lnTo>
                  <a:lnTo>
                    <a:pt x="104" y="93"/>
                  </a:lnTo>
                  <a:lnTo>
                    <a:pt x="106" y="93"/>
                  </a:lnTo>
                  <a:lnTo>
                    <a:pt x="109" y="92"/>
                  </a:lnTo>
                  <a:lnTo>
                    <a:pt x="112" y="91"/>
                  </a:lnTo>
                  <a:lnTo>
                    <a:pt x="115" y="89"/>
                  </a:lnTo>
                  <a:lnTo>
                    <a:pt x="119" y="87"/>
                  </a:lnTo>
                  <a:lnTo>
                    <a:pt x="122" y="84"/>
                  </a:lnTo>
                  <a:lnTo>
                    <a:pt x="125" y="81"/>
                  </a:lnTo>
                  <a:lnTo>
                    <a:pt x="128" y="77"/>
                  </a:lnTo>
                  <a:lnTo>
                    <a:pt x="130" y="73"/>
                  </a:lnTo>
                  <a:lnTo>
                    <a:pt x="131" y="68"/>
                  </a:lnTo>
                  <a:lnTo>
                    <a:pt x="131" y="62"/>
                  </a:lnTo>
                  <a:lnTo>
                    <a:pt x="132" y="58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4" name="Freeform 1866"/>
            <p:cNvSpPr>
              <a:spLocks/>
            </p:cNvSpPr>
            <p:nvPr/>
          </p:nvSpPr>
          <p:spPr bwMode="auto">
            <a:xfrm>
              <a:off x="3822" y="3226"/>
              <a:ext cx="181" cy="61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181" y="61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141" y="11"/>
                </a:cxn>
                <a:cxn ang="0">
                  <a:pos x="140" y="10"/>
                </a:cxn>
                <a:cxn ang="0">
                  <a:pos x="138" y="10"/>
                </a:cxn>
                <a:cxn ang="0">
                  <a:pos x="137" y="10"/>
                </a:cxn>
                <a:cxn ang="0">
                  <a:pos x="134" y="9"/>
                </a:cxn>
                <a:cxn ang="0">
                  <a:pos x="132" y="9"/>
                </a:cxn>
                <a:cxn ang="0">
                  <a:pos x="129" y="8"/>
                </a:cxn>
                <a:cxn ang="0">
                  <a:pos x="126" y="8"/>
                </a:cxn>
                <a:cxn ang="0">
                  <a:pos x="123" y="7"/>
                </a:cxn>
                <a:cxn ang="0">
                  <a:pos x="120" y="7"/>
                </a:cxn>
                <a:cxn ang="0">
                  <a:pos x="116" y="6"/>
                </a:cxn>
                <a:cxn ang="0">
                  <a:pos x="112" y="5"/>
                </a:cxn>
                <a:cxn ang="0">
                  <a:pos x="108" y="5"/>
                </a:cxn>
                <a:cxn ang="0">
                  <a:pos x="104" y="4"/>
                </a:cxn>
                <a:cxn ang="0">
                  <a:pos x="100" y="4"/>
                </a:cxn>
                <a:cxn ang="0">
                  <a:pos x="95" y="3"/>
                </a:cxn>
                <a:cxn ang="0">
                  <a:pos x="91" y="2"/>
                </a:cxn>
                <a:cxn ang="0">
                  <a:pos x="87" y="2"/>
                </a:cxn>
                <a:cxn ang="0">
                  <a:pos x="82" y="1"/>
                </a:cxn>
                <a:cxn ang="0">
                  <a:pos x="78" y="1"/>
                </a:cxn>
                <a:cxn ang="0">
                  <a:pos x="74" y="1"/>
                </a:cxn>
                <a:cxn ang="0">
                  <a:pos x="70" y="0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7" y="2"/>
                </a:cxn>
                <a:cxn ang="0">
                  <a:pos x="35" y="3"/>
                </a:cxn>
                <a:cxn ang="0">
                  <a:pos x="33" y="4"/>
                </a:cxn>
                <a:cxn ang="0">
                  <a:pos x="31" y="4"/>
                </a:cxn>
                <a:cxn ang="0">
                  <a:pos x="29" y="5"/>
                </a:cxn>
                <a:cxn ang="0">
                  <a:pos x="26" y="6"/>
                </a:cxn>
                <a:cxn ang="0">
                  <a:pos x="24" y="8"/>
                </a:cxn>
                <a:cxn ang="0">
                  <a:pos x="22" y="9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13" y="15"/>
                </a:cxn>
                <a:cxn ang="0">
                  <a:pos x="11" y="17"/>
                </a:cxn>
                <a:cxn ang="0">
                  <a:pos x="9" y="19"/>
                </a:cxn>
                <a:cxn ang="0">
                  <a:pos x="8" y="21"/>
                </a:cxn>
                <a:cxn ang="0">
                  <a:pos x="6" y="23"/>
                </a:cxn>
                <a:cxn ang="0">
                  <a:pos x="3" y="29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1" y="57"/>
                </a:cxn>
                <a:cxn ang="0">
                  <a:pos x="2" y="60"/>
                </a:cxn>
                <a:cxn ang="0">
                  <a:pos x="3" y="61"/>
                </a:cxn>
              </a:cxnLst>
              <a:rect l="0" t="0" r="r" b="b"/>
              <a:pathLst>
                <a:path w="181" h="61">
                  <a:moveTo>
                    <a:pt x="3" y="61"/>
                  </a:moveTo>
                  <a:lnTo>
                    <a:pt x="181" y="6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1" y="11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34" y="9"/>
                  </a:lnTo>
                  <a:lnTo>
                    <a:pt x="132" y="9"/>
                  </a:lnTo>
                  <a:lnTo>
                    <a:pt x="129" y="8"/>
                  </a:lnTo>
                  <a:lnTo>
                    <a:pt x="126" y="8"/>
                  </a:lnTo>
                  <a:lnTo>
                    <a:pt x="123" y="7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2" y="5"/>
                  </a:lnTo>
                  <a:lnTo>
                    <a:pt x="108" y="5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5" y="3"/>
                  </a:lnTo>
                  <a:lnTo>
                    <a:pt x="91" y="2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78" y="1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3" y="29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5" name="Freeform 1867"/>
            <p:cNvSpPr>
              <a:spLocks/>
            </p:cNvSpPr>
            <p:nvPr/>
          </p:nvSpPr>
          <p:spPr bwMode="auto">
            <a:xfrm>
              <a:off x="3861" y="3102"/>
              <a:ext cx="184" cy="181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97" y="7"/>
                </a:cxn>
                <a:cxn ang="0">
                  <a:pos x="88" y="10"/>
                </a:cxn>
                <a:cxn ang="0">
                  <a:pos x="79" y="15"/>
                </a:cxn>
                <a:cxn ang="0">
                  <a:pos x="70" y="22"/>
                </a:cxn>
                <a:cxn ang="0">
                  <a:pos x="63" y="32"/>
                </a:cxn>
                <a:cxn ang="0">
                  <a:pos x="58" y="45"/>
                </a:cxn>
                <a:cxn ang="0">
                  <a:pos x="55" y="61"/>
                </a:cxn>
                <a:cxn ang="0">
                  <a:pos x="52" y="83"/>
                </a:cxn>
                <a:cxn ang="0">
                  <a:pos x="49" y="101"/>
                </a:cxn>
                <a:cxn ang="0">
                  <a:pos x="42" y="109"/>
                </a:cxn>
                <a:cxn ang="0">
                  <a:pos x="31" y="103"/>
                </a:cxn>
                <a:cxn ang="0">
                  <a:pos x="24" y="91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4" y="113"/>
                </a:cxn>
                <a:cxn ang="0">
                  <a:pos x="8" y="125"/>
                </a:cxn>
                <a:cxn ang="0">
                  <a:pos x="13" y="132"/>
                </a:cxn>
                <a:cxn ang="0">
                  <a:pos x="19" y="139"/>
                </a:cxn>
                <a:cxn ang="0">
                  <a:pos x="26" y="145"/>
                </a:cxn>
                <a:cxn ang="0">
                  <a:pos x="32" y="150"/>
                </a:cxn>
                <a:cxn ang="0">
                  <a:pos x="38" y="152"/>
                </a:cxn>
                <a:cxn ang="0">
                  <a:pos x="44" y="153"/>
                </a:cxn>
                <a:cxn ang="0">
                  <a:pos x="48" y="152"/>
                </a:cxn>
                <a:cxn ang="0">
                  <a:pos x="56" y="150"/>
                </a:cxn>
                <a:cxn ang="0">
                  <a:pos x="59" y="152"/>
                </a:cxn>
                <a:cxn ang="0">
                  <a:pos x="61" y="156"/>
                </a:cxn>
                <a:cxn ang="0">
                  <a:pos x="64" y="162"/>
                </a:cxn>
                <a:cxn ang="0">
                  <a:pos x="70" y="168"/>
                </a:cxn>
                <a:cxn ang="0">
                  <a:pos x="81" y="174"/>
                </a:cxn>
                <a:cxn ang="0">
                  <a:pos x="98" y="179"/>
                </a:cxn>
                <a:cxn ang="0">
                  <a:pos x="114" y="181"/>
                </a:cxn>
                <a:cxn ang="0">
                  <a:pos x="128" y="179"/>
                </a:cxn>
                <a:cxn ang="0">
                  <a:pos x="138" y="177"/>
                </a:cxn>
                <a:cxn ang="0">
                  <a:pos x="144" y="175"/>
                </a:cxn>
                <a:cxn ang="0">
                  <a:pos x="147" y="169"/>
                </a:cxn>
                <a:cxn ang="0">
                  <a:pos x="154" y="150"/>
                </a:cxn>
                <a:cxn ang="0">
                  <a:pos x="165" y="121"/>
                </a:cxn>
                <a:cxn ang="0">
                  <a:pos x="175" y="91"/>
                </a:cxn>
                <a:cxn ang="0">
                  <a:pos x="183" y="68"/>
                </a:cxn>
                <a:cxn ang="0">
                  <a:pos x="184" y="54"/>
                </a:cxn>
                <a:cxn ang="0">
                  <a:pos x="183" y="39"/>
                </a:cxn>
                <a:cxn ang="0">
                  <a:pos x="179" y="25"/>
                </a:cxn>
                <a:cxn ang="0">
                  <a:pos x="173" y="16"/>
                </a:cxn>
                <a:cxn ang="0">
                  <a:pos x="161" y="4"/>
                </a:cxn>
                <a:cxn ang="0">
                  <a:pos x="153" y="0"/>
                </a:cxn>
                <a:cxn ang="0">
                  <a:pos x="141" y="13"/>
                </a:cxn>
                <a:cxn ang="0">
                  <a:pos x="129" y="17"/>
                </a:cxn>
                <a:cxn ang="0">
                  <a:pos x="117" y="14"/>
                </a:cxn>
                <a:cxn ang="0">
                  <a:pos x="108" y="10"/>
                </a:cxn>
                <a:cxn ang="0">
                  <a:pos x="104" y="6"/>
                </a:cxn>
              </a:cxnLst>
              <a:rect l="0" t="0" r="r" b="b"/>
              <a:pathLst>
                <a:path w="184" h="181">
                  <a:moveTo>
                    <a:pt x="103" y="6"/>
                  </a:moveTo>
                  <a:lnTo>
                    <a:pt x="103" y="6"/>
                  </a:lnTo>
                  <a:lnTo>
                    <a:pt x="102" y="6"/>
                  </a:lnTo>
                  <a:lnTo>
                    <a:pt x="101" y="6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4" y="8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5" y="12"/>
                  </a:lnTo>
                  <a:lnTo>
                    <a:pt x="82" y="13"/>
                  </a:lnTo>
                  <a:lnTo>
                    <a:pt x="79" y="15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2"/>
                  </a:lnTo>
                  <a:lnTo>
                    <a:pt x="68" y="24"/>
                  </a:lnTo>
                  <a:lnTo>
                    <a:pt x="66" y="27"/>
                  </a:lnTo>
                  <a:lnTo>
                    <a:pt x="63" y="32"/>
                  </a:lnTo>
                  <a:lnTo>
                    <a:pt x="61" y="36"/>
                  </a:lnTo>
                  <a:lnTo>
                    <a:pt x="59" y="41"/>
                  </a:lnTo>
                  <a:lnTo>
                    <a:pt x="58" y="45"/>
                  </a:lnTo>
                  <a:lnTo>
                    <a:pt x="57" y="50"/>
                  </a:lnTo>
                  <a:lnTo>
                    <a:pt x="56" y="55"/>
                  </a:lnTo>
                  <a:lnTo>
                    <a:pt x="55" y="61"/>
                  </a:lnTo>
                  <a:lnTo>
                    <a:pt x="54" y="68"/>
                  </a:lnTo>
                  <a:lnTo>
                    <a:pt x="53" y="76"/>
                  </a:lnTo>
                  <a:lnTo>
                    <a:pt x="52" y="83"/>
                  </a:lnTo>
                  <a:lnTo>
                    <a:pt x="51" y="90"/>
                  </a:lnTo>
                  <a:lnTo>
                    <a:pt x="51" y="96"/>
                  </a:lnTo>
                  <a:lnTo>
                    <a:pt x="49" y="101"/>
                  </a:lnTo>
                  <a:lnTo>
                    <a:pt x="48" y="105"/>
                  </a:lnTo>
                  <a:lnTo>
                    <a:pt x="45" y="108"/>
                  </a:lnTo>
                  <a:lnTo>
                    <a:pt x="42" y="109"/>
                  </a:lnTo>
                  <a:lnTo>
                    <a:pt x="38" y="109"/>
                  </a:lnTo>
                  <a:lnTo>
                    <a:pt x="34" y="107"/>
                  </a:lnTo>
                  <a:lnTo>
                    <a:pt x="31" y="103"/>
                  </a:lnTo>
                  <a:lnTo>
                    <a:pt x="28" y="99"/>
                  </a:lnTo>
                  <a:lnTo>
                    <a:pt x="26" y="95"/>
                  </a:lnTo>
                  <a:lnTo>
                    <a:pt x="24" y="91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2" y="106"/>
                  </a:lnTo>
                  <a:lnTo>
                    <a:pt x="3" y="109"/>
                  </a:lnTo>
                  <a:lnTo>
                    <a:pt x="4" y="113"/>
                  </a:lnTo>
                  <a:lnTo>
                    <a:pt x="5" y="117"/>
                  </a:lnTo>
                  <a:lnTo>
                    <a:pt x="7" y="122"/>
                  </a:lnTo>
                  <a:lnTo>
                    <a:pt x="8" y="125"/>
                  </a:lnTo>
                  <a:lnTo>
                    <a:pt x="9" y="127"/>
                  </a:lnTo>
                  <a:lnTo>
                    <a:pt x="11" y="129"/>
                  </a:lnTo>
                  <a:lnTo>
                    <a:pt x="13" y="132"/>
                  </a:lnTo>
                  <a:lnTo>
                    <a:pt x="15" y="134"/>
                  </a:lnTo>
                  <a:lnTo>
                    <a:pt x="17" y="137"/>
                  </a:lnTo>
                  <a:lnTo>
                    <a:pt x="19" y="139"/>
                  </a:lnTo>
                  <a:lnTo>
                    <a:pt x="21" y="141"/>
                  </a:lnTo>
                  <a:lnTo>
                    <a:pt x="23" y="143"/>
                  </a:lnTo>
                  <a:lnTo>
                    <a:pt x="26" y="145"/>
                  </a:lnTo>
                  <a:lnTo>
                    <a:pt x="28" y="147"/>
                  </a:lnTo>
                  <a:lnTo>
                    <a:pt x="30" y="148"/>
                  </a:lnTo>
                  <a:lnTo>
                    <a:pt x="32" y="150"/>
                  </a:lnTo>
                  <a:lnTo>
                    <a:pt x="34" y="151"/>
                  </a:lnTo>
                  <a:lnTo>
                    <a:pt x="36" y="151"/>
                  </a:lnTo>
                  <a:lnTo>
                    <a:pt x="38" y="152"/>
                  </a:lnTo>
                  <a:lnTo>
                    <a:pt x="41" y="152"/>
                  </a:lnTo>
                  <a:lnTo>
                    <a:pt x="42" y="152"/>
                  </a:lnTo>
                  <a:lnTo>
                    <a:pt x="44" y="153"/>
                  </a:lnTo>
                  <a:lnTo>
                    <a:pt x="45" y="152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51" y="151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7" y="151"/>
                  </a:lnTo>
                  <a:lnTo>
                    <a:pt x="58" y="151"/>
                  </a:lnTo>
                  <a:lnTo>
                    <a:pt x="59" y="152"/>
                  </a:lnTo>
                  <a:lnTo>
                    <a:pt x="59" y="153"/>
                  </a:lnTo>
                  <a:lnTo>
                    <a:pt x="60" y="154"/>
                  </a:lnTo>
                  <a:lnTo>
                    <a:pt x="61" y="156"/>
                  </a:lnTo>
                  <a:lnTo>
                    <a:pt x="61" y="158"/>
                  </a:lnTo>
                  <a:lnTo>
                    <a:pt x="63" y="160"/>
                  </a:lnTo>
                  <a:lnTo>
                    <a:pt x="64" y="162"/>
                  </a:lnTo>
                  <a:lnTo>
                    <a:pt x="65" y="164"/>
                  </a:lnTo>
                  <a:lnTo>
                    <a:pt x="67" y="166"/>
                  </a:lnTo>
                  <a:lnTo>
                    <a:pt x="70" y="168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81" y="174"/>
                  </a:lnTo>
                  <a:lnTo>
                    <a:pt x="87" y="177"/>
                  </a:lnTo>
                  <a:lnTo>
                    <a:pt x="93" y="178"/>
                  </a:lnTo>
                  <a:lnTo>
                    <a:pt x="98" y="179"/>
                  </a:lnTo>
                  <a:lnTo>
                    <a:pt x="104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0"/>
                  </a:lnTo>
                  <a:lnTo>
                    <a:pt x="124" y="180"/>
                  </a:lnTo>
                  <a:lnTo>
                    <a:pt x="128" y="179"/>
                  </a:lnTo>
                  <a:lnTo>
                    <a:pt x="132" y="179"/>
                  </a:lnTo>
                  <a:lnTo>
                    <a:pt x="135" y="178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7" y="169"/>
                  </a:lnTo>
                  <a:lnTo>
                    <a:pt x="149" y="164"/>
                  </a:lnTo>
                  <a:lnTo>
                    <a:pt x="151" y="158"/>
                  </a:lnTo>
                  <a:lnTo>
                    <a:pt x="154" y="150"/>
                  </a:lnTo>
                  <a:lnTo>
                    <a:pt x="158" y="141"/>
                  </a:lnTo>
                  <a:lnTo>
                    <a:pt x="161" y="131"/>
                  </a:lnTo>
                  <a:lnTo>
                    <a:pt x="165" y="121"/>
                  </a:lnTo>
                  <a:lnTo>
                    <a:pt x="168" y="111"/>
                  </a:lnTo>
                  <a:lnTo>
                    <a:pt x="172" y="101"/>
                  </a:lnTo>
                  <a:lnTo>
                    <a:pt x="175" y="91"/>
                  </a:lnTo>
                  <a:lnTo>
                    <a:pt x="178" y="82"/>
                  </a:lnTo>
                  <a:lnTo>
                    <a:pt x="181" y="74"/>
                  </a:lnTo>
                  <a:lnTo>
                    <a:pt x="183" y="68"/>
                  </a:lnTo>
                  <a:lnTo>
                    <a:pt x="184" y="63"/>
                  </a:lnTo>
                  <a:lnTo>
                    <a:pt x="184" y="59"/>
                  </a:lnTo>
                  <a:lnTo>
                    <a:pt x="184" y="54"/>
                  </a:lnTo>
                  <a:lnTo>
                    <a:pt x="184" y="49"/>
                  </a:lnTo>
                  <a:lnTo>
                    <a:pt x="184" y="44"/>
                  </a:lnTo>
                  <a:lnTo>
                    <a:pt x="183" y="39"/>
                  </a:lnTo>
                  <a:lnTo>
                    <a:pt x="182" y="34"/>
                  </a:lnTo>
                  <a:lnTo>
                    <a:pt x="181" y="29"/>
                  </a:lnTo>
                  <a:lnTo>
                    <a:pt x="179" y="25"/>
                  </a:lnTo>
                  <a:lnTo>
                    <a:pt x="177" y="22"/>
                  </a:lnTo>
                  <a:lnTo>
                    <a:pt x="175" y="19"/>
                  </a:lnTo>
                  <a:lnTo>
                    <a:pt x="173" y="16"/>
                  </a:lnTo>
                  <a:lnTo>
                    <a:pt x="169" y="12"/>
                  </a:lnTo>
                  <a:lnTo>
                    <a:pt x="165" y="8"/>
                  </a:lnTo>
                  <a:lnTo>
                    <a:pt x="161" y="4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49" y="6"/>
                  </a:lnTo>
                  <a:lnTo>
                    <a:pt x="145" y="10"/>
                  </a:lnTo>
                  <a:lnTo>
                    <a:pt x="141" y="13"/>
                  </a:lnTo>
                  <a:lnTo>
                    <a:pt x="137" y="15"/>
                  </a:lnTo>
                  <a:lnTo>
                    <a:pt x="133" y="16"/>
                  </a:lnTo>
                  <a:lnTo>
                    <a:pt x="129" y="17"/>
                  </a:lnTo>
                  <a:lnTo>
                    <a:pt x="125" y="16"/>
                  </a:lnTo>
                  <a:lnTo>
                    <a:pt x="121" y="15"/>
                  </a:lnTo>
                  <a:lnTo>
                    <a:pt x="117" y="14"/>
                  </a:lnTo>
                  <a:lnTo>
                    <a:pt x="114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5" y="7"/>
                  </a:lnTo>
                  <a:lnTo>
                    <a:pt x="104" y="6"/>
                  </a:lnTo>
                  <a:lnTo>
                    <a:pt x="103" y="6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6" name="Freeform 1868"/>
            <p:cNvSpPr>
              <a:spLocks/>
            </p:cNvSpPr>
            <p:nvPr/>
          </p:nvSpPr>
          <p:spPr bwMode="auto">
            <a:xfrm>
              <a:off x="3772" y="2994"/>
              <a:ext cx="145" cy="17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0" y="141"/>
                </a:cxn>
                <a:cxn ang="0">
                  <a:pos x="45" y="142"/>
                </a:cxn>
                <a:cxn ang="0">
                  <a:pos x="45" y="145"/>
                </a:cxn>
                <a:cxn ang="0">
                  <a:pos x="0" y="149"/>
                </a:cxn>
                <a:cxn ang="0">
                  <a:pos x="0" y="162"/>
                </a:cxn>
                <a:cxn ang="0">
                  <a:pos x="37" y="176"/>
                </a:cxn>
                <a:cxn ang="0">
                  <a:pos x="137" y="155"/>
                </a:cxn>
                <a:cxn ang="0">
                  <a:pos x="137" y="147"/>
                </a:cxn>
                <a:cxn ang="0">
                  <a:pos x="105" y="142"/>
                </a:cxn>
                <a:cxn ang="0">
                  <a:pos x="105" y="135"/>
                </a:cxn>
                <a:cxn ang="0">
                  <a:pos x="142" y="123"/>
                </a:cxn>
                <a:cxn ang="0">
                  <a:pos x="145" y="3"/>
                </a:cxn>
                <a:cxn ang="0">
                  <a:pos x="26" y="0"/>
                </a:cxn>
                <a:cxn ang="0">
                  <a:pos x="3" y="25"/>
                </a:cxn>
              </a:cxnLst>
              <a:rect l="0" t="0" r="r" b="b"/>
              <a:pathLst>
                <a:path w="145" h="176">
                  <a:moveTo>
                    <a:pt x="3" y="25"/>
                  </a:moveTo>
                  <a:lnTo>
                    <a:pt x="10" y="141"/>
                  </a:lnTo>
                  <a:lnTo>
                    <a:pt x="45" y="142"/>
                  </a:lnTo>
                  <a:lnTo>
                    <a:pt x="45" y="145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37" y="176"/>
                  </a:lnTo>
                  <a:lnTo>
                    <a:pt x="137" y="155"/>
                  </a:lnTo>
                  <a:lnTo>
                    <a:pt x="137" y="147"/>
                  </a:lnTo>
                  <a:lnTo>
                    <a:pt x="105" y="142"/>
                  </a:lnTo>
                  <a:lnTo>
                    <a:pt x="105" y="135"/>
                  </a:lnTo>
                  <a:lnTo>
                    <a:pt x="142" y="123"/>
                  </a:lnTo>
                  <a:lnTo>
                    <a:pt x="145" y="3"/>
                  </a:lnTo>
                  <a:lnTo>
                    <a:pt x="26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7" name="Freeform 1869"/>
            <p:cNvSpPr>
              <a:spLocks/>
            </p:cNvSpPr>
            <p:nvPr/>
          </p:nvSpPr>
          <p:spPr bwMode="auto">
            <a:xfrm>
              <a:off x="3795" y="3146"/>
              <a:ext cx="127" cy="5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30"/>
                </a:cxn>
                <a:cxn ang="0">
                  <a:pos x="49" y="51"/>
                </a:cxn>
                <a:cxn ang="0">
                  <a:pos x="124" y="29"/>
                </a:cxn>
                <a:cxn ang="0">
                  <a:pos x="127" y="6"/>
                </a:cxn>
                <a:cxn ang="0">
                  <a:pos x="110" y="0"/>
                </a:cxn>
                <a:cxn ang="0">
                  <a:pos x="0" y="20"/>
                </a:cxn>
              </a:cxnLst>
              <a:rect l="0" t="0" r="r" b="b"/>
              <a:pathLst>
                <a:path w="127" h="51">
                  <a:moveTo>
                    <a:pt x="0" y="20"/>
                  </a:moveTo>
                  <a:lnTo>
                    <a:pt x="0" y="30"/>
                  </a:lnTo>
                  <a:lnTo>
                    <a:pt x="49" y="51"/>
                  </a:lnTo>
                  <a:lnTo>
                    <a:pt x="124" y="29"/>
                  </a:lnTo>
                  <a:lnTo>
                    <a:pt x="127" y="6"/>
                  </a:lnTo>
                  <a:lnTo>
                    <a:pt x="11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8" name="Freeform 1870"/>
            <p:cNvSpPr>
              <a:spLocks/>
            </p:cNvSpPr>
            <p:nvPr/>
          </p:nvSpPr>
          <p:spPr bwMode="auto">
            <a:xfrm>
              <a:off x="3898" y="3150"/>
              <a:ext cx="24" cy="3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4" y="17"/>
                </a:cxn>
                <a:cxn ang="0">
                  <a:pos x="6" y="18"/>
                </a:cxn>
                <a:cxn ang="0">
                  <a:pos x="7" y="20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1" y="23"/>
                </a:cxn>
                <a:cxn ang="0">
                  <a:pos x="19" y="33"/>
                </a:cxn>
                <a:cxn ang="0">
                  <a:pos x="24" y="6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</a:cxnLst>
              <a:rect l="0" t="0" r="r" b="b"/>
              <a:pathLst>
                <a:path w="24" h="33">
                  <a:moveTo>
                    <a:pt x="0" y="9"/>
                  </a:move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9" y="33"/>
                  </a:lnTo>
                  <a:lnTo>
                    <a:pt x="24" y="6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79" name="Freeform 1871"/>
            <p:cNvSpPr>
              <a:spLocks/>
            </p:cNvSpPr>
            <p:nvPr/>
          </p:nvSpPr>
          <p:spPr bwMode="auto">
            <a:xfrm>
              <a:off x="3852" y="3157"/>
              <a:ext cx="39" cy="4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7"/>
                </a:cxn>
                <a:cxn ang="0">
                  <a:pos x="5" y="23"/>
                </a:cxn>
                <a:cxn ang="0">
                  <a:pos x="4" y="29"/>
                </a:cxn>
                <a:cxn ang="0">
                  <a:pos x="5" y="35"/>
                </a:cxn>
                <a:cxn ang="0">
                  <a:pos x="7" y="41"/>
                </a:cxn>
                <a:cxn ang="0">
                  <a:pos x="12" y="43"/>
                </a:cxn>
                <a:cxn ang="0">
                  <a:pos x="19" y="40"/>
                </a:cxn>
                <a:cxn ang="0">
                  <a:pos x="26" y="36"/>
                </a:cxn>
                <a:cxn ang="0">
                  <a:pos x="31" y="32"/>
                </a:cxn>
                <a:cxn ang="0">
                  <a:pos x="31" y="31"/>
                </a:cxn>
                <a:cxn ang="0">
                  <a:pos x="34" y="28"/>
                </a:cxn>
                <a:cxn ang="0">
                  <a:pos x="36" y="23"/>
                </a:cxn>
                <a:cxn ang="0">
                  <a:pos x="39" y="19"/>
                </a:cxn>
                <a:cxn ang="0">
                  <a:pos x="39" y="14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31" y="3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29" y="9"/>
                </a:cxn>
                <a:cxn ang="0">
                  <a:pos x="28" y="7"/>
                </a:cxn>
                <a:cxn ang="0">
                  <a:pos x="27" y="4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0" y="7"/>
                </a:cxn>
              </a:cxnLst>
              <a:rect l="0" t="0" r="r" b="b"/>
              <a:pathLst>
                <a:path w="39" h="43">
                  <a:moveTo>
                    <a:pt x="0" y="8"/>
                  </a:moveTo>
                  <a:lnTo>
                    <a:pt x="2" y="10"/>
                  </a:lnTo>
                  <a:lnTo>
                    <a:pt x="3" y="13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5" y="42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6" y="23"/>
                  </a:lnTo>
                  <a:lnTo>
                    <a:pt x="38" y="21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9" y="8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0" name="Freeform 1872"/>
            <p:cNvSpPr>
              <a:spLocks/>
            </p:cNvSpPr>
            <p:nvPr/>
          </p:nvSpPr>
          <p:spPr bwMode="auto">
            <a:xfrm>
              <a:off x="3949" y="3164"/>
              <a:ext cx="106" cy="101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1" y="20"/>
                </a:cxn>
                <a:cxn ang="0">
                  <a:pos x="7" y="27"/>
                </a:cxn>
                <a:cxn ang="0">
                  <a:pos x="5" y="35"/>
                </a:cxn>
                <a:cxn ang="0">
                  <a:pos x="3" y="51"/>
                </a:cxn>
                <a:cxn ang="0">
                  <a:pos x="1" y="73"/>
                </a:cxn>
                <a:cxn ang="0">
                  <a:pos x="1" y="78"/>
                </a:cxn>
                <a:cxn ang="0">
                  <a:pos x="2" y="82"/>
                </a:cxn>
                <a:cxn ang="0">
                  <a:pos x="5" y="89"/>
                </a:cxn>
                <a:cxn ang="0">
                  <a:pos x="12" y="96"/>
                </a:cxn>
                <a:cxn ang="0">
                  <a:pos x="20" y="99"/>
                </a:cxn>
                <a:cxn ang="0">
                  <a:pos x="27" y="101"/>
                </a:cxn>
                <a:cxn ang="0">
                  <a:pos x="33" y="101"/>
                </a:cxn>
                <a:cxn ang="0">
                  <a:pos x="39" y="101"/>
                </a:cxn>
                <a:cxn ang="0">
                  <a:pos x="43" y="100"/>
                </a:cxn>
                <a:cxn ang="0">
                  <a:pos x="47" y="99"/>
                </a:cxn>
                <a:cxn ang="0">
                  <a:pos x="50" y="98"/>
                </a:cxn>
                <a:cxn ang="0">
                  <a:pos x="51" y="98"/>
                </a:cxn>
                <a:cxn ang="0">
                  <a:pos x="52" y="97"/>
                </a:cxn>
                <a:cxn ang="0">
                  <a:pos x="56" y="96"/>
                </a:cxn>
                <a:cxn ang="0">
                  <a:pos x="62" y="94"/>
                </a:cxn>
                <a:cxn ang="0">
                  <a:pos x="70" y="91"/>
                </a:cxn>
                <a:cxn ang="0">
                  <a:pos x="78" y="88"/>
                </a:cxn>
                <a:cxn ang="0">
                  <a:pos x="87" y="85"/>
                </a:cxn>
                <a:cxn ang="0">
                  <a:pos x="93" y="82"/>
                </a:cxn>
                <a:cxn ang="0">
                  <a:pos x="98" y="79"/>
                </a:cxn>
                <a:cxn ang="0">
                  <a:pos x="101" y="72"/>
                </a:cxn>
                <a:cxn ang="0">
                  <a:pos x="105" y="54"/>
                </a:cxn>
                <a:cxn ang="0">
                  <a:pos x="106" y="33"/>
                </a:cxn>
                <a:cxn ang="0">
                  <a:pos x="104" y="16"/>
                </a:cxn>
                <a:cxn ang="0">
                  <a:pos x="99" y="7"/>
                </a:cxn>
                <a:cxn ang="0">
                  <a:pos x="93" y="3"/>
                </a:cxn>
                <a:cxn ang="0">
                  <a:pos x="88" y="1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79" y="0"/>
                </a:cxn>
                <a:cxn ang="0">
                  <a:pos x="74" y="1"/>
                </a:cxn>
                <a:cxn ang="0">
                  <a:pos x="67" y="1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46" y="4"/>
                </a:cxn>
                <a:cxn ang="0">
                  <a:pos x="38" y="6"/>
                </a:cxn>
                <a:cxn ang="0">
                  <a:pos x="30" y="8"/>
                </a:cxn>
                <a:cxn ang="0">
                  <a:pos x="24" y="10"/>
                </a:cxn>
                <a:cxn ang="0">
                  <a:pos x="20" y="12"/>
                </a:cxn>
              </a:cxnLst>
              <a:rect l="0" t="0" r="r" b="b"/>
              <a:pathLst>
                <a:path w="106" h="101">
                  <a:moveTo>
                    <a:pt x="18" y="12"/>
                  </a:moveTo>
                  <a:lnTo>
                    <a:pt x="16" y="14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7" y="27"/>
                  </a:lnTo>
                  <a:lnTo>
                    <a:pt x="6" y="31"/>
                  </a:lnTo>
                  <a:lnTo>
                    <a:pt x="5" y="35"/>
                  </a:lnTo>
                  <a:lnTo>
                    <a:pt x="4" y="38"/>
                  </a:lnTo>
                  <a:lnTo>
                    <a:pt x="3" y="51"/>
                  </a:lnTo>
                  <a:lnTo>
                    <a:pt x="1" y="64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2" y="82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8" y="93"/>
                  </a:lnTo>
                  <a:lnTo>
                    <a:pt x="12" y="96"/>
                  </a:lnTo>
                  <a:lnTo>
                    <a:pt x="16" y="98"/>
                  </a:lnTo>
                  <a:lnTo>
                    <a:pt x="20" y="99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0" y="101"/>
                  </a:lnTo>
                  <a:lnTo>
                    <a:pt x="33" y="101"/>
                  </a:lnTo>
                  <a:lnTo>
                    <a:pt x="36" y="101"/>
                  </a:lnTo>
                  <a:lnTo>
                    <a:pt x="39" y="101"/>
                  </a:lnTo>
                  <a:lnTo>
                    <a:pt x="41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2" y="97"/>
                  </a:lnTo>
                  <a:lnTo>
                    <a:pt x="53" y="97"/>
                  </a:lnTo>
                  <a:lnTo>
                    <a:pt x="56" y="96"/>
                  </a:lnTo>
                  <a:lnTo>
                    <a:pt x="58" y="95"/>
                  </a:lnTo>
                  <a:lnTo>
                    <a:pt x="62" y="94"/>
                  </a:lnTo>
                  <a:lnTo>
                    <a:pt x="66" y="93"/>
                  </a:lnTo>
                  <a:lnTo>
                    <a:pt x="70" y="91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82" y="87"/>
                  </a:lnTo>
                  <a:lnTo>
                    <a:pt x="87" y="85"/>
                  </a:lnTo>
                  <a:lnTo>
                    <a:pt x="90" y="83"/>
                  </a:lnTo>
                  <a:lnTo>
                    <a:pt x="93" y="82"/>
                  </a:lnTo>
                  <a:lnTo>
                    <a:pt x="96" y="81"/>
                  </a:lnTo>
                  <a:lnTo>
                    <a:pt x="98" y="79"/>
                  </a:lnTo>
                  <a:lnTo>
                    <a:pt x="99" y="78"/>
                  </a:lnTo>
                  <a:lnTo>
                    <a:pt x="101" y="72"/>
                  </a:lnTo>
                  <a:lnTo>
                    <a:pt x="103" y="64"/>
                  </a:lnTo>
                  <a:lnTo>
                    <a:pt x="105" y="54"/>
                  </a:lnTo>
                  <a:lnTo>
                    <a:pt x="106" y="43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04" y="16"/>
                  </a:lnTo>
                  <a:lnTo>
                    <a:pt x="102" y="11"/>
                  </a:lnTo>
                  <a:lnTo>
                    <a:pt x="99" y="7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8" y="6"/>
                  </a:lnTo>
                  <a:lnTo>
                    <a:pt x="34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1" name="Freeform 1873"/>
            <p:cNvSpPr>
              <a:spLocks/>
            </p:cNvSpPr>
            <p:nvPr/>
          </p:nvSpPr>
          <p:spPr bwMode="auto">
            <a:xfrm>
              <a:off x="3994" y="3190"/>
              <a:ext cx="45" cy="97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97"/>
                </a:cxn>
                <a:cxn ang="0">
                  <a:pos x="31" y="97"/>
                </a:cxn>
                <a:cxn ang="0">
                  <a:pos x="45" y="4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20" y="3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3" y="6"/>
                </a:cxn>
              </a:cxnLst>
              <a:rect l="0" t="0" r="r" b="b"/>
              <a:pathLst>
                <a:path w="45" h="97">
                  <a:moveTo>
                    <a:pt x="13" y="6"/>
                  </a:moveTo>
                  <a:lnTo>
                    <a:pt x="0" y="97"/>
                  </a:lnTo>
                  <a:lnTo>
                    <a:pt x="31" y="97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2" name="Freeform 1874"/>
            <p:cNvSpPr>
              <a:spLocks/>
            </p:cNvSpPr>
            <p:nvPr/>
          </p:nvSpPr>
          <p:spPr bwMode="auto">
            <a:xfrm>
              <a:off x="3774" y="3087"/>
              <a:ext cx="266" cy="133"/>
            </a:xfrm>
            <a:custGeom>
              <a:avLst/>
              <a:gdLst/>
              <a:ahLst/>
              <a:cxnLst>
                <a:cxn ang="0">
                  <a:pos x="135" y="123"/>
                </a:cxn>
                <a:cxn ang="0">
                  <a:pos x="119" y="121"/>
                </a:cxn>
                <a:cxn ang="0">
                  <a:pos x="113" y="109"/>
                </a:cxn>
                <a:cxn ang="0">
                  <a:pos x="126" y="103"/>
                </a:cxn>
                <a:cxn ang="0">
                  <a:pos x="107" y="101"/>
                </a:cxn>
                <a:cxn ang="0">
                  <a:pos x="114" y="122"/>
                </a:cxn>
                <a:cxn ang="0">
                  <a:pos x="133" y="132"/>
                </a:cxn>
                <a:cxn ang="0">
                  <a:pos x="143" y="121"/>
                </a:cxn>
                <a:cxn ang="0">
                  <a:pos x="152" y="65"/>
                </a:cxn>
                <a:cxn ang="0">
                  <a:pos x="165" y="42"/>
                </a:cxn>
                <a:cxn ang="0">
                  <a:pos x="188" y="29"/>
                </a:cxn>
                <a:cxn ang="0">
                  <a:pos x="206" y="39"/>
                </a:cxn>
                <a:cxn ang="0">
                  <a:pos x="224" y="40"/>
                </a:cxn>
                <a:cxn ang="0">
                  <a:pos x="238" y="32"/>
                </a:cxn>
                <a:cxn ang="0">
                  <a:pos x="261" y="61"/>
                </a:cxn>
                <a:cxn ang="0">
                  <a:pos x="266" y="57"/>
                </a:cxn>
                <a:cxn ang="0">
                  <a:pos x="257" y="35"/>
                </a:cxn>
                <a:cxn ang="0">
                  <a:pos x="241" y="23"/>
                </a:cxn>
                <a:cxn ang="0">
                  <a:pos x="236" y="25"/>
                </a:cxn>
                <a:cxn ang="0">
                  <a:pos x="224" y="33"/>
                </a:cxn>
                <a:cxn ang="0">
                  <a:pos x="211" y="34"/>
                </a:cxn>
                <a:cxn ang="0">
                  <a:pos x="199" y="29"/>
                </a:cxn>
                <a:cxn ang="0">
                  <a:pos x="201" y="15"/>
                </a:cxn>
                <a:cxn ang="0">
                  <a:pos x="196" y="7"/>
                </a:cxn>
                <a:cxn ang="0">
                  <a:pos x="181" y="25"/>
                </a:cxn>
                <a:cxn ang="0">
                  <a:pos x="160" y="36"/>
                </a:cxn>
                <a:cxn ang="0">
                  <a:pos x="148" y="55"/>
                </a:cxn>
                <a:cxn ang="0">
                  <a:pos x="140" y="65"/>
                </a:cxn>
                <a:cxn ang="0">
                  <a:pos x="119" y="63"/>
                </a:cxn>
                <a:cxn ang="0">
                  <a:pos x="56" y="73"/>
                </a:cxn>
                <a:cxn ang="0">
                  <a:pos x="29" y="74"/>
                </a:cxn>
                <a:cxn ang="0">
                  <a:pos x="12" y="68"/>
                </a:cxn>
                <a:cxn ang="0">
                  <a:pos x="1" y="68"/>
                </a:cxn>
                <a:cxn ang="0">
                  <a:pos x="20" y="75"/>
                </a:cxn>
                <a:cxn ang="0">
                  <a:pos x="29" y="78"/>
                </a:cxn>
                <a:cxn ang="0">
                  <a:pos x="67" y="99"/>
                </a:cxn>
                <a:cxn ang="0">
                  <a:pos x="52" y="78"/>
                </a:cxn>
                <a:cxn ang="0">
                  <a:pos x="116" y="66"/>
                </a:cxn>
                <a:cxn ang="0">
                  <a:pos x="138" y="67"/>
                </a:cxn>
                <a:cxn ang="0">
                  <a:pos x="142" y="86"/>
                </a:cxn>
                <a:cxn ang="0">
                  <a:pos x="133" y="78"/>
                </a:cxn>
                <a:cxn ang="0">
                  <a:pos x="141" y="80"/>
                </a:cxn>
                <a:cxn ang="0">
                  <a:pos x="128" y="69"/>
                </a:cxn>
                <a:cxn ang="0">
                  <a:pos x="138" y="71"/>
                </a:cxn>
                <a:cxn ang="0">
                  <a:pos x="143" y="73"/>
                </a:cxn>
                <a:cxn ang="0">
                  <a:pos x="132" y="67"/>
                </a:cxn>
                <a:cxn ang="0">
                  <a:pos x="128" y="69"/>
                </a:cxn>
                <a:cxn ang="0">
                  <a:pos x="130" y="72"/>
                </a:cxn>
                <a:cxn ang="0">
                  <a:pos x="131" y="75"/>
                </a:cxn>
                <a:cxn ang="0">
                  <a:pos x="130" y="80"/>
                </a:cxn>
                <a:cxn ang="0">
                  <a:pos x="125" y="88"/>
                </a:cxn>
                <a:cxn ang="0">
                  <a:pos x="115" y="76"/>
                </a:cxn>
                <a:cxn ang="0">
                  <a:pos x="107" y="81"/>
                </a:cxn>
                <a:cxn ang="0">
                  <a:pos x="105" y="82"/>
                </a:cxn>
                <a:cxn ang="0">
                  <a:pos x="111" y="84"/>
                </a:cxn>
                <a:cxn ang="0">
                  <a:pos x="110" y="92"/>
                </a:cxn>
                <a:cxn ang="0">
                  <a:pos x="114" y="96"/>
                </a:cxn>
                <a:cxn ang="0">
                  <a:pos x="135" y="89"/>
                </a:cxn>
                <a:cxn ang="0">
                  <a:pos x="128" y="102"/>
                </a:cxn>
                <a:cxn ang="0">
                  <a:pos x="139" y="105"/>
                </a:cxn>
              </a:cxnLst>
              <a:rect l="0" t="0" r="r" b="b"/>
              <a:pathLst>
                <a:path w="266" h="133">
                  <a:moveTo>
                    <a:pt x="128" y="113"/>
                  </a:moveTo>
                  <a:lnTo>
                    <a:pt x="138" y="110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7" y="117"/>
                  </a:lnTo>
                  <a:lnTo>
                    <a:pt x="137" y="119"/>
                  </a:lnTo>
                  <a:lnTo>
                    <a:pt x="136" y="121"/>
                  </a:lnTo>
                  <a:lnTo>
                    <a:pt x="135" y="123"/>
                  </a:lnTo>
                  <a:lnTo>
                    <a:pt x="133" y="125"/>
                  </a:lnTo>
                  <a:lnTo>
                    <a:pt x="131" y="127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6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8" y="119"/>
                  </a:lnTo>
                  <a:lnTo>
                    <a:pt x="117" y="117"/>
                  </a:lnTo>
                  <a:lnTo>
                    <a:pt x="128" y="113"/>
                  </a:lnTo>
                  <a:lnTo>
                    <a:pt x="127" y="109"/>
                  </a:lnTo>
                  <a:lnTo>
                    <a:pt x="115" y="113"/>
                  </a:lnTo>
                  <a:lnTo>
                    <a:pt x="114" y="112"/>
                  </a:lnTo>
                  <a:lnTo>
                    <a:pt x="113" y="111"/>
                  </a:lnTo>
                  <a:lnTo>
                    <a:pt x="113" y="109"/>
                  </a:lnTo>
                  <a:lnTo>
                    <a:pt x="112" y="108"/>
                  </a:lnTo>
                  <a:lnTo>
                    <a:pt x="113" y="107"/>
                  </a:lnTo>
                  <a:lnTo>
                    <a:pt x="115" y="106"/>
                  </a:lnTo>
                  <a:lnTo>
                    <a:pt x="117" y="106"/>
                  </a:lnTo>
                  <a:lnTo>
                    <a:pt x="120" y="105"/>
                  </a:lnTo>
                  <a:lnTo>
                    <a:pt x="122" y="104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8" y="102"/>
                  </a:lnTo>
                  <a:lnTo>
                    <a:pt x="126" y="98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101"/>
                  </a:lnTo>
                  <a:lnTo>
                    <a:pt x="107" y="101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7" y="109"/>
                  </a:lnTo>
                  <a:lnTo>
                    <a:pt x="108" y="112"/>
                  </a:lnTo>
                  <a:lnTo>
                    <a:pt x="109" y="115"/>
                  </a:lnTo>
                  <a:lnTo>
                    <a:pt x="111" y="117"/>
                  </a:lnTo>
                  <a:lnTo>
                    <a:pt x="112" y="120"/>
                  </a:lnTo>
                  <a:lnTo>
                    <a:pt x="114" y="122"/>
                  </a:lnTo>
                  <a:lnTo>
                    <a:pt x="116" y="124"/>
                  </a:lnTo>
                  <a:lnTo>
                    <a:pt x="118" y="127"/>
                  </a:lnTo>
                  <a:lnTo>
                    <a:pt x="120" y="129"/>
                  </a:lnTo>
                  <a:lnTo>
                    <a:pt x="122" y="130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30" y="133"/>
                  </a:lnTo>
                  <a:lnTo>
                    <a:pt x="133" y="132"/>
                  </a:lnTo>
                  <a:lnTo>
                    <a:pt x="135" y="132"/>
                  </a:lnTo>
                  <a:lnTo>
                    <a:pt x="137" y="131"/>
                  </a:lnTo>
                  <a:lnTo>
                    <a:pt x="139" y="130"/>
                  </a:lnTo>
                  <a:lnTo>
                    <a:pt x="140" y="128"/>
                  </a:lnTo>
                  <a:lnTo>
                    <a:pt x="141" y="127"/>
                  </a:lnTo>
                  <a:lnTo>
                    <a:pt x="142" y="125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8" y="84"/>
                  </a:lnTo>
                  <a:lnTo>
                    <a:pt x="148" y="81"/>
                  </a:lnTo>
                  <a:lnTo>
                    <a:pt x="148" y="78"/>
                  </a:lnTo>
                  <a:lnTo>
                    <a:pt x="149" y="75"/>
                  </a:lnTo>
                  <a:lnTo>
                    <a:pt x="150" y="73"/>
                  </a:lnTo>
                  <a:lnTo>
                    <a:pt x="150" y="70"/>
                  </a:lnTo>
                  <a:lnTo>
                    <a:pt x="151" y="67"/>
                  </a:lnTo>
                  <a:lnTo>
                    <a:pt x="152" y="65"/>
                  </a:lnTo>
                  <a:lnTo>
                    <a:pt x="153" y="62"/>
                  </a:lnTo>
                  <a:lnTo>
                    <a:pt x="154" y="59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8" y="50"/>
                  </a:lnTo>
                  <a:lnTo>
                    <a:pt x="160" y="47"/>
                  </a:lnTo>
                  <a:lnTo>
                    <a:pt x="163" y="45"/>
                  </a:lnTo>
                  <a:lnTo>
                    <a:pt x="165" y="42"/>
                  </a:lnTo>
                  <a:lnTo>
                    <a:pt x="167" y="40"/>
                  </a:lnTo>
                  <a:lnTo>
                    <a:pt x="170" y="37"/>
                  </a:lnTo>
                  <a:lnTo>
                    <a:pt x="173" y="35"/>
                  </a:lnTo>
                  <a:lnTo>
                    <a:pt x="176" y="34"/>
                  </a:lnTo>
                  <a:lnTo>
                    <a:pt x="178" y="32"/>
                  </a:lnTo>
                  <a:lnTo>
                    <a:pt x="182" y="31"/>
                  </a:lnTo>
                  <a:lnTo>
                    <a:pt x="185" y="29"/>
                  </a:lnTo>
                  <a:lnTo>
                    <a:pt x="188" y="29"/>
                  </a:lnTo>
                  <a:lnTo>
                    <a:pt x="191" y="28"/>
                  </a:lnTo>
                  <a:lnTo>
                    <a:pt x="193" y="30"/>
                  </a:lnTo>
                  <a:lnTo>
                    <a:pt x="195" y="32"/>
                  </a:lnTo>
                  <a:lnTo>
                    <a:pt x="197" y="34"/>
                  </a:lnTo>
                  <a:lnTo>
                    <a:pt x="198" y="35"/>
                  </a:lnTo>
                  <a:lnTo>
                    <a:pt x="201" y="37"/>
                  </a:lnTo>
                  <a:lnTo>
                    <a:pt x="203" y="38"/>
                  </a:lnTo>
                  <a:lnTo>
                    <a:pt x="206" y="39"/>
                  </a:lnTo>
                  <a:lnTo>
                    <a:pt x="210" y="40"/>
                  </a:lnTo>
                  <a:lnTo>
                    <a:pt x="212" y="41"/>
                  </a:lnTo>
                  <a:lnTo>
                    <a:pt x="214" y="41"/>
                  </a:lnTo>
                  <a:lnTo>
                    <a:pt x="216" y="41"/>
                  </a:lnTo>
                  <a:lnTo>
                    <a:pt x="218" y="41"/>
                  </a:lnTo>
                  <a:lnTo>
                    <a:pt x="220" y="41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39"/>
                  </a:lnTo>
                  <a:lnTo>
                    <a:pt x="228" y="39"/>
                  </a:lnTo>
                  <a:lnTo>
                    <a:pt x="229" y="38"/>
                  </a:lnTo>
                  <a:lnTo>
                    <a:pt x="231" y="37"/>
                  </a:lnTo>
                  <a:lnTo>
                    <a:pt x="233" y="36"/>
                  </a:lnTo>
                  <a:lnTo>
                    <a:pt x="235" y="34"/>
                  </a:lnTo>
                  <a:lnTo>
                    <a:pt x="236" y="33"/>
                  </a:lnTo>
                  <a:lnTo>
                    <a:pt x="238" y="32"/>
                  </a:lnTo>
                  <a:lnTo>
                    <a:pt x="239" y="30"/>
                  </a:lnTo>
                  <a:lnTo>
                    <a:pt x="244" y="33"/>
                  </a:lnTo>
                  <a:lnTo>
                    <a:pt x="249" y="37"/>
                  </a:lnTo>
                  <a:lnTo>
                    <a:pt x="252" y="41"/>
                  </a:lnTo>
                  <a:lnTo>
                    <a:pt x="256" y="45"/>
                  </a:lnTo>
                  <a:lnTo>
                    <a:pt x="258" y="50"/>
                  </a:lnTo>
                  <a:lnTo>
                    <a:pt x="260" y="55"/>
                  </a:lnTo>
                  <a:lnTo>
                    <a:pt x="261" y="61"/>
                  </a:lnTo>
                  <a:lnTo>
                    <a:pt x="262" y="66"/>
                  </a:lnTo>
                  <a:lnTo>
                    <a:pt x="262" y="70"/>
                  </a:lnTo>
                  <a:lnTo>
                    <a:pt x="262" y="75"/>
                  </a:lnTo>
                  <a:lnTo>
                    <a:pt x="263" y="78"/>
                  </a:lnTo>
                  <a:lnTo>
                    <a:pt x="263" y="79"/>
                  </a:lnTo>
                  <a:lnTo>
                    <a:pt x="265" y="72"/>
                  </a:lnTo>
                  <a:lnTo>
                    <a:pt x="266" y="65"/>
                  </a:lnTo>
                  <a:lnTo>
                    <a:pt x="266" y="57"/>
                  </a:lnTo>
                  <a:lnTo>
                    <a:pt x="264" y="50"/>
                  </a:lnTo>
                  <a:lnTo>
                    <a:pt x="264" y="48"/>
                  </a:lnTo>
                  <a:lnTo>
                    <a:pt x="263" y="46"/>
                  </a:lnTo>
                  <a:lnTo>
                    <a:pt x="262" y="43"/>
                  </a:lnTo>
                  <a:lnTo>
                    <a:pt x="261" y="41"/>
                  </a:lnTo>
                  <a:lnTo>
                    <a:pt x="259" y="39"/>
                  </a:lnTo>
                  <a:lnTo>
                    <a:pt x="258" y="37"/>
                  </a:lnTo>
                  <a:lnTo>
                    <a:pt x="257" y="35"/>
                  </a:lnTo>
                  <a:lnTo>
                    <a:pt x="255" y="34"/>
                  </a:lnTo>
                  <a:lnTo>
                    <a:pt x="253" y="32"/>
                  </a:lnTo>
                  <a:lnTo>
                    <a:pt x="251" y="30"/>
                  </a:lnTo>
                  <a:lnTo>
                    <a:pt x="249" y="28"/>
                  </a:lnTo>
                  <a:lnTo>
                    <a:pt x="247" y="27"/>
                  </a:lnTo>
                  <a:lnTo>
                    <a:pt x="245" y="25"/>
                  </a:lnTo>
                  <a:lnTo>
                    <a:pt x="243" y="24"/>
                  </a:lnTo>
                  <a:lnTo>
                    <a:pt x="241" y="23"/>
                  </a:lnTo>
                  <a:lnTo>
                    <a:pt x="239" y="22"/>
                  </a:lnTo>
                  <a:lnTo>
                    <a:pt x="239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7" y="23"/>
                  </a:lnTo>
                  <a:lnTo>
                    <a:pt x="237" y="24"/>
                  </a:lnTo>
                  <a:lnTo>
                    <a:pt x="236" y="25"/>
                  </a:lnTo>
                  <a:lnTo>
                    <a:pt x="234" y="26"/>
                  </a:lnTo>
                  <a:lnTo>
                    <a:pt x="232" y="28"/>
                  </a:lnTo>
                  <a:lnTo>
                    <a:pt x="231" y="29"/>
                  </a:lnTo>
                  <a:lnTo>
                    <a:pt x="229" y="30"/>
                  </a:lnTo>
                  <a:lnTo>
                    <a:pt x="228" y="31"/>
                  </a:lnTo>
                  <a:lnTo>
                    <a:pt x="226" y="32"/>
                  </a:lnTo>
                  <a:lnTo>
                    <a:pt x="225" y="33"/>
                  </a:lnTo>
                  <a:lnTo>
                    <a:pt x="224" y="33"/>
                  </a:lnTo>
                  <a:lnTo>
                    <a:pt x="222" y="34"/>
                  </a:lnTo>
                  <a:lnTo>
                    <a:pt x="221" y="34"/>
                  </a:lnTo>
                  <a:lnTo>
                    <a:pt x="219" y="34"/>
                  </a:lnTo>
                  <a:lnTo>
                    <a:pt x="218" y="34"/>
                  </a:lnTo>
                  <a:lnTo>
                    <a:pt x="216" y="34"/>
                  </a:lnTo>
                  <a:lnTo>
                    <a:pt x="215" y="34"/>
                  </a:lnTo>
                  <a:lnTo>
                    <a:pt x="213" y="34"/>
                  </a:lnTo>
                  <a:lnTo>
                    <a:pt x="211" y="34"/>
                  </a:lnTo>
                  <a:lnTo>
                    <a:pt x="209" y="34"/>
                  </a:lnTo>
                  <a:lnTo>
                    <a:pt x="207" y="33"/>
                  </a:lnTo>
                  <a:lnTo>
                    <a:pt x="206" y="33"/>
                  </a:lnTo>
                  <a:lnTo>
                    <a:pt x="204" y="32"/>
                  </a:lnTo>
                  <a:lnTo>
                    <a:pt x="203" y="32"/>
                  </a:lnTo>
                  <a:lnTo>
                    <a:pt x="201" y="31"/>
                  </a:lnTo>
                  <a:lnTo>
                    <a:pt x="200" y="30"/>
                  </a:lnTo>
                  <a:lnTo>
                    <a:pt x="199" y="29"/>
                  </a:lnTo>
                  <a:lnTo>
                    <a:pt x="198" y="28"/>
                  </a:lnTo>
                  <a:lnTo>
                    <a:pt x="198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200" y="25"/>
                  </a:lnTo>
                  <a:lnTo>
                    <a:pt x="201" y="22"/>
                  </a:lnTo>
                  <a:lnTo>
                    <a:pt x="201" y="19"/>
                  </a:lnTo>
                  <a:lnTo>
                    <a:pt x="201" y="15"/>
                  </a:lnTo>
                  <a:lnTo>
                    <a:pt x="201" y="12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7" y="3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3"/>
                  </a:lnTo>
                  <a:lnTo>
                    <a:pt x="196" y="7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5" y="19"/>
                  </a:lnTo>
                  <a:lnTo>
                    <a:pt x="193" y="22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84" y="24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6" y="26"/>
                  </a:lnTo>
                  <a:lnTo>
                    <a:pt x="173" y="28"/>
                  </a:lnTo>
                  <a:lnTo>
                    <a:pt x="170" y="29"/>
                  </a:lnTo>
                  <a:lnTo>
                    <a:pt x="167" y="30"/>
                  </a:lnTo>
                  <a:lnTo>
                    <a:pt x="165" y="32"/>
                  </a:lnTo>
                  <a:lnTo>
                    <a:pt x="163" y="34"/>
                  </a:lnTo>
                  <a:lnTo>
                    <a:pt x="160" y="36"/>
                  </a:lnTo>
                  <a:lnTo>
                    <a:pt x="158" y="38"/>
                  </a:lnTo>
                  <a:lnTo>
                    <a:pt x="156" y="40"/>
                  </a:lnTo>
                  <a:lnTo>
                    <a:pt x="154" y="43"/>
                  </a:lnTo>
                  <a:lnTo>
                    <a:pt x="152" y="45"/>
                  </a:lnTo>
                  <a:lnTo>
                    <a:pt x="151" y="47"/>
                  </a:lnTo>
                  <a:lnTo>
                    <a:pt x="150" y="50"/>
                  </a:lnTo>
                  <a:lnTo>
                    <a:pt x="149" y="52"/>
                  </a:lnTo>
                  <a:lnTo>
                    <a:pt x="148" y="55"/>
                  </a:lnTo>
                  <a:lnTo>
                    <a:pt x="147" y="57"/>
                  </a:lnTo>
                  <a:lnTo>
                    <a:pt x="147" y="60"/>
                  </a:lnTo>
                  <a:lnTo>
                    <a:pt x="146" y="62"/>
                  </a:lnTo>
                  <a:lnTo>
                    <a:pt x="145" y="65"/>
                  </a:lnTo>
                  <a:lnTo>
                    <a:pt x="145" y="67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0" y="65"/>
                  </a:lnTo>
                  <a:lnTo>
                    <a:pt x="137" y="64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2" y="62"/>
                  </a:lnTo>
                  <a:lnTo>
                    <a:pt x="131" y="61"/>
                  </a:lnTo>
                  <a:lnTo>
                    <a:pt x="128" y="61"/>
                  </a:lnTo>
                  <a:lnTo>
                    <a:pt x="124" y="62"/>
                  </a:lnTo>
                  <a:lnTo>
                    <a:pt x="119" y="63"/>
                  </a:lnTo>
                  <a:lnTo>
                    <a:pt x="112" y="64"/>
                  </a:lnTo>
                  <a:lnTo>
                    <a:pt x="105" y="65"/>
                  </a:lnTo>
                  <a:lnTo>
                    <a:pt x="96" y="66"/>
                  </a:lnTo>
                  <a:lnTo>
                    <a:pt x="88" y="68"/>
                  </a:lnTo>
                  <a:lnTo>
                    <a:pt x="80" y="69"/>
                  </a:lnTo>
                  <a:lnTo>
                    <a:pt x="71" y="70"/>
                  </a:lnTo>
                  <a:lnTo>
                    <a:pt x="63" y="72"/>
                  </a:lnTo>
                  <a:lnTo>
                    <a:pt x="56" y="73"/>
                  </a:lnTo>
                  <a:lnTo>
                    <a:pt x="49" y="74"/>
                  </a:lnTo>
                  <a:lnTo>
                    <a:pt x="44" y="75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1" y="75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3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0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0" y="68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4" y="66"/>
                  </a:lnTo>
                  <a:lnTo>
                    <a:pt x="2" y="65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70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5" y="73"/>
                  </a:lnTo>
                  <a:lnTo>
                    <a:pt x="18" y="74"/>
                  </a:lnTo>
                  <a:lnTo>
                    <a:pt x="20" y="75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7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66" y="99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9" y="98"/>
                  </a:lnTo>
                  <a:lnTo>
                    <a:pt x="33" y="81"/>
                  </a:lnTo>
                  <a:lnTo>
                    <a:pt x="36" y="81"/>
                  </a:lnTo>
                  <a:lnTo>
                    <a:pt x="40" y="80"/>
                  </a:lnTo>
                  <a:lnTo>
                    <a:pt x="45" y="79"/>
                  </a:lnTo>
                  <a:lnTo>
                    <a:pt x="52" y="78"/>
                  </a:lnTo>
                  <a:lnTo>
                    <a:pt x="59" y="76"/>
                  </a:lnTo>
                  <a:lnTo>
                    <a:pt x="68" y="75"/>
                  </a:lnTo>
                  <a:lnTo>
                    <a:pt x="76" y="73"/>
                  </a:lnTo>
                  <a:lnTo>
                    <a:pt x="85" y="71"/>
                  </a:lnTo>
                  <a:lnTo>
                    <a:pt x="94" y="70"/>
                  </a:lnTo>
                  <a:lnTo>
                    <a:pt x="102" y="68"/>
                  </a:lnTo>
                  <a:lnTo>
                    <a:pt x="110" y="67"/>
                  </a:lnTo>
                  <a:lnTo>
                    <a:pt x="116" y="66"/>
                  </a:lnTo>
                  <a:lnTo>
                    <a:pt x="122" y="65"/>
                  </a:lnTo>
                  <a:lnTo>
                    <a:pt x="127" y="64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6" y="66"/>
                  </a:lnTo>
                  <a:lnTo>
                    <a:pt x="138" y="67"/>
                  </a:lnTo>
                  <a:lnTo>
                    <a:pt x="139" y="68"/>
                  </a:lnTo>
                  <a:lnTo>
                    <a:pt x="141" y="69"/>
                  </a:lnTo>
                  <a:lnTo>
                    <a:pt x="143" y="70"/>
                  </a:lnTo>
                  <a:lnTo>
                    <a:pt x="144" y="71"/>
                  </a:lnTo>
                  <a:lnTo>
                    <a:pt x="144" y="75"/>
                  </a:lnTo>
                  <a:lnTo>
                    <a:pt x="143" y="79"/>
                  </a:lnTo>
                  <a:lnTo>
                    <a:pt x="143" y="83"/>
                  </a:lnTo>
                  <a:lnTo>
                    <a:pt x="142" y="86"/>
                  </a:lnTo>
                  <a:lnTo>
                    <a:pt x="141" y="85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7" y="82"/>
                  </a:lnTo>
                  <a:lnTo>
                    <a:pt x="136" y="81"/>
                  </a:lnTo>
                  <a:lnTo>
                    <a:pt x="135" y="80"/>
                  </a:lnTo>
                  <a:lnTo>
                    <a:pt x="134" y="78"/>
                  </a:lnTo>
                  <a:lnTo>
                    <a:pt x="133" y="78"/>
                  </a:lnTo>
                  <a:lnTo>
                    <a:pt x="134" y="78"/>
                  </a:lnTo>
                  <a:lnTo>
                    <a:pt x="135" y="78"/>
                  </a:lnTo>
                  <a:lnTo>
                    <a:pt x="136" y="79"/>
                  </a:lnTo>
                  <a:lnTo>
                    <a:pt x="137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0" y="80"/>
                  </a:lnTo>
                  <a:lnTo>
                    <a:pt x="141" y="80"/>
                  </a:lnTo>
                  <a:lnTo>
                    <a:pt x="140" y="78"/>
                  </a:lnTo>
                  <a:lnTo>
                    <a:pt x="139" y="76"/>
                  </a:lnTo>
                  <a:lnTo>
                    <a:pt x="137" y="75"/>
                  </a:lnTo>
                  <a:lnTo>
                    <a:pt x="136" y="73"/>
                  </a:lnTo>
                  <a:lnTo>
                    <a:pt x="134" y="72"/>
                  </a:lnTo>
                  <a:lnTo>
                    <a:pt x="132" y="71"/>
                  </a:lnTo>
                  <a:lnTo>
                    <a:pt x="130" y="70"/>
                  </a:lnTo>
                  <a:lnTo>
                    <a:pt x="128" y="69"/>
                  </a:lnTo>
                  <a:lnTo>
                    <a:pt x="130" y="69"/>
                  </a:lnTo>
                  <a:lnTo>
                    <a:pt x="131" y="69"/>
                  </a:lnTo>
                  <a:lnTo>
                    <a:pt x="132" y="69"/>
                  </a:lnTo>
                  <a:lnTo>
                    <a:pt x="133" y="70"/>
                  </a:lnTo>
                  <a:lnTo>
                    <a:pt x="135" y="70"/>
                  </a:lnTo>
                  <a:lnTo>
                    <a:pt x="136" y="70"/>
                  </a:lnTo>
                  <a:lnTo>
                    <a:pt x="137" y="71"/>
                  </a:lnTo>
                  <a:lnTo>
                    <a:pt x="138" y="71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1" y="74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3" y="73"/>
                  </a:lnTo>
                  <a:lnTo>
                    <a:pt x="142" y="72"/>
                  </a:lnTo>
                  <a:lnTo>
                    <a:pt x="141" y="71"/>
                  </a:lnTo>
                  <a:lnTo>
                    <a:pt x="139" y="70"/>
                  </a:lnTo>
                  <a:lnTo>
                    <a:pt x="138" y="69"/>
                  </a:lnTo>
                  <a:lnTo>
                    <a:pt x="136" y="68"/>
                  </a:lnTo>
                  <a:lnTo>
                    <a:pt x="135" y="68"/>
                  </a:lnTo>
                  <a:lnTo>
                    <a:pt x="133" y="67"/>
                  </a:lnTo>
                  <a:lnTo>
                    <a:pt x="132" y="67"/>
                  </a:lnTo>
                  <a:lnTo>
                    <a:pt x="131" y="67"/>
                  </a:lnTo>
                  <a:lnTo>
                    <a:pt x="130" y="66"/>
                  </a:lnTo>
                  <a:lnTo>
                    <a:pt x="129" y="66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9"/>
                  </a:lnTo>
                  <a:lnTo>
                    <a:pt x="127" y="69"/>
                  </a:lnTo>
                  <a:lnTo>
                    <a:pt x="126" y="69"/>
                  </a:lnTo>
                  <a:lnTo>
                    <a:pt x="125" y="69"/>
                  </a:lnTo>
                  <a:lnTo>
                    <a:pt x="125" y="71"/>
                  </a:lnTo>
                  <a:lnTo>
                    <a:pt x="126" y="71"/>
                  </a:lnTo>
                  <a:lnTo>
                    <a:pt x="128" y="71"/>
                  </a:lnTo>
                  <a:lnTo>
                    <a:pt x="129" y="72"/>
                  </a:lnTo>
                  <a:lnTo>
                    <a:pt x="130" y="72"/>
                  </a:lnTo>
                  <a:lnTo>
                    <a:pt x="131" y="73"/>
                  </a:lnTo>
                  <a:lnTo>
                    <a:pt x="133" y="73"/>
                  </a:lnTo>
                  <a:lnTo>
                    <a:pt x="134" y="74"/>
                  </a:lnTo>
                  <a:lnTo>
                    <a:pt x="135" y="75"/>
                  </a:lnTo>
                  <a:lnTo>
                    <a:pt x="134" y="75"/>
                  </a:lnTo>
                  <a:lnTo>
                    <a:pt x="133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30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6" y="75"/>
                  </a:lnTo>
                  <a:lnTo>
                    <a:pt x="127" y="76"/>
                  </a:lnTo>
                  <a:lnTo>
                    <a:pt x="128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2" y="81"/>
                  </a:lnTo>
                  <a:lnTo>
                    <a:pt x="133" y="82"/>
                  </a:lnTo>
                  <a:lnTo>
                    <a:pt x="134" y="84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30" y="87"/>
                  </a:lnTo>
                  <a:lnTo>
                    <a:pt x="127" y="87"/>
                  </a:lnTo>
                  <a:lnTo>
                    <a:pt x="125" y="88"/>
                  </a:lnTo>
                  <a:lnTo>
                    <a:pt x="122" y="89"/>
                  </a:lnTo>
                  <a:lnTo>
                    <a:pt x="120" y="89"/>
                  </a:lnTo>
                  <a:lnTo>
                    <a:pt x="117" y="90"/>
                  </a:lnTo>
                  <a:lnTo>
                    <a:pt x="115" y="90"/>
                  </a:lnTo>
                  <a:lnTo>
                    <a:pt x="115" y="87"/>
                  </a:lnTo>
                  <a:lnTo>
                    <a:pt x="116" y="83"/>
                  </a:lnTo>
                  <a:lnTo>
                    <a:pt x="115" y="80"/>
                  </a:lnTo>
                  <a:lnTo>
                    <a:pt x="115" y="76"/>
                  </a:lnTo>
                  <a:lnTo>
                    <a:pt x="114" y="75"/>
                  </a:lnTo>
                  <a:lnTo>
                    <a:pt x="113" y="74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0" y="75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81"/>
                  </a:lnTo>
                  <a:lnTo>
                    <a:pt x="102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3" y="79"/>
                  </a:lnTo>
                  <a:lnTo>
                    <a:pt x="104" y="81"/>
                  </a:lnTo>
                  <a:lnTo>
                    <a:pt x="105" y="82"/>
                  </a:lnTo>
                  <a:lnTo>
                    <a:pt x="105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7" y="88"/>
                  </a:lnTo>
                  <a:lnTo>
                    <a:pt x="109" y="87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1" y="84"/>
                  </a:lnTo>
                  <a:lnTo>
                    <a:pt x="111" y="83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3" y="82"/>
                  </a:lnTo>
                  <a:lnTo>
                    <a:pt x="112" y="84"/>
                  </a:lnTo>
                  <a:lnTo>
                    <a:pt x="112" y="87"/>
                  </a:lnTo>
                  <a:lnTo>
                    <a:pt x="111" y="89"/>
                  </a:lnTo>
                  <a:lnTo>
                    <a:pt x="110" y="92"/>
                  </a:lnTo>
                  <a:lnTo>
                    <a:pt x="109" y="94"/>
                  </a:lnTo>
                  <a:lnTo>
                    <a:pt x="108" y="96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12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6"/>
                  </a:lnTo>
                  <a:lnTo>
                    <a:pt x="114" y="95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6" y="92"/>
                  </a:lnTo>
                  <a:lnTo>
                    <a:pt x="129" y="91"/>
                  </a:lnTo>
                  <a:lnTo>
                    <a:pt x="132" y="90"/>
                  </a:lnTo>
                  <a:lnTo>
                    <a:pt x="135" y="89"/>
                  </a:lnTo>
                  <a:lnTo>
                    <a:pt x="137" y="89"/>
                  </a:lnTo>
                  <a:lnTo>
                    <a:pt x="138" y="90"/>
                  </a:lnTo>
                  <a:lnTo>
                    <a:pt x="139" y="91"/>
                  </a:lnTo>
                  <a:lnTo>
                    <a:pt x="140" y="93"/>
                  </a:lnTo>
                  <a:lnTo>
                    <a:pt x="141" y="94"/>
                  </a:lnTo>
                  <a:lnTo>
                    <a:pt x="126" y="98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9" y="102"/>
                  </a:lnTo>
                  <a:lnTo>
                    <a:pt x="130" y="101"/>
                  </a:lnTo>
                  <a:lnTo>
                    <a:pt x="132" y="101"/>
                  </a:lnTo>
                  <a:lnTo>
                    <a:pt x="134" y="100"/>
                  </a:lnTo>
                  <a:lnTo>
                    <a:pt x="136" y="99"/>
                  </a:lnTo>
                  <a:lnTo>
                    <a:pt x="138" y="99"/>
                  </a:lnTo>
                  <a:lnTo>
                    <a:pt x="140" y="98"/>
                  </a:lnTo>
                  <a:lnTo>
                    <a:pt x="139" y="105"/>
                  </a:lnTo>
                  <a:lnTo>
                    <a:pt x="127" y="109"/>
                  </a:lnTo>
                  <a:lnTo>
                    <a:pt x="12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3" name="Freeform 1875"/>
            <p:cNvSpPr>
              <a:spLocks/>
            </p:cNvSpPr>
            <p:nvPr/>
          </p:nvSpPr>
          <p:spPr bwMode="auto">
            <a:xfrm>
              <a:off x="3946" y="2987"/>
              <a:ext cx="69" cy="21"/>
            </a:xfrm>
            <a:custGeom>
              <a:avLst/>
              <a:gdLst/>
              <a:ahLst/>
              <a:cxnLst>
                <a:cxn ang="0">
                  <a:pos x="69" y="20"/>
                </a:cxn>
                <a:cxn ang="0">
                  <a:pos x="68" y="21"/>
                </a:cxn>
                <a:cxn ang="0">
                  <a:pos x="67" y="20"/>
                </a:cxn>
                <a:cxn ang="0">
                  <a:pos x="66" y="19"/>
                </a:cxn>
                <a:cxn ang="0">
                  <a:pos x="65" y="19"/>
                </a:cxn>
                <a:cxn ang="0">
                  <a:pos x="62" y="16"/>
                </a:cxn>
                <a:cxn ang="0">
                  <a:pos x="59" y="14"/>
                </a:cxn>
                <a:cxn ang="0">
                  <a:pos x="55" y="12"/>
                </a:cxn>
                <a:cxn ang="0">
                  <a:pos x="51" y="10"/>
                </a:cxn>
                <a:cxn ang="0">
                  <a:pos x="47" y="9"/>
                </a:cxn>
                <a:cxn ang="0">
                  <a:pos x="43" y="8"/>
                </a:cxn>
                <a:cxn ang="0">
                  <a:pos x="39" y="7"/>
                </a:cxn>
                <a:cxn ang="0">
                  <a:pos x="35" y="7"/>
                </a:cxn>
                <a:cxn ang="0">
                  <a:pos x="31" y="6"/>
                </a:cxn>
                <a:cxn ang="0">
                  <a:pos x="26" y="6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4" y="8"/>
                </a:cxn>
                <a:cxn ang="0">
                  <a:pos x="10" y="9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40" y="2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3"/>
                </a:cxn>
                <a:cxn ang="0">
                  <a:pos x="48" y="4"/>
                </a:cxn>
                <a:cxn ang="0">
                  <a:pos x="50" y="5"/>
                </a:cxn>
                <a:cxn ang="0">
                  <a:pos x="52" y="5"/>
                </a:cxn>
                <a:cxn ang="0">
                  <a:pos x="55" y="7"/>
                </a:cxn>
                <a:cxn ang="0">
                  <a:pos x="56" y="8"/>
                </a:cxn>
                <a:cxn ang="0">
                  <a:pos x="58" y="9"/>
                </a:cxn>
                <a:cxn ang="0">
                  <a:pos x="60" y="10"/>
                </a:cxn>
                <a:cxn ang="0">
                  <a:pos x="62" y="12"/>
                </a:cxn>
                <a:cxn ang="0">
                  <a:pos x="64" y="13"/>
                </a:cxn>
                <a:cxn ang="0">
                  <a:pos x="65" y="15"/>
                </a:cxn>
                <a:cxn ang="0">
                  <a:pos x="67" y="17"/>
                </a:cxn>
                <a:cxn ang="0">
                  <a:pos x="68" y="18"/>
                </a:cxn>
                <a:cxn ang="0">
                  <a:pos x="69" y="20"/>
                </a:cxn>
              </a:cxnLst>
              <a:rect l="0" t="0" r="r" b="b"/>
              <a:pathLst>
                <a:path w="69" h="21">
                  <a:moveTo>
                    <a:pt x="69" y="20"/>
                  </a:moveTo>
                  <a:lnTo>
                    <a:pt x="68" y="21"/>
                  </a:lnTo>
                  <a:lnTo>
                    <a:pt x="67" y="20"/>
                  </a:lnTo>
                  <a:lnTo>
                    <a:pt x="66" y="19"/>
                  </a:lnTo>
                  <a:lnTo>
                    <a:pt x="65" y="19"/>
                  </a:lnTo>
                  <a:lnTo>
                    <a:pt x="62" y="16"/>
                  </a:lnTo>
                  <a:lnTo>
                    <a:pt x="59" y="14"/>
                  </a:lnTo>
                  <a:lnTo>
                    <a:pt x="55" y="12"/>
                  </a:lnTo>
                  <a:lnTo>
                    <a:pt x="51" y="10"/>
                  </a:lnTo>
                  <a:lnTo>
                    <a:pt x="47" y="9"/>
                  </a:lnTo>
                  <a:lnTo>
                    <a:pt x="43" y="8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10" y="9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6" y="8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2" y="12"/>
                  </a:lnTo>
                  <a:lnTo>
                    <a:pt x="64" y="13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8" y="18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4" name="Freeform 1876"/>
            <p:cNvSpPr>
              <a:spLocks/>
            </p:cNvSpPr>
            <p:nvPr/>
          </p:nvSpPr>
          <p:spPr bwMode="auto">
            <a:xfrm>
              <a:off x="3781" y="2998"/>
              <a:ext cx="133" cy="133"/>
            </a:xfrm>
            <a:custGeom>
              <a:avLst/>
              <a:gdLst/>
              <a:ahLst/>
              <a:cxnLst>
                <a:cxn ang="0">
                  <a:pos x="125" y="109"/>
                </a:cxn>
                <a:cxn ang="0">
                  <a:pos x="129" y="7"/>
                </a:cxn>
                <a:cxn ang="0">
                  <a:pos x="24" y="5"/>
                </a:cxn>
                <a:cxn ang="0">
                  <a:pos x="27" y="116"/>
                </a:cxn>
                <a:cxn ang="0">
                  <a:pos x="26" y="117"/>
                </a:cxn>
                <a:cxn ang="0">
                  <a:pos x="25" y="117"/>
                </a:cxn>
                <a:cxn ang="0">
                  <a:pos x="24" y="118"/>
                </a:cxn>
                <a:cxn ang="0">
                  <a:pos x="23" y="117"/>
                </a:cxn>
                <a:cxn ang="0">
                  <a:pos x="18" y="8"/>
                </a:cxn>
                <a:cxn ang="0">
                  <a:pos x="3" y="22"/>
                </a:cxn>
                <a:cxn ang="0">
                  <a:pos x="3" y="39"/>
                </a:cxn>
                <a:cxn ang="0">
                  <a:pos x="4" y="75"/>
                </a:cxn>
                <a:cxn ang="0">
                  <a:pos x="6" y="111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4" y="125"/>
                </a:cxn>
                <a:cxn ang="0">
                  <a:pos x="17" y="124"/>
                </a:cxn>
                <a:cxn ang="0">
                  <a:pos x="19" y="123"/>
                </a:cxn>
                <a:cxn ang="0">
                  <a:pos x="21" y="122"/>
                </a:cxn>
                <a:cxn ang="0">
                  <a:pos x="22" y="122"/>
                </a:cxn>
                <a:cxn ang="0">
                  <a:pos x="23" y="122"/>
                </a:cxn>
                <a:cxn ang="0">
                  <a:pos x="21" y="123"/>
                </a:cxn>
                <a:cxn ang="0">
                  <a:pos x="18" y="125"/>
                </a:cxn>
                <a:cxn ang="0">
                  <a:pos x="16" y="126"/>
                </a:cxn>
                <a:cxn ang="0">
                  <a:pos x="13" y="128"/>
                </a:cxn>
                <a:cxn ang="0">
                  <a:pos x="11" y="129"/>
                </a:cxn>
                <a:cxn ang="0">
                  <a:pos x="8" y="130"/>
                </a:cxn>
                <a:cxn ang="0">
                  <a:pos x="6" y="132"/>
                </a:cxn>
                <a:cxn ang="0">
                  <a:pos x="4" y="133"/>
                </a:cxn>
                <a:cxn ang="0">
                  <a:pos x="3" y="128"/>
                </a:cxn>
                <a:cxn ang="0">
                  <a:pos x="2" y="116"/>
                </a:cxn>
                <a:cxn ang="0">
                  <a:pos x="1" y="99"/>
                </a:cxn>
                <a:cxn ang="0">
                  <a:pos x="1" y="79"/>
                </a:cxn>
                <a:cxn ang="0">
                  <a:pos x="0" y="58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133" y="3"/>
                </a:cxn>
                <a:cxn ang="0">
                  <a:pos x="133" y="8"/>
                </a:cxn>
                <a:cxn ang="0">
                  <a:pos x="132" y="20"/>
                </a:cxn>
                <a:cxn ang="0">
                  <a:pos x="132" y="37"/>
                </a:cxn>
                <a:cxn ang="0">
                  <a:pos x="131" y="57"/>
                </a:cxn>
                <a:cxn ang="0">
                  <a:pos x="130" y="77"/>
                </a:cxn>
                <a:cxn ang="0">
                  <a:pos x="129" y="94"/>
                </a:cxn>
                <a:cxn ang="0">
                  <a:pos x="128" y="106"/>
                </a:cxn>
                <a:cxn ang="0">
                  <a:pos x="128" y="111"/>
                </a:cxn>
                <a:cxn ang="0">
                  <a:pos x="125" y="109"/>
                </a:cxn>
              </a:cxnLst>
              <a:rect l="0" t="0" r="r" b="b"/>
              <a:pathLst>
                <a:path w="133" h="133">
                  <a:moveTo>
                    <a:pt x="125" y="109"/>
                  </a:moveTo>
                  <a:lnTo>
                    <a:pt x="129" y="7"/>
                  </a:lnTo>
                  <a:lnTo>
                    <a:pt x="24" y="5"/>
                  </a:lnTo>
                  <a:lnTo>
                    <a:pt x="27" y="116"/>
                  </a:lnTo>
                  <a:lnTo>
                    <a:pt x="26" y="117"/>
                  </a:lnTo>
                  <a:lnTo>
                    <a:pt x="25" y="117"/>
                  </a:lnTo>
                  <a:lnTo>
                    <a:pt x="24" y="118"/>
                  </a:lnTo>
                  <a:lnTo>
                    <a:pt x="23" y="117"/>
                  </a:lnTo>
                  <a:lnTo>
                    <a:pt x="18" y="8"/>
                  </a:lnTo>
                  <a:lnTo>
                    <a:pt x="3" y="22"/>
                  </a:lnTo>
                  <a:lnTo>
                    <a:pt x="3" y="39"/>
                  </a:lnTo>
                  <a:lnTo>
                    <a:pt x="4" y="75"/>
                  </a:lnTo>
                  <a:lnTo>
                    <a:pt x="6" y="111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4" y="125"/>
                  </a:lnTo>
                  <a:lnTo>
                    <a:pt x="17" y="124"/>
                  </a:lnTo>
                  <a:lnTo>
                    <a:pt x="19" y="123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3" y="122"/>
                  </a:lnTo>
                  <a:lnTo>
                    <a:pt x="21" y="123"/>
                  </a:lnTo>
                  <a:lnTo>
                    <a:pt x="18" y="125"/>
                  </a:lnTo>
                  <a:lnTo>
                    <a:pt x="16" y="126"/>
                  </a:lnTo>
                  <a:lnTo>
                    <a:pt x="13" y="128"/>
                  </a:lnTo>
                  <a:lnTo>
                    <a:pt x="11" y="129"/>
                  </a:lnTo>
                  <a:lnTo>
                    <a:pt x="8" y="130"/>
                  </a:lnTo>
                  <a:lnTo>
                    <a:pt x="6" y="132"/>
                  </a:lnTo>
                  <a:lnTo>
                    <a:pt x="4" y="133"/>
                  </a:lnTo>
                  <a:lnTo>
                    <a:pt x="3" y="128"/>
                  </a:lnTo>
                  <a:lnTo>
                    <a:pt x="2" y="116"/>
                  </a:lnTo>
                  <a:lnTo>
                    <a:pt x="1" y="99"/>
                  </a:lnTo>
                  <a:lnTo>
                    <a:pt x="1" y="79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33" y="3"/>
                  </a:lnTo>
                  <a:lnTo>
                    <a:pt x="133" y="8"/>
                  </a:lnTo>
                  <a:lnTo>
                    <a:pt x="132" y="20"/>
                  </a:lnTo>
                  <a:lnTo>
                    <a:pt x="132" y="37"/>
                  </a:lnTo>
                  <a:lnTo>
                    <a:pt x="131" y="57"/>
                  </a:lnTo>
                  <a:lnTo>
                    <a:pt x="130" y="77"/>
                  </a:lnTo>
                  <a:lnTo>
                    <a:pt x="129" y="94"/>
                  </a:lnTo>
                  <a:lnTo>
                    <a:pt x="128" y="106"/>
                  </a:lnTo>
                  <a:lnTo>
                    <a:pt x="128" y="111"/>
                  </a:lnTo>
                  <a:lnTo>
                    <a:pt x="125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5" name="Freeform 1877"/>
            <p:cNvSpPr>
              <a:spLocks/>
            </p:cNvSpPr>
            <p:nvPr/>
          </p:nvSpPr>
          <p:spPr bwMode="auto">
            <a:xfrm>
              <a:off x="3924" y="2999"/>
              <a:ext cx="91" cy="111"/>
            </a:xfrm>
            <a:custGeom>
              <a:avLst/>
              <a:gdLst/>
              <a:ahLst/>
              <a:cxnLst>
                <a:cxn ang="0">
                  <a:pos x="80" y="108"/>
                </a:cxn>
                <a:cxn ang="0">
                  <a:pos x="76" y="101"/>
                </a:cxn>
                <a:cxn ang="0">
                  <a:pos x="71" y="85"/>
                </a:cxn>
                <a:cxn ang="0">
                  <a:pos x="64" y="75"/>
                </a:cxn>
                <a:cxn ang="0">
                  <a:pos x="57" y="67"/>
                </a:cxn>
                <a:cxn ang="0">
                  <a:pos x="49" y="64"/>
                </a:cxn>
                <a:cxn ang="0">
                  <a:pos x="48" y="62"/>
                </a:cxn>
                <a:cxn ang="0">
                  <a:pos x="52" y="62"/>
                </a:cxn>
                <a:cxn ang="0">
                  <a:pos x="57" y="53"/>
                </a:cxn>
                <a:cxn ang="0">
                  <a:pos x="55" y="46"/>
                </a:cxn>
                <a:cxn ang="0">
                  <a:pos x="48" y="42"/>
                </a:cxn>
                <a:cxn ang="0">
                  <a:pos x="36" y="40"/>
                </a:cxn>
                <a:cxn ang="0">
                  <a:pos x="25" y="36"/>
                </a:cxn>
                <a:cxn ang="0">
                  <a:pos x="16" y="37"/>
                </a:cxn>
                <a:cxn ang="0">
                  <a:pos x="14" y="65"/>
                </a:cxn>
                <a:cxn ang="0">
                  <a:pos x="21" y="85"/>
                </a:cxn>
                <a:cxn ang="0">
                  <a:pos x="34" y="95"/>
                </a:cxn>
                <a:cxn ang="0">
                  <a:pos x="38" y="94"/>
                </a:cxn>
                <a:cxn ang="0">
                  <a:pos x="38" y="95"/>
                </a:cxn>
                <a:cxn ang="0">
                  <a:pos x="33" y="96"/>
                </a:cxn>
                <a:cxn ang="0">
                  <a:pos x="21" y="89"/>
                </a:cxn>
                <a:cxn ang="0">
                  <a:pos x="12" y="77"/>
                </a:cxn>
                <a:cxn ang="0">
                  <a:pos x="8" y="62"/>
                </a:cxn>
                <a:cxn ang="0">
                  <a:pos x="5" y="44"/>
                </a:cxn>
                <a:cxn ang="0">
                  <a:pos x="1" y="43"/>
                </a:cxn>
                <a:cxn ang="0">
                  <a:pos x="10" y="29"/>
                </a:cxn>
                <a:cxn ang="0">
                  <a:pos x="8" y="19"/>
                </a:cxn>
                <a:cxn ang="0">
                  <a:pos x="10" y="9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15" y="8"/>
                </a:cxn>
                <a:cxn ang="0">
                  <a:pos x="19" y="25"/>
                </a:cxn>
                <a:cxn ang="0">
                  <a:pos x="31" y="32"/>
                </a:cxn>
                <a:cxn ang="0">
                  <a:pos x="46" y="36"/>
                </a:cxn>
                <a:cxn ang="0">
                  <a:pos x="60" y="42"/>
                </a:cxn>
                <a:cxn ang="0">
                  <a:pos x="69" y="46"/>
                </a:cxn>
                <a:cxn ang="0">
                  <a:pos x="73" y="55"/>
                </a:cxn>
                <a:cxn ang="0">
                  <a:pos x="68" y="56"/>
                </a:cxn>
                <a:cxn ang="0">
                  <a:pos x="64" y="54"/>
                </a:cxn>
                <a:cxn ang="0">
                  <a:pos x="69" y="55"/>
                </a:cxn>
                <a:cxn ang="0">
                  <a:pos x="67" y="50"/>
                </a:cxn>
                <a:cxn ang="0">
                  <a:pos x="61" y="46"/>
                </a:cxn>
                <a:cxn ang="0">
                  <a:pos x="62" y="59"/>
                </a:cxn>
                <a:cxn ang="0">
                  <a:pos x="69" y="73"/>
                </a:cxn>
                <a:cxn ang="0">
                  <a:pos x="80" y="81"/>
                </a:cxn>
                <a:cxn ang="0">
                  <a:pos x="87" y="80"/>
                </a:cxn>
                <a:cxn ang="0">
                  <a:pos x="85" y="78"/>
                </a:cxn>
                <a:cxn ang="0">
                  <a:pos x="90" y="78"/>
                </a:cxn>
                <a:cxn ang="0">
                  <a:pos x="90" y="84"/>
                </a:cxn>
                <a:cxn ang="0">
                  <a:pos x="81" y="85"/>
                </a:cxn>
                <a:cxn ang="0">
                  <a:pos x="74" y="82"/>
                </a:cxn>
                <a:cxn ang="0">
                  <a:pos x="80" y="96"/>
                </a:cxn>
              </a:cxnLst>
              <a:rect l="0" t="0" r="r" b="b"/>
              <a:pathLst>
                <a:path w="91" h="111">
                  <a:moveTo>
                    <a:pt x="83" y="111"/>
                  </a:moveTo>
                  <a:lnTo>
                    <a:pt x="82" y="110"/>
                  </a:lnTo>
                  <a:lnTo>
                    <a:pt x="81" y="110"/>
                  </a:lnTo>
                  <a:lnTo>
                    <a:pt x="80" y="109"/>
                  </a:lnTo>
                  <a:lnTo>
                    <a:pt x="80" y="108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6" y="101"/>
                  </a:lnTo>
                  <a:lnTo>
                    <a:pt x="75" y="98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2" y="89"/>
                  </a:lnTo>
                  <a:lnTo>
                    <a:pt x="71" y="85"/>
                  </a:lnTo>
                  <a:lnTo>
                    <a:pt x="70" y="82"/>
                  </a:lnTo>
                  <a:lnTo>
                    <a:pt x="70" y="79"/>
                  </a:lnTo>
                  <a:lnTo>
                    <a:pt x="68" y="77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3"/>
                  </a:lnTo>
                  <a:lnTo>
                    <a:pt x="61" y="72"/>
                  </a:lnTo>
                  <a:lnTo>
                    <a:pt x="59" y="70"/>
                  </a:lnTo>
                  <a:lnTo>
                    <a:pt x="58" y="69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3"/>
                  </a:lnTo>
                  <a:lnTo>
                    <a:pt x="47" y="62"/>
                  </a:lnTo>
                  <a:lnTo>
                    <a:pt x="46" y="62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5" y="60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55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2" y="43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5" y="41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29" y="38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19" y="33"/>
                  </a:lnTo>
                  <a:lnTo>
                    <a:pt x="17" y="32"/>
                  </a:lnTo>
                  <a:lnTo>
                    <a:pt x="16" y="37"/>
                  </a:lnTo>
                  <a:lnTo>
                    <a:pt x="15" y="42"/>
                  </a:lnTo>
                  <a:lnTo>
                    <a:pt x="14" y="48"/>
                  </a:lnTo>
                  <a:lnTo>
                    <a:pt x="13" y="54"/>
                  </a:lnTo>
                  <a:lnTo>
                    <a:pt x="13" y="59"/>
                  </a:lnTo>
                  <a:lnTo>
                    <a:pt x="14" y="65"/>
                  </a:lnTo>
                  <a:lnTo>
                    <a:pt x="15" y="71"/>
                  </a:lnTo>
                  <a:lnTo>
                    <a:pt x="17" y="76"/>
                  </a:lnTo>
                  <a:lnTo>
                    <a:pt x="18" y="79"/>
                  </a:lnTo>
                  <a:lnTo>
                    <a:pt x="20" y="82"/>
                  </a:lnTo>
                  <a:lnTo>
                    <a:pt x="21" y="85"/>
                  </a:lnTo>
                  <a:lnTo>
                    <a:pt x="23" y="87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31" y="94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8" y="94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39" y="95"/>
                  </a:lnTo>
                  <a:lnTo>
                    <a:pt x="38" y="95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29" y="95"/>
                  </a:lnTo>
                  <a:lnTo>
                    <a:pt x="26" y="93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19" y="87"/>
                  </a:lnTo>
                  <a:lnTo>
                    <a:pt x="17" y="85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12" y="77"/>
                  </a:lnTo>
                  <a:lnTo>
                    <a:pt x="10" y="74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8" y="65"/>
                  </a:lnTo>
                  <a:lnTo>
                    <a:pt x="8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6" y="30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2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3"/>
                  </a:lnTo>
                  <a:lnTo>
                    <a:pt x="66" y="44"/>
                  </a:lnTo>
                  <a:lnTo>
                    <a:pt x="67" y="45"/>
                  </a:lnTo>
                  <a:lnTo>
                    <a:pt x="69" y="46"/>
                  </a:lnTo>
                  <a:lnTo>
                    <a:pt x="70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3" y="53"/>
                  </a:lnTo>
                  <a:lnTo>
                    <a:pt x="73" y="55"/>
                  </a:lnTo>
                  <a:lnTo>
                    <a:pt x="72" y="56"/>
                  </a:lnTo>
                  <a:lnTo>
                    <a:pt x="71" y="57"/>
                  </a:lnTo>
                  <a:lnTo>
                    <a:pt x="70" y="57"/>
                  </a:lnTo>
                  <a:lnTo>
                    <a:pt x="69" y="57"/>
                  </a:lnTo>
                  <a:lnTo>
                    <a:pt x="68" y="56"/>
                  </a:lnTo>
                  <a:lnTo>
                    <a:pt x="67" y="56"/>
                  </a:lnTo>
                  <a:lnTo>
                    <a:pt x="66" y="55"/>
                  </a:lnTo>
                  <a:lnTo>
                    <a:pt x="65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5" y="54"/>
                  </a:lnTo>
                  <a:lnTo>
                    <a:pt x="66" y="55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9" y="55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8" y="51"/>
                  </a:lnTo>
                  <a:lnTo>
                    <a:pt x="67" y="50"/>
                  </a:lnTo>
                  <a:lnTo>
                    <a:pt x="66" y="49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7"/>
                  </a:lnTo>
                  <a:lnTo>
                    <a:pt x="61" y="46"/>
                  </a:lnTo>
                  <a:lnTo>
                    <a:pt x="60" y="46"/>
                  </a:lnTo>
                  <a:lnTo>
                    <a:pt x="61" y="49"/>
                  </a:lnTo>
                  <a:lnTo>
                    <a:pt x="62" y="52"/>
                  </a:lnTo>
                  <a:lnTo>
                    <a:pt x="62" y="56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3" y="65"/>
                  </a:lnTo>
                  <a:lnTo>
                    <a:pt x="65" y="68"/>
                  </a:lnTo>
                  <a:lnTo>
                    <a:pt x="67" y="71"/>
                  </a:lnTo>
                  <a:lnTo>
                    <a:pt x="69" y="73"/>
                  </a:lnTo>
                  <a:lnTo>
                    <a:pt x="71" y="75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7" y="80"/>
                  </a:lnTo>
                  <a:lnTo>
                    <a:pt x="80" y="81"/>
                  </a:lnTo>
                  <a:lnTo>
                    <a:pt x="82" y="82"/>
                  </a:lnTo>
                  <a:lnTo>
                    <a:pt x="85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5" y="79"/>
                  </a:lnTo>
                  <a:lnTo>
                    <a:pt x="85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90" y="78"/>
                  </a:lnTo>
                  <a:lnTo>
                    <a:pt x="91" y="79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0" y="84"/>
                  </a:lnTo>
                  <a:lnTo>
                    <a:pt x="88" y="85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3" y="86"/>
                  </a:lnTo>
                  <a:lnTo>
                    <a:pt x="81" y="85"/>
                  </a:lnTo>
                  <a:lnTo>
                    <a:pt x="79" y="85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5" y="83"/>
                  </a:lnTo>
                  <a:lnTo>
                    <a:pt x="74" y="82"/>
                  </a:lnTo>
                  <a:lnTo>
                    <a:pt x="75" y="85"/>
                  </a:lnTo>
                  <a:lnTo>
                    <a:pt x="76" y="88"/>
                  </a:lnTo>
                  <a:lnTo>
                    <a:pt x="77" y="90"/>
                  </a:lnTo>
                  <a:lnTo>
                    <a:pt x="78" y="93"/>
                  </a:lnTo>
                  <a:lnTo>
                    <a:pt x="80" y="96"/>
                  </a:lnTo>
                  <a:lnTo>
                    <a:pt x="81" y="99"/>
                  </a:lnTo>
                  <a:lnTo>
                    <a:pt x="83" y="102"/>
                  </a:lnTo>
                  <a:lnTo>
                    <a:pt x="85" y="104"/>
                  </a:lnTo>
                  <a:lnTo>
                    <a:pt x="8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6" name="Freeform 1878"/>
            <p:cNvSpPr>
              <a:spLocks/>
            </p:cNvSpPr>
            <p:nvPr/>
          </p:nvSpPr>
          <p:spPr bwMode="auto">
            <a:xfrm>
              <a:off x="4019" y="3006"/>
              <a:ext cx="35" cy="67"/>
            </a:xfrm>
            <a:custGeom>
              <a:avLst/>
              <a:gdLst/>
              <a:ahLst/>
              <a:cxnLst>
                <a:cxn ang="0">
                  <a:pos x="34" y="21"/>
                </a:cxn>
                <a:cxn ang="0">
                  <a:pos x="35" y="33"/>
                </a:cxn>
                <a:cxn ang="0">
                  <a:pos x="34" y="45"/>
                </a:cxn>
                <a:cxn ang="0">
                  <a:pos x="29" y="57"/>
                </a:cxn>
                <a:cxn ang="0">
                  <a:pos x="24" y="63"/>
                </a:cxn>
                <a:cxn ang="0">
                  <a:pos x="20" y="65"/>
                </a:cxn>
                <a:cxn ang="0">
                  <a:pos x="15" y="66"/>
                </a:cxn>
                <a:cxn ang="0">
                  <a:pos x="12" y="67"/>
                </a:cxn>
                <a:cxn ang="0">
                  <a:pos x="12" y="66"/>
                </a:cxn>
                <a:cxn ang="0">
                  <a:pos x="15" y="63"/>
                </a:cxn>
                <a:cxn ang="0">
                  <a:pos x="19" y="61"/>
                </a:cxn>
                <a:cxn ang="0">
                  <a:pos x="23" y="57"/>
                </a:cxn>
                <a:cxn ang="0">
                  <a:pos x="25" y="52"/>
                </a:cxn>
                <a:cxn ang="0">
                  <a:pos x="28" y="43"/>
                </a:cxn>
                <a:cxn ang="0">
                  <a:pos x="29" y="33"/>
                </a:cxn>
                <a:cxn ang="0">
                  <a:pos x="28" y="23"/>
                </a:cxn>
                <a:cxn ang="0">
                  <a:pos x="27" y="18"/>
                </a:cxn>
                <a:cxn ang="0">
                  <a:pos x="26" y="15"/>
                </a:cxn>
                <a:cxn ang="0">
                  <a:pos x="25" y="13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2" y="5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13" y="1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5" y="7"/>
                </a:cxn>
                <a:cxn ang="0">
                  <a:pos x="28" y="10"/>
                </a:cxn>
                <a:cxn ang="0">
                  <a:pos x="30" y="13"/>
                </a:cxn>
              </a:cxnLst>
              <a:rect l="0" t="0" r="r" b="b"/>
              <a:pathLst>
                <a:path w="35" h="67">
                  <a:moveTo>
                    <a:pt x="31" y="15"/>
                  </a:moveTo>
                  <a:lnTo>
                    <a:pt x="34" y="21"/>
                  </a:lnTo>
                  <a:lnTo>
                    <a:pt x="35" y="27"/>
                  </a:lnTo>
                  <a:lnTo>
                    <a:pt x="35" y="33"/>
                  </a:lnTo>
                  <a:lnTo>
                    <a:pt x="35" y="39"/>
                  </a:lnTo>
                  <a:lnTo>
                    <a:pt x="34" y="45"/>
                  </a:lnTo>
                  <a:lnTo>
                    <a:pt x="32" y="51"/>
                  </a:lnTo>
                  <a:lnTo>
                    <a:pt x="29" y="57"/>
                  </a:lnTo>
                  <a:lnTo>
                    <a:pt x="25" y="62"/>
                  </a:lnTo>
                  <a:lnTo>
                    <a:pt x="24" y="63"/>
                  </a:lnTo>
                  <a:lnTo>
                    <a:pt x="22" y="64"/>
                  </a:lnTo>
                  <a:lnTo>
                    <a:pt x="20" y="65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5" y="63"/>
                  </a:lnTo>
                  <a:lnTo>
                    <a:pt x="17" y="62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57"/>
                  </a:lnTo>
                  <a:lnTo>
                    <a:pt x="24" y="56"/>
                  </a:lnTo>
                  <a:lnTo>
                    <a:pt x="25" y="52"/>
                  </a:lnTo>
                  <a:lnTo>
                    <a:pt x="27" y="48"/>
                  </a:lnTo>
                  <a:lnTo>
                    <a:pt x="28" y="43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8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7" name="Freeform 1879"/>
            <p:cNvSpPr>
              <a:spLocks/>
            </p:cNvSpPr>
            <p:nvPr/>
          </p:nvSpPr>
          <p:spPr bwMode="auto">
            <a:xfrm>
              <a:off x="3814" y="3014"/>
              <a:ext cx="86" cy="93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86" y="14"/>
                </a:cxn>
                <a:cxn ang="0">
                  <a:pos x="86" y="45"/>
                </a:cxn>
                <a:cxn ang="0">
                  <a:pos x="86" y="75"/>
                </a:cxn>
                <a:cxn ang="0">
                  <a:pos x="84" y="89"/>
                </a:cxn>
                <a:cxn ang="0">
                  <a:pos x="84" y="89"/>
                </a:cxn>
                <a:cxn ang="0">
                  <a:pos x="82" y="89"/>
                </a:cxn>
                <a:cxn ang="0">
                  <a:pos x="78" y="89"/>
                </a:cxn>
                <a:cxn ang="0">
                  <a:pos x="74" y="90"/>
                </a:cxn>
                <a:cxn ang="0">
                  <a:pos x="69" y="90"/>
                </a:cxn>
                <a:cxn ang="0">
                  <a:pos x="63" y="90"/>
                </a:cxn>
                <a:cxn ang="0">
                  <a:pos x="56" y="91"/>
                </a:cxn>
                <a:cxn ang="0">
                  <a:pos x="50" y="91"/>
                </a:cxn>
                <a:cxn ang="0">
                  <a:pos x="43" y="92"/>
                </a:cxn>
                <a:cxn ang="0">
                  <a:pos x="36" y="92"/>
                </a:cxn>
                <a:cxn ang="0">
                  <a:pos x="29" y="92"/>
                </a:cxn>
                <a:cxn ang="0">
                  <a:pos x="23" y="93"/>
                </a:cxn>
                <a:cxn ang="0">
                  <a:pos x="17" y="93"/>
                </a:cxn>
                <a:cxn ang="0">
                  <a:pos x="12" y="93"/>
                </a:cxn>
                <a:cxn ang="0">
                  <a:pos x="8" y="93"/>
                </a:cxn>
                <a:cxn ang="0">
                  <a:pos x="5" y="93"/>
                </a:cxn>
                <a:cxn ang="0">
                  <a:pos x="0" y="0"/>
                </a:cxn>
                <a:cxn ang="0">
                  <a:pos x="86" y="1"/>
                </a:cxn>
              </a:cxnLst>
              <a:rect l="0" t="0" r="r" b="b"/>
              <a:pathLst>
                <a:path w="86" h="93">
                  <a:moveTo>
                    <a:pt x="86" y="1"/>
                  </a:moveTo>
                  <a:lnTo>
                    <a:pt x="86" y="14"/>
                  </a:lnTo>
                  <a:lnTo>
                    <a:pt x="86" y="45"/>
                  </a:lnTo>
                  <a:lnTo>
                    <a:pt x="86" y="75"/>
                  </a:lnTo>
                  <a:lnTo>
                    <a:pt x="84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78" y="89"/>
                  </a:lnTo>
                  <a:lnTo>
                    <a:pt x="74" y="90"/>
                  </a:lnTo>
                  <a:lnTo>
                    <a:pt x="69" y="90"/>
                  </a:lnTo>
                  <a:lnTo>
                    <a:pt x="63" y="90"/>
                  </a:lnTo>
                  <a:lnTo>
                    <a:pt x="56" y="91"/>
                  </a:lnTo>
                  <a:lnTo>
                    <a:pt x="50" y="91"/>
                  </a:lnTo>
                  <a:lnTo>
                    <a:pt x="43" y="92"/>
                  </a:lnTo>
                  <a:lnTo>
                    <a:pt x="36" y="92"/>
                  </a:lnTo>
                  <a:lnTo>
                    <a:pt x="29" y="92"/>
                  </a:lnTo>
                  <a:lnTo>
                    <a:pt x="23" y="93"/>
                  </a:lnTo>
                  <a:lnTo>
                    <a:pt x="17" y="93"/>
                  </a:lnTo>
                  <a:lnTo>
                    <a:pt x="12" y="93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0" y="0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8" name="Freeform 1880"/>
            <p:cNvSpPr>
              <a:spLocks/>
            </p:cNvSpPr>
            <p:nvPr/>
          </p:nvSpPr>
          <p:spPr bwMode="auto">
            <a:xfrm>
              <a:off x="4005" y="3013"/>
              <a:ext cx="31" cy="58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6" y="30"/>
                </a:cxn>
                <a:cxn ang="0">
                  <a:pos x="12" y="36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9" y="40"/>
                </a:cxn>
                <a:cxn ang="0">
                  <a:pos x="13" y="40"/>
                </a:cxn>
                <a:cxn ang="0">
                  <a:pos x="17" y="39"/>
                </a:cxn>
                <a:cxn ang="0">
                  <a:pos x="19" y="40"/>
                </a:cxn>
                <a:cxn ang="0">
                  <a:pos x="18" y="46"/>
                </a:cxn>
                <a:cxn ang="0">
                  <a:pos x="15" y="51"/>
                </a:cxn>
                <a:cxn ang="0">
                  <a:pos x="13" y="53"/>
                </a:cxn>
                <a:cxn ang="0">
                  <a:pos x="17" y="53"/>
                </a:cxn>
                <a:cxn ang="0">
                  <a:pos x="21" y="52"/>
                </a:cxn>
                <a:cxn ang="0">
                  <a:pos x="24" y="50"/>
                </a:cxn>
                <a:cxn ang="0">
                  <a:pos x="26" y="46"/>
                </a:cxn>
                <a:cxn ang="0">
                  <a:pos x="30" y="44"/>
                </a:cxn>
                <a:cxn ang="0">
                  <a:pos x="31" y="48"/>
                </a:cxn>
                <a:cxn ang="0">
                  <a:pos x="28" y="53"/>
                </a:cxn>
                <a:cxn ang="0">
                  <a:pos x="21" y="56"/>
                </a:cxn>
                <a:cxn ang="0">
                  <a:pos x="14" y="58"/>
                </a:cxn>
                <a:cxn ang="0">
                  <a:pos x="11" y="57"/>
                </a:cxn>
                <a:cxn ang="0">
                  <a:pos x="8" y="55"/>
                </a:cxn>
                <a:cxn ang="0">
                  <a:pos x="6" y="52"/>
                </a:cxn>
                <a:cxn ang="0">
                  <a:pos x="8" y="52"/>
                </a:cxn>
                <a:cxn ang="0">
                  <a:pos x="10" y="51"/>
                </a:cxn>
                <a:cxn ang="0">
                  <a:pos x="14" y="48"/>
                </a:cxn>
                <a:cxn ang="0">
                  <a:pos x="14" y="45"/>
                </a:cxn>
                <a:cxn ang="0">
                  <a:pos x="9" y="44"/>
                </a:cxn>
                <a:cxn ang="0">
                  <a:pos x="4" y="41"/>
                </a:cxn>
                <a:cxn ang="0">
                  <a:pos x="0" y="3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4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3"/>
                </a:cxn>
                <a:cxn ang="0">
                  <a:pos x="11" y="20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18" y="20"/>
                </a:cxn>
              </a:cxnLst>
              <a:rect l="0" t="0" r="r" b="b"/>
              <a:pathLst>
                <a:path w="31" h="58">
                  <a:moveTo>
                    <a:pt x="18" y="20"/>
                  </a:moveTo>
                  <a:lnTo>
                    <a:pt x="18" y="22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6" y="49"/>
                  </a:lnTo>
                  <a:lnTo>
                    <a:pt x="15" y="51"/>
                  </a:lnTo>
                  <a:lnTo>
                    <a:pt x="13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30" y="44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29" y="51"/>
                  </a:lnTo>
                  <a:lnTo>
                    <a:pt x="28" y="53"/>
                  </a:lnTo>
                  <a:lnTo>
                    <a:pt x="26" y="54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4" y="58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7" y="43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10" y="15"/>
                  </a:lnTo>
                  <a:lnTo>
                    <a:pt x="9" y="11"/>
                  </a:lnTo>
                  <a:lnTo>
                    <a:pt x="9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7" y="1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89" name="Freeform 1881"/>
            <p:cNvSpPr>
              <a:spLocks/>
            </p:cNvSpPr>
            <p:nvPr/>
          </p:nvSpPr>
          <p:spPr bwMode="auto">
            <a:xfrm>
              <a:off x="3819" y="3017"/>
              <a:ext cx="77" cy="87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73" y="83"/>
                </a:cxn>
                <a:cxn ang="0">
                  <a:pos x="69" y="83"/>
                </a:cxn>
                <a:cxn ang="0">
                  <a:pos x="64" y="83"/>
                </a:cxn>
                <a:cxn ang="0">
                  <a:pos x="59" y="84"/>
                </a:cxn>
                <a:cxn ang="0">
                  <a:pos x="53" y="84"/>
                </a:cxn>
                <a:cxn ang="0">
                  <a:pos x="47" y="84"/>
                </a:cxn>
                <a:cxn ang="0">
                  <a:pos x="41" y="85"/>
                </a:cxn>
                <a:cxn ang="0">
                  <a:pos x="34" y="85"/>
                </a:cxn>
                <a:cxn ang="0">
                  <a:pos x="28" y="85"/>
                </a:cxn>
                <a:cxn ang="0">
                  <a:pos x="23" y="86"/>
                </a:cxn>
                <a:cxn ang="0">
                  <a:pos x="17" y="86"/>
                </a:cxn>
                <a:cxn ang="0">
                  <a:pos x="12" y="86"/>
                </a:cxn>
                <a:cxn ang="0">
                  <a:pos x="8" y="87"/>
                </a:cxn>
                <a:cxn ang="0">
                  <a:pos x="6" y="87"/>
                </a:cxn>
                <a:cxn ang="0">
                  <a:pos x="4" y="87"/>
                </a:cxn>
                <a:cxn ang="0">
                  <a:pos x="3" y="87"/>
                </a:cxn>
                <a:cxn ang="0">
                  <a:pos x="0" y="0"/>
                </a:cxn>
                <a:cxn ang="0">
                  <a:pos x="77" y="1"/>
                </a:cxn>
                <a:cxn ang="0">
                  <a:pos x="76" y="83"/>
                </a:cxn>
              </a:cxnLst>
              <a:rect l="0" t="0" r="r" b="b"/>
              <a:pathLst>
                <a:path w="77" h="87">
                  <a:moveTo>
                    <a:pt x="76" y="83"/>
                  </a:moveTo>
                  <a:lnTo>
                    <a:pt x="73" y="83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9" y="84"/>
                  </a:lnTo>
                  <a:lnTo>
                    <a:pt x="53" y="84"/>
                  </a:lnTo>
                  <a:lnTo>
                    <a:pt x="47" y="84"/>
                  </a:lnTo>
                  <a:lnTo>
                    <a:pt x="41" y="85"/>
                  </a:lnTo>
                  <a:lnTo>
                    <a:pt x="34" y="85"/>
                  </a:lnTo>
                  <a:lnTo>
                    <a:pt x="28" y="85"/>
                  </a:lnTo>
                  <a:lnTo>
                    <a:pt x="23" y="86"/>
                  </a:lnTo>
                  <a:lnTo>
                    <a:pt x="17" y="86"/>
                  </a:lnTo>
                  <a:lnTo>
                    <a:pt x="12" y="86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0" y="0"/>
                  </a:lnTo>
                  <a:lnTo>
                    <a:pt x="77" y="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0" name="Freeform 1882"/>
            <p:cNvSpPr>
              <a:spLocks/>
            </p:cNvSpPr>
            <p:nvPr/>
          </p:nvSpPr>
          <p:spPr bwMode="auto">
            <a:xfrm>
              <a:off x="3808" y="3114"/>
              <a:ext cx="101" cy="30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99" y="2"/>
                </a:cxn>
                <a:cxn ang="0">
                  <a:pos x="96" y="3"/>
                </a:cxn>
                <a:cxn ang="0">
                  <a:pos x="91" y="6"/>
                </a:cxn>
                <a:cxn ang="0">
                  <a:pos x="86" y="8"/>
                </a:cxn>
                <a:cxn ang="0">
                  <a:pos x="80" y="10"/>
                </a:cxn>
                <a:cxn ang="0">
                  <a:pos x="75" y="11"/>
                </a:cxn>
                <a:cxn ang="0">
                  <a:pos x="69" y="12"/>
                </a:cxn>
                <a:cxn ang="0">
                  <a:pos x="65" y="17"/>
                </a:cxn>
                <a:cxn ang="0">
                  <a:pos x="63" y="28"/>
                </a:cxn>
                <a:cxn ang="0">
                  <a:pos x="61" y="27"/>
                </a:cxn>
                <a:cxn ang="0">
                  <a:pos x="60" y="20"/>
                </a:cxn>
                <a:cxn ang="0">
                  <a:pos x="61" y="15"/>
                </a:cxn>
                <a:cxn ang="0">
                  <a:pos x="62" y="13"/>
                </a:cxn>
                <a:cxn ang="0">
                  <a:pos x="63" y="12"/>
                </a:cxn>
                <a:cxn ang="0">
                  <a:pos x="65" y="11"/>
                </a:cxn>
                <a:cxn ang="0">
                  <a:pos x="67" y="10"/>
                </a:cxn>
                <a:cxn ang="0">
                  <a:pos x="72" y="9"/>
                </a:cxn>
                <a:cxn ang="0">
                  <a:pos x="79" y="7"/>
                </a:cxn>
                <a:cxn ang="0">
                  <a:pos x="85" y="5"/>
                </a:cxn>
                <a:cxn ang="0">
                  <a:pos x="85" y="4"/>
                </a:cxn>
                <a:cxn ang="0">
                  <a:pos x="77" y="5"/>
                </a:cxn>
                <a:cxn ang="0">
                  <a:pos x="64" y="5"/>
                </a:cxn>
                <a:cxn ang="0">
                  <a:pos x="50" y="6"/>
                </a:cxn>
                <a:cxn ang="0">
                  <a:pos x="35" y="7"/>
                </a:cxn>
                <a:cxn ang="0">
                  <a:pos x="21" y="8"/>
                </a:cxn>
                <a:cxn ang="0">
                  <a:pos x="9" y="9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4"/>
                </a:cxn>
                <a:cxn ang="0">
                  <a:pos x="38" y="3"/>
                </a:cxn>
                <a:cxn ang="0">
                  <a:pos x="47" y="3"/>
                </a:cxn>
                <a:cxn ang="0">
                  <a:pos x="56" y="2"/>
                </a:cxn>
                <a:cxn ang="0">
                  <a:pos x="65" y="1"/>
                </a:cxn>
                <a:cxn ang="0">
                  <a:pos x="73" y="1"/>
                </a:cxn>
                <a:cxn ang="0">
                  <a:pos x="81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0" y="0"/>
                </a:cxn>
              </a:cxnLst>
              <a:rect l="0" t="0" r="r" b="b"/>
              <a:pathLst>
                <a:path w="101" h="30">
                  <a:moveTo>
                    <a:pt x="101" y="1"/>
                  </a:moveTo>
                  <a:lnTo>
                    <a:pt x="101" y="1"/>
                  </a:lnTo>
                  <a:lnTo>
                    <a:pt x="100" y="1"/>
                  </a:lnTo>
                  <a:lnTo>
                    <a:pt x="99" y="2"/>
                  </a:lnTo>
                  <a:lnTo>
                    <a:pt x="97" y="3"/>
                  </a:lnTo>
                  <a:lnTo>
                    <a:pt x="96" y="3"/>
                  </a:lnTo>
                  <a:lnTo>
                    <a:pt x="93" y="5"/>
                  </a:lnTo>
                  <a:lnTo>
                    <a:pt x="91" y="6"/>
                  </a:lnTo>
                  <a:lnTo>
                    <a:pt x="89" y="7"/>
                  </a:lnTo>
                  <a:lnTo>
                    <a:pt x="86" y="8"/>
                  </a:lnTo>
                  <a:lnTo>
                    <a:pt x="83" y="9"/>
                  </a:lnTo>
                  <a:lnTo>
                    <a:pt x="80" y="10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7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27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1" y="16"/>
                  </a:lnTo>
                  <a:lnTo>
                    <a:pt x="61" y="15"/>
                  </a:lnTo>
                  <a:lnTo>
                    <a:pt x="62" y="14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72" y="9"/>
                  </a:lnTo>
                  <a:lnTo>
                    <a:pt x="75" y="8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5"/>
                  </a:lnTo>
                  <a:lnTo>
                    <a:pt x="71" y="5"/>
                  </a:lnTo>
                  <a:lnTo>
                    <a:pt x="64" y="5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3" y="7"/>
                  </a:lnTo>
                  <a:lnTo>
                    <a:pt x="35" y="7"/>
                  </a:lnTo>
                  <a:lnTo>
                    <a:pt x="28" y="8"/>
                  </a:lnTo>
                  <a:lnTo>
                    <a:pt x="21" y="8"/>
                  </a:lnTo>
                  <a:lnTo>
                    <a:pt x="15" y="9"/>
                  </a:lnTo>
                  <a:lnTo>
                    <a:pt x="9" y="9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1" name="Freeform 1883"/>
            <p:cNvSpPr>
              <a:spLocks/>
            </p:cNvSpPr>
            <p:nvPr/>
          </p:nvSpPr>
          <p:spPr bwMode="auto">
            <a:xfrm>
              <a:off x="3774" y="3130"/>
              <a:ext cx="133" cy="30"/>
            </a:xfrm>
            <a:custGeom>
              <a:avLst/>
              <a:gdLst/>
              <a:ahLst/>
              <a:cxnLst>
                <a:cxn ang="0">
                  <a:pos x="39" y="29"/>
                </a:cxn>
                <a:cxn ang="0">
                  <a:pos x="32" y="27"/>
                </a:cxn>
                <a:cxn ang="0">
                  <a:pos x="21" y="25"/>
                </a:cxn>
                <a:cxn ang="0">
                  <a:pos x="10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2" y="17"/>
                </a:cxn>
                <a:cxn ang="0">
                  <a:pos x="45" y="9"/>
                </a:cxn>
                <a:cxn ang="0">
                  <a:pos x="44" y="3"/>
                </a:cxn>
                <a:cxn ang="0">
                  <a:pos x="41" y="3"/>
                </a:cxn>
                <a:cxn ang="0">
                  <a:pos x="35" y="4"/>
                </a:cxn>
                <a:cxn ang="0">
                  <a:pos x="26" y="4"/>
                </a:cxn>
                <a:cxn ang="0">
                  <a:pos x="19" y="5"/>
                </a:cxn>
                <a:cxn ang="0">
                  <a:pos x="14" y="6"/>
                </a:cxn>
                <a:cxn ang="0">
                  <a:pos x="13" y="5"/>
                </a:cxn>
                <a:cxn ang="0">
                  <a:pos x="15" y="4"/>
                </a:cxn>
                <a:cxn ang="0">
                  <a:pos x="21" y="3"/>
                </a:cxn>
                <a:cxn ang="0">
                  <a:pos x="28" y="2"/>
                </a:cxn>
                <a:cxn ang="0">
                  <a:pos x="34" y="1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49" y="6"/>
                </a:cxn>
                <a:cxn ang="0">
                  <a:pos x="50" y="12"/>
                </a:cxn>
                <a:cxn ang="0">
                  <a:pos x="44" y="17"/>
                </a:cxn>
                <a:cxn ang="0">
                  <a:pos x="39" y="15"/>
                </a:cxn>
                <a:cxn ang="0">
                  <a:pos x="33" y="15"/>
                </a:cxn>
                <a:cxn ang="0">
                  <a:pos x="27" y="16"/>
                </a:cxn>
                <a:cxn ang="0">
                  <a:pos x="21" y="17"/>
                </a:cxn>
                <a:cxn ang="0">
                  <a:pos x="14" y="18"/>
                </a:cxn>
                <a:cxn ang="0">
                  <a:pos x="12" y="19"/>
                </a:cxn>
                <a:cxn ang="0">
                  <a:pos x="18" y="21"/>
                </a:cxn>
                <a:cxn ang="0">
                  <a:pos x="24" y="22"/>
                </a:cxn>
                <a:cxn ang="0">
                  <a:pos x="30" y="24"/>
                </a:cxn>
                <a:cxn ang="0">
                  <a:pos x="36" y="25"/>
                </a:cxn>
                <a:cxn ang="0">
                  <a:pos x="41" y="26"/>
                </a:cxn>
                <a:cxn ang="0">
                  <a:pos x="47" y="25"/>
                </a:cxn>
                <a:cxn ang="0">
                  <a:pos x="62" y="23"/>
                </a:cxn>
                <a:cxn ang="0">
                  <a:pos x="82" y="20"/>
                </a:cxn>
                <a:cxn ang="0">
                  <a:pos x="102" y="17"/>
                </a:cxn>
                <a:cxn ang="0">
                  <a:pos x="117" y="14"/>
                </a:cxn>
                <a:cxn ang="0">
                  <a:pos x="100" y="11"/>
                </a:cxn>
                <a:cxn ang="0">
                  <a:pos x="101" y="9"/>
                </a:cxn>
              </a:cxnLst>
              <a:rect l="0" t="0" r="r" b="b"/>
              <a:pathLst>
                <a:path w="133" h="30">
                  <a:moveTo>
                    <a:pt x="41" y="30"/>
                  </a:moveTo>
                  <a:lnTo>
                    <a:pt x="40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5" y="28"/>
                  </a:lnTo>
                  <a:lnTo>
                    <a:pt x="32" y="27"/>
                  </a:lnTo>
                  <a:lnTo>
                    <a:pt x="28" y="27"/>
                  </a:lnTo>
                  <a:lnTo>
                    <a:pt x="25" y="26"/>
                  </a:lnTo>
                  <a:lnTo>
                    <a:pt x="21" y="25"/>
                  </a:lnTo>
                  <a:lnTo>
                    <a:pt x="17" y="24"/>
                  </a:lnTo>
                  <a:lnTo>
                    <a:pt x="14" y="23"/>
                  </a:lnTo>
                  <a:lnTo>
                    <a:pt x="10" y="22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49" y="15"/>
                  </a:lnTo>
                  <a:lnTo>
                    <a:pt x="47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4" y="24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7" y="25"/>
                  </a:lnTo>
                  <a:lnTo>
                    <a:pt x="52" y="24"/>
                  </a:lnTo>
                  <a:lnTo>
                    <a:pt x="57" y="24"/>
                  </a:lnTo>
                  <a:lnTo>
                    <a:pt x="62" y="23"/>
                  </a:lnTo>
                  <a:lnTo>
                    <a:pt x="69" y="22"/>
                  </a:lnTo>
                  <a:lnTo>
                    <a:pt x="75" y="21"/>
                  </a:lnTo>
                  <a:lnTo>
                    <a:pt x="82" y="20"/>
                  </a:lnTo>
                  <a:lnTo>
                    <a:pt x="89" y="19"/>
                  </a:lnTo>
                  <a:lnTo>
                    <a:pt x="95" y="18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12" y="15"/>
                  </a:lnTo>
                  <a:lnTo>
                    <a:pt x="117" y="14"/>
                  </a:lnTo>
                  <a:lnTo>
                    <a:pt x="120" y="14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33" y="14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2" name="Freeform 1884"/>
            <p:cNvSpPr>
              <a:spLocks/>
            </p:cNvSpPr>
            <p:nvPr/>
          </p:nvSpPr>
          <p:spPr bwMode="auto">
            <a:xfrm>
              <a:off x="3870" y="3159"/>
              <a:ext cx="7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7" y="16"/>
                </a:cxn>
                <a:cxn ang="0">
                  <a:pos x="5" y="17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7" h="17">
                  <a:moveTo>
                    <a:pt x="2" y="1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3" name="Freeform 1885"/>
            <p:cNvSpPr>
              <a:spLocks/>
            </p:cNvSpPr>
            <p:nvPr/>
          </p:nvSpPr>
          <p:spPr bwMode="auto">
            <a:xfrm>
              <a:off x="3864" y="3160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4" name="Freeform 1886"/>
            <p:cNvSpPr>
              <a:spLocks/>
            </p:cNvSpPr>
            <p:nvPr/>
          </p:nvSpPr>
          <p:spPr bwMode="auto">
            <a:xfrm>
              <a:off x="3858" y="3161"/>
              <a:ext cx="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5" name="Freeform 1887"/>
            <p:cNvSpPr>
              <a:spLocks/>
            </p:cNvSpPr>
            <p:nvPr/>
          </p:nvSpPr>
          <p:spPr bwMode="auto">
            <a:xfrm>
              <a:off x="3798" y="3164"/>
              <a:ext cx="68" cy="32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3" y="8"/>
                </a:cxn>
                <a:cxn ang="0">
                  <a:pos x="64" y="11"/>
                </a:cxn>
                <a:cxn ang="0">
                  <a:pos x="65" y="15"/>
                </a:cxn>
                <a:cxn ang="0">
                  <a:pos x="66" y="18"/>
                </a:cxn>
                <a:cxn ang="0">
                  <a:pos x="67" y="21"/>
                </a:cxn>
                <a:cxn ang="0">
                  <a:pos x="68" y="24"/>
                </a:cxn>
                <a:cxn ang="0">
                  <a:pos x="68" y="28"/>
                </a:cxn>
                <a:cxn ang="0">
                  <a:pos x="68" y="31"/>
                </a:cxn>
                <a:cxn ang="0">
                  <a:pos x="67" y="31"/>
                </a:cxn>
                <a:cxn ang="0">
                  <a:pos x="66" y="32"/>
                </a:cxn>
                <a:cxn ang="0">
                  <a:pos x="66" y="32"/>
                </a:cxn>
                <a:cxn ang="0">
                  <a:pos x="65" y="32"/>
                </a:cxn>
                <a:cxn ang="0">
                  <a:pos x="64" y="31"/>
                </a:cxn>
                <a:cxn ang="0">
                  <a:pos x="63" y="31"/>
                </a:cxn>
                <a:cxn ang="0">
                  <a:pos x="63" y="30"/>
                </a:cxn>
                <a:cxn ang="0">
                  <a:pos x="63" y="29"/>
                </a:cxn>
                <a:cxn ang="0">
                  <a:pos x="62" y="28"/>
                </a:cxn>
                <a:cxn ang="0">
                  <a:pos x="62" y="27"/>
                </a:cxn>
                <a:cxn ang="0">
                  <a:pos x="62" y="26"/>
                </a:cxn>
                <a:cxn ang="0">
                  <a:pos x="62" y="25"/>
                </a:cxn>
                <a:cxn ang="0">
                  <a:pos x="60" y="25"/>
                </a:cxn>
                <a:cxn ang="0">
                  <a:pos x="58" y="25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51" y="27"/>
                </a:cxn>
                <a:cxn ang="0">
                  <a:pos x="49" y="27"/>
                </a:cxn>
                <a:cxn ang="0">
                  <a:pos x="46" y="28"/>
                </a:cxn>
                <a:cxn ang="0">
                  <a:pos x="44" y="29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4" y="25"/>
                </a:cxn>
                <a:cxn ang="0">
                  <a:pos x="46" y="25"/>
                </a:cxn>
                <a:cxn ang="0">
                  <a:pos x="49" y="24"/>
                </a:cxn>
                <a:cxn ang="0">
                  <a:pos x="51" y="24"/>
                </a:cxn>
                <a:cxn ang="0">
                  <a:pos x="53" y="23"/>
                </a:cxn>
                <a:cxn ang="0">
                  <a:pos x="55" y="23"/>
                </a:cxn>
                <a:cxn ang="0">
                  <a:pos x="58" y="22"/>
                </a:cxn>
                <a:cxn ang="0">
                  <a:pos x="60" y="22"/>
                </a:cxn>
                <a:cxn ang="0">
                  <a:pos x="62" y="21"/>
                </a:cxn>
                <a:cxn ang="0">
                  <a:pos x="62" y="18"/>
                </a:cxn>
                <a:cxn ang="0">
                  <a:pos x="61" y="14"/>
                </a:cxn>
                <a:cxn ang="0">
                  <a:pos x="61" y="11"/>
                </a:cxn>
                <a:cxn ang="0">
                  <a:pos x="60" y="8"/>
                </a:cxn>
                <a:cxn ang="0">
                  <a:pos x="59" y="5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9" y="1"/>
                </a:cxn>
                <a:cxn ang="0">
                  <a:pos x="59" y="1"/>
                </a:cxn>
                <a:cxn ang="0">
                  <a:pos x="60" y="2"/>
                </a:cxn>
                <a:cxn ang="0">
                  <a:pos x="61" y="3"/>
                </a:cxn>
                <a:cxn ang="0">
                  <a:pos x="61" y="4"/>
                </a:cxn>
                <a:cxn ang="0">
                  <a:pos x="61" y="5"/>
                </a:cxn>
                <a:cxn ang="0">
                  <a:pos x="62" y="5"/>
                </a:cxn>
              </a:cxnLst>
              <a:rect l="0" t="0" r="r" b="b"/>
              <a:pathLst>
                <a:path w="68" h="32">
                  <a:moveTo>
                    <a:pt x="62" y="5"/>
                  </a:moveTo>
                  <a:lnTo>
                    <a:pt x="63" y="8"/>
                  </a:lnTo>
                  <a:lnTo>
                    <a:pt x="64" y="11"/>
                  </a:lnTo>
                  <a:lnTo>
                    <a:pt x="65" y="15"/>
                  </a:lnTo>
                  <a:lnTo>
                    <a:pt x="66" y="18"/>
                  </a:lnTo>
                  <a:lnTo>
                    <a:pt x="67" y="21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8" y="31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6" y="28"/>
                  </a:lnTo>
                  <a:lnTo>
                    <a:pt x="44" y="29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2" y="21"/>
                  </a:lnTo>
                  <a:lnTo>
                    <a:pt x="62" y="18"/>
                  </a:lnTo>
                  <a:lnTo>
                    <a:pt x="61" y="14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5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6" name="Freeform 1888"/>
            <p:cNvSpPr>
              <a:spLocks/>
            </p:cNvSpPr>
            <p:nvPr/>
          </p:nvSpPr>
          <p:spPr bwMode="auto">
            <a:xfrm>
              <a:off x="3757" y="3167"/>
              <a:ext cx="234" cy="111"/>
            </a:xfrm>
            <a:custGeom>
              <a:avLst/>
              <a:gdLst/>
              <a:ahLst/>
              <a:cxnLst>
                <a:cxn ang="0">
                  <a:pos x="199" y="4"/>
                </a:cxn>
                <a:cxn ang="0">
                  <a:pos x="183" y="50"/>
                </a:cxn>
                <a:cxn ang="0">
                  <a:pos x="184" y="59"/>
                </a:cxn>
                <a:cxn ang="0">
                  <a:pos x="186" y="70"/>
                </a:cxn>
                <a:cxn ang="0">
                  <a:pos x="182" y="72"/>
                </a:cxn>
                <a:cxn ang="0">
                  <a:pos x="182" y="65"/>
                </a:cxn>
                <a:cxn ang="0">
                  <a:pos x="177" y="63"/>
                </a:cxn>
                <a:cxn ang="0">
                  <a:pos x="171" y="72"/>
                </a:cxn>
                <a:cxn ang="0">
                  <a:pos x="175" y="85"/>
                </a:cxn>
                <a:cxn ang="0">
                  <a:pos x="189" y="97"/>
                </a:cxn>
                <a:cxn ang="0">
                  <a:pos x="206" y="105"/>
                </a:cxn>
                <a:cxn ang="0">
                  <a:pos x="221" y="108"/>
                </a:cxn>
                <a:cxn ang="0">
                  <a:pos x="232" y="107"/>
                </a:cxn>
                <a:cxn ang="0">
                  <a:pos x="232" y="109"/>
                </a:cxn>
                <a:cxn ang="0">
                  <a:pos x="223" y="111"/>
                </a:cxn>
                <a:cxn ang="0">
                  <a:pos x="196" y="108"/>
                </a:cxn>
                <a:cxn ang="0">
                  <a:pos x="177" y="97"/>
                </a:cxn>
                <a:cxn ang="0">
                  <a:pos x="164" y="80"/>
                </a:cxn>
                <a:cxn ang="0">
                  <a:pos x="159" y="80"/>
                </a:cxn>
                <a:cxn ang="0">
                  <a:pos x="150" y="83"/>
                </a:cxn>
                <a:cxn ang="0">
                  <a:pos x="140" y="93"/>
                </a:cxn>
                <a:cxn ang="0">
                  <a:pos x="142" y="81"/>
                </a:cxn>
                <a:cxn ang="0">
                  <a:pos x="128" y="72"/>
                </a:cxn>
                <a:cxn ang="0">
                  <a:pos x="114" y="66"/>
                </a:cxn>
                <a:cxn ang="0">
                  <a:pos x="101" y="71"/>
                </a:cxn>
                <a:cxn ang="0">
                  <a:pos x="89" y="80"/>
                </a:cxn>
                <a:cxn ang="0">
                  <a:pos x="80" y="90"/>
                </a:cxn>
                <a:cxn ang="0">
                  <a:pos x="76" y="99"/>
                </a:cxn>
                <a:cxn ang="0">
                  <a:pos x="72" y="100"/>
                </a:cxn>
                <a:cxn ang="0">
                  <a:pos x="77" y="82"/>
                </a:cxn>
                <a:cxn ang="0">
                  <a:pos x="91" y="69"/>
                </a:cxn>
                <a:cxn ang="0">
                  <a:pos x="100" y="66"/>
                </a:cxn>
                <a:cxn ang="0">
                  <a:pos x="108" y="63"/>
                </a:cxn>
                <a:cxn ang="0">
                  <a:pos x="117" y="61"/>
                </a:cxn>
                <a:cxn ang="0">
                  <a:pos x="113" y="52"/>
                </a:cxn>
                <a:cxn ang="0">
                  <a:pos x="77" y="56"/>
                </a:cxn>
                <a:cxn ang="0">
                  <a:pos x="53" y="48"/>
                </a:cxn>
                <a:cxn ang="0">
                  <a:pos x="18" y="36"/>
                </a:cxn>
                <a:cxn ang="0">
                  <a:pos x="0" y="30"/>
                </a:cxn>
                <a:cxn ang="0">
                  <a:pos x="108" y="38"/>
                </a:cxn>
                <a:cxn ang="0">
                  <a:pos x="74" y="44"/>
                </a:cxn>
                <a:cxn ang="0">
                  <a:pos x="46" y="36"/>
                </a:cxn>
                <a:cxn ang="0">
                  <a:pos x="13" y="26"/>
                </a:cxn>
                <a:cxn ang="0">
                  <a:pos x="1" y="22"/>
                </a:cxn>
                <a:cxn ang="0">
                  <a:pos x="76" y="41"/>
                </a:cxn>
                <a:cxn ang="0">
                  <a:pos x="112" y="28"/>
                </a:cxn>
                <a:cxn ang="0">
                  <a:pos x="120" y="25"/>
                </a:cxn>
                <a:cxn ang="0">
                  <a:pos x="117" y="29"/>
                </a:cxn>
                <a:cxn ang="0">
                  <a:pos x="113" y="37"/>
                </a:cxn>
                <a:cxn ang="0">
                  <a:pos x="119" y="50"/>
                </a:cxn>
                <a:cxn ang="0">
                  <a:pos x="130" y="65"/>
                </a:cxn>
                <a:cxn ang="0">
                  <a:pos x="142" y="74"/>
                </a:cxn>
                <a:cxn ang="0">
                  <a:pos x="152" y="76"/>
                </a:cxn>
                <a:cxn ang="0">
                  <a:pos x="165" y="68"/>
                </a:cxn>
                <a:cxn ang="0">
                  <a:pos x="191" y="4"/>
                </a:cxn>
                <a:cxn ang="0">
                  <a:pos x="197" y="0"/>
                </a:cxn>
              </a:cxnLst>
              <a:rect l="0" t="0" r="r" b="b"/>
              <a:pathLst>
                <a:path w="234" h="111">
                  <a:moveTo>
                    <a:pt x="201" y="0"/>
                  </a:moveTo>
                  <a:lnTo>
                    <a:pt x="201" y="1"/>
                  </a:lnTo>
                  <a:lnTo>
                    <a:pt x="200" y="2"/>
                  </a:lnTo>
                  <a:lnTo>
                    <a:pt x="200" y="3"/>
                  </a:lnTo>
                  <a:lnTo>
                    <a:pt x="199" y="4"/>
                  </a:lnTo>
                  <a:lnTo>
                    <a:pt x="198" y="6"/>
                  </a:lnTo>
                  <a:lnTo>
                    <a:pt x="197" y="6"/>
                  </a:lnTo>
                  <a:lnTo>
                    <a:pt x="197" y="7"/>
                  </a:lnTo>
                  <a:lnTo>
                    <a:pt x="196" y="7"/>
                  </a:lnTo>
                  <a:lnTo>
                    <a:pt x="183" y="50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6" y="63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5" y="73"/>
                  </a:lnTo>
                  <a:lnTo>
                    <a:pt x="183" y="74"/>
                  </a:lnTo>
                  <a:lnTo>
                    <a:pt x="182" y="74"/>
                  </a:lnTo>
                  <a:lnTo>
                    <a:pt x="182" y="73"/>
                  </a:lnTo>
                  <a:lnTo>
                    <a:pt x="182" y="72"/>
                  </a:lnTo>
                  <a:lnTo>
                    <a:pt x="182" y="71"/>
                  </a:lnTo>
                  <a:lnTo>
                    <a:pt x="182" y="70"/>
                  </a:lnTo>
                  <a:lnTo>
                    <a:pt x="183" y="68"/>
                  </a:lnTo>
                  <a:lnTo>
                    <a:pt x="182" y="67"/>
                  </a:lnTo>
                  <a:lnTo>
                    <a:pt x="182" y="65"/>
                  </a:lnTo>
                  <a:lnTo>
                    <a:pt x="181" y="64"/>
                  </a:lnTo>
                  <a:lnTo>
                    <a:pt x="180" y="63"/>
                  </a:lnTo>
                  <a:lnTo>
                    <a:pt x="180" y="62"/>
                  </a:lnTo>
                  <a:lnTo>
                    <a:pt x="178" y="61"/>
                  </a:lnTo>
                  <a:lnTo>
                    <a:pt x="177" y="63"/>
                  </a:lnTo>
                  <a:lnTo>
                    <a:pt x="176" y="65"/>
                  </a:lnTo>
                  <a:lnTo>
                    <a:pt x="175" y="67"/>
                  </a:lnTo>
                  <a:lnTo>
                    <a:pt x="174" y="69"/>
                  </a:lnTo>
                  <a:lnTo>
                    <a:pt x="173" y="71"/>
                  </a:lnTo>
                  <a:lnTo>
                    <a:pt x="171" y="72"/>
                  </a:lnTo>
                  <a:lnTo>
                    <a:pt x="170" y="74"/>
                  </a:lnTo>
                  <a:lnTo>
                    <a:pt x="168" y="76"/>
                  </a:lnTo>
                  <a:lnTo>
                    <a:pt x="170" y="79"/>
                  </a:lnTo>
                  <a:lnTo>
                    <a:pt x="173" y="82"/>
                  </a:lnTo>
                  <a:lnTo>
                    <a:pt x="175" y="85"/>
                  </a:lnTo>
                  <a:lnTo>
                    <a:pt x="178" y="88"/>
                  </a:lnTo>
                  <a:lnTo>
                    <a:pt x="180" y="90"/>
                  </a:lnTo>
                  <a:lnTo>
                    <a:pt x="183" y="93"/>
                  </a:lnTo>
                  <a:lnTo>
                    <a:pt x="186" y="95"/>
                  </a:lnTo>
                  <a:lnTo>
                    <a:pt x="189" y="97"/>
                  </a:lnTo>
                  <a:lnTo>
                    <a:pt x="192" y="99"/>
                  </a:lnTo>
                  <a:lnTo>
                    <a:pt x="195" y="101"/>
                  </a:lnTo>
                  <a:lnTo>
                    <a:pt x="199" y="103"/>
                  </a:lnTo>
                  <a:lnTo>
                    <a:pt x="202" y="104"/>
                  </a:lnTo>
                  <a:lnTo>
                    <a:pt x="206" y="105"/>
                  </a:lnTo>
                  <a:lnTo>
                    <a:pt x="209" y="106"/>
                  </a:lnTo>
                  <a:lnTo>
                    <a:pt x="213" y="107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30" y="107"/>
                  </a:lnTo>
                  <a:lnTo>
                    <a:pt x="232" y="107"/>
                  </a:lnTo>
                  <a:lnTo>
                    <a:pt x="234" y="107"/>
                  </a:lnTo>
                  <a:lnTo>
                    <a:pt x="233" y="108"/>
                  </a:lnTo>
                  <a:lnTo>
                    <a:pt x="233" y="108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31" y="109"/>
                  </a:lnTo>
                  <a:lnTo>
                    <a:pt x="230" y="109"/>
                  </a:lnTo>
                  <a:lnTo>
                    <a:pt x="229" y="110"/>
                  </a:lnTo>
                  <a:lnTo>
                    <a:pt x="229" y="110"/>
                  </a:lnTo>
                  <a:lnTo>
                    <a:pt x="223" y="111"/>
                  </a:lnTo>
                  <a:lnTo>
                    <a:pt x="216" y="111"/>
                  </a:lnTo>
                  <a:lnTo>
                    <a:pt x="211" y="111"/>
                  </a:lnTo>
                  <a:lnTo>
                    <a:pt x="205" y="110"/>
                  </a:lnTo>
                  <a:lnTo>
                    <a:pt x="200" y="109"/>
                  </a:lnTo>
                  <a:lnTo>
                    <a:pt x="196" y="108"/>
                  </a:lnTo>
                  <a:lnTo>
                    <a:pt x="191" y="106"/>
                  </a:lnTo>
                  <a:lnTo>
                    <a:pt x="187" y="104"/>
                  </a:lnTo>
                  <a:lnTo>
                    <a:pt x="184" y="102"/>
                  </a:lnTo>
                  <a:lnTo>
                    <a:pt x="180" y="100"/>
                  </a:lnTo>
                  <a:lnTo>
                    <a:pt x="177" y="97"/>
                  </a:lnTo>
                  <a:lnTo>
                    <a:pt x="174" y="94"/>
                  </a:lnTo>
                  <a:lnTo>
                    <a:pt x="171" y="91"/>
                  </a:lnTo>
                  <a:lnTo>
                    <a:pt x="169" y="87"/>
                  </a:lnTo>
                  <a:lnTo>
                    <a:pt x="166" y="84"/>
                  </a:lnTo>
                  <a:lnTo>
                    <a:pt x="164" y="80"/>
                  </a:lnTo>
                  <a:lnTo>
                    <a:pt x="163" y="79"/>
                  </a:lnTo>
                  <a:lnTo>
                    <a:pt x="162" y="79"/>
                  </a:lnTo>
                  <a:lnTo>
                    <a:pt x="161" y="79"/>
                  </a:lnTo>
                  <a:lnTo>
                    <a:pt x="160" y="80"/>
                  </a:lnTo>
                  <a:lnTo>
                    <a:pt x="159" y="80"/>
                  </a:lnTo>
                  <a:lnTo>
                    <a:pt x="158" y="81"/>
                  </a:lnTo>
                  <a:lnTo>
                    <a:pt x="157" y="81"/>
                  </a:lnTo>
                  <a:lnTo>
                    <a:pt x="156" y="81"/>
                  </a:lnTo>
                  <a:lnTo>
                    <a:pt x="153" y="82"/>
                  </a:lnTo>
                  <a:lnTo>
                    <a:pt x="150" y="83"/>
                  </a:lnTo>
                  <a:lnTo>
                    <a:pt x="148" y="84"/>
                  </a:lnTo>
                  <a:lnTo>
                    <a:pt x="145" y="86"/>
                  </a:lnTo>
                  <a:lnTo>
                    <a:pt x="143" y="88"/>
                  </a:lnTo>
                  <a:lnTo>
                    <a:pt x="141" y="90"/>
                  </a:lnTo>
                  <a:lnTo>
                    <a:pt x="140" y="93"/>
                  </a:lnTo>
                  <a:lnTo>
                    <a:pt x="138" y="95"/>
                  </a:lnTo>
                  <a:lnTo>
                    <a:pt x="138" y="94"/>
                  </a:lnTo>
                  <a:lnTo>
                    <a:pt x="139" y="90"/>
                  </a:lnTo>
                  <a:lnTo>
                    <a:pt x="140" y="85"/>
                  </a:lnTo>
                  <a:lnTo>
                    <a:pt x="142" y="81"/>
                  </a:lnTo>
                  <a:lnTo>
                    <a:pt x="139" y="80"/>
                  </a:lnTo>
                  <a:lnTo>
                    <a:pt x="136" y="78"/>
                  </a:lnTo>
                  <a:lnTo>
                    <a:pt x="133" y="77"/>
                  </a:lnTo>
                  <a:lnTo>
                    <a:pt x="130" y="75"/>
                  </a:lnTo>
                  <a:lnTo>
                    <a:pt x="128" y="72"/>
                  </a:lnTo>
                  <a:lnTo>
                    <a:pt x="125" y="70"/>
                  </a:lnTo>
                  <a:lnTo>
                    <a:pt x="122" y="67"/>
                  </a:lnTo>
                  <a:lnTo>
                    <a:pt x="120" y="65"/>
                  </a:lnTo>
                  <a:lnTo>
                    <a:pt x="117" y="65"/>
                  </a:lnTo>
                  <a:lnTo>
                    <a:pt x="114" y="66"/>
                  </a:lnTo>
                  <a:lnTo>
                    <a:pt x="111" y="67"/>
                  </a:lnTo>
                  <a:lnTo>
                    <a:pt x="109" y="68"/>
                  </a:lnTo>
                  <a:lnTo>
                    <a:pt x="106" y="69"/>
                  </a:lnTo>
                  <a:lnTo>
                    <a:pt x="103" y="70"/>
                  </a:lnTo>
                  <a:lnTo>
                    <a:pt x="101" y="71"/>
                  </a:lnTo>
                  <a:lnTo>
                    <a:pt x="98" y="73"/>
                  </a:lnTo>
                  <a:lnTo>
                    <a:pt x="96" y="74"/>
                  </a:lnTo>
                  <a:lnTo>
                    <a:pt x="94" y="76"/>
                  </a:lnTo>
                  <a:lnTo>
                    <a:pt x="91" y="78"/>
                  </a:lnTo>
                  <a:lnTo>
                    <a:pt x="89" y="80"/>
                  </a:lnTo>
                  <a:lnTo>
                    <a:pt x="87" y="82"/>
                  </a:lnTo>
                  <a:lnTo>
                    <a:pt x="85" y="84"/>
                  </a:lnTo>
                  <a:lnTo>
                    <a:pt x="83" y="86"/>
                  </a:lnTo>
                  <a:lnTo>
                    <a:pt x="81" y="89"/>
                  </a:lnTo>
                  <a:lnTo>
                    <a:pt x="80" y="90"/>
                  </a:lnTo>
                  <a:lnTo>
                    <a:pt x="79" y="92"/>
                  </a:lnTo>
                  <a:lnTo>
                    <a:pt x="78" y="94"/>
                  </a:lnTo>
                  <a:lnTo>
                    <a:pt x="77" y="96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5" y="101"/>
                  </a:lnTo>
                  <a:lnTo>
                    <a:pt x="74" y="103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2" y="100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3" y="90"/>
                  </a:lnTo>
                  <a:lnTo>
                    <a:pt x="74" y="86"/>
                  </a:lnTo>
                  <a:lnTo>
                    <a:pt x="77" y="82"/>
                  </a:lnTo>
                  <a:lnTo>
                    <a:pt x="79" y="79"/>
                  </a:lnTo>
                  <a:lnTo>
                    <a:pt x="83" y="76"/>
                  </a:lnTo>
                  <a:lnTo>
                    <a:pt x="86" y="73"/>
                  </a:lnTo>
                  <a:lnTo>
                    <a:pt x="90" y="70"/>
                  </a:lnTo>
                  <a:lnTo>
                    <a:pt x="91" y="69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6" y="67"/>
                  </a:lnTo>
                  <a:lnTo>
                    <a:pt x="98" y="66"/>
                  </a:lnTo>
                  <a:lnTo>
                    <a:pt x="100" y="66"/>
                  </a:lnTo>
                  <a:lnTo>
                    <a:pt x="101" y="65"/>
                  </a:lnTo>
                  <a:lnTo>
                    <a:pt x="103" y="65"/>
                  </a:lnTo>
                  <a:lnTo>
                    <a:pt x="105" y="64"/>
                  </a:lnTo>
                  <a:lnTo>
                    <a:pt x="106" y="64"/>
                  </a:lnTo>
                  <a:lnTo>
                    <a:pt x="108" y="63"/>
                  </a:lnTo>
                  <a:lnTo>
                    <a:pt x="110" y="63"/>
                  </a:lnTo>
                  <a:lnTo>
                    <a:pt x="112" y="62"/>
                  </a:lnTo>
                  <a:lnTo>
                    <a:pt x="113" y="62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16" y="59"/>
                  </a:lnTo>
                  <a:lnTo>
                    <a:pt x="115" y="57"/>
                  </a:lnTo>
                  <a:lnTo>
                    <a:pt x="114" y="55"/>
                  </a:lnTo>
                  <a:lnTo>
                    <a:pt x="113" y="54"/>
                  </a:lnTo>
                  <a:lnTo>
                    <a:pt x="113" y="52"/>
                  </a:lnTo>
                  <a:lnTo>
                    <a:pt x="112" y="50"/>
                  </a:lnTo>
                  <a:lnTo>
                    <a:pt x="111" y="48"/>
                  </a:lnTo>
                  <a:lnTo>
                    <a:pt x="110" y="46"/>
                  </a:lnTo>
                  <a:lnTo>
                    <a:pt x="78" y="57"/>
                  </a:lnTo>
                  <a:lnTo>
                    <a:pt x="77" y="56"/>
                  </a:lnTo>
                  <a:lnTo>
                    <a:pt x="74" y="55"/>
                  </a:lnTo>
                  <a:lnTo>
                    <a:pt x="70" y="54"/>
                  </a:lnTo>
                  <a:lnTo>
                    <a:pt x="65" y="52"/>
                  </a:lnTo>
                  <a:lnTo>
                    <a:pt x="59" y="50"/>
                  </a:lnTo>
                  <a:lnTo>
                    <a:pt x="53" y="48"/>
                  </a:lnTo>
                  <a:lnTo>
                    <a:pt x="46" y="45"/>
                  </a:lnTo>
                  <a:lnTo>
                    <a:pt x="39" y="43"/>
                  </a:lnTo>
                  <a:lnTo>
                    <a:pt x="31" y="40"/>
                  </a:lnTo>
                  <a:lnTo>
                    <a:pt x="24" y="38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76" y="53"/>
                  </a:lnTo>
                  <a:lnTo>
                    <a:pt x="109" y="42"/>
                  </a:lnTo>
                  <a:lnTo>
                    <a:pt x="109" y="40"/>
                  </a:lnTo>
                  <a:lnTo>
                    <a:pt x="108" y="38"/>
                  </a:lnTo>
                  <a:lnTo>
                    <a:pt x="107" y="36"/>
                  </a:lnTo>
                  <a:lnTo>
                    <a:pt x="106" y="35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4" y="44"/>
                  </a:lnTo>
                  <a:lnTo>
                    <a:pt x="70" y="43"/>
                  </a:lnTo>
                  <a:lnTo>
                    <a:pt x="65" y="42"/>
                  </a:lnTo>
                  <a:lnTo>
                    <a:pt x="59" y="40"/>
                  </a:lnTo>
                  <a:lnTo>
                    <a:pt x="53" y="39"/>
                  </a:lnTo>
                  <a:lnTo>
                    <a:pt x="46" y="36"/>
                  </a:lnTo>
                  <a:lnTo>
                    <a:pt x="39" y="34"/>
                  </a:lnTo>
                  <a:lnTo>
                    <a:pt x="32" y="32"/>
                  </a:lnTo>
                  <a:lnTo>
                    <a:pt x="25" y="30"/>
                  </a:lnTo>
                  <a:lnTo>
                    <a:pt x="19" y="28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76" y="41"/>
                  </a:lnTo>
                  <a:lnTo>
                    <a:pt x="106" y="32"/>
                  </a:lnTo>
                  <a:lnTo>
                    <a:pt x="107" y="31"/>
                  </a:lnTo>
                  <a:lnTo>
                    <a:pt x="108" y="30"/>
                  </a:lnTo>
                  <a:lnTo>
                    <a:pt x="110" y="29"/>
                  </a:lnTo>
                  <a:lnTo>
                    <a:pt x="112" y="28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8" y="25"/>
                  </a:lnTo>
                  <a:lnTo>
                    <a:pt x="119" y="24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9" y="27"/>
                  </a:lnTo>
                  <a:lnTo>
                    <a:pt x="118" y="28"/>
                  </a:lnTo>
                  <a:lnTo>
                    <a:pt x="117" y="28"/>
                  </a:lnTo>
                  <a:lnTo>
                    <a:pt x="117" y="29"/>
                  </a:lnTo>
                  <a:lnTo>
                    <a:pt x="116" y="30"/>
                  </a:lnTo>
                  <a:lnTo>
                    <a:pt x="115" y="31"/>
                  </a:lnTo>
                  <a:lnTo>
                    <a:pt x="114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4" y="39"/>
                  </a:lnTo>
                  <a:lnTo>
                    <a:pt x="115" y="41"/>
                  </a:lnTo>
                  <a:lnTo>
                    <a:pt x="116" y="44"/>
                  </a:lnTo>
                  <a:lnTo>
                    <a:pt x="117" y="47"/>
                  </a:lnTo>
                  <a:lnTo>
                    <a:pt x="119" y="50"/>
                  </a:lnTo>
                  <a:lnTo>
                    <a:pt x="121" y="53"/>
                  </a:lnTo>
                  <a:lnTo>
                    <a:pt x="123" y="56"/>
                  </a:lnTo>
                  <a:lnTo>
                    <a:pt x="125" y="59"/>
                  </a:lnTo>
                  <a:lnTo>
                    <a:pt x="128" y="62"/>
                  </a:lnTo>
                  <a:lnTo>
                    <a:pt x="130" y="65"/>
                  </a:lnTo>
                  <a:lnTo>
                    <a:pt x="132" y="68"/>
                  </a:lnTo>
                  <a:lnTo>
                    <a:pt x="135" y="70"/>
                  </a:lnTo>
                  <a:lnTo>
                    <a:pt x="138" y="73"/>
                  </a:lnTo>
                  <a:lnTo>
                    <a:pt x="140" y="74"/>
                  </a:lnTo>
                  <a:lnTo>
                    <a:pt x="142" y="74"/>
                  </a:lnTo>
                  <a:lnTo>
                    <a:pt x="144" y="75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7" y="74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5" y="68"/>
                  </a:lnTo>
                  <a:lnTo>
                    <a:pt x="167" y="65"/>
                  </a:lnTo>
                  <a:lnTo>
                    <a:pt x="170" y="63"/>
                  </a:lnTo>
                  <a:lnTo>
                    <a:pt x="171" y="60"/>
                  </a:lnTo>
                  <a:lnTo>
                    <a:pt x="173" y="57"/>
                  </a:lnTo>
                  <a:lnTo>
                    <a:pt x="191" y="4"/>
                  </a:lnTo>
                  <a:lnTo>
                    <a:pt x="192" y="3"/>
                  </a:lnTo>
                  <a:lnTo>
                    <a:pt x="193" y="2"/>
                  </a:lnTo>
                  <a:lnTo>
                    <a:pt x="194" y="1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7" name="Freeform 1889"/>
            <p:cNvSpPr>
              <a:spLocks/>
            </p:cNvSpPr>
            <p:nvPr/>
          </p:nvSpPr>
          <p:spPr bwMode="auto">
            <a:xfrm>
              <a:off x="3954" y="3167"/>
              <a:ext cx="97" cy="120"/>
            </a:xfrm>
            <a:custGeom>
              <a:avLst/>
              <a:gdLst/>
              <a:ahLst/>
              <a:cxnLst>
                <a:cxn ang="0">
                  <a:pos x="46" y="108"/>
                </a:cxn>
                <a:cxn ang="0">
                  <a:pos x="55" y="48"/>
                </a:cxn>
                <a:cxn ang="0">
                  <a:pos x="65" y="27"/>
                </a:cxn>
                <a:cxn ang="0">
                  <a:pos x="77" y="25"/>
                </a:cxn>
                <a:cxn ang="0">
                  <a:pos x="77" y="74"/>
                </a:cxn>
                <a:cxn ang="0">
                  <a:pos x="86" y="68"/>
                </a:cxn>
                <a:cxn ang="0">
                  <a:pos x="91" y="57"/>
                </a:cxn>
                <a:cxn ang="0">
                  <a:pos x="94" y="24"/>
                </a:cxn>
                <a:cxn ang="0">
                  <a:pos x="91" y="13"/>
                </a:cxn>
                <a:cxn ang="0">
                  <a:pos x="82" y="5"/>
                </a:cxn>
                <a:cxn ang="0">
                  <a:pos x="67" y="4"/>
                </a:cxn>
                <a:cxn ang="0">
                  <a:pos x="52" y="6"/>
                </a:cxn>
                <a:cxn ang="0">
                  <a:pos x="38" y="10"/>
                </a:cxn>
                <a:cxn ang="0">
                  <a:pos x="23" y="17"/>
                </a:cxn>
                <a:cxn ang="0">
                  <a:pos x="13" y="28"/>
                </a:cxn>
                <a:cxn ang="0">
                  <a:pos x="6" y="62"/>
                </a:cxn>
                <a:cxn ang="0">
                  <a:pos x="7" y="75"/>
                </a:cxn>
                <a:cxn ang="0">
                  <a:pos x="15" y="85"/>
                </a:cxn>
                <a:cxn ang="0">
                  <a:pos x="23" y="88"/>
                </a:cxn>
                <a:cxn ang="0">
                  <a:pos x="30" y="89"/>
                </a:cxn>
                <a:cxn ang="0">
                  <a:pos x="37" y="88"/>
                </a:cxn>
                <a:cxn ang="0">
                  <a:pos x="44" y="87"/>
                </a:cxn>
                <a:cxn ang="0">
                  <a:pos x="44" y="90"/>
                </a:cxn>
                <a:cxn ang="0">
                  <a:pos x="37" y="92"/>
                </a:cxn>
                <a:cxn ang="0">
                  <a:pos x="30" y="93"/>
                </a:cxn>
                <a:cxn ang="0">
                  <a:pos x="24" y="93"/>
                </a:cxn>
                <a:cxn ang="0">
                  <a:pos x="16" y="91"/>
                </a:cxn>
                <a:cxn ang="0">
                  <a:pos x="7" y="86"/>
                </a:cxn>
                <a:cxn ang="0">
                  <a:pos x="1" y="78"/>
                </a:cxn>
                <a:cxn ang="0">
                  <a:pos x="1" y="49"/>
                </a:cxn>
                <a:cxn ang="0">
                  <a:pos x="8" y="21"/>
                </a:cxn>
                <a:cxn ang="0">
                  <a:pos x="13" y="14"/>
                </a:cxn>
                <a:cxn ang="0">
                  <a:pos x="19" y="11"/>
                </a:cxn>
                <a:cxn ang="0">
                  <a:pos x="27" y="8"/>
                </a:cxn>
                <a:cxn ang="0">
                  <a:pos x="36" y="5"/>
                </a:cxn>
                <a:cxn ang="0">
                  <a:pos x="41" y="5"/>
                </a:cxn>
                <a:cxn ang="0">
                  <a:pos x="50" y="3"/>
                </a:cxn>
                <a:cxn ang="0">
                  <a:pos x="62" y="1"/>
                </a:cxn>
                <a:cxn ang="0">
                  <a:pos x="71" y="0"/>
                </a:cxn>
                <a:cxn ang="0">
                  <a:pos x="84" y="2"/>
                </a:cxn>
                <a:cxn ang="0">
                  <a:pos x="94" y="9"/>
                </a:cxn>
                <a:cxn ang="0">
                  <a:pos x="97" y="28"/>
                </a:cxn>
                <a:cxn ang="0">
                  <a:pos x="96" y="48"/>
                </a:cxn>
                <a:cxn ang="0">
                  <a:pos x="95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4" y="81"/>
                </a:cxn>
                <a:cxn ang="0">
                  <a:pos x="77" y="28"/>
                </a:cxn>
                <a:cxn ang="0">
                  <a:pos x="67" y="30"/>
                </a:cxn>
                <a:cxn ang="0">
                  <a:pos x="48" y="120"/>
                </a:cxn>
              </a:cxnLst>
              <a:rect l="0" t="0" r="r" b="b"/>
              <a:pathLst>
                <a:path w="97" h="120">
                  <a:moveTo>
                    <a:pt x="48" y="120"/>
                  </a:moveTo>
                  <a:lnTo>
                    <a:pt x="44" y="120"/>
                  </a:lnTo>
                  <a:lnTo>
                    <a:pt x="44" y="117"/>
                  </a:lnTo>
                  <a:lnTo>
                    <a:pt x="46" y="108"/>
                  </a:lnTo>
                  <a:lnTo>
                    <a:pt x="47" y="94"/>
                  </a:lnTo>
                  <a:lnTo>
                    <a:pt x="50" y="79"/>
                  </a:lnTo>
                  <a:lnTo>
                    <a:pt x="52" y="63"/>
                  </a:lnTo>
                  <a:lnTo>
                    <a:pt x="55" y="48"/>
                  </a:lnTo>
                  <a:lnTo>
                    <a:pt x="57" y="36"/>
                  </a:lnTo>
                  <a:lnTo>
                    <a:pt x="60" y="29"/>
                  </a:lnTo>
                  <a:lnTo>
                    <a:pt x="62" y="28"/>
                  </a:lnTo>
                  <a:lnTo>
                    <a:pt x="65" y="27"/>
                  </a:lnTo>
                  <a:lnTo>
                    <a:pt x="68" y="26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80" y="26"/>
                  </a:lnTo>
                  <a:lnTo>
                    <a:pt x="82" y="27"/>
                  </a:lnTo>
                  <a:lnTo>
                    <a:pt x="75" y="75"/>
                  </a:lnTo>
                  <a:lnTo>
                    <a:pt x="77" y="74"/>
                  </a:lnTo>
                  <a:lnTo>
                    <a:pt x="79" y="73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3" y="34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3" y="21"/>
                  </a:lnTo>
                  <a:lnTo>
                    <a:pt x="93" y="19"/>
                  </a:lnTo>
                  <a:lnTo>
                    <a:pt x="92" y="16"/>
                  </a:lnTo>
                  <a:lnTo>
                    <a:pt x="91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5" y="6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2" y="6"/>
                  </a:lnTo>
                  <a:lnTo>
                    <a:pt x="48" y="7"/>
                  </a:lnTo>
                  <a:lnTo>
                    <a:pt x="45" y="8"/>
                  </a:lnTo>
                  <a:lnTo>
                    <a:pt x="41" y="9"/>
                  </a:lnTo>
                  <a:lnTo>
                    <a:pt x="38" y="10"/>
                  </a:lnTo>
                  <a:lnTo>
                    <a:pt x="34" y="11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1" y="35"/>
                  </a:lnTo>
                  <a:lnTo>
                    <a:pt x="10" y="38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7" y="75"/>
                  </a:lnTo>
                  <a:lnTo>
                    <a:pt x="8" y="78"/>
                  </a:lnTo>
                  <a:lnTo>
                    <a:pt x="10" y="81"/>
                  </a:lnTo>
                  <a:lnTo>
                    <a:pt x="12" y="83"/>
                  </a:lnTo>
                  <a:lnTo>
                    <a:pt x="15" y="85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21" y="88"/>
                  </a:lnTo>
                  <a:lnTo>
                    <a:pt x="23" y="88"/>
                  </a:lnTo>
                  <a:lnTo>
                    <a:pt x="25" y="88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8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2" y="91"/>
                  </a:lnTo>
                  <a:lnTo>
                    <a:pt x="40" y="91"/>
                  </a:lnTo>
                  <a:lnTo>
                    <a:pt x="39" y="92"/>
                  </a:lnTo>
                  <a:lnTo>
                    <a:pt x="37" y="92"/>
                  </a:lnTo>
                  <a:lnTo>
                    <a:pt x="35" y="92"/>
                  </a:lnTo>
                  <a:lnTo>
                    <a:pt x="34" y="93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9" y="88"/>
                  </a:lnTo>
                  <a:lnTo>
                    <a:pt x="7" y="86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2" y="80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1"/>
                  </a:lnTo>
                  <a:lnTo>
                    <a:pt x="4" y="34"/>
                  </a:lnTo>
                  <a:lnTo>
                    <a:pt x="6" y="28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4" y="9"/>
                  </a:lnTo>
                  <a:lnTo>
                    <a:pt x="95" y="13"/>
                  </a:lnTo>
                  <a:lnTo>
                    <a:pt x="96" y="18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7" y="33"/>
                  </a:lnTo>
                  <a:lnTo>
                    <a:pt x="97" y="39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59"/>
                  </a:lnTo>
                  <a:lnTo>
                    <a:pt x="95" y="63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87" y="74"/>
                  </a:lnTo>
                  <a:lnTo>
                    <a:pt x="86" y="75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8"/>
                  </a:lnTo>
                  <a:lnTo>
                    <a:pt x="79" y="79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4" y="81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5" y="28"/>
                  </a:lnTo>
                  <a:lnTo>
                    <a:pt x="73" y="29"/>
                  </a:lnTo>
                  <a:lnTo>
                    <a:pt x="70" y="29"/>
                  </a:lnTo>
                  <a:lnTo>
                    <a:pt x="67" y="30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1" y="32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8" name="Freeform 1890"/>
            <p:cNvSpPr>
              <a:spLocks/>
            </p:cNvSpPr>
            <p:nvPr/>
          </p:nvSpPr>
          <p:spPr bwMode="auto">
            <a:xfrm>
              <a:off x="3969" y="3176"/>
              <a:ext cx="57" cy="70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9" y="2"/>
                </a:cxn>
                <a:cxn ang="0">
                  <a:pos x="44" y="4"/>
                </a:cxn>
                <a:cxn ang="0">
                  <a:pos x="39" y="5"/>
                </a:cxn>
                <a:cxn ang="0">
                  <a:pos x="35" y="7"/>
                </a:cxn>
                <a:cxn ang="0">
                  <a:pos x="30" y="9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5" y="15"/>
                </a:cxn>
                <a:cxn ang="0">
                  <a:pos x="10" y="22"/>
                </a:cxn>
                <a:cxn ang="0">
                  <a:pos x="8" y="30"/>
                </a:cxn>
                <a:cxn ang="0">
                  <a:pos x="6" y="39"/>
                </a:cxn>
                <a:cxn ang="0">
                  <a:pos x="5" y="70"/>
                </a:cxn>
                <a:cxn ang="0">
                  <a:pos x="4" y="70"/>
                </a:cxn>
                <a:cxn ang="0">
                  <a:pos x="2" y="69"/>
                </a:cxn>
                <a:cxn ang="0">
                  <a:pos x="1" y="6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1" y="41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15" y="12"/>
                </a:cxn>
                <a:cxn ang="0">
                  <a:pos x="19" y="10"/>
                </a:cxn>
                <a:cxn ang="0">
                  <a:pos x="24" y="8"/>
                </a:cxn>
                <a:cxn ang="0">
                  <a:pos x="29" y="6"/>
                </a:cxn>
                <a:cxn ang="0">
                  <a:pos x="34" y="5"/>
                </a:cxn>
                <a:cxn ang="0">
                  <a:pos x="39" y="3"/>
                </a:cxn>
                <a:cxn ang="0">
                  <a:pos x="44" y="2"/>
                </a:cxn>
                <a:cxn ang="0">
                  <a:pos x="49" y="1"/>
                </a:cxn>
                <a:cxn ang="0">
                  <a:pos x="51" y="0"/>
                </a:cxn>
                <a:cxn ang="0">
                  <a:pos x="53" y="0"/>
                </a:cxn>
                <a:cxn ang="0">
                  <a:pos x="55" y="0"/>
                </a:cxn>
                <a:cxn ang="0">
                  <a:pos x="57" y="0"/>
                </a:cxn>
              </a:cxnLst>
              <a:rect l="0" t="0" r="r" b="b"/>
              <a:pathLst>
                <a:path w="57" h="70">
                  <a:moveTo>
                    <a:pt x="57" y="0"/>
                  </a:moveTo>
                  <a:lnTo>
                    <a:pt x="55" y="1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5" y="7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7" y="34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5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2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4" y="2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499" name="Freeform 1891"/>
            <p:cNvSpPr>
              <a:spLocks/>
            </p:cNvSpPr>
            <p:nvPr/>
          </p:nvSpPr>
          <p:spPr bwMode="auto">
            <a:xfrm>
              <a:off x="4004" y="3199"/>
              <a:ext cx="17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0" y="29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30"/>
                </a:cxn>
                <a:cxn ang="0">
                  <a:pos x="3" y="88"/>
                </a:cxn>
                <a:cxn ang="0">
                  <a:pos x="0" y="88"/>
                </a:cxn>
              </a:cxnLst>
              <a:rect l="0" t="0" r="r" b="b"/>
              <a:pathLst>
                <a:path w="17" h="88">
                  <a:moveTo>
                    <a:pt x="0" y="88"/>
                  </a:moveTo>
                  <a:lnTo>
                    <a:pt x="10" y="29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30"/>
                  </a:lnTo>
                  <a:lnTo>
                    <a:pt x="3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00" name="Freeform 1892"/>
            <p:cNvSpPr>
              <a:spLocks/>
            </p:cNvSpPr>
            <p:nvPr/>
          </p:nvSpPr>
          <p:spPr bwMode="auto">
            <a:xfrm>
              <a:off x="3831" y="3047"/>
              <a:ext cx="12" cy="53"/>
            </a:xfrm>
            <a:custGeom>
              <a:avLst/>
              <a:gdLst/>
              <a:ahLst/>
              <a:cxnLst>
                <a:cxn ang="0">
                  <a:pos x="12" y="53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53"/>
                </a:cxn>
                <a:cxn ang="0">
                  <a:pos x="12" y="53"/>
                </a:cxn>
              </a:cxnLst>
              <a:rect l="0" t="0" r="r" b="b"/>
              <a:pathLst>
                <a:path w="12" h="53">
                  <a:moveTo>
                    <a:pt x="12" y="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01" name="Freeform 1893"/>
            <p:cNvSpPr>
              <a:spLocks/>
            </p:cNvSpPr>
            <p:nvPr/>
          </p:nvSpPr>
          <p:spPr bwMode="auto">
            <a:xfrm>
              <a:off x="3846" y="3027"/>
              <a:ext cx="12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72"/>
                </a:cxn>
                <a:cxn ang="0">
                  <a:pos x="12" y="72"/>
                </a:cxn>
              </a:cxnLst>
              <a:rect l="0" t="0" r="r" b="b"/>
              <a:pathLst>
                <a:path w="12" h="72">
                  <a:moveTo>
                    <a:pt x="12" y="7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2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02" name="Freeform 1894"/>
            <p:cNvSpPr>
              <a:spLocks/>
            </p:cNvSpPr>
            <p:nvPr/>
          </p:nvSpPr>
          <p:spPr bwMode="auto">
            <a:xfrm>
              <a:off x="3861" y="3039"/>
              <a:ext cx="12" cy="59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59"/>
                </a:cxn>
                <a:cxn ang="0">
                  <a:pos x="12" y="59"/>
                </a:cxn>
              </a:cxnLst>
              <a:rect l="0" t="0" r="r" b="b"/>
              <a:pathLst>
                <a:path w="12" h="59">
                  <a:moveTo>
                    <a:pt x="12" y="5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59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503" name="Line 1895"/>
          <p:cNvSpPr>
            <a:spLocks noChangeShapeType="1"/>
          </p:cNvSpPr>
          <p:nvPr/>
        </p:nvSpPr>
        <p:spPr bwMode="auto">
          <a:xfrm>
            <a:off x="4130675" y="4552950"/>
            <a:ext cx="1612900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504" name="Line 1896"/>
          <p:cNvSpPr>
            <a:spLocks noChangeShapeType="1"/>
          </p:cNvSpPr>
          <p:nvPr/>
        </p:nvSpPr>
        <p:spPr bwMode="auto">
          <a:xfrm>
            <a:off x="4360863" y="4552950"/>
            <a:ext cx="1587" cy="688975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9633" name="Group 1897"/>
          <p:cNvGrpSpPr>
            <a:grpSpLocks/>
          </p:cNvGrpSpPr>
          <p:nvPr/>
        </p:nvGrpSpPr>
        <p:grpSpPr bwMode="auto">
          <a:xfrm>
            <a:off x="4038600" y="4959350"/>
            <a:ext cx="482600" cy="481013"/>
            <a:chOff x="1316" y="3023"/>
            <a:chExt cx="304" cy="303"/>
          </a:xfrm>
        </p:grpSpPr>
        <p:sp>
          <p:nvSpPr>
            <p:cNvPr id="70506" name="Freeform 1898"/>
            <p:cNvSpPr>
              <a:spLocks/>
            </p:cNvSpPr>
            <p:nvPr/>
          </p:nvSpPr>
          <p:spPr bwMode="auto">
            <a:xfrm>
              <a:off x="1316" y="3145"/>
              <a:ext cx="216" cy="12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96"/>
                </a:cxn>
                <a:cxn ang="0">
                  <a:pos x="81" y="123"/>
                </a:cxn>
                <a:cxn ang="0">
                  <a:pos x="186" y="84"/>
                </a:cxn>
                <a:cxn ang="0">
                  <a:pos x="216" y="0"/>
                </a:cxn>
                <a:cxn ang="0">
                  <a:pos x="0" y="28"/>
                </a:cxn>
              </a:cxnLst>
              <a:rect l="0" t="0" r="r" b="b"/>
              <a:pathLst>
                <a:path w="216" h="123">
                  <a:moveTo>
                    <a:pt x="0" y="28"/>
                  </a:moveTo>
                  <a:lnTo>
                    <a:pt x="0" y="96"/>
                  </a:lnTo>
                  <a:lnTo>
                    <a:pt x="81" y="123"/>
                  </a:lnTo>
                  <a:lnTo>
                    <a:pt x="186" y="84"/>
                  </a:lnTo>
                  <a:lnTo>
                    <a:pt x="21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07" name="Freeform 1899"/>
            <p:cNvSpPr>
              <a:spLocks/>
            </p:cNvSpPr>
            <p:nvPr/>
          </p:nvSpPr>
          <p:spPr bwMode="auto">
            <a:xfrm>
              <a:off x="1487" y="3048"/>
              <a:ext cx="91" cy="117"/>
            </a:xfrm>
            <a:custGeom>
              <a:avLst/>
              <a:gdLst/>
              <a:ahLst/>
              <a:cxnLst>
                <a:cxn ang="0">
                  <a:pos x="72" y="58"/>
                </a:cxn>
                <a:cxn ang="0">
                  <a:pos x="73" y="49"/>
                </a:cxn>
                <a:cxn ang="0">
                  <a:pos x="73" y="40"/>
                </a:cxn>
                <a:cxn ang="0">
                  <a:pos x="71" y="32"/>
                </a:cxn>
                <a:cxn ang="0">
                  <a:pos x="69" y="24"/>
                </a:cxn>
                <a:cxn ang="0">
                  <a:pos x="65" y="17"/>
                </a:cxn>
                <a:cxn ang="0">
                  <a:pos x="60" y="10"/>
                </a:cxn>
                <a:cxn ang="0">
                  <a:pos x="54" y="6"/>
                </a:cxn>
                <a:cxn ang="0">
                  <a:pos x="48" y="2"/>
                </a:cxn>
                <a:cxn ang="0">
                  <a:pos x="41" y="1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9" y="6"/>
                </a:cxn>
                <a:cxn ang="0">
                  <a:pos x="14" y="10"/>
                </a:cxn>
                <a:cxn ang="0">
                  <a:pos x="9" y="17"/>
                </a:cxn>
                <a:cxn ang="0">
                  <a:pos x="5" y="24"/>
                </a:cxn>
                <a:cxn ang="0">
                  <a:pos x="2" y="32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2" y="58"/>
                </a:cxn>
                <a:cxn ang="0">
                  <a:pos x="4" y="66"/>
                </a:cxn>
                <a:cxn ang="0">
                  <a:pos x="8" y="73"/>
                </a:cxn>
                <a:cxn ang="0">
                  <a:pos x="13" y="79"/>
                </a:cxn>
                <a:cxn ang="0">
                  <a:pos x="18" y="84"/>
                </a:cxn>
                <a:cxn ang="0">
                  <a:pos x="24" y="87"/>
                </a:cxn>
                <a:cxn ang="0">
                  <a:pos x="31" y="89"/>
                </a:cxn>
                <a:cxn ang="0">
                  <a:pos x="36" y="89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41" y="88"/>
                </a:cxn>
                <a:cxn ang="0">
                  <a:pos x="37" y="104"/>
                </a:cxn>
                <a:cxn ang="0">
                  <a:pos x="39" y="105"/>
                </a:cxn>
                <a:cxn ang="0">
                  <a:pos x="42" y="108"/>
                </a:cxn>
                <a:cxn ang="0">
                  <a:pos x="48" y="111"/>
                </a:cxn>
                <a:cxn ang="0">
                  <a:pos x="55" y="115"/>
                </a:cxn>
                <a:cxn ang="0">
                  <a:pos x="59" y="116"/>
                </a:cxn>
                <a:cxn ang="0">
                  <a:pos x="64" y="116"/>
                </a:cxn>
                <a:cxn ang="0">
                  <a:pos x="68" y="116"/>
                </a:cxn>
                <a:cxn ang="0">
                  <a:pos x="72" y="114"/>
                </a:cxn>
                <a:cxn ang="0">
                  <a:pos x="75" y="113"/>
                </a:cxn>
                <a:cxn ang="0">
                  <a:pos x="79" y="111"/>
                </a:cxn>
                <a:cxn ang="0">
                  <a:pos x="81" y="110"/>
                </a:cxn>
                <a:cxn ang="0">
                  <a:pos x="83" y="109"/>
                </a:cxn>
                <a:cxn ang="0">
                  <a:pos x="86" y="106"/>
                </a:cxn>
                <a:cxn ang="0">
                  <a:pos x="89" y="103"/>
                </a:cxn>
                <a:cxn ang="0">
                  <a:pos x="90" y="99"/>
                </a:cxn>
                <a:cxn ang="0">
                  <a:pos x="91" y="97"/>
                </a:cxn>
              </a:cxnLst>
              <a:rect l="0" t="0" r="r" b="b"/>
              <a:pathLst>
                <a:path w="91" h="117">
                  <a:moveTo>
                    <a:pt x="70" y="62"/>
                  </a:moveTo>
                  <a:lnTo>
                    <a:pt x="72" y="58"/>
                  </a:lnTo>
                  <a:lnTo>
                    <a:pt x="73" y="54"/>
                  </a:lnTo>
                  <a:lnTo>
                    <a:pt x="73" y="49"/>
                  </a:lnTo>
                  <a:lnTo>
                    <a:pt x="73" y="45"/>
                  </a:lnTo>
                  <a:lnTo>
                    <a:pt x="73" y="40"/>
                  </a:lnTo>
                  <a:lnTo>
                    <a:pt x="72" y="36"/>
                  </a:lnTo>
                  <a:lnTo>
                    <a:pt x="71" y="32"/>
                  </a:lnTo>
                  <a:lnTo>
                    <a:pt x="70" y="28"/>
                  </a:lnTo>
                  <a:lnTo>
                    <a:pt x="69" y="24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2" y="13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48" y="2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9" y="17"/>
                  </a:lnTo>
                  <a:lnTo>
                    <a:pt x="6" y="20"/>
                  </a:lnTo>
                  <a:lnTo>
                    <a:pt x="5" y="24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2" y="58"/>
                  </a:lnTo>
                  <a:lnTo>
                    <a:pt x="3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8" y="73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8" y="84"/>
                  </a:lnTo>
                  <a:lnTo>
                    <a:pt x="21" y="86"/>
                  </a:lnTo>
                  <a:lnTo>
                    <a:pt x="24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40" y="89"/>
                  </a:lnTo>
                  <a:lnTo>
                    <a:pt x="41" y="88"/>
                  </a:lnTo>
                  <a:lnTo>
                    <a:pt x="42" y="88"/>
                  </a:lnTo>
                  <a:lnTo>
                    <a:pt x="37" y="104"/>
                  </a:lnTo>
                  <a:lnTo>
                    <a:pt x="38" y="104"/>
                  </a:lnTo>
                  <a:lnTo>
                    <a:pt x="39" y="105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5" y="109"/>
                  </a:lnTo>
                  <a:lnTo>
                    <a:pt x="48" y="111"/>
                  </a:lnTo>
                  <a:lnTo>
                    <a:pt x="52" y="113"/>
                  </a:lnTo>
                  <a:lnTo>
                    <a:pt x="55" y="115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2" y="117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3" y="113"/>
                  </a:lnTo>
                  <a:lnTo>
                    <a:pt x="75" y="113"/>
                  </a:lnTo>
                  <a:lnTo>
                    <a:pt x="77" y="112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1" y="110"/>
                  </a:lnTo>
                  <a:lnTo>
                    <a:pt x="82" y="109"/>
                  </a:lnTo>
                  <a:lnTo>
                    <a:pt x="83" y="109"/>
                  </a:lnTo>
                  <a:lnTo>
                    <a:pt x="85" y="108"/>
                  </a:lnTo>
                  <a:lnTo>
                    <a:pt x="86" y="106"/>
                  </a:lnTo>
                  <a:lnTo>
                    <a:pt x="88" y="104"/>
                  </a:lnTo>
                  <a:lnTo>
                    <a:pt x="89" y="103"/>
                  </a:lnTo>
                  <a:lnTo>
                    <a:pt x="90" y="101"/>
                  </a:lnTo>
                  <a:lnTo>
                    <a:pt x="90" y="99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70" y="62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08" name="Freeform 1900"/>
            <p:cNvSpPr>
              <a:spLocks/>
            </p:cNvSpPr>
            <p:nvPr/>
          </p:nvSpPr>
          <p:spPr bwMode="auto">
            <a:xfrm>
              <a:off x="1488" y="3023"/>
              <a:ext cx="132" cy="106"/>
            </a:xfrm>
            <a:custGeom>
              <a:avLst/>
              <a:gdLst/>
              <a:ahLst/>
              <a:cxnLst>
                <a:cxn ang="0">
                  <a:pos x="131" y="48"/>
                </a:cxn>
                <a:cxn ang="0">
                  <a:pos x="129" y="40"/>
                </a:cxn>
                <a:cxn ang="0">
                  <a:pos x="126" y="34"/>
                </a:cxn>
                <a:cxn ang="0">
                  <a:pos x="121" y="27"/>
                </a:cxn>
                <a:cxn ang="0">
                  <a:pos x="114" y="21"/>
                </a:cxn>
                <a:cxn ang="0">
                  <a:pos x="105" y="19"/>
                </a:cxn>
                <a:cxn ang="0">
                  <a:pos x="97" y="20"/>
                </a:cxn>
                <a:cxn ang="0">
                  <a:pos x="89" y="22"/>
                </a:cxn>
                <a:cxn ang="0">
                  <a:pos x="84" y="17"/>
                </a:cxn>
                <a:cxn ang="0">
                  <a:pos x="76" y="9"/>
                </a:cxn>
                <a:cxn ang="0">
                  <a:pos x="65" y="4"/>
                </a:cxn>
                <a:cxn ang="0">
                  <a:pos x="58" y="1"/>
                </a:cxn>
                <a:cxn ang="0">
                  <a:pos x="51" y="0"/>
                </a:cxn>
                <a:cxn ang="0">
                  <a:pos x="43" y="1"/>
                </a:cxn>
                <a:cxn ang="0">
                  <a:pos x="36" y="1"/>
                </a:cxn>
                <a:cxn ang="0">
                  <a:pos x="29" y="2"/>
                </a:cxn>
                <a:cxn ang="0">
                  <a:pos x="24" y="4"/>
                </a:cxn>
                <a:cxn ang="0">
                  <a:pos x="19" y="5"/>
                </a:cxn>
                <a:cxn ang="0">
                  <a:pos x="14" y="7"/>
                </a:cxn>
                <a:cxn ang="0">
                  <a:pos x="5" y="13"/>
                </a:cxn>
                <a:cxn ang="0">
                  <a:pos x="1" y="21"/>
                </a:cxn>
                <a:cxn ang="0">
                  <a:pos x="0" y="31"/>
                </a:cxn>
                <a:cxn ang="0">
                  <a:pos x="3" y="38"/>
                </a:cxn>
                <a:cxn ang="0">
                  <a:pos x="9" y="44"/>
                </a:cxn>
                <a:cxn ang="0">
                  <a:pos x="18" y="48"/>
                </a:cxn>
                <a:cxn ang="0">
                  <a:pos x="29" y="52"/>
                </a:cxn>
                <a:cxn ang="0">
                  <a:pos x="43" y="54"/>
                </a:cxn>
                <a:cxn ang="0">
                  <a:pos x="48" y="56"/>
                </a:cxn>
                <a:cxn ang="0">
                  <a:pos x="53" y="59"/>
                </a:cxn>
                <a:cxn ang="0">
                  <a:pos x="57" y="80"/>
                </a:cxn>
                <a:cxn ang="0">
                  <a:pos x="58" y="84"/>
                </a:cxn>
                <a:cxn ang="0">
                  <a:pos x="64" y="93"/>
                </a:cxn>
                <a:cxn ang="0">
                  <a:pos x="72" y="102"/>
                </a:cxn>
                <a:cxn ang="0">
                  <a:pos x="80" y="106"/>
                </a:cxn>
                <a:cxn ang="0">
                  <a:pos x="87" y="104"/>
                </a:cxn>
                <a:cxn ang="0">
                  <a:pos x="93" y="98"/>
                </a:cxn>
                <a:cxn ang="0">
                  <a:pos x="93" y="91"/>
                </a:cxn>
                <a:cxn ang="0">
                  <a:pos x="93" y="87"/>
                </a:cxn>
                <a:cxn ang="0">
                  <a:pos x="95" y="89"/>
                </a:cxn>
                <a:cxn ang="0">
                  <a:pos x="102" y="92"/>
                </a:cxn>
                <a:cxn ang="0">
                  <a:pos x="109" y="93"/>
                </a:cxn>
                <a:cxn ang="0">
                  <a:pos x="119" y="88"/>
                </a:cxn>
                <a:cxn ang="0">
                  <a:pos x="128" y="77"/>
                </a:cxn>
                <a:cxn ang="0">
                  <a:pos x="132" y="63"/>
                </a:cxn>
              </a:cxnLst>
              <a:rect l="0" t="0" r="r" b="b"/>
              <a:pathLst>
                <a:path w="132" h="106">
                  <a:moveTo>
                    <a:pt x="132" y="54"/>
                  </a:moveTo>
                  <a:lnTo>
                    <a:pt x="132" y="51"/>
                  </a:lnTo>
                  <a:lnTo>
                    <a:pt x="131" y="48"/>
                  </a:lnTo>
                  <a:lnTo>
                    <a:pt x="131" y="45"/>
                  </a:lnTo>
                  <a:lnTo>
                    <a:pt x="130" y="43"/>
                  </a:lnTo>
                  <a:lnTo>
                    <a:pt x="129" y="40"/>
                  </a:lnTo>
                  <a:lnTo>
                    <a:pt x="128" y="38"/>
                  </a:lnTo>
                  <a:lnTo>
                    <a:pt x="127" y="36"/>
                  </a:lnTo>
                  <a:lnTo>
                    <a:pt x="126" y="34"/>
                  </a:lnTo>
                  <a:lnTo>
                    <a:pt x="124" y="32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9" y="24"/>
                  </a:lnTo>
                  <a:lnTo>
                    <a:pt x="117" y="23"/>
                  </a:lnTo>
                  <a:lnTo>
                    <a:pt x="114" y="21"/>
                  </a:lnTo>
                  <a:lnTo>
                    <a:pt x="111" y="20"/>
                  </a:lnTo>
                  <a:lnTo>
                    <a:pt x="108" y="19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89" y="22"/>
                  </a:lnTo>
                  <a:lnTo>
                    <a:pt x="87" y="22"/>
                  </a:lnTo>
                  <a:lnTo>
                    <a:pt x="86" y="19"/>
                  </a:lnTo>
                  <a:lnTo>
                    <a:pt x="84" y="17"/>
                  </a:lnTo>
                  <a:lnTo>
                    <a:pt x="81" y="14"/>
                  </a:lnTo>
                  <a:lnTo>
                    <a:pt x="79" y="12"/>
                  </a:lnTo>
                  <a:lnTo>
                    <a:pt x="76" y="9"/>
                  </a:lnTo>
                  <a:lnTo>
                    <a:pt x="72" y="7"/>
                  </a:lnTo>
                  <a:lnTo>
                    <a:pt x="69" y="5"/>
                  </a:lnTo>
                  <a:lnTo>
                    <a:pt x="65" y="4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2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41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29" y="52"/>
                  </a:lnTo>
                  <a:lnTo>
                    <a:pt x="34" y="52"/>
                  </a:lnTo>
                  <a:lnTo>
                    <a:pt x="38" y="53"/>
                  </a:lnTo>
                  <a:lnTo>
                    <a:pt x="43" y="54"/>
                  </a:lnTo>
                  <a:lnTo>
                    <a:pt x="44" y="54"/>
                  </a:lnTo>
                  <a:lnTo>
                    <a:pt x="46" y="55"/>
                  </a:lnTo>
                  <a:lnTo>
                    <a:pt x="48" y="56"/>
                  </a:lnTo>
                  <a:lnTo>
                    <a:pt x="50" y="57"/>
                  </a:lnTo>
                  <a:lnTo>
                    <a:pt x="52" y="58"/>
                  </a:lnTo>
                  <a:lnTo>
                    <a:pt x="53" y="59"/>
                  </a:lnTo>
                  <a:lnTo>
                    <a:pt x="54" y="61"/>
                  </a:lnTo>
                  <a:lnTo>
                    <a:pt x="55" y="62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2"/>
                  </a:lnTo>
                  <a:lnTo>
                    <a:pt x="58" y="84"/>
                  </a:lnTo>
                  <a:lnTo>
                    <a:pt x="60" y="87"/>
                  </a:lnTo>
                  <a:lnTo>
                    <a:pt x="61" y="90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69" y="99"/>
                  </a:lnTo>
                  <a:lnTo>
                    <a:pt x="72" y="102"/>
                  </a:lnTo>
                  <a:lnTo>
                    <a:pt x="75" y="103"/>
                  </a:lnTo>
                  <a:lnTo>
                    <a:pt x="78" y="105"/>
                  </a:lnTo>
                  <a:lnTo>
                    <a:pt x="80" y="106"/>
                  </a:lnTo>
                  <a:lnTo>
                    <a:pt x="83" y="106"/>
                  </a:lnTo>
                  <a:lnTo>
                    <a:pt x="85" y="105"/>
                  </a:lnTo>
                  <a:lnTo>
                    <a:pt x="87" y="104"/>
                  </a:lnTo>
                  <a:lnTo>
                    <a:pt x="89" y="103"/>
                  </a:lnTo>
                  <a:lnTo>
                    <a:pt x="91" y="100"/>
                  </a:lnTo>
                  <a:lnTo>
                    <a:pt x="93" y="98"/>
                  </a:lnTo>
                  <a:lnTo>
                    <a:pt x="93" y="95"/>
                  </a:lnTo>
                  <a:lnTo>
                    <a:pt x="94" y="93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7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5" y="89"/>
                  </a:lnTo>
                  <a:lnTo>
                    <a:pt x="97" y="90"/>
                  </a:lnTo>
                  <a:lnTo>
                    <a:pt x="99" y="91"/>
                  </a:lnTo>
                  <a:lnTo>
                    <a:pt x="102" y="92"/>
                  </a:lnTo>
                  <a:lnTo>
                    <a:pt x="104" y="93"/>
                  </a:lnTo>
                  <a:lnTo>
                    <a:pt x="106" y="93"/>
                  </a:lnTo>
                  <a:lnTo>
                    <a:pt x="109" y="93"/>
                  </a:lnTo>
                  <a:lnTo>
                    <a:pt x="112" y="91"/>
                  </a:lnTo>
                  <a:lnTo>
                    <a:pt x="115" y="90"/>
                  </a:lnTo>
                  <a:lnTo>
                    <a:pt x="119" y="88"/>
                  </a:lnTo>
                  <a:lnTo>
                    <a:pt x="122" y="85"/>
                  </a:lnTo>
                  <a:lnTo>
                    <a:pt x="126" y="81"/>
                  </a:lnTo>
                  <a:lnTo>
                    <a:pt x="128" y="77"/>
                  </a:lnTo>
                  <a:lnTo>
                    <a:pt x="130" y="73"/>
                  </a:lnTo>
                  <a:lnTo>
                    <a:pt x="131" y="68"/>
                  </a:lnTo>
                  <a:lnTo>
                    <a:pt x="132" y="63"/>
                  </a:lnTo>
                  <a:lnTo>
                    <a:pt x="132" y="58"/>
                  </a:lnTo>
                  <a:lnTo>
                    <a:pt x="132" y="5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09" name="Freeform 1901"/>
            <p:cNvSpPr>
              <a:spLocks/>
            </p:cNvSpPr>
            <p:nvPr/>
          </p:nvSpPr>
          <p:spPr bwMode="auto">
            <a:xfrm>
              <a:off x="1383" y="3265"/>
              <a:ext cx="181" cy="61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181" y="61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141" y="11"/>
                </a:cxn>
                <a:cxn ang="0">
                  <a:pos x="140" y="10"/>
                </a:cxn>
                <a:cxn ang="0">
                  <a:pos x="139" y="10"/>
                </a:cxn>
                <a:cxn ang="0">
                  <a:pos x="137" y="10"/>
                </a:cxn>
                <a:cxn ang="0">
                  <a:pos x="135" y="9"/>
                </a:cxn>
                <a:cxn ang="0">
                  <a:pos x="132" y="9"/>
                </a:cxn>
                <a:cxn ang="0">
                  <a:pos x="130" y="8"/>
                </a:cxn>
                <a:cxn ang="0">
                  <a:pos x="127" y="8"/>
                </a:cxn>
                <a:cxn ang="0">
                  <a:pos x="123" y="7"/>
                </a:cxn>
                <a:cxn ang="0">
                  <a:pos x="120" y="7"/>
                </a:cxn>
                <a:cxn ang="0">
                  <a:pos x="116" y="6"/>
                </a:cxn>
                <a:cxn ang="0">
                  <a:pos x="112" y="5"/>
                </a:cxn>
                <a:cxn ang="0">
                  <a:pos x="108" y="5"/>
                </a:cxn>
                <a:cxn ang="0">
                  <a:pos x="104" y="4"/>
                </a:cxn>
                <a:cxn ang="0">
                  <a:pos x="100" y="4"/>
                </a:cxn>
                <a:cxn ang="0">
                  <a:pos x="96" y="3"/>
                </a:cxn>
                <a:cxn ang="0">
                  <a:pos x="91" y="2"/>
                </a:cxn>
                <a:cxn ang="0">
                  <a:pos x="87" y="2"/>
                </a:cxn>
                <a:cxn ang="0">
                  <a:pos x="83" y="1"/>
                </a:cxn>
                <a:cxn ang="0">
                  <a:pos x="78" y="1"/>
                </a:cxn>
                <a:cxn ang="0">
                  <a:pos x="74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9" y="2"/>
                </a:cxn>
                <a:cxn ang="0">
                  <a:pos x="37" y="2"/>
                </a:cxn>
                <a:cxn ang="0">
                  <a:pos x="35" y="3"/>
                </a:cxn>
                <a:cxn ang="0">
                  <a:pos x="33" y="4"/>
                </a:cxn>
                <a:cxn ang="0">
                  <a:pos x="31" y="4"/>
                </a:cxn>
                <a:cxn ang="0">
                  <a:pos x="29" y="5"/>
                </a:cxn>
                <a:cxn ang="0">
                  <a:pos x="27" y="7"/>
                </a:cxn>
                <a:cxn ang="0">
                  <a:pos x="25" y="8"/>
                </a:cxn>
                <a:cxn ang="0">
                  <a:pos x="22" y="9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1" y="17"/>
                </a:cxn>
                <a:cxn ang="0">
                  <a:pos x="10" y="19"/>
                </a:cxn>
                <a:cxn ang="0">
                  <a:pos x="8" y="21"/>
                </a:cxn>
                <a:cxn ang="0">
                  <a:pos x="6" y="23"/>
                </a:cxn>
                <a:cxn ang="0">
                  <a:pos x="3" y="29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3" y="60"/>
                </a:cxn>
                <a:cxn ang="0">
                  <a:pos x="3" y="61"/>
                </a:cxn>
              </a:cxnLst>
              <a:rect l="0" t="0" r="r" b="b"/>
              <a:pathLst>
                <a:path w="181" h="61">
                  <a:moveTo>
                    <a:pt x="3" y="61"/>
                  </a:moveTo>
                  <a:lnTo>
                    <a:pt x="181" y="6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1" y="11"/>
                  </a:lnTo>
                  <a:lnTo>
                    <a:pt x="140" y="10"/>
                  </a:lnTo>
                  <a:lnTo>
                    <a:pt x="139" y="10"/>
                  </a:lnTo>
                  <a:lnTo>
                    <a:pt x="137" y="10"/>
                  </a:lnTo>
                  <a:lnTo>
                    <a:pt x="135" y="9"/>
                  </a:lnTo>
                  <a:lnTo>
                    <a:pt x="132" y="9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3" y="7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2" y="5"/>
                  </a:lnTo>
                  <a:lnTo>
                    <a:pt x="108" y="5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3"/>
                  </a:lnTo>
                  <a:lnTo>
                    <a:pt x="91" y="2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78" y="1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3" y="29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0" name="Freeform 1902"/>
            <p:cNvSpPr>
              <a:spLocks/>
            </p:cNvSpPr>
            <p:nvPr/>
          </p:nvSpPr>
          <p:spPr bwMode="auto">
            <a:xfrm>
              <a:off x="1422" y="3142"/>
              <a:ext cx="185" cy="180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97" y="7"/>
                </a:cxn>
                <a:cxn ang="0">
                  <a:pos x="89" y="10"/>
                </a:cxn>
                <a:cxn ang="0">
                  <a:pos x="79" y="14"/>
                </a:cxn>
                <a:cxn ang="0">
                  <a:pos x="71" y="21"/>
                </a:cxn>
                <a:cxn ang="0">
                  <a:pos x="63" y="31"/>
                </a:cxn>
                <a:cxn ang="0">
                  <a:pos x="58" y="44"/>
                </a:cxn>
                <a:cxn ang="0">
                  <a:pos x="55" y="60"/>
                </a:cxn>
                <a:cxn ang="0">
                  <a:pos x="52" y="82"/>
                </a:cxn>
                <a:cxn ang="0">
                  <a:pos x="50" y="100"/>
                </a:cxn>
                <a:cxn ang="0">
                  <a:pos x="42" y="108"/>
                </a:cxn>
                <a:cxn ang="0">
                  <a:pos x="31" y="102"/>
                </a:cxn>
                <a:cxn ang="0">
                  <a:pos x="24" y="90"/>
                </a:cxn>
                <a:cxn ang="0">
                  <a:pos x="0" y="98"/>
                </a:cxn>
                <a:cxn ang="0">
                  <a:pos x="1" y="102"/>
                </a:cxn>
                <a:cxn ang="0">
                  <a:pos x="4" y="112"/>
                </a:cxn>
                <a:cxn ang="0">
                  <a:pos x="9" y="124"/>
                </a:cxn>
                <a:cxn ang="0">
                  <a:pos x="13" y="131"/>
                </a:cxn>
                <a:cxn ang="0">
                  <a:pos x="19" y="138"/>
                </a:cxn>
                <a:cxn ang="0">
                  <a:pos x="26" y="144"/>
                </a:cxn>
                <a:cxn ang="0">
                  <a:pos x="33" y="149"/>
                </a:cxn>
                <a:cxn ang="0">
                  <a:pos x="38" y="151"/>
                </a:cxn>
                <a:cxn ang="0">
                  <a:pos x="44" y="152"/>
                </a:cxn>
                <a:cxn ang="0">
                  <a:pos x="48" y="151"/>
                </a:cxn>
                <a:cxn ang="0">
                  <a:pos x="56" y="149"/>
                </a:cxn>
                <a:cxn ang="0">
                  <a:pos x="59" y="151"/>
                </a:cxn>
                <a:cxn ang="0">
                  <a:pos x="61" y="155"/>
                </a:cxn>
                <a:cxn ang="0">
                  <a:pos x="64" y="161"/>
                </a:cxn>
                <a:cxn ang="0">
                  <a:pos x="70" y="167"/>
                </a:cxn>
                <a:cxn ang="0">
                  <a:pos x="81" y="173"/>
                </a:cxn>
                <a:cxn ang="0">
                  <a:pos x="99" y="178"/>
                </a:cxn>
                <a:cxn ang="0">
                  <a:pos x="115" y="180"/>
                </a:cxn>
                <a:cxn ang="0">
                  <a:pos x="128" y="178"/>
                </a:cxn>
                <a:cxn ang="0">
                  <a:pos x="138" y="176"/>
                </a:cxn>
                <a:cxn ang="0">
                  <a:pos x="144" y="174"/>
                </a:cxn>
                <a:cxn ang="0">
                  <a:pos x="147" y="168"/>
                </a:cxn>
                <a:cxn ang="0">
                  <a:pos x="155" y="149"/>
                </a:cxn>
                <a:cxn ang="0">
                  <a:pos x="165" y="120"/>
                </a:cxn>
                <a:cxn ang="0">
                  <a:pos x="176" y="90"/>
                </a:cxn>
                <a:cxn ang="0">
                  <a:pos x="183" y="67"/>
                </a:cxn>
                <a:cxn ang="0">
                  <a:pos x="185" y="54"/>
                </a:cxn>
                <a:cxn ang="0">
                  <a:pos x="183" y="38"/>
                </a:cxn>
                <a:cxn ang="0">
                  <a:pos x="179" y="25"/>
                </a:cxn>
                <a:cxn ang="0">
                  <a:pos x="173" y="15"/>
                </a:cxn>
                <a:cxn ang="0">
                  <a:pos x="161" y="4"/>
                </a:cxn>
                <a:cxn ang="0">
                  <a:pos x="154" y="0"/>
                </a:cxn>
                <a:cxn ang="0">
                  <a:pos x="142" y="12"/>
                </a:cxn>
                <a:cxn ang="0">
                  <a:pos x="129" y="16"/>
                </a:cxn>
                <a:cxn ang="0">
                  <a:pos x="117" y="14"/>
                </a:cxn>
                <a:cxn ang="0">
                  <a:pos x="109" y="9"/>
                </a:cxn>
                <a:cxn ang="0">
                  <a:pos x="104" y="6"/>
                </a:cxn>
              </a:cxnLst>
              <a:rect l="0" t="0" r="r" b="b"/>
              <a:pathLst>
                <a:path w="185" h="180">
                  <a:moveTo>
                    <a:pt x="104" y="5"/>
                  </a:moveTo>
                  <a:lnTo>
                    <a:pt x="103" y="5"/>
                  </a:lnTo>
                  <a:lnTo>
                    <a:pt x="102" y="5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7" y="7"/>
                  </a:lnTo>
                  <a:lnTo>
                    <a:pt x="94" y="8"/>
                  </a:lnTo>
                  <a:lnTo>
                    <a:pt x="92" y="9"/>
                  </a:lnTo>
                  <a:lnTo>
                    <a:pt x="89" y="10"/>
                  </a:lnTo>
                  <a:lnTo>
                    <a:pt x="85" y="11"/>
                  </a:lnTo>
                  <a:lnTo>
                    <a:pt x="82" y="12"/>
                  </a:lnTo>
                  <a:lnTo>
                    <a:pt x="79" y="14"/>
                  </a:lnTo>
                  <a:lnTo>
                    <a:pt x="76" y="16"/>
                  </a:lnTo>
                  <a:lnTo>
                    <a:pt x="73" y="18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6" y="27"/>
                  </a:lnTo>
                  <a:lnTo>
                    <a:pt x="63" y="31"/>
                  </a:lnTo>
                  <a:lnTo>
                    <a:pt x="61" y="36"/>
                  </a:lnTo>
                  <a:lnTo>
                    <a:pt x="60" y="40"/>
                  </a:lnTo>
                  <a:lnTo>
                    <a:pt x="58" y="44"/>
                  </a:lnTo>
                  <a:lnTo>
                    <a:pt x="57" y="49"/>
                  </a:lnTo>
                  <a:lnTo>
                    <a:pt x="56" y="54"/>
                  </a:lnTo>
                  <a:lnTo>
                    <a:pt x="55" y="60"/>
                  </a:lnTo>
                  <a:lnTo>
                    <a:pt x="54" y="68"/>
                  </a:lnTo>
                  <a:lnTo>
                    <a:pt x="53" y="75"/>
                  </a:lnTo>
                  <a:lnTo>
                    <a:pt x="52" y="82"/>
                  </a:lnTo>
                  <a:lnTo>
                    <a:pt x="52" y="89"/>
                  </a:lnTo>
                  <a:lnTo>
                    <a:pt x="51" y="95"/>
                  </a:lnTo>
                  <a:lnTo>
                    <a:pt x="50" y="100"/>
                  </a:lnTo>
                  <a:lnTo>
                    <a:pt x="48" y="104"/>
                  </a:lnTo>
                  <a:lnTo>
                    <a:pt x="46" y="107"/>
                  </a:lnTo>
                  <a:lnTo>
                    <a:pt x="42" y="108"/>
                  </a:lnTo>
                  <a:lnTo>
                    <a:pt x="38" y="108"/>
                  </a:lnTo>
                  <a:lnTo>
                    <a:pt x="35" y="106"/>
                  </a:lnTo>
                  <a:lnTo>
                    <a:pt x="31" y="102"/>
                  </a:lnTo>
                  <a:lnTo>
                    <a:pt x="28" y="98"/>
                  </a:lnTo>
                  <a:lnTo>
                    <a:pt x="26" y="94"/>
                  </a:lnTo>
                  <a:lnTo>
                    <a:pt x="24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5"/>
                  </a:lnTo>
                  <a:lnTo>
                    <a:pt x="3" y="108"/>
                  </a:lnTo>
                  <a:lnTo>
                    <a:pt x="4" y="112"/>
                  </a:lnTo>
                  <a:lnTo>
                    <a:pt x="6" y="117"/>
                  </a:lnTo>
                  <a:lnTo>
                    <a:pt x="7" y="121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1" y="128"/>
                  </a:lnTo>
                  <a:lnTo>
                    <a:pt x="13" y="131"/>
                  </a:lnTo>
                  <a:lnTo>
                    <a:pt x="15" y="133"/>
                  </a:lnTo>
                  <a:lnTo>
                    <a:pt x="17" y="136"/>
                  </a:lnTo>
                  <a:lnTo>
                    <a:pt x="19" y="138"/>
                  </a:lnTo>
                  <a:lnTo>
                    <a:pt x="21" y="140"/>
                  </a:lnTo>
                  <a:lnTo>
                    <a:pt x="24" y="142"/>
                  </a:lnTo>
                  <a:lnTo>
                    <a:pt x="26" y="144"/>
                  </a:lnTo>
                  <a:lnTo>
                    <a:pt x="28" y="146"/>
                  </a:lnTo>
                  <a:lnTo>
                    <a:pt x="30" y="147"/>
                  </a:lnTo>
                  <a:lnTo>
                    <a:pt x="33" y="149"/>
                  </a:lnTo>
                  <a:lnTo>
                    <a:pt x="35" y="150"/>
                  </a:lnTo>
                  <a:lnTo>
                    <a:pt x="36" y="150"/>
                  </a:lnTo>
                  <a:lnTo>
                    <a:pt x="38" y="151"/>
                  </a:lnTo>
                  <a:lnTo>
                    <a:pt x="41" y="151"/>
                  </a:lnTo>
                  <a:lnTo>
                    <a:pt x="43" y="151"/>
                  </a:lnTo>
                  <a:lnTo>
                    <a:pt x="44" y="152"/>
                  </a:lnTo>
                  <a:lnTo>
                    <a:pt x="45" y="151"/>
                  </a:lnTo>
                  <a:lnTo>
                    <a:pt x="47" y="151"/>
                  </a:lnTo>
                  <a:lnTo>
                    <a:pt x="48" y="151"/>
                  </a:lnTo>
                  <a:lnTo>
                    <a:pt x="51" y="150"/>
                  </a:lnTo>
                  <a:lnTo>
                    <a:pt x="55" y="149"/>
                  </a:lnTo>
                  <a:lnTo>
                    <a:pt x="56" y="149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59" y="151"/>
                  </a:lnTo>
                  <a:lnTo>
                    <a:pt x="60" y="152"/>
                  </a:lnTo>
                  <a:lnTo>
                    <a:pt x="60" y="153"/>
                  </a:lnTo>
                  <a:lnTo>
                    <a:pt x="61" y="155"/>
                  </a:lnTo>
                  <a:lnTo>
                    <a:pt x="62" y="157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6" y="163"/>
                  </a:lnTo>
                  <a:lnTo>
                    <a:pt x="68" y="165"/>
                  </a:lnTo>
                  <a:lnTo>
                    <a:pt x="70" y="167"/>
                  </a:lnTo>
                  <a:lnTo>
                    <a:pt x="73" y="169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7" y="176"/>
                  </a:lnTo>
                  <a:lnTo>
                    <a:pt x="93" y="177"/>
                  </a:lnTo>
                  <a:lnTo>
                    <a:pt x="99" y="178"/>
                  </a:lnTo>
                  <a:lnTo>
                    <a:pt x="104" y="179"/>
                  </a:lnTo>
                  <a:lnTo>
                    <a:pt x="110" y="180"/>
                  </a:lnTo>
                  <a:lnTo>
                    <a:pt x="115" y="180"/>
                  </a:lnTo>
                  <a:lnTo>
                    <a:pt x="120" y="179"/>
                  </a:lnTo>
                  <a:lnTo>
                    <a:pt x="124" y="179"/>
                  </a:lnTo>
                  <a:lnTo>
                    <a:pt x="128" y="178"/>
                  </a:lnTo>
                  <a:lnTo>
                    <a:pt x="132" y="177"/>
                  </a:lnTo>
                  <a:lnTo>
                    <a:pt x="136" y="177"/>
                  </a:lnTo>
                  <a:lnTo>
                    <a:pt x="138" y="176"/>
                  </a:lnTo>
                  <a:lnTo>
                    <a:pt x="141" y="175"/>
                  </a:lnTo>
                  <a:lnTo>
                    <a:pt x="143" y="174"/>
                  </a:lnTo>
                  <a:lnTo>
                    <a:pt x="144" y="174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2" y="157"/>
                  </a:lnTo>
                  <a:lnTo>
                    <a:pt x="155" y="149"/>
                  </a:lnTo>
                  <a:lnTo>
                    <a:pt x="158" y="140"/>
                  </a:lnTo>
                  <a:lnTo>
                    <a:pt x="162" y="130"/>
                  </a:lnTo>
                  <a:lnTo>
                    <a:pt x="165" y="120"/>
                  </a:lnTo>
                  <a:lnTo>
                    <a:pt x="169" y="110"/>
                  </a:lnTo>
                  <a:lnTo>
                    <a:pt x="172" y="100"/>
                  </a:lnTo>
                  <a:lnTo>
                    <a:pt x="176" y="90"/>
                  </a:lnTo>
                  <a:lnTo>
                    <a:pt x="178" y="81"/>
                  </a:lnTo>
                  <a:lnTo>
                    <a:pt x="181" y="74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8"/>
                  </a:lnTo>
                  <a:lnTo>
                    <a:pt x="185" y="54"/>
                  </a:lnTo>
                  <a:lnTo>
                    <a:pt x="185" y="48"/>
                  </a:lnTo>
                  <a:lnTo>
                    <a:pt x="184" y="43"/>
                  </a:lnTo>
                  <a:lnTo>
                    <a:pt x="183" y="38"/>
                  </a:lnTo>
                  <a:lnTo>
                    <a:pt x="182" y="33"/>
                  </a:lnTo>
                  <a:lnTo>
                    <a:pt x="181" y="29"/>
                  </a:lnTo>
                  <a:lnTo>
                    <a:pt x="179" y="25"/>
                  </a:lnTo>
                  <a:lnTo>
                    <a:pt x="178" y="21"/>
                  </a:lnTo>
                  <a:lnTo>
                    <a:pt x="176" y="19"/>
                  </a:lnTo>
                  <a:lnTo>
                    <a:pt x="173" y="15"/>
                  </a:lnTo>
                  <a:lnTo>
                    <a:pt x="169" y="11"/>
                  </a:lnTo>
                  <a:lnTo>
                    <a:pt x="165" y="7"/>
                  </a:lnTo>
                  <a:lnTo>
                    <a:pt x="161" y="4"/>
                  </a:lnTo>
                  <a:lnTo>
                    <a:pt x="158" y="1"/>
                  </a:lnTo>
                  <a:lnTo>
                    <a:pt x="155" y="0"/>
                  </a:lnTo>
                  <a:lnTo>
                    <a:pt x="154" y="0"/>
                  </a:lnTo>
                  <a:lnTo>
                    <a:pt x="150" y="5"/>
                  </a:lnTo>
                  <a:lnTo>
                    <a:pt x="146" y="9"/>
                  </a:lnTo>
                  <a:lnTo>
                    <a:pt x="142" y="12"/>
                  </a:lnTo>
                  <a:lnTo>
                    <a:pt x="137" y="14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5" y="16"/>
                  </a:lnTo>
                  <a:lnTo>
                    <a:pt x="121" y="15"/>
                  </a:lnTo>
                  <a:lnTo>
                    <a:pt x="117" y="14"/>
                  </a:lnTo>
                  <a:lnTo>
                    <a:pt x="114" y="12"/>
                  </a:lnTo>
                  <a:lnTo>
                    <a:pt x="111" y="10"/>
                  </a:lnTo>
                  <a:lnTo>
                    <a:pt x="109" y="9"/>
                  </a:lnTo>
                  <a:lnTo>
                    <a:pt x="107" y="8"/>
                  </a:lnTo>
                  <a:lnTo>
                    <a:pt x="105" y="6"/>
                  </a:lnTo>
                  <a:lnTo>
                    <a:pt x="104" y="6"/>
                  </a:lnTo>
                  <a:lnTo>
                    <a:pt x="104" y="5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1" name="Freeform 1903"/>
            <p:cNvSpPr>
              <a:spLocks/>
            </p:cNvSpPr>
            <p:nvPr/>
          </p:nvSpPr>
          <p:spPr bwMode="auto">
            <a:xfrm>
              <a:off x="1334" y="3034"/>
              <a:ext cx="145" cy="176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140"/>
                </a:cxn>
                <a:cxn ang="0">
                  <a:pos x="44" y="141"/>
                </a:cxn>
                <a:cxn ang="0">
                  <a:pos x="44" y="144"/>
                </a:cxn>
                <a:cxn ang="0">
                  <a:pos x="0" y="149"/>
                </a:cxn>
                <a:cxn ang="0">
                  <a:pos x="0" y="161"/>
                </a:cxn>
                <a:cxn ang="0">
                  <a:pos x="36" y="176"/>
                </a:cxn>
                <a:cxn ang="0">
                  <a:pos x="136" y="154"/>
                </a:cxn>
                <a:cxn ang="0">
                  <a:pos x="136" y="147"/>
                </a:cxn>
                <a:cxn ang="0">
                  <a:pos x="105" y="141"/>
                </a:cxn>
                <a:cxn ang="0">
                  <a:pos x="105" y="135"/>
                </a:cxn>
                <a:cxn ang="0">
                  <a:pos x="141" y="122"/>
                </a:cxn>
                <a:cxn ang="0">
                  <a:pos x="145" y="3"/>
                </a:cxn>
                <a:cxn ang="0">
                  <a:pos x="25" y="0"/>
                </a:cxn>
                <a:cxn ang="0">
                  <a:pos x="2" y="25"/>
                </a:cxn>
              </a:cxnLst>
              <a:rect l="0" t="0" r="r" b="b"/>
              <a:pathLst>
                <a:path w="145" h="176">
                  <a:moveTo>
                    <a:pt x="2" y="25"/>
                  </a:moveTo>
                  <a:lnTo>
                    <a:pt x="9" y="140"/>
                  </a:lnTo>
                  <a:lnTo>
                    <a:pt x="44" y="141"/>
                  </a:lnTo>
                  <a:lnTo>
                    <a:pt x="44" y="144"/>
                  </a:lnTo>
                  <a:lnTo>
                    <a:pt x="0" y="149"/>
                  </a:lnTo>
                  <a:lnTo>
                    <a:pt x="0" y="161"/>
                  </a:lnTo>
                  <a:lnTo>
                    <a:pt x="36" y="176"/>
                  </a:lnTo>
                  <a:lnTo>
                    <a:pt x="136" y="154"/>
                  </a:lnTo>
                  <a:lnTo>
                    <a:pt x="136" y="147"/>
                  </a:lnTo>
                  <a:lnTo>
                    <a:pt x="105" y="141"/>
                  </a:lnTo>
                  <a:lnTo>
                    <a:pt x="105" y="135"/>
                  </a:lnTo>
                  <a:lnTo>
                    <a:pt x="141" y="122"/>
                  </a:lnTo>
                  <a:lnTo>
                    <a:pt x="145" y="3"/>
                  </a:lnTo>
                  <a:lnTo>
                    <a:pt x="25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2" name="Freeform 1904"/>
            <p:cNvSpPr>
              <a:spLocks/>
            </p:cNvSpPr>
            <p:nvPr/>
          </p:nvSpPr>
          <p:spPr bwMode="auto">
            <a:xfrm>
              <a:off x="1356" y="3186"/>
              <a:ext cx="128" cy="5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29"/>
                </a:cxn>
                <a:cxn ang="0">
                  <a:pos x="49" y="50"/>
                </a:cxn>
                <a:cxn ang="0">
                  <a:pos x="125" y="28"/>
                </a:cxn>
                <a:cxn ang="0">
                  <a:pos x="128" y="5"/>
                </a:cxn>
                <a:cxn ang="0">
                  <a:pos x="111" y="0"/>
                </a:cxn>
                <a:cxn ang="0">
                  <a:pos x="0" y="19"/>
                </a:cxn>
              </a:cxnLst>
              <a:rect l="0" t="0" r="r" b="b"/>
              <a:pathLst>
                <a:path w="128" h="50">
                  <a:moveTo>
                    <a:pt x="0" y="19"/>
                  </a:moveTo>
                  <a:lnTo>
                    <a:pt x="0" y="29"/>
                  </a:lnTo>
                  <a:lnTo>
                    <a:pt x="49" y="50"/>
                  </a:lnTo>
                  <a:lnTo>
                    <a:pt x="125" y="28"/>
                  </a:lnTo>
                  <a:lnTo>
                    <a:pt x="128" y="5"/>
                  </a:lnTo>
                  <a:lnTo>
                    <a:pt x="11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3" name="Freeform 1905"/>
            <p:cNvSpPr>
              <a:spLocks/>
            </p:cNvSpPr>
            <p:nvPr/>
          </p:nvSpPr>
          <p:spPr bwMode="auto">
            <a:xfrm>
              <a:off x="1459" y="3189"/>
              <a:ext cx="25" cy="3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2" y="15"/>
                </a:cxn>
                <a:cxn ang="0">
                  <a:pos x="4" y="17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9" y="21"/>
                </a:cxn>
                <a:cxn ang="0">
                  <a:pos x="11" y="22"/>
                </a:cxn>
                <a:cxn ang="0">
                  <a:pos x="11" y="23"/>
                </a:cxn>
                <a:cxn ang="0">
                  <a:pos x="12" y="23"/>
                </a:cxn>
                <a:cxn ang="0">
                  <a:pos x="19" y="33"/>
                </a:cxn>
                <a:cxn ang="0">
                  <a:pos x="25" y="6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9"/>
                </a:cxn>
              </a:cxnLst>
              <a:rect l="0" t="0" r="r" b="b"/>
              <a:pathLst>
                <a:path w="25" h="33">
                  <a:moveTo>
                    <a:pt x="1" y="9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9" y="33"/>
                  </a:lnTo>
                  <a:lnTo>
                    <a:pt x="25" y="6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4" name="Freeform 1906"/>
            <p:cNvSpPr>
              <a:spLocks/>
            </p:cNvSpPr>
            <p:nvPr/>
          </p:nvSpPr>
          <p:spPr bwMode="auto">
            <a:xfrm>
              <a:off x="1414" y="3196"/>
              <a:ext cx="38" cy="4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4" y="17"/>
                </a:cxn>
                <a:cxn ang="0">
                  <a:pos x="4" y="23"/>
                </a:cxn>
                <a:cxn ang="0">
                  <a:pos x="4" y="29"/>
                </a:cxn>
                <a:cxn ang="0">
                  <a:pos x="4" y="35"/>
                </a:cxn>
                <a:cxn ang="0">
                  <a:pos x="6" y="41"/>
                </a:cxn>
                <a:cxn ang="0">
                  <a:pos x="11" y="43"/>
                </a:cxn>
                <a:cxn ang="0">
                  <a:pos x="18" y="41"/>
                </a:cxn>
                <a:cxn ang="0">
                  <a:pos x="25" y="36"/>
                </a:cxn>
                <a:cxn ang="0">
                  <a:pos x="30" y="32"/>
                </a:cxn>
                <a:cxn ang="0">
                  <a:pos x="31" y="31"/>
                </a:cxn>
                <a:cxn ang="0">
                  <a:pos x="33" y="28"/>
                </a:cxn>
                <a:cxn ang="0">
                  <a:pos x="36" y="23"/>
                </a:cxn>
                <a:cxn ang="0">
                  <a:pos x="38" y="19"/>
                </a:cxn>
                <a:cxn ang="0">
                  <a:pos x="38" y="14"/>
                </a:cxn>
                <a:cxn ang="0">
                  <a:pos x="36" y="3"/>
                </a:cxn>
                <a:cxn ang="0">
                  <a:pos x="33" y="1"/>
                </a:cxn>
                <a:cxn ang="0">
                  <a:pos x="31" y="3"/>
                </a:cxn>
                <a:cxn ang="0">
                  <a:pos x="29" y="6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7" y="1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7"/>
                </a:cxn>
              </a:cxnLst>
              <a:rect l="0" t="0" r="r" b="b"/>
              <a:pathLst>
                <a:path w="38" h="43">
                  <a:moveTo>
                    <a:pt x="0" y="8"/>
                  </a:moveTo>
                  <a:lnTo>
                    <a:pt x="1" y="11"/>
                  </a:lnTo>
                  <a:lnTo>
                    <a:pt x="3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5" y="38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1" y="43"/>
                  </a:lnTo>
                  <a:lnTo>
                    <a:pt x="14" y="42"/>
                  </a:lnTo>
                  <a:lnTo>
                    <a:pt x="18" y="41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1" y="31"/>
                  </a:lnTo>
                  <a:lnTo>
                    <a:pt x="32" y="30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6" y="23"/>
                  </a:lnTo>
                  <a:lnTo>
                    <a:pt x="37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0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5" name="Freeform 1907"/>
            <p:cNvSpPr>
              <a:spLocks/>
            </p:cNvSpPr>
            <p:nvPr/>
          </p:nvSpPr>
          <p:spPr bwMode="auto">
            <a:xfrm>
              <a:off x="1511" y="3203"/>
              <a:ext cx="105" cy="101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0" y="20"/>
                </a:cxn>
                <a:cxn ang="0">
                  <a:pos x="6" y="27"/>
                </a:cxn>
                <a:cxn ang="0">
                  <a:pos x="4" y="35"/>
                </a:cxn>
                <a:cxn ang="0">
                  <a:pos x="2" y="51"/>
                </a:cxn>
                <a:cxn ang="0">
                  <a:pos x="0" y="73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9"/>
                </a:cxn>
                <a:cxn ang="0">
                  <a:pos x="11" y="96"/>
                </a:cxn>
                <a:cxn ang="0">
                  <a:pos x="19" y="99"/>
                </a:cxn>
                <a:cxn ang="0">
                  <a:pos x="26" y="101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43" y="100"/>
                </a:cxn>
                <a:cxn ang="0">
                  <a:pos x="47" y="99"/>
                </a:cxn>
                <a:cxn ang="0">
                  <a:pos x="49" y="98"/>
                </a:cxn>
                <a:cxn ang="0">
                  <a:pos x="51" y="98"/>
                </a:cxn>
                <a:cxn ang="0">
                  <a:pos x="51" y="97"/>
                </a:cxn>
                <a:cxn ang="0">
                  <a:pos x="55" y="96"/>
                </a:cxn>
                <a:cxn ang="0">
                  <a:pos x="61" y="94"/>
                </a:cxn>
                <a:cxn ang="0">
                  <a:pos x="69" y="91"/>
                </a:cxn>
                <a:cxn ang="0">
                  <a:pos x="78" y="88"/>
                </a:cxn>
                <a:cxn ang="0">
                  <a:pos x="86" y="85"/>
                </a:cxn>
                <a:cxn ang="0">
                  <a:pos x="93" y="82"/>
                </a:cxn>
                <a:cxn ang="0">
                  <a:pos x="97" y="80"/>
                </a:cxn>
                <a:cxn ang="0">
                  <a:pos x="100" y="72"/>
                </a:cxn>
                <a:cxn ang="0">
                  <a:pos x="104" y="54"/>
                </a:cxn>
                <a:cxn ang="0">
                  <a:pos x="105" y="33"/>
                </a:cxn>
                <a:cxn ang="0">
                  <a:pos x="104" y="16"/>
                </a:cxn>
                <a:cxn ang="0">
                  <a:pos x="98" y="7"/>
                </a:cxn>
                <a:cxn ang="0">
                  <a:pos x="92" y="3"/>
                </a:cxn>
                <a:cxn ang="0">
                  <a:pos x="87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78" y="1"/>
                </a:cxn>
                <a:cxn ang="0">
                  <a:pos x="73" y="1"/>
                </a:cxn>
                <a:cxn ang="0">
                  <a:pos x="66" y="1"/>
                </a:cxn>
                <a:cxn ang="0">
                  <a:pos x="60" y="2"/>
                </a:cxn>
                <a:cxn ang="0">
                  <a:pos x="52" y="3"/>
                </a:cxn>
                <a:cxn ang="0">
                  <a:pos x="45" y="4"/>
                </a:cxn>
                <a:cxn ang="0">
                  <a:pos x="37" y="6"/>
                </a:cxn>
                <a:cxn ang="0">
                  <a:pos x="30" y="8"/>
                </a:cxn>
                <a:cxn ang="0">
                  <a:pos x="24" y="10"/>
                </a:cxn>
                <a:cxn ang="0">
                  <a:pos x="19" y="12"/>
                </a:cxn>
              </a:cxnLst>
              <a:rect l="0" t="0" r="r" b="b"/>
              <a:pathLst>
                <a:path w="105" h="101">
                  <a:moveTo>
                    <a:pt x="17" y="13"/>
                  </a:moveTo>
                  <a:lnTo>
                    <a:pt x="15" y="14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6" y="27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3" y="38"/>
                  </a:lnTo>
                  <a:lnTo>
                    <a:pt x="2" y="51"/>
                  </a:lnTo>
                  <a:lnTo>
                    <a:pt x="1" y="64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2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11" y="96"/>
                  </a:lnTo>
                  <a:lnTo>
                    <a:pt x="16" y="98"/>
                  </a:lnTo>
                  <a:lnTo>
                    <a:pt x="19" y="99"/>
                  </a:lnTo>
                  <a:lnTo>
                    <a:pt x="23" y="100"/>
                  </a:lnTo>
                  <a:lnTo>
                    <a:pt x="26" y="101"/>
                  </a:lnTo>
                  <a:lnTo>
                    <a:pt x="29" y="101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38" y="101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6"/>
                  </a:lnTo>
                  <a:lnTo>
                    <a:pt x="58" y="95"/>
                  </a:lnTo>
                  <a:lnTo>
                    <a:pt x="61" y="94"/>
                  </a:lnTo>
                  <a:lnTo>
                    <a:pt x="65" y="93"/>
                  </a:lnTo>
                  <a:lnTo>
                    <a:pt x="69" y="91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2" y="87"/>
                  </a:lnTo>
                  <a:lnTo>
                    <a:pt x="86" y="85"/>
                  </a:lnTo>
                  <a:lnTo>
                    <a:pt x="89" y="83"/>
                  </a:lnTo>
                  <a:lnTo>
                    <a:pt x="93" y="82"/>
                  </a:lnTo>
                  <a:lnTo>
                    <a:pt x="95" y="81"/>
                  </a:lnTo>
                  <a:lnTo>
                    <a:pt x="97" y="80"/>
                  </a:lnTo>
                  <a:lnTo>
                    <a:pt x="98" y="78"/>
                  </a:lnTo>
                  <a:lnTo>
                    <a:pt x="100" y="72"/>
                  </a:lnTo>
                  <a:lnTo>
                    <a:pt x="102" y="64"/>
                  </a:lnTo>
                  <a:lnTo>
                    <a:pt x="104" y="54"/>
                  </a:lnTo>
                  <a:lnTo>
                    <a:pt x="105" y="44"/>
                  </a:lnTo>
                  <a:lnTo>
                    <a:pt x="105" y="33"/>
                  </a:lnTo>
                  <a:lnTo>
                    <a:pt x="105" y="24"/>
                  </a:lnTo>
                  <a:lnTo>
                    <a:pt x="104" y="16"/>
                  </a:lnTo>
                  <a:lnTo>
                    <a:pt x="101" y="11"/>
                  </a:lnTo>
                  <a:lnTo>
                    <a:pt x="98" y="7"/>
                  </a:lnTo>
                  <a:lnTo>
                    <a:pt x="95" y="5"/>
                  </a:lnTo>
                  <a:lnTo>
                    <a:pt x="92" y="3"/>
                  </a:lnTo>
                  <a:lnTo>
                    <a:pt x="90" y="2"/>
                  </a:lnTo>
                  <a:lnTo>
                    <a:pt x="87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2" y="3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6" name="Freeform 1908"/>
            <p:cNvSpPr>
              <a:spLocks/>
            </p:cNvSpPr>
            <p:nvPr/>
          </p:nvSpPr>
          <p:spPr bwMode="auto">
            <a:xfrm>
              <a:off x="1555" y="3229"/>
              <a:ext cx="45" cy="97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97"/>
                </a:cxn>
                <a:cxn ang="0">
                  <a:pos x="31" y="97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42" y="1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3" y="2"/>
                </a:cxn>
                <a:cxn ang="0">
                  <a:pos x="20" y="3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4" y="6"/>
                </a:cxn>
                <a:cxn ang="0">
                  <a:pos x="13" y="6"/>
                </a:cxn>
              </a:cxnLst>
              <a:rect l="0" t="0" r="r" b="b"/>
              <a:pathLst>
                <a:path w="45" h="97">
                  <a:moveTo>
                    <a:pt x="13" y="6"/>
                  </a:moveTo>
                  <a:lnTo>
                    <a:pt x="0" y="97"/>
                  </a:lnTo>
                  <a:lnTo>
                    <a:pt x="31" y="97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7" name="Freeform 1909"/>
            <p:cNvSpPr>
              <a:spLocks/>
            </p:cNvSpPr>
            <p:nvPr/>
          </p:nvSpPr>
          <p:spPr bwMode="auto">
            <a:xfrm>
              <a:off x="1335" y="3127"/>
              <a:ext cx="266" cy="132"/>
            </a:xfrm>
            <a:custGeom>
              <a:avLst/>
              <a:gdLst/>
              <a:ahLst/>
              <a:cxnLst>
                <a:cxn ang="0">
                  <a:pos x="135" y="122"/>
                </a:cxn>
                <a:cxn ang="0">
                  <a:pos x="120" y="120"/>
                </a:cxn>
                <a:cxn ang="0">
                  <a:pos x="113" y="109"/>
                </a:cxn>
                <a:cxn ang="0">
                  <a:pos x="126" y="102"/>
                </a:cxn>
                <a:cxn ang="0">
                  <a:pos x="107" y="100"/>
                </a:cxn>
                <a:cxn ang="0">
                  <a:pos x="114" y="121"/>
                </a:cxn>
                <a:cxn ang="0">
                  <a:pos x="133" y="132"/>
                </a:cxn>
                <a:cxn ang="0">
                  <a:pos x="143" y="120"/>
                </a:cxn>
                <a:cxn ang="0">
                  <a:pos x="152" y="64"/>
                </a:cxn>
                <a:cxn ang="0">
                  <a:pos x="165" y="41"/>
                </a:cxn>
                <a:cxn ang="0">
                  <a:pos x="188" y="28"/>
                </a:cxn>
                <a:cxn ang="0">
                  <a:pos x="206" y="38"/>
                </a:cxn>
                <a:cxn ang="0">
                  <a:pos x="224" y="39"/>
                </a:cxn>
                <a:cxn ang="0">
                  <a:pos x="238" y="31"/>
                </a:cxn>
                <a:cxn ang="0">
                  <a:pos x="262" y="60"/>
                </a:cxn>
                <a:cxn ang="0">
                  <a:pos x="266" y="56"/>
                </a:cxn>
                <a:cxn ang="0">
                  <a:pos x="257" y="35"/>
                </a:cxn>
                <a:cxn ang="0">
                  <a:pos x="242" y="22"/>
                </a:cxn>
                <a:cxn ang="0">
                  <a:pos x="236" y="24"/>
                </a:cxn>
                <a:cxn ang="0">
                  <a:pos x="224" y="33"/>
                </a:cxn>
                <a:cxn ang="0">
                  <a:pos x="211" y="33"/>
                </a:cxn>
                <a:cxn ang="0">
                  <a:pos x="199" y="28"/>
                </a:cxn>
                <a:cxn ang="0">
                  <a:pos x="201" y="15"/>
                </a:cxn>
                <a:cxn ang="0">
                  <a:pos x="196" y="6"/>
                </a:cxn>
                <a:cxn ang="0">
                  <a:pos x="182" y="24"/>
                </a:cxn>
                <a:cxn ang="0">
                  <a:pos x="161" y="35"/>
                </a:cxn>
                <a:cxn ang="0">
                  <a:pos x="148" y="54"/>
                </a:cxn>
                <a:cxn ang="0">
                  <a:pos x="140" y="64"/>
                </a:cxn>
                <a:cxn ang="0">
                  <a:pos x="119" y="62"/>
                </a:cxn>
                <a:cxn ang="0">
                  <a:pos x="56" y="72"/>
                </a:cxn>
                <a:cxn ang="0">
                  <a:pos x="30" y="73"/>
                </a:cxn>
                <a:cxn ang="0">
                  <a:pos x="13" y="68"/>
                </a:cxn>
                <a:cxn ang="0">
                  <a:pos x="2" y="67"/>
                </a:cxn>
                <a:cxn ang="0">
                  <a:pos x="21" y="74"/>
                </a:cxn>
                <a:cxn ang="0">
                  <a:pos x="29" y="77"/>
                </a:cxn>
                <a:cxn ang="0">
                  <a:pos x="67" y="98"/>
                </a:cxn>
                <a:cxn ang="0">
                  <a:pos x="52" y="77"/>
                </a:cxn>
                <a:cxn ang="0">
                  <a:pos x="117" y="65"/>
                </a:cxn>
                <a:cxn ang="0">
                  <a:pos x="138" y="66"/>
                </a:cxn>
                <a:cxn ang="0">
                  <a:pos x="142" y="86"/>
                </a:cxn>
                <a:cxn ang="0">
                  <a:pos x="133" y="77"/>
                </a:cxn>
                <a:cxn ang="0">
                  <a:pos x="142" y="79"/>
                </a:cxn>
                <a:cxn ang="0">
                  <a:pos x="129" y="68"/>
                </a:cxn>
                <a:cxn ang="0">
                  <a:pos x="138" y="71"/>
                </a:cxn>
                <a:cxn ang="0">
                  <a:pos x="143" y="72"/>
                </a:cxn>
                <a:cxn ang="0">
                  <a:pos x="132" y="66"/>
                </a:cxn>
                <a:cxn ang="0">
                  <a:pos x="129" y="68"/>
                </a:cxn>
                <a:cxn ang="0">
                  <a:pos x="130" y="71"/>
                </a:cxn>
                <a:cxn ang="0">
                  <a:pos x="131" y="74"/>
                </a:cxn>
                <a:cxn ang="0">
                  <a:pos x="131" y="79"/>
                </a:cxn>
                <a:cxn ang="0">
                  <a:pos x="125" y="87"/>
                </a:cxn>
                <a:cxn ang="0">
                  <a:pos x="115" y="75"/>
                </a:cxn>
                <a:cxn ang="0">
                  <a:pos x="108" y="81"/>
                </a:cxn>
                <a:cxn ang="0">
                  <a:pos x="105" y="8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14" y="95"/>
                </a:cxn>
                <a:cxn ang="0">
                  <a:pos x="135" y="89"/>
                </a:cxn>
                <a:cxn ang="0">
                  <a:pos x="128" y="101"/>
                </a:cxn>
                <a:cxn ang="0">
                  <a:pos x="139" y="104"/>
                </a:cxn>
              </a:cxnLst>
              <a:rect l="0" t="0" r="r" b="b"/>
              <a:pathLst>
                <a:path w="266" h="132">
                  <a:moveTo>
                    <a:pt x="128" y="112"/>
                  </a:moveTo>
                  <a:lnTo>
                    <a:pt x="138" y="109"/>
                  </a:lnTo>
                  <a:lnTo>
                    <a:pt x="138" y="111"/>
                  </a:lnTo>
                  <a:lnTo>
                    <a:pt x="138" y="113"/>
                  </a:lnTo>
                  <a:lnTo>
                    <a:pt x="138" y="116"/>
                  </a:lnTo>
                  <a:lnTo>
                    <a:pt x="137" y="118"/>
                  </a:lnTo>
                  <a:lnTo>
                    <a:pt x="136" y="120"/>
                  </a:lnTo>
                  <a:lnTo>
                    <a:pt x="135" y="122"/>
                  </a:lnTo>
                  <a:lnTo>
                    <a:pt x="133" y="124"/>
                  </a:lnTo>
                  <a:lnTo>
                    <a:pt x="131" y="126"/>
                  </a:lnTo>
                  <a:lnTo>
                    <a:pt x="129" y="126"/>
                  </a:lnTo>
                  <a:lnTo>
                    <a:pt x="127" y="126"/>
                  </a:lnTo>
                  <a:lnTo>
                    <a:pt x="125" y="125"/>
                  </a:lnTo>
                  <a:lnTo>
                    <a:pt x="123" y="124"/>
                  </a:lnTo>
                  <a:lnTo>
                    <a:pt x="121" y="122"/>
                  </a:lnTo>
                  <a:lnTo>
                    <a:pt x="120" y="120"/>
                  </a:lnTo>
                  <a:lnTo>
                    <a:pt x="118" y="118"/>
                  </a:lnTo>
                  <a:lnTo>
                    <a:pt x="117" y="116"/>
                  </a:lnTo>
                  <a:lnTo>
                    <a:pt x="128" y="112"/>
                  </a:lnTo>
                  <a:lnTo>
                    <a:pt x="127" y="108"/>
                  </a:lnTo>
                  <a:lnTo>
                    <a:pt x="115" y="112"/>
                  </a:lnTo>
                  <a:lnTo>
                    <a:pt x="114" y="111"/>
                  </a:lnTo>
                  <a:lnTo>
                    <a:pt x="113" y="110"/>
                  </a:lnTo>
                  <a:lnTo>
                    <a:pt x="113" y="109"/>
                  </a:lnTo>
                  <a:lnTo>
                    <a:pt x="112" y="107"/>
                  </a:lnTo>
                  <a:lnTo>
                    <a:pt x="114" y="106"/>
                  </a:lnTo>
                  <a:lnTo>
                    <a:pt x="116" y="106"/>
                  </a:lnTo>
                  <a:lnTo>
                    <a:pt x="118" y="105"/>
                  </a:lnTo>
                  <a:lnTo>
                    <a:pt x="120" y="104"/>
                  </a:lnTo>
                  <a:lnTo>
                    <a:pt x="122" y="103"/>
                  </a:lnTo>
                  <a:lnTo>
                    <a:pt x="124" y="103"/>
                  </a:lnTo>
                  <a:lnTo>
                    <a:pt x="126" y="102"/>
                  </a:lnTo>
                  <a:lnTo>
                    <a:pt x="128" y="101"/>
                  </a:lnTo>
                  <a:lnTo>
                    <a:pt x="127" y="98"/>
                  </a:lnTo>
                  <a:lnTo>
                    <a:pt x="113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107" y="105"/>
                  </a:lnTo>
                  <a:lnTo>
                    <a:pt x="108" y="108"/>
                  </a:lnTo>
                  <a:lnTo>
                    <a:pt x="109" y="111"/>
                  </a:lnTo>
                  <a:lnTo>
                    <a:pt x="110" y="114"/>
                  </a:lnTo>
                  <a:lnTo>
                    <a:pt x="111" y="116"/>
                  </a:lnTo>
                  <a:lnTo>
                    <a:pt x="113" y="119"/>
                  </a:lnTo>
                  <a:lnTo>
                    <a:pt x="114" y="121"/>
                  </a:lnTo>
                  <a:lnTo>
                    <a:pt x="116" y="123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2" y="129"/>
                  </a:lnTo>
                  <a:lnTo>
                    <a:pt x="125" y="131"/>
                  </a:lnTo>
                  <a:lnTo>
                    <a:pt x="128" y="131"/>
                  </a:lnTo>
                  <a:lnTo>
                    <a:pt x="130" y="132"/>
                  </a:lnTo>
                  <a:lnTo>
                    <a:pt x="133" y="132"/>
                  </a:lnTo>
                  <a:lnTo>
                    <a:pt x="135" y="131"/>
                  </a:lnTo>
                  <a:lnTo>
                    <a:pt x="137" y="130"/>
                  </a:lnTo>
                  <a:lnTo>
                    <a:pt x="139" y="129"/>
                  </a:lnTo>
                  <a:lnTo>
                    <a:pt x="140" y="127"/>
                  </a:lnTo>
                  <a:lnTo>
                    <a:pt x="141" y="126"/>
                  </a:lnTo>
                  <a:lnTo>
                    <a:pt x="142" y="124"/>
                  </a:lnTo>
                  <a:lnTo>
                    <a:pt x="143" y="122"/>
                  </a:lnTo>
                  <a:lnTo>
                    <a:pt x="143" y="120"/>
                  </a:lnTo>
                  <a:lnTo>
                    <a:pt x="148" y="83"/>
                  </a:lnTo>
                  <a:lnTo>
                    <a:pt x="148" y="80"/>
                  </a:lnTo>
                  <a:lnTo>
                    <a:pt x="149" y="77"/>
                  </a:lnTo>
                  <a:lnTo>
                    <a:pt x="149" y="74"/>
                  </a:lnTo>
                  <a:lnTo>
                    <a:pt x="150" y="72"/>
                  </a:lnTo>
                  <a:lnTo>
                    <a:pt x="150" y="69"/>
                  </a:lnTo>
                  <a:lnTo>
                    <a:pt x="151" y="66"/>
                  </a:lnTo>
                  <a:lnTo>
                    <a:pt x="152" y="64"/>
                  </a:lnTo>
                  <a:lnTo>
                    <a:pt x="153" y="61"/>
                  </a:lnTo>
                  <a:lnTo>
                    <a:pt x="154" y="58"/>
                  </a:lnTo>
                  <a:lnTo>
                    <a:pt x="155" y="55"/>
                  </a:lnTo>
                  <a:lnTo>
                    <a:pt x="157" y="52"/>
                  </a:lnTo>
                  <a:lnTo>
                    <a:pt x="159" y="49"/>
                  </a:lnTo>
                  <a:lnTo>
                    <a:pt x="161" y="47"/>
                  </a:lnTo>
                  <a:lnTo>
                    <a:pt x="163" y="44"/>
                  </a:lnTo>
                  <a:lnTo>
                    <a:pt x="165" y="41"/>
                  </a:lnTo>
                  <a:lnTo>
                    <a:pt x="168" y="39"/>
                  </a:lnTo>
                  <a:lnTo>
                    <a:pt x="170" y="37"/>
                  </a:lnTo>
                  <a:lnTo>
                    <a:pt x="173" y="35"/>
                  </a:lnTo>
                  <a:lnTo>
                    <a:pt x="176" y="33"/>
                  </a:lnTo>
                  <a:lnTo>
                    <a:pt x="179" y="31"/>
                  </a:lnTo>
                  <a:lnTo>
                    <a:pt x="182" y="30"/>
                  </a:lnTo>
                  <a:lnTo>
                    <a:pt x="185" y="29"/>
                  </a:lnTo>
                  <a:lnTo>
                    <a:pt x="188" y="28"/>
                  </a:lnTo>
                  <a:lnTo>
                    <a:pt x="192" y="27"/>
                  </a:lnTo>
                  <a:lnTo>
                    <a:pt x="193" y="29"/>
                  </a:lnTo>
                  <a:lnTo>
                    <a:pt x="195" y="31"/>
                  </a:lnTo>
                  <a:lnTo>
                    <a:pt x="197" y="33"/>
                  </a:lnTo>
                  <a:lnTo>
                    <a:pt x="199" y="35"/>
                  </a:lnTo>
                  <a:lnTo>
                    <a:pt x="201" y="36"/>
                  </a:lnTo>
                  <a:lnTo>
                    <a:pt x="203" y="37"/>
                  </a:lnTo>
                  <a:lnTo>
                    <a:pt x="206" y="38"/>
                  </a:lnTo>
                  <a:lnTo>
                    <a:pt x="210" y="40"/>
                  </a:lnTo>
                  <a:lnTo>
                    <a:pt x="212" y="40"/>
                  </a:lnTo>
                  <a:lnTo>
                    <a:pt x="214" y="40"/>
                  </a:lnTo>
                  <a:lnTo>
                    <a:pt x="216" y="40"/>
                  </a:lnTo>
                  <a:lnTo>
                    <a:pt x="219" y="40"/>
                  </a:lnTo>
                  <a:lnTo>
                    <a:pt x="221" y="40"/>
                  </a:lnTo>
                  <a:lnTo>
                    <a:pt x="222" y="40"/>
                  </a:lnTo>
                  <a:lnTo>
                    <a:pt x="224" y="39"/>
                  </a:lnTo>
                  <a:lnTo>
                    <a:pt x="226" y="38"/>
                  </a:lnTo>
                  <a:lnTo>
                    <a:pt x="228" y="38"/>
                  </a:lnTo>
                  <a:lnTo>
                    <a:pt x="230" y="37"/>
                  </a:lnTo>
                  <a:lnTo>
                    <a:pt x="232" y="36"/>
                  </a:lnTo>
                  <a:lnTo>
                    <a:pt x="233" y="35"/>
                  </a:lnTo>
                  <a:lnTo>
                    <a:pt x="235" y="34"/>
                  </a:lnTo>
                  <a:lnTo>
                    <a:pt x="237" y="33"/>
                  </a:lnTo>
                  <a:lnTo>
                    <a:pt x="238" y="31"/>
                  </a:lnTo>
                  <a:lnTo>
                    <a:pt x="240" y="30"/>
                  </a:lnTo>
                  <a:lnTo>
                    <a:pt x="245" y="33"/>
                  </a:lnTo>
                  <a:lnTo>
                    <a:pt x="249" y="36"/>
                  </a:lnTo>
                  <a:lnTo>
                    <a:pt x="253" y="40"/>
                  </a:lnTo>
                  <a:lnTo>
                    <a:pt x="256" y="44"/>
                  </a:lnTo>
                  <a:lnTo>
                    <a:pt x="258" y="49"/>
                  </a:lnTo>
                  <a:lnTo>
                    <a:pt x="260" y="55"/>
                  </a:lnTo>
                  <a:lnTo>
                    <a:pt x="262" y="60"/>
                  </a:lnTo>
                  <a:lnTo>
                    <a:pt x="262" y="66"/>
                  </a:lnTo>
                  <a:lnTo>
                    <a:pt x="262" y="69"/>
                  </a:lnTo>
                  <a:lnTo>
                    <a:pt x="263" y="74"/>
                  </a:lnTo>
                  <a:lnTo>
                    <a:pt x="263" y="77"/>
                  </a:lnTo>
                  <a:lnTo>
                    <a:pt x="264" y="78"/>
                  </a:lnTo>
                  <a:lnTo>
                    <a:pt x="265" y="71"/>
                  </a:lnTo>
                  <a:lnTo>
                    <a:pt x="266" y="64"/>
                  </a:lnTo>
                  <a:lnTo>
                    <a:pt x="266" y="56"/>
                  </a:lnTo>
                  <a:lnTo>
                    <a:pt x="265" y="50"/>
                  </a:lnTo>
                  <a:lnTo>
                    <a:pt x="264" y="47"/>
                  </a:lnTo>
                  <a:lnTo>
                    <a:pt x="263" y="45"/>
                  </a:lnTo>
                  <a:lnTo>
                    <a:pt x="262" y="43"/>
                  </a:lnTo>
                  <a:lnTo>
                    <a:pt x="261" y="41"/>
                  </a:lnTo>
                  <a:lnTo>
                    <a:pt x="260" y="39"/>
                  </a:lnTo>
                  <a:lnTo>
                    <a:pt x="258" y="37"/>
                  </a:lnTo>
                  <a:lnTo>
                    <a:pt x="257" y="35"/>
                  </a:lnTo>
                  <a:lnTo>
                    <a:pt x="255" y="33"/>
                  </a:lnTo>
                  <a:lnTo>
                    <a:pt x="253" y="31"/>
                  </a:lnTo>
                  <a:lnTo>
                    <a:pt x="252" y="29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5"/>
                  </a:lnTo>
                  <a:lnTo>
                    <a:pt x="244" y="23"/>
                  </a:lnTo>
                  <a:lnTo>
                    <a:pt x="242" y="22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8" y="21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7" y="23"/>
                  </a:lnTo>
                  <a:lnTo>
                    <a:pt x="236" y="24"/>
                  </a:lnTo>
                  <a:lnTo>
                    <a:pt x="235" y="25"/>
                  </a:lnTo>
                  <a:lnTo>
                    <a:pt x="233" y="27"/>
                  </a:lnTo>
                  <a:lnTo>
                    <a:pt x="231" y="28"/>
                  </a:lnTo>
                  <a:lnTo>
                    <a:pt x="229" y="30"/>
                  </a:lnTo>
                  <a:lnTo>
                    <a:pt x="228" y="31"/>
                  </a:lnTo>
                  <a:lnTo>
                    <a:pt x="227" y="31"/>
                  </a:lnTo>
                  <a:lnTo>
                    <a:pt x="225" y="32"/>
                  </a:lnTo>
                  <a:lnTo>
                    <a:pt x="224" y="33"/>
                  </a:lnTo>
                  <a:lnTo>
                    <a:pt x="223" y="33"/>
                  </a:lnTo>
                  <a:lnTo>
                    <a:pt x="221" y="33"/>
                  </a:lnTo>
                  <a:lnTo>
                    <a:pt x="220" y="33"/>
                  </a:lnTo>
                  <a:lnTo>
                    <a:pt x="218" y="34"/>
                  </a:lnTo>
                  <a:lnTo>
                    <a:pt x="217" y="34"/>
                  </a:lnTo>
                  <a:lnTo>
                    <a:pt x="215" y="33"/>
                  </a:lnTo>
                  <a:lnTo>
                    <a:pt x="213" y="33"/>
                  </a:lnTo>
                  <a:lnTo>
                    <a:pt x="211" y="33"/>
                  </a:lnTo>
                  <a:lnTo>
                    <a:pt x="209" y="33"/>
                  </a:lnTo>
                  <a:lnTo>
                    <a:pt x="208" y="33"/>
                  </a:lnTo>
                  <a:lnTo>
                    <a:pt x="206" y="32"/>
                  </a:lnTo>
                  <a:lnTo>
                    <a:pt x="205" y="31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200" y="29"/>
                  </a:lnTo>
                  <a:lnTo>
                    <a:pt x="199" y="28"/>
                  </a:lnTo>
                  <a:lnTo>
                    <a:pt x="198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0" y="25"/>
                  </a:lnTo>
                  <a:lnTo>
                    <a:pt x="201" y="22"/>
                  </a:lnTo>
                  <a:lnTo>
                    <a:pt x="201" y="18"/>
                  </a:lnTo>
                  <a:lnTo>
                    <a:pt x="201" y="15"/>
                  </a:lnTo>
                  <a:lnTo>
                    <a:pt x="201" y="12"/>
                  </a:lnTo>
                  <a:lnTo>
                    <a:pt x="200" y="8"/>
                  </a:lnTo>
                  <a:lnTo>
                    <a:pt x="199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3"/>
                  </a:lnTo>
                  <a:lnTo>
                    <a:pt x="196" y="6"/>
                  </a:lnTo>
                  <a:lnTo>
                    <a:pt x="196" y="10"/>
                  </a:lnTo>
                  <a:lnTo>
                    <a:pt x="196" y="14"/>
                  </a:lnTo>
                  <a:lnTo>
                    <a:pt x="195" y="18"/>
                  </a:lnTo>
                  <a:lnTo>
                    <a:pt x="193" y="21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84" y="23"/>
                  </a:lnTo>
                  <a:lnTo>
                    <a:pt x="182" y="24"/>
                  </a:lnTo>
                  <a:lnTo>
                    <a:pt x="179" y="25"/>
                  </a:lnTo>
                  <a:lnTo>
                    <a:pt x="176" y="26"/>
                  </a:lnTo>
                  <a:lnTo>
                    <a:pt x="173" y="27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5" y="31"/>
                  </a:lnTo>
                  <a:lnTo>
                    <a:pt x="163" y="33"/>
                  </a:lnTo>
                  <a:lnTo>
                    <a:pt x="161" y="35"/>
                  </a:lnTo>
                  <a:lnTo>
                    <a:pt x="158" y="37"/>
                  </a:lnTo>
                  <a:lnTo>
                    <a:pt x="156" y="39"/>
                  </a:lnTo>
                  <a:lnTo>
                    <a:pt x="155" y="42"/>
                  </a:lnTo>
                  <a:lnTo>
                    <a:pt x="153" y="44"/>
                  </a:lnTo>
                  <a:lnTo>
                    <a:pt x="151" y="47"/>
                  </a:lnTo>
                  <a:lnTo>
                    <a:pt x="150" y="49"/>
                  </a:lnTo>
                  <a:lnTo>
                    <a:pt x="149" y="51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7" y="59"/>
                  </a:lnTo>
                  <a:lnTo>
                    <a:pt x="146" y="61"/>
                  </a:lnTo>
                  <a:lnTo>
                    <a:pt x="146" y="64"/>
                  </a:lnTo>
                  <a:lnTo>
                    <a:pt x="145" y="66"/>
                  </a:lnTo>
                  <a:lnTo>
                    <a:pt x="144" y="66"/>
                  </a:lnTo>
                  <a:lnTo>
                    <a:pt x="142" y="65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6" y="63"/>
                  </a:lnTo>
                  <a:lnTo>
                    <a:pt x="134" y="62"/>
                  </a:lnTo>
                  <a:lnTo>
                    <a:pt x="132" y="61"/>
                  </a:lnTo>
                  <a:lnTo>
                    <a:pt x="132" y="60"/>
                  </a:lnTo>
                  <a:lnTo>
                    <a:pt x="129" y="60"/>
                  </a:lnTo>
                  <a:lnTo>
                    <a:pt x="124" y="61"/>
                  </a:lnTo>
                  <a:lnTo>
                    <a:pt x="119" y="62"/>
                  </a:lnTo>
                  <a:lnTo>
                    <a:pt x="112" y="63"/>
                  </a:lnTo>
                  <a:lnTo>
                    <a:pt x="105" y="64"/>
                  </a:lnTo>
                  <a:lnTo>
                    <a:pt x="97" y="65"/>
                  </a:lnTo>
                  <a:lnTo>
                    <a:pt x="88" y="67"/>
                  </a:lnTo>
                  <a:lnTo>
                    <a:pt x="80" y="68"/>
                  </a:lnTo>
                  <a:lnTo>
                    <a:pt x="72" y="70"/>
                  </a:lnTo>
                  <a:lnTo>
                    <a:pt x="64" y="71"/>
                  </a:lnTo>
                  <a:lnTo>
                    <a:pt x="56" y="72"/>
                  </a:lnTo>
                  <a:lnTo>
                    <a:pt x="50" y="73"/>
                  </a:lnTo>
                  <a:lnTo>
                    <a:pt x="44" y="74"/>
                  </a:lnTo>
                  <a:lnTo>
                    <a:pt x="40" y="75"/>
                  </a:lnTo>
                  <a:lnTo>
                    <a:pt x="37" y="75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0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3" y="67"/>
                  </a:lnTo>
                  <a:lnTo>
                    <a:pt x="5" y="68"/>
                  </a:lnTo>
                  <a:lnTo>
                    <a:pt x="8" y="69"/>
                  </a:lnTo>
                  <a:lnTo>
                    <a:pt x="10" y="70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8" y="73"/>
                  </a:lnTo>
                  <a:lnTo>
                    <a:pt x="21" y="74"/>
                  </a:lnTo>
                  <a:lnTo>
                    <a:pt x="23" y="75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6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66" y="98"/>
                  </a:lnTo>
                  <a:lnTo>
                    <a:pt x="67" y="98"/>
                  </a:lnTo>
                  <a:lnTo>
                    <a:pt x="68" y="98"/>
                  </a:lnTo>
                  <a:lnTo>
                    <a:pt x="69" y="98"/>
                  </a:lnTo>
                  <a:lnTo>
                    <a:pt x="70" y="98"/>
                  </a:lnTo>
                  <a:lnTo>
                    <a:pt x="34" y="81"/>
                  </a:lnTo>
                  <a:lnTo>
                    <a:pt x="36" y="80"/>
                  </a:lnTo>
                  <a:lnTo>
                    <a:pt x="40" y="79"/>
                  </a:lnTo>
                  <a:lnTo>
                    <a:pt x="46" y="78"/>
                  </a:lnTo>
                  <a:lnTo>
                    <a:pt x="52" y="77"/>
                  </a:lnTo>
                  <a:lnTo>
                    <a:pt x="60" y="75"/>
                  </a:lnTo>
                  <a:lnTo>
                    <a:pt x="68" y="74"/>
                  </a:lnTo>
                  <a:lnTo>
                    <a:pt x="77" y="72"/>
                  </a:lnTo>
                  <a:lnTo>
                    <a:pt x="85" y="71"/>
                  </a:lnTo>
                  <a:lnTo>
                    <a:pt x="94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5"/>
                  </a:lnTo>
                  <a:lnTo>
                    <a:pt x="123" y="64"/>
                  </a:lnTo>
                  <a:lnTo>
                    <a:pt x="127" y="63"/>
                  </a:lnTo>
                  <a:lnTo>
                    <a:pt x="130" y="63"/>
                  </a:lnTo>
                  <a:lnTo>
                    <a:pt x="131" y="62"/>
                  </a:lnTo>
                  <a:lnTo>
                    <a:pt x="133" y="63"/>
                  </a:lnTo>
                  <a:lnTo>
                    <a:pt x="134" y="64"/>
                  </a:lnTo>
                  <a:lnTo>
                    <a:pt x="136" y="65"/>
                  </a:lnTo>
                  <a:lnTo>
                    <a:pt x="138" y="66"/>
                  </a:lnTo>
                  <a:lnTo>
                    <a:pt x="140" y="67"/>
                  </a:lnTo>
                  <a:lnTo>
                    <a:pt x="141" y="68"/>
                  </a:lnTo>
                  <a:lnTo>
                    <a:pt x="143" y="69"/>
                  </a:lnTo>
                  <a:lnTo>
                    <a:pt x="145" y="71"/>
                  </a:lnTo>
                  <a:lnTo>
                    <a:pt x="144" y="75"/>
                  </a:lnTo>
                  <a:lnTo>
                    <a:pt x="144" y="78"/>
                  </a:lnTo>
                  <a:lnTo>
                    <a:pt x="143" y="82"/>
                  </a:lnTo>
                  <a:lnTo>
                    <a:pt x="142" y="86"/>
                  </a:lnTo>
                  <a:lnTo>
                    <a:pt x="141" y="84"/>
                  </a:lnTo>
                  <a:lnTo>
                    <a:pt x="140" y="83"/>
                  </a:lnTo>
                  <a:lnTo>
                    <a:pt x="139" y="82"/>
                  </a:lnTo>
                  <a:lnTo>
                    <a:pt x="138" y="81"/>
                  </a:lnTo>
                  <a:lnTo>
                    <a:pt x="137" y="80"/>
                  </a:lnTo>
                  <a:lnTo>
                    <a:pt x="136" y="79"/>
                  </a:lnTo>
                  <a:lnTo>
                    <a:pt x="134" y="78"/>
                  </a:lnTo>
                  <a:lnTo>
                    <a:pt x="133" y="77"/>
                  </a:lnTo>
                  <a:lnTo>
                    <a:pt x="134" y="77"/>
                  </a:lnTo>
                  <a:lnTo>
                    <a:pt x="135" y="77"/>
                  </a:lnTo>
                  <a:lnTo>
                    <a:pt x="136" y="78"/>
                  </a:lnTo>
                  <a:lnTo>
                    <a:pt x="137" y="79"/>
                  </a:lnTo>
                  <a:lnTo>
                    <a:pt x="138" y="79"/>
                  </a:lnTo>
                  <a:lnTo>
                    <a:pt x="139" y="80"/>
                  </a:lnTo>
                  <a:lnTo>
                    <a:pt x="140" y="80"/>
                  </a:lnTo>
                  <a:lnTo>
                    <a:pt x="142" y="79"/>
                  </a:lnTo>
                  <a:lnTo>
                    <a:pt x="141" y="77"/>
                  </a:lnTo>
                  <a:lnTo>
                    <a:pt x="139" y="76"/>
                  </a:lnTo>
                  <a:lnTo>
                    <a:pt x="138" y="74"/>
                  </a:lnTo>
                  <a:lnTo>
                    <a:pt x="136" y="72"/>
                  </a:lnTo>
                  <a:lnTo>
                    <a:pt x="134" y="71"/>
                  </a:lnTo>
                  <a:lnTo>
                    <a:pt x="133" y="70"/>
                  </a:lnTo>
                  <a:lnTo>
                    <a:pt x="131" y="69"/>
                  </a:lnTo>
                  <a:lnTo>
                    <a:pt x="129" y="68"/>
                  </a:lnTo>
                  <a:lnTo>
                    <a:pt x="130" y="68"/>
                  </a:lnTo>
                  <a:lnTo>
                    <a:pt x="131" y="68"/>
                  </a:lnTo>
                  <a:lnTo>
                    <a:pt x="133" y="69"/>
                  </a:lnTo>
                  <a:lnTo>
                    <a:pt x="134" y="69"/>
                  </a:lnTo>
                  <a:lnTo>
                    <a:pt x="135" y="69"/>
                  </a:lnTo>
                  <a:lnTo>
                    <a:pt x="136" y="70"/>
                  </a:lnTo>
                  <a:lnTo>
                    <a:pt x="137" y="70"/>
                  </a:lnTo>
                  <a:lnTo>
                    <a:pt x="138" y="71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0" y="72"/>
                  </a:lnTo>
                  <a:lnTo>
                    <a:pt x="141" y="72"/>
                  </a:lnTo>
                  <a:lnTo>
                    <a:pt x="141" y="73"/>
                  </a:lnTo>
                  <a:lnTo>
                    <a:pt x="142" y="73"/>
                  </a:lnTo>
                  <a:lnTo>
                    <a:pt x="143" y="73"/>
                  </a:lnTo>
                  <a:lnTo>
                    <a:pt x="143" y="72"/>
                  </a:lnTo>
                  <a:lnTo>
                    <a:pt x="142" y="71"/>
                  </a:lnTo>
                  <a:lnTo>
                    <a:pt x="141" y="70"/>
                  </a:lnTo>
                  <a:lnTo>
                    <a:pt x="140" y="69"/>
                  </a:lnTo>
                  <a:lnTo>
                    <a:pt x="138" y="68"/>
                  </a:lnTo>
                  <a:lnTo>
                    <a:pt x="137" y="68"/>
                  </a:lnTo>
                  <a:lnTo>
                    <a:pt x="135" y="67"/>
                  </a:lnTo>
                  <a:lnTo>
                    <a:pt x="133" y="67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30" y="66"/>
                  </a:lnTo>
                  <a:lnTo>
                    <a:pt x="129" y="66"/>
                  </a:lnTo>
                  <a:lnTo>
                    <a:pt x="128" y="66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9" y="68"/>
                  </a:lnTo>
                  <a:lnTo>
                    <a:pt x="128" y="68"/>
                  </a:lnTo>
                  <a:lnTo>
                    <a:pt x="126" y="68"/>
                  </a:lnTo>
                  <a:lnTo>
                    <a:pt x="126" y="69"/>
                  </a:lnTo>
                  <a:lnTo>
                    <a:pt x="125" y="70"/>
                  </a:lnTo>
                  <a:lnTo>
                    <a:pt x="127" y="70"/>
                  </a:lnTo>
                  <a:lnTo>
                    <a:pt x="128" y="71"/>
                  </a:lnTo>
                  <a:lnTo>
                    <a:pt x="129" y="71"/>
                  </a:lnTo>
                  <a:lnTo>
                    <a:pt x="130" y="71"/>
                  </a:lnTo>
                  <a:lnTo>
                    <a:pt x="132" y="72"/>
                  </a:lnTo>
                  <a:lnTo>
                    <a:pt x="133" y="72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4"/>
                  </a:lnTo>
                  <a:lnTo>
                    <a:pt x="133" y="74"/>
                  </a:lnTo>
                  <a:lnTo>
                    <a:pt x="132" y="74"/>
                  </a:lnTo>
                  <a:lnTo>
                    <a:pt x="131" y="74"/>
                  </a:lnTo>
                  <a:lnTo>
                    <a:pt x="130" y="73"/>
                  </a:lnTo>
                  <a:lnTo>
                    <a:pt x="129" y="73"/>
                  </a:lnTo>
                  <a:lnTo>
                    <a:pt x="128" y="74"/>
                  </a:lnTo>
                  <a:lnTo>
                    <a:pt x="127" y="74"/>
                  </a:lnTo>
                  <a:lnTo>
                    <a:pt x="127" y="76"/>
                  </a:lnTo>
                  <a:lnTo>
                    <a:pt x="128" y="77"/>
                  </a:lnTo>
                  <a:lnTo>
                    <a:pt x="129" y="78"/>
                  </a:lnTo>
                  <a:lnTo>
                    <a:pt x="131" y="79"/>
                  </a:lnTo>
                  <a:lnTo>
                    <a:pt x="132" y="80"/>
                  </a:lnTo>
                  <a:lnTo>
                    <a:pt x="133" y="82"/>
                  </a:lnTo>
                  <a:lnTo>
                    <a:pt x="134" y="83"/>
                  </a:lnTo>
                  <a:lnTo>
                    <a:pt x="135" y="85"/>
                  </a:lnTo>
                  <a:lnTo>
                    <a:pt x="133" y="85"/>
                  </a:lnTo>
                  <a:lnTo>
                    <a:pt x="130" y="86"/>
                  </a:lnTo>
                  <a:lnTo>
                    <a:pt x="128" y="87"/>
                  </a:lnTo>
                  <a:lnTo>
                    <a:pt x="125" y="87"/>
                  </a:lnTo>
                  <a:lnTo>
                    <a:pt x="123" y="88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5" y="89"/>
                  </a:lnTo>
                  <a:lnTo>
                    <a:pt x="116" y="86"/>
                  </a:lnTo>
                  <a:lnTo>
                    <a:pt x="116" y="82"/>
                  </a:lnTo>
                  <a:lnTo>
                    <a:pt x="116" y="79"/>
                  </a:lnTo>
                  <a:lnTo>
                    <a:pt x="115" y="75"/>
                  </a:lnTo>
                  <a:lnTo>
                    <a:pt x="114" y="74"/>
                  </a:lnTo>
                  <a:lnTo>
                    <a:pt x="114" y="73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0" y="76"/>
                  </a:lnTo>
                  <a:lnTo>
                    <a:pt x="109" y="78"/>
                  </a:lnTo>
                  <a:lnTo>
                    <a:pt x="108" y="8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5"/>
                  </a:lnTo>
                  <a:lnTo>
                    <a:pt x="103" y="76"/>
                  </a:lnTo>
                  <a:lnTo>
                    <a:pt x="103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7" y="87"/>
                  </a:lnTo>
                  <a:lnTo>
                    <a:pt x="108" y="87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0" y="85"/>
                  </a:lnTo>
                  <a:lnTo>
                    <a:pt x="111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2" y="80"/>
                  </a:lnTo>
                  <a:lnTo>
                    <a:pt x="113" y="81"/>
                  </a:lnTo>
                  <a:lnTo>
                    <a:pt x="113" y="84"/>
                  </a:lnTo>
                  <a:lnTo>
                    <a:pt x="112" y="86"/>
                  </a:lnTo>
                  <a:lnTo>
                    <a:pt x="111" y="88"/>
                  </a:lnTo>
                  <a:lnTo>
                    <a:pt x="111" y="91"/>
                  </a:lnTo>
                  <a:lnTo>
                    <a:pt x="110" y="93"/>
                  </a:lnTo>
                  <a:lnTo>
                    <a:pt x="109" y="95"/>
                  </a:lnTo>
                  <a:lnTo>
                    <a:pt x="108" y="98"/>
                  </a:lnTo>
                  <a:lnTo>
                    <a:pt x="107" y="100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3" y="97"/>
                  </a:lnTo>
                  <a:lnTo>
                    <a:pt x="114" y="95"/>
                  </a:lnTo>
                  <a:lnTo>
                    <a:pt x="114" y="94"/>
                  </a:lnTo>
                  <a:lnTo>
                    <a:pt x="117" y="93"/>
                  </a:lnTo>
                  <a:lnTo>
                    <a:pt x="120" y="92"/>
                  </a:lnTo>
                  <a:lnTo>
                    <a:pt x="123" y="92"/>
                  </a:lnTo>
                  <a:lnTo>
                    <a:pt x="126" y="91"/>
                  </a:lnTo>
                  <a:lnTo>
                    <a:pt x="129" y="90"/>
                  </a:lnTo>
                  <a:lnTo>
                    <a:pt x="132" y="89"/>
                  </a:lnTo>
                  <a:lnTo>
                    <a:pt x="135" y="89"/>
                  </a:lnTo>
                  <a:lnTo>
                    <a:pt x="138" y="88"/>
                  </a:lnTo>
                  <a:lnTo>
                    <a:pt x="139" y="8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27" y="98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3" y="100"/>
                  </a:lnTo>
                  <a:lnTo>
                    <a:pt x="135" y="99"/>
                  </a:lnTo>
                  <a:lnTo>
                    <a:pt x="137" y="98"/>
                  </a:lnTo>
                  <a:lnTo>
                    <a:pt x="138" y="98"/>
                  </a:lnTo>
                  <a:lnTo>
                    <a:pt x="140" y="97"/>
                  </a:lnTo>
                  <a:lnTo>
                    <a:pt x="139" y="104"/>
                  </a:lnTo>
                  <a:lnTo>
                    <a:pt x="127" y="108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8" name="Freeform 1910"/>
            <p:cNvSpPr>
              <a:spLocks/>
            </p:cNvSpPr>
            <p:nvPr/>
          </p:nvSpPr>
          <p:spPr bwMode="auto">
            <a:xfrm>
              <a:off x="1508" y="3027"/>
              <a:ext cx="68" cy="20"/>
            </a:xfrm>
            <a:custGeom>
              <a:avLst/>
              <a:gdLst/>
              <a:ahLst/>
              <a:cxnLst>
                <a:cxn ang="0">
                  <a:pos x="68" y="20"/>
                </a:cxn>
                <a:cxn ang="0">
                  <a:pos x="67" y="20"/>
                </a:cxn>
                <a:cxn ang="0">
                  <a:pos x="66" y="20"/>
                </a:cxn>
                <a:cxn ang="0">
                  <a:pos x="65" y="19"/>
                </a:cxn>
                <a:cxn ang="0">
                  <a:pos x="65" y="18"/>
                </a:cxn>
                <a:cxn ang="0">
                  <a:pos x="61" y="16"/>
                </a:cxn>
                <a:cxn ang="0">
                  <a:pos x="58" y="13"/>
                </a:cxn>
                <a:cxn ang="0">
                  <a:pos x="54" y="11"/>
                </a:cxn>
                <a:cxn ang="0">
                  <a:pos x="51" y="10"/>
                </a:cxn>
                <a:cxn ang="0">
                  <a:pos x="47" y="8"/>
                </a:cxn>
                <a:cxn ang="0">
                  <a:pos x="43" y="7"/>
                </a:cxn>
                <a:cxn ang="0">
                  <a:pos x="38" y="6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17" y="7"/>
                </a:cxn>
                <a:cxn ang="0">
                  <a:pos x="13" y="8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6" y="1"/>
                </a:cxn>
                <a:cxn ang="0">
                  <a:pos x="39" y="1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45" y="3"/>
                </a:cxn>
                <a:cxn ang="0">
                  <a:pos x="48" y="3"/>
                </a:cxn>
                <a:cxn ang="0">
                  <a:pos x="50" y="4"/>
                </a:cxn>
                <a:cxn ang="0">
                  <a:pos x="52" y="5"/>
                </a:cxn>
                <a:cxn ang="0">
                  <a:pos x="54" y="6"/>
                </a:cxn>
                <a:cxn ang="0">
                  <a:pos x="56" y="7"/>
                </a:cxn>
                <a:cxn ang="0">
                  <a:pos x="58" y="9"/>
                </a:cxn>
                <a:cxn ang="0">
                  <a:pos x="60" y="10"/>
                </a:cxn>
                <a:cxn ang="0">
                  <a:pos x="61" y="11"/>
                </a:cxn>
                <a:cxn ang="0">
                  <a:pos x="63" y="13"/>
                </a:cxn>
                <a:cxn ang="0">
                  <a:pos x="65" y="15"/>
                </a:cxn>
                <a:cxn ang="0">
                  <a:pos x="66" y="16"/>
                </a:cxn>
                <a:cxn ang="0">
                  <a:pos x="67" y="18"/>
                </a:cxn>
                <a:cxn ang="0">
                  <a:pos x="68" y="20"/>
                </a:cxn>
              </a:cxnLst>
              <a:rect l="0" t="0" r="r" b="b"/>
              <a:pathLst>
                <a:path w="68" h="20">
                  <a:moveTo>
                    <a:pt x="68" y="20"/>
                  </a:moveTo>
                  <a:lnTo>
                    <a:pt x="67" y="20"/>
                  </a:lnTo>
                  <a:lnTo>
                    <a:pt x="66" y="20"/>
                  </a:lnTo>
                  <a:lnTo>
                    <a:pt x="65" y="19"/>
                  </a:lnTo>
                  <a:lnTo>
                    <a:pt x="65" y="18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4" y="11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9" y="9"/>
                  </a:lnTo>
                  <a:lnTo>
                    <a:pt x="5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6"/>
                  </a:lnTo>
                  <a:lnTo>
                    <a:pt x="56" y="7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3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8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19" name="Freeform 1911"/>
            <p:cNvSpPr>
              <a:spLocks/>
            </p:cNvSpPr>
            <p:nvPr/>
          </p:nvSpPr>
          <p:spPr bwMode="auto">
            <a:xfrm>
              <a:off x="1342" y="3038"/>
              <a:ext cx="133" cy="132"/>
            </a:xfrm>
            <a:custGeom>
              <a:avLst/>
              <a:gdLst/>
              <a:ahLst/>
              <a:cxnLst>
                <a:cxn ang="0">
                  <a:pos x="126" y="108"/>
                </a:cxn>
                <a:cxn ang="0">
                  <a:pos x="129" y="6"/>
                </a:cxn>
                <a:cxn ang="0">
                  <a:pos x="24" y="5"/>
                </a:cxn>
                <a:cxn ang="0">
                  <a:pos x="27" y="116"/>
                </a:cxn>
                <a:cxn ang="0">
                  <a:pos x="27" y="116"/>
                </a:cxn>
                <a:cxn ang="0">
                  <a:pos x="25" y="117"/>
                </a:cxn>
                <a:cxn ang="0">
                  <a:pos x="24" y="117"/>
                </a:cxn>
                <a:cxn ang="0">
                  <a:pos x="23" y="117"/>
                </a:cxn>
                <a:cxn ang="0">
                  <a:pos x="18" y="8"/>
                </a:cxn>
                <a:cxn ang="0">
                  <a:pos x="3" y="22"/>
                </a:cxn>
                <a:cxn ang="0">
                  <a:pos x="3" y="38"/>
                </a:cxn>
                <a:cxn ang="0">
                  <a:pos x="5" y="74"/>
                </a:cxn>
                <a:cxn ang="0">
                  <a:pos x="6" y="111"/>
                </a:cxn>
                <a:cxn ang="0">
                  <a:pos x="7" y="127"/>
                </a:cxn>
                <a:cxn ang="0">
                  <a:pos x="9" y="127"/>
                </a:cxn>
                <a:cxn ang="0">
                  <a:pos x="12" y="125"/>
                </a:cxn>
                <a:cxn ang="0">
                  <a:pos x="14" y="124"/>
                </a:cxn>
                <a:cxn ang="0">
                  <a:pos x="17" y="123"/>
                </a:cxn>
                <a:cxn ang="0">
                  <a:pos x="19" y="122"/>
                </a:cxn>
                <a:cxn ang="0">
                  <a:pos x="21" y="122"/>
                </a:cxn>
                <a:cxn ang="0">
                  <a:pos x="22" y="121"/>
                </a:cxn>
                <a:cxn ang="0">
                  <a:pos x="23" y="121"/>
                </a:cxn>
                <a:cxn ang="0">
                  <a:pos x="21" y="123"/>
                </a:cxn>
                <a:cxn ang="0">
                  <a:pos x="19" y="124"/>
                </a:cxn>
                <a:cxn ang="0">
                  <a:pos x="16" y="125"/>
                </a:cxn>
                <a:cxn ang="0">
                  <a:pos x="14" y="127"/>
                </a:cxn>
                <a:cxn ang="0">
                  <a:pos x="11" y="128"/>
                </a:cxn>
                <a:cxn ang="0">
                  <a:pos x="9" y="129"/>
                </a:cxn>
                <a:cxn ang="0">
                  <a:pos x="6" y="131"/>
                </a:cxn>
                <a:cxn ang="0">
                  <a:pos x="4" y="132"/>
                </a:cxn>
                <a:cxn ang="0">
                  <a:pos x="3" y="127"/>
                </a:cxn>
                <a:cxn ang="0">
                  <a:pos x="2" y="115"/>
                </a:cxn>
                <a:cxn ang="0">
                  <a:pos x="2" y="98"/>
                </a:cxn>
                <a:cxn ang="0">
                  <a:pos x="1" y="78"/>
                </a:cxn>
                <a:cxn ang="0">
                  <a:pos x="0" y="58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133" y="3"/>
                </a:cxn>
                <a:cxn ang="0">
                  <a:pos x="133" y="7"/>
                </a:cxn>
                <a:cxn ang="0">
                  <a:pos x="133" y="20"/>
                </a:cxn>
                <a:cxn ang="0">
                  <a:pos x="132" y="37"/>
                </a:cxn>
                <a:cxn ang="0">
                  <a:pos x="131" y="56"/>
                </a:cxn>
                <a:cxn ang="0">
                  <a:pos x="130" y="76"/>
                </a:cxn>
                <a:cxn ang="0">
                  <a:pos x="129" y="93"/>
                </a:cxn>
                <a:cxn ang="0">
                  <a:pos x="129" y="105"/>
                </a:cxn>
                <a:cxn ang="0">
                  <a:pos x="128" y="110"/>
                </a:cxn>
                <a:cxn ang="0">
                  <a:pos x="126" y="108"/>
                </a:cxn>
              </a:cxnLst>
              <a:rect l="0" t="0" r="r" b="b"/>
              <a:pathLst>
                <a:path w="133" h="132">
                  <a:moveTo>
                    <a:pt x="126" y="108"/>
                  </a:moveTo>
                  <a:lnTo>
                    <a:pt x="129" y="6"/>
                  </a:lnTo>
                  <a:lnTo>
                    <a:pt x="24" y="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3" y="117"/>
                  </a:lnTo>
                  <a:lnTo>
                    <a:pt x="18" y="8"/>
                  </a:lnTo>
                  <a:lnTo>
                    <a:pt x="3" y="22"/>
                  </a:lnTo>
                  <a:lnTo>
                    <a:pt x="3" y="38"/>
                  </a:lnTo>
                  <a:lnTo>
                    <a:pt x="5" y="74"/>
                  </a:lnTo>
                  <a:lnTo>
                    <a:pt x="6" y="111"/>
                  </a:lnTo>
                  <a:lnTo>
                    <a:pt x="7" y="127"/>
                  </a:lnTo>
                  <a:lnTo>
                    <a:pt x="9" y="127"/>
                  </a:lnTo>
                  <a:lnTo>
                    <a:pt x="12" y="125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2" y="121"/>
                  </a:lnTo>
                  <a:lnTo>
                    <a:pt x="23" y="121"/>
                  </a:lnTo>
                  <a:lnTo>
                    <a:pt x="21" y="123"/>
                  </a:lnTo>
                  <a:lnTo>
                    <a:pt x="19" y="124"/>
                  </a:lnTo>
                  <a:lnTo>
                    <a:pt x="16" y="125"/>
                  </a:lnTo>
                  <a:lnTo>
                    <a:pt x="14" y="127"/>
                  </a:lnTo>
                  <a:lnTo>
                    <a:pt x="11" y="128"/>
                  </a:lnTo>
                  <a:lnTo>
                    <a:pt x="9" y="129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3" y="127"/>
                  </a:lnTo>
                  <a:lnTo>
                    <a:pt x="2" y="115"/>
                  </a:lnTo>
                  <a:lnTo>
                    <a:pt x="2" y="98"/>
                  </a:lnTo>
                  <a:lnTo>
                    <a:pt x="1" y="7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20"/>
                  </a:lnTo>
                  <a:lnTo>
                    <a:pt x="132" y="37"/>
                  </a:lnTo>
                  <a:lnTo>
                    <a:pt x="131" y="56"/>
                  </a:lnTo>
                  <a:lnTo>
                    <a:pt x="130" y="76"/>
                  </a:lnTo>
                  <a:lnTo>
                    <a:pt x="129" y="93"/>
                  </a:lnTo>
                  <a:lnTo>
                    <a:pt x="129" y="105"/>
                  </a:lnTo>
                  <a:lnTo>
                    <a:pt x="128" y="110"/>
                  </a:lnTo>
                  <a:lnTo>
                    <a:pt x="12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0" name="Freeform 1912"/>
            <p:cNvSpPr>
              <a:spLocks/>
            </p:cNvSpPr>
            <p:nvPr/>
          </p:nvSpPr>
          <p:spPr bwMode="auto">
            <a:xfrm>
              <a:off x="1485" y="3039"/>
              <a:ext cx="91" cy="110"/>
            </a:xfrm>
            <a:custGeom>
              <a:avLst/>
              <a:gdLst/>
              <a:ahLst/>
              <a:cxnLst>
                <a:cxn ang="0">
                  <a:pos x="80" y="107"/>
                </a:cxn>
                <a:cxn ang="0">
                  <a:pos x="76" y="101"/>
                </a:cxn>
                <a:cxn ang="0">
                  <a:pos x="71" y="85"/>
                </a:cxn>
                <a:cxn ang="0">
                  <a:pos x="65" y="74"/>
                </a:cxn>
                <a:cxn ang="0">
                  <a:pos x="57" y="66"/>
                </a:cxn>
                <a:cxn ang="0">
                  <a:pos x="49" y="63"/>
                </a:cxn>
                <a:cxn ang="0">
                  <a:pos x="48" y="61"/>
                </a:cxn>
                <a:cxn ang="0">
                  <a:pos x="52" y="61"/>
                </a:cxn>
                <a:cxn ang="0">
                  <a:pos x="57" y="53"/>
                </a:cxn>
                <a:cxn ang="0">
                  <a:pos x="56" y="45"/>
                </a:cxn>
                <a:cxn ang="0">
                  <a:pos x="48" y="41"/>
                </a:cxn>
                <a:cxn ang="0">
                  <a:pos x="36" y="39"/>
                </a:cxn>
                <a:cxn ang="0">
                  <a:pos x="25" y="36"/>
                </a:cxn>
                <a:cxn ang="0">
                  <a:pos x="16" y="37"/>
                </a:cxn>
                <a:cxn ang="0">
                  <a:pos x="14" y="64"/>
                </a:cxn>
                <a:cxn ang="0">
                  <a:pos x="22" y="84"/>
                </a:cxn>
                <a:cxn ang="0">
                  <a:pos x="34" y="94"/>
                </a:cxn>
                <a:cxn ang="0">
                  <a:pos x="38" y="93"/>
                </a:cxn>
                <a:cxn ang="0">
                  <a:pos x="38" y="95"/>
                </a:cxn>
                <a:cxn ang="0">
                  <a:pos x="33" y="96"/>
                </a:cxn>
                <a:cxn ang="0">
                  <a:pos x="21" y="89"/>
                </a:cxn>
                <a:cxn ang="0">
                  <a:pos x="12" y="76"/>
                </a:cxn>
                <a:cxn ang="0">
                  <a:pos x="8" y="61"/>
                </a:cxn>
                <a:cxn ang="0">
                  <a:pos x="6" y="44"/>
                </a:cxn>
                <a:cxn ang="0">
                  <a:pos x="1" y="42"/>
                </a:cxn>
                <a:cxn ang="0">
                  <a:pos x="10" y="29"/>
                </a:cxn>
                <a:cxn ang="0">
                  <a:pos x="8" y="19"/>
                </a:cxn>
                <a:cxn ang="0">
                  <a:pos x="10" y="8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15" y="7"/>
                </a:cxn>
                <a:cxn ang="0">
                  <a:pos x="19" y="24"/>
                </a:cxn>
                <a:cxn ang="0">
                  <a:pos x="32" y="32"/>
                </a:cxn>
                <a:cxn ang="0">
                  <a:pos x="46" y="36"/>
                </a:cxn>
                <a:cxn ang="0">
                  <a:pos x="60" y="42"/>
                </a:cxn>
                <a:cxn ang="0">
                  <a:pos x="69" y="46"/>
                </a:cxn>
                <a:cxn ang="0">
                  <a:pos x="73" y="54"/>
                </a:cxn>
                <a:cxn ang="0">
                  <a:pos x="68" y="56"/>
                </a:cxn>
                <a:cxn ang="0">
                  <a:pos x="65" y="53"/>
                </a:cxn>
                <a:cxn ang="0">
                  <a:pos x="69" y="54"/>
                </a:cxn>
                <a:cxn ang="0">
                  <a:pos x="68" y="50"/>
                </a:cxn>
                <a:cxn ang="0">
                  <a:pos x="62" y="46"/>
                </a:cxn>
                <a:cxn ang="0">
                  <a:pos x="62" y="58"/>
                </a:cxn>
                <a:cxn ang="0">
                  <a:pos x="69" y="72"/>
                </a:cxn>
                <a:cxn ang="0">
                  <a:pos x="80" y="81"/>
                </a:cxn>
                <a:cxn ang="0">
                  <a:pos x="87" y="80"/>
                </a:cxn>
                <a:cxn ang="0">
                  <a:pos x="86" y="77"/>
                </a:cxn>
                <a:cxn ang="0">
                  <a:pos x="91" y="77"/>
                </a:cxn>
                <a:cxn ang="0">
                  <a:pos x="90" y="83"/>
                </a:cxn>
                <a:cxn ang="0">
                  <a:pos x="81" y="85"/>
                </a:cxn>
                <a:cxn ang="0">
                  <a:pos x="74" y="81"/>
                </a:cxn>
                <a:cxn ang="0">
                  <a:pos x="80" y="95"/>
                </a:cxn>
              </a:cxnLst>
              <a:rect l="0" t="0" r="r" b="b"/>
              <a:pathLst>
                <a:path w="91" h="110">
                  <a:moveTo>
                    <a:pt x="83" y="110"/>
                  </a:moveTo>
                  <a:lnTo>
                    <a:pt x="82" y="110"/>
                  </a:lnTo>
                  <a:lnTo>
                    <a:pt x="81" y="109"/>
                  </a:lnTo>
                  <a:lnTo>
                    <a:pt x="81" y="108"/>
                  </a:lnTo>
                  <a:lnTo>
                    <a:pt x="80" y="107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6" y="101"/>
                  </a:lnTo>
                  <a:lnTo>
                    <a:pt x="75" y="98"/>
                  </a:lnTo>
                  <a:lnTo>
                    <a:pt x="74" y="95"/>
                  </a:lnTo>
                  <a:lnTo>
                    <a:pt x="73" y="92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71" y="81"/>
                  </a:lnTo>
                  <a:lnTo>
                    <a:pt x="70" y="78"/>
                  </a:lnTo>
                  <a:lnTo>
                    <a:pt x="68" y="77"/>
                  </a:lnTo>
                  <a:lnTo>
                    <a:pt x="66" y="75"/>
                  </a:lnTo>
                  <a:lnTo>
                    <a:pt x="65" y="74"/>
                  </a:lnTo>
                  <a:lnTo>
                    <a:pt x="63" y="73"/>
                  </a:lnTo>
                  <a:lnTo>
                    <a:pt x="61" y="71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4" y="66"/>
                  </a:lnTo>
                  <a:lnTo>
                    <a:pt x="52" y="65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8" y="62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5" y="44"/>
                  </a:lnTo>
                  <a:lnTo>
                    <a:pt x="54" y="43"/>
                  </a:lnTo>
                  <a:lnTo>
                    <a:pt x="53" y="42"/>
                  </a:lnTo>
                  <a:lnTo>
                    <a:pt x="50" y="42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3" y="41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1" y="34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6" y="37"/>
                  </a:lnTo>
                  <a:lnTo>
                    <a:pt x="15" y="42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14" y="59"/>
                  </a:lnTo>
                  <a:lnTo>
                    <a:pt x="14" y="64"/>
                  </a:lnTo>
                  <a:lnTo>
                    <a:pt x="15" y="70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81"/>
                  </a:lnTo>
                  <a:lnTo>
                    <a:pt x="22" y="84"/>
                  </a:lnTo>
                  <a:lnTo>
                    <a:pt x="24" y="87"/>
                  </a:lnTo>
                  <a:lnTo>
                    <a:pt x="26" y="89"/>
                  </a:lnTo>
                  <a:lnTo>
                    <a:pt x="28" y="91"/>
                  </a:lnTo>
                  <a:lnTo>
                    <a:pt x="31" y="93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9" y="93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2" y="95"/>
                  </a:lnTo>
                  <a:lnTo>
                    <a:pt x="29" y="94"/>
                  </a:lnTo>
                  <a:lnTo>
                    <a:pt x="26" y="92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19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79"/>
                  </a:lnTo>
                  <a:lnTo>
                    <a:pt x="12" y="76"/>
                  </a:lnTo>
                  <a:lnTo>
                    <a:pt x="11" y="74"/>
                  </a:lnTo>
                  <a:lnTo>
                    <a:pt x="10" y="70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8" y="39"/>
                  </a:lnTo>
                  <a:lnTo>
                    <a:pt x="9" y="36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1"/>
                  </a:lnTo>
                  <a:lnTo>
                    <a:pt x="32" y="32"/>
                  </a:lnTo>
                  <a:lnTo>
                    <a:pt x="35" y="33"/>
                  </a:lnTo>
                  <a:lnTo>
                    <a:pt x="38" y="34"/>
                  </a:lnTo>
                  <a:lnTo>
                    <a:pt x="41" y="34"/>
                  </a:lnTo>
                  <a:lnTo>
                    <a:pt x="43" y="35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5" y="39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8" y="45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49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4"/>
                  </a:lnTo>
                  <a:lnTo>
                    <a:pt x="72" y="56"/>
                  </a:lnTo>
                  <a:lnTo>
                    <a:pt x="71" y="57"/>
                  </a:lnTo>
                  <a:lnTo>
                    <a:pt x="70" y="57"/>
                  </a:lnTo>
                  <a:lnTo>
                    <a:pt x="69" y="56"/>
                  </a:lnTo>
                  <a:lnTo>
                    <a:pt x="68" y="56"/>
                  </a:lnTo>
                  <a:lnTo>
                    <a:pt x="67" y="55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0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7" y="49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61" y="49"/>
                  </a:lnTo>
                  <a:lnTo>
                    <a:pt x="62" y="52"/>
                  </a:lnTo>
                  <a:lnTo>
                    <a:pt x="62" y="55"/>
                  </a:lnTo>
                  <a:lnTo>
                    <a:pt x="62" y="58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5" y="67"/>
                  </a:lnTo>
                  <a:lnTo>
                    <a:pt x="67" y="70"/>
                  </a:lnTo>
                  <a:lnTo>
                    <a:pt x="69" y="72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5" y="78"/>
                  </a:lnTo>
                  <a:lnTo>
                    <a:pt x="77" y="79"/>
                  </a:lnTo>
                  <a:lnTo>
                    <a:pt x="80" y="81"/>
                  </a:lnTo>
                  <a:lnTo>
                    <a:pt x="83" y="81"/>
                  </a:lnTo>
                  <a:lnTo>
                    <a:pt x="86" y="81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91" y="79"/>
                  </a:lnTo>
                  <a:lnTo>
                    <a:pt x="91" y="81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9" y="84"/>
                  </a:lnTo>
                  <a:lnTo>
                    <a:pt x="87" y="85"/>
                  </a:lnTo>
                  <a:lnTo>
                    <a:pt x="85" y="85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6" y="83"/>
                  </a:lnTo>
                  <a:lnTo>
                    <a:pt x="75" y="82"/>
                  </a:lnTo>
                  <a:lnTo>
                    <a:pt x="74" y="81"/>
                  </a:lnTo>
                  <a:lnTo>
                    <a:pt x="75" y="84"/>
                  </a:lnTo>
                  <a:lnTo>
                    <a:pt x="76" y="87"/>
                  </a:lnTo>
                  <a:lnTo>
                    <a:pt x="77" y="90"/>
                  </a:lnTo>
                  <a:lnTo>
                    <a:pt x="79" y="93"/>
                  </a:lnTo>
                  <a:lnTo>
                    <a:pt x="80" y="95"/>
                  </a:lnTo>
                  <a:lnTo>
                    <a:pt x="82" y="98"/>
                  </a:lnTo>
                  <a:lnTo>
                    <a:pt x="83" y="101"/>
                  </a:lnTo>
                  <a:lnTo>
                    <a:pt x="85" y="104"/>
                  </a:lnTo>
                  <a:lnTo>
                    <a:pt x="83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1" name="Freeform 1913"/>
            <p:cNvSpPr>
              <a:spLocks/>
            </p:cNvSpPr>
            <p:nvPr/>
          </p:nvSpPr>
          <p:spPr bwMode="auto">
            <a:xfrm>
              <a:off x="1581" y="3046"/>
              <a:ext cx="35" cy="66"/>
            </a:xfrm>
            <a:custGeom>
              <a:avLst/>
              <a:gdLst/>
              <a:ahLst/>
              <a:cxnLst>
                <a:cxn ang="0">
                  <a:pos x="33" y="20"/>
                </a:cxn>
                <a:cxn ang="0">
                  <a:pos x="35" y="32"/>
                </a:cxn>
                <a:cxn ang="0">
                  <a:pos x="33" y="45"/>
                </a:cxn>
                <a:cxn ang="0">
                  <a:pos x="28" y="56"/>
                </a:cxn>
                <a:cxn ang="0">
                  <a:pos x="23" y="62"/>
                </a:cxn>
                <a:cxn ang="0">
                  <a:pos x="19" y="64"/>
                </a:cxn>
                <a:cxn ang="0">
                  <a:pos x="14" y="66"/>
                </a:cxn>
                <a:cxn ang="0">
                  <a:pos x="11" y="66"/>
                </a:cxn>
                <a:cxn ang="0">
                  <a:pos x="11" y="65"/>
                </a:cxn>
                <a:cxn ang="0">
                  <a:pos x="14" y="63"/>
                </a:cxn>
                <a:cxn ang="0">
                  <a:pos x="18" y="60"/>
                </a:cxn>
                <a:cxn ang="0">
                  <a:pos x="22" y="57"/>
                </a:cxn>
                <a:cxn ang="0">
                  <a:pos x="25" y="51"/>
                </a:cxn>
                <a:cxn ang="0">
                  <a:pos x="27" y="42"/>
                </a:cxn>
                <a:cxn ang="0">
                  <a:pos x="28" y="33"/>
                </a:cxn>
                <a:cxn ang="0">
                  <a:pos x="27" y="23"/>
                </a:cxn>
                <a:cxn ang="0">
                  <a:pos x="26" y="17"/>
                </a:cxn>
                <a:cxn ang="0">
                  <a:pos x="25" y="15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18" y="7"/>
                </a:cxn>
                <a:cxn ang="0">
                  <a:pos x="11" y="4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4" y="6"/>
                </a:cxn>
                <a:cxn ang="0">
                  <a:pos x="27" y="9"/>
                </a:cxn>
                <a:cxn ang="0">
                  <a:pos x="30" y="13"/>
                </a:cxn>
              </a:cxnLst>
              <a:rect l="0" t="0" r="r" b="b"/>
              <a:pathLst>
                <a:path w="35" h="66">
                  <a:moveTo>
                    <a:pt x="31" y="15"/>
                  </a:moveTo>
                  <a:lnTo>
                    <a:pt x="33" y="20"/>
                  </a:lnTo>
                  <a:lnTo>
                    <a:pt x="34" y="26"/>
                  </a:lnTo>
                  <a:lnTo>
                    <a:pt x="35" y="32"/>
                  </a:lnTo>
                  <a:lnTo>
                    <a:pt x="34" y="39"/>
                  </a:lnTo>
                  <a:lnTo>
                    <a:pt x="33" y="45"/>
                  </a:lnTo>
                  <a:lnTo>
                    <a:pt x="31" y="51"/>
                  </a:lnTo>
                  <a:lnTo>
                    <a:pt x="28" y="56"/>
                  </a:lnTo>
                  <a:lnTo>
                    <a:pt x="24" y="61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19" y="64"/>
                  </a:lnTo>
                  <a:lnTo>
                    <a:pt x="17" y="65"/>
                  </a:lnTo>
                  <a:lnTo>
                    <a:pt x="14" y="66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8" y="60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3" y="56"/>
                  </a:lnTo>
                  <a:lnTo>
                    <a:pt x="25" y="51"/>
                  </a:lnTo>
                  <a:lnTo>
                    <a:pt x="26" y="47"/>
                  </a:lnTo>
                  <a:lnTo>
                    <a:pt x="27" y="42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28" y="28"/>
                  </a:lnTo>
                  <a:lnTo>
                    <a:pt x="27" y="23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8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2" name="Freeform 1914"/>
            <p:cNvSpPr>
              <a:spLocks/>
            </p:cNvSpPr>
            <p:nvPr/>
          </p:nvSpPr>
          <p:spPr bwMode="auto">
            <a:xfrm>
              <a:off x="1375" y="3054"/>
              <a:ext cx="86" cy="9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14"/>
                </a:cxn>
                <a:cxn ang="0">
                  <a:pos x="86" y="44"/>
                </a:cxn>
                <a:cxn ang="0">
                  <a:pos x="86" y="74"/>
                </a:cxn>
                <a:cxn ang="0">
                  <a:pos x="85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79" y="89"/>
                </a:cxn>
                <a:cxn ang="0">
                  <a:pos x="74" y="89"/>
                </a:cxn>
                <a:cxn ang="0">
                  <a:pos x="69" y="89"/>
                </a:cxn>
                <a:cxn ang="0">
                  <a:pos x="63" y="90"/>
                </a:cxn>
                <a:cxn ang="0">
                  <a:pos x="57" y="90"/>
                </a:cxn>
                <a:cxn ang="0">
                  <a:pos x="50" y="90"/>
                </a:cxn>
                <a:cxn ang="0">
                  <a:pos x="43" y="91"/>
                </a:cxn>
                <a:cxn ang="0">
                  <a:pos x="36" y="91"/>
                </a:cxn>
                <a:cxn ang="0">
                  <a:pos x="29" y="92"/>
                </a:cxn>
                <a:cxn ang="0">
                  <a:pos x="23" y="92"/>
                </a:cxn>
                <a:cxn ang="0">
                  <a:pos x="17" y="92"/>
                </a:cxn>
                <a:cxn ang="0">
                  <a:pos x="12" y="92"/>
                </a:cxn>
                <a:cxn ang="0">
                  <a:pos x="8" y="92"/>
                </a:cxn>
                <a:cxn ang="0">
                  <a:pos x="5" y="92"/>
                </a:cxn>
                <a:cxn ang="0">
                  <a:pos x="0" y="0"/>
                </a:cxn>
                <a:cxn ang="0">
                  <a:pos x="86" y="0"/>
                </a:cxn>
              </a:cxnLst>
              <a:rect l="0" t="0" r="r" b="b"/>
              <a:pathLst>
                <a:path w="86" h="92">
                  <a:moveTo>
                    <a:pt x="86" y="0"/>
                  </a:moveTo>
                  <a:lnTo>
                    <a:pt x="86" y="14"/>
                  </a:lnTo>
                  <a:lnTo>
                    <a:pt x="86" y="44"/>
                  </a:lnTo>
                  <a:lnTo>
                    <a:pt x="86" y="74"/>
                  </a:lnTo>
                  <a:lnTo>
                    <a:pt x="85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9" y="89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3" y="90"/>
                  </a:lnTo>
                  <a:lnTo>
                    <a:pt x="57" y="90"/>
                  </a:lnTo>
                  <a:lnTo>
                    <a:pt x="50" y="90"/>
                  </a:lnTo>
                  <a:lnTo>
                    <a:pt x="43" y="91"/>
                  </a:lnTo>
                  <a:lnTo>
                    <a:pt x="36" y="91"/>
                  </a:lnTo>
                  <a:lnTo>
                    <a:pt x="29" y="92"/>
                  </a:lnTo>
                  <a:lnTo>
                    <a:pt x="23" y="92"/>
                  </a:lnTo>
                  <a:lnTo>
                    <a:pt x="17" y="92"/>
                  </a:lnTo>
                  <a:lnTo>
                    <a:pt x="12" y="92"/>
                  </a:lnTo>
                  <a:lnTo>
                    <a:pt x="8" y="92"/>
                  </a:lnTo>
                  <a:lnTo>
                    <a:pt x="5" y="92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3" name="Freeform 1915"/>
            <p:cNvSpPr>
              <a:spLocks/>
            </p:cNvSpPr>
            <p:nvPr/>
          </p:nvSpPr>
          <p:spPr bwMode="auto">
            <a:xfrm>
              <a:off x="1566" y="3053"/>
              <a:ext cx="31" cy="57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6" y="30"/>
                </a:cxn>
                <a:cxn ang="0">
                  <a:pos x="12" y="35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5" y="37"/>
                </a:cxn>
                <a:cxn ang="0">
                  <a:pos x="7" y="38"/>
                </a:cxn>
                <a:cxn ang="0">
                  <a:pos x="10" y="39"/>
                </a:cxn>
                <a:cxn ang="0">
                  <a:pos x="13" y="39"/>
                </a:cxn>
                <a:cxn ang="0">
                  <a:pos x="17" y="39"/>
                </a:cxn>
                <a:cxn ang="0">
                  <a:pos x="20" y="40"/>
                </a:cxn>
                <a:cxn ang="0">
                  <a:pos x="19" y="45"/>
                </a:cxn>
                <a:cxn ang="0">
                  <a:pos x="15" y="50"/>
                </a:cxn>
                <a:cxn ang="0">
                  <a:pos x="13" y="53"/>
                </a:cxn>
                <a:cxn ang="0">
                  <a:pos x="17" y="53"/>
                </a:cxn>
                <a:cxn ang="0">
                  <a:pos x="21" y="51"/>
                </a:cxn>
                <a:cxn ang="0">
                  <a:pos x="24" y="49"/>
                </a:cxn>
                <a:cxn ang="0">
                  <a:pos x="27" y="46"/>
                </a:cxn>
                <a:cxn ang="0">
                  <a:pos x="30" y="43"/>
                </a:cxn>
                <a:cxn ang="0">
                  <a:pos x="31" y="47"/>
                </a:cxn>
                <a:cxn ang="0">
                  <a:pos x="28" y="52"/>
                </a:cxn>
                <a:cxn ang="0">
                  <a:pos x="22" y="56"/>
                </a:cxn>
                <a:cxn ang="0">
                  <a:pos x="15" y="57"/>
                </a:cxn>
                <a:cxn ang="0">
                  <a:pos x="11" y="56"/>
                </a:cxn>
                <a:cxn ang="0">
                  <a:pos x="8" y="54"/>
                </a:cxn>
                <a:cxn ang="0">
                  <a:pos x="7" y="52"/>
                </a:cxn>
                <a:cxn ang="0">
                  <a:pos x="8" y="51"/>
                </a:cxn>
                <a:cxn ang="0">
                  <a:pos x="10" y="51"/>
                </a:cxn>
                <a:cxn ang="0">
                  <a:pos x="14" y="47"/>
                </a:cxn>
                <a:cxn ang="0">
                  <a:pos x="14" y="44"/>
                </a:cxn>
                <a:cxn ang="0">
                  <a:pos x="9" y="43"/>
                </a:cxn>
                <a:cxn ang="0">
                  <a:pos x="5" y="41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31"/>
                </a:cxn>
                <a:cxn ang="0">
                  <a:pos x="5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3"/>
                </a:cxn>
                <a:cxn ang="0">
                  <a:pos x="12" y="20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18" y="19"/>
                </a:cxn>
              </a:cxnLst>
              <a:rect l="0" t="0" r="r" b="b"/>
              <a:pathLst>
                <a:path w="31" h="57">
                  <a:moveTo>
                    <a:pt x="18" y="19"/>
                  </a:moveTo>
                  <a:lnTo>
                    <a:pt x="18" y="22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6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2" y="56"/>
                  </a:lnTo>
                  <a:lnTo>
                    <a:pt x="19" y="56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0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0" y="15"/>
                  </a:lnTo>
                  <a:lnTo>
                    <a:pt x="9" y="11"/>
                  </a:lnTo>
                  <a:lnTo>
                    <a:pt x="9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7" y="14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4" name="Freeform 1916"/>
            <p:cNvSpPr>
              <a:spLocks/>
            </p:cNvSpPr>
            <p:nvPr/>
          </p:nvSpPr>
          <p:spPr bwMode="auto">
            <a:xfrm>
              <a:off x="1380" y="3056"/>
              <a:ext cx="78" cy="87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3" y="83"/>
                </a:cxn>
                <a:cxn ang="0">
                  <a:pos x="70" y="83"/>
                </a:cxn>
                <a:cxn ang="0">
                  <a:pos x="65" y="84"/>
                </a:cxn>
                <a:cxn ang="0">
                  <a:pos x="59" y="84"/>
                </a:cxn>
                <a:cxn ang="0">
                  <a:pos x="54" y="84"/>
                </a:cxn>
                <a:cxn ang="0">
                  <a:pos x="47" y="85"/>
                </a:cxn>
                <a:cxn ang="0">
                  <a:pos x="41" y="85"/>
                </a:cxn>
                <a:cxn ang="0">
                  <a:pos x="35" y="86"/>
                </a:cxn>
                <a:cxn ang="0">
                  <a:pos x="29" y="86"/>
                </a:cxn>
                <a:cxn ang="0">
                  <a:pos x="23" y="86"/>
                </a:cxn>
                <a:cxn ang="0">
                  <a:pos x="17" y="86"/>
                </a:cxn>
                <a:cxn ang="0">
                  <a:pos x="13" y="87"/>
                </a:cxn>
                <a:cxn ang="0">
                  <a:pos x="9" y="87"/>
                </a:cxn>
                <a:cxn ang="0">
                  <a:pos x="6" y="87"/>
                </a:cxn>
                <a:cxn ang="0">
                  <a:pos x="4" y="87"/>
                </a:cxn>
                <a:cxn ang="0">
                  <a:pos x="3" y="87"/>
                </a:cxn>
                <a:cxn ang="0">
                  <a:pos x="0" y="0"/>
                </a:cxn>
                <a:cxn ang="0">
                  <a:pos x="78" y="2"/>
                </a:cxn>
                <a:cxn ang="0">
                  <a:pos x="77" y="83"/>
                </a:cxn>
              </a:cxnLst>
              <a:rect l="0" t="0" r="r" b="b"/>
              <a:pathLst>
                <a:path w="78" h="87">
                  <a:moveTo>
                    <a:pt x="77" y="83"/>
                  </a:moveTo>
                  <a:lnTo>
                    <a:pt x="73" y="83"/>
                  </a:lnTo>
                  <a:lnTo>
                    <a:pt x="70" y="83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4" y="84"/>
                  </a:lnTo>
                  <a:lnTo>
                    <a:pt x="47" y="85"/>
                  </a:lnTo>
                  <a:lnTo>
                    <a:pt x="41" y="85"/>
                  </a:lnTo>
                  <a:lnTo>
                    <a:pt x="35" y="86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17" y="86"/>
                  </a:lnTo>
                  <a:lnTo>
                    <a:pt x="13" y="87"/>
                  </a:lnTo>
                  <a:lnTo>
                    <a:pt x="9" y="87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0" y="0"/>
                  </a:lnTo>
                  <a:lnTo>
                    <a:pt x="78" y="2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5" name="Freeform 1917"/>
            <p:cNvSpPr>
              <a:spLocks/>
            </p:cNvSpPr>
            <p:nvPr/>
          </p:nvSpPr>
          <p:spPr bwMode="auto">
            <a:xfrm>
              <a:off x="1369" y="3153"/>
              <a:ext cx="101" cy="30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99" y="2"/>
                </a:cxn>
                <a:cxn ang="0">
                  <a:pos x="96" y="4"/>
                </a:cxn>
                <a:cxn ang="0">
                  <a:pos x="91" y="6"/>
                </a:cxn>
                <a:cxn ang="0">
                  <a:pos x="86" y="8"/>
                </a:cxn>
                <a:cxn ang="0">
                  <a:pos x="81" y="10"/>
                </a:cxn>
                <a:cxn ang="0">
                  <a:pos x="75" y="12"/>
                </a:cxn>
                <a:cxn ang="0">
                  <a:pos x="69" y="12"/>
                </a:cxn>
                <a:cxn ang="0">
                  <a:pos x="65" y="17"/>
                </a:cxn>
                <a:cxn ang="0">
                  <a:pos x="64" y="28"/>
                </a:cxn>
                <a:cxn ang="0">
                  <a:pos x="61" y="28"/>
                </a:cxn>
                <a:cxn ang="0">
                  <a:pos x="61" y="20"/>
                </a:cxn>
                <a:cxn ang="0">
                  <a:pos x="62" y="16"/>
                </a:cxn>
                <a:cxn ang="0">
                  <a:pos x="62" y="14"/>
                </a:cxn>
                <a:cxn ang="0">
                  <a:pos x="64" y="12"/>
                </a:cxn>
                <a:cxn ang="0">
                  <a:pos x="65" y="11"/>
                </a:cxn>
                <a:cxn ang="0">
                  <a:pos x="68" y="10"/>
                </a:cxn>
                <a:cxn ang="0">
                  <a:pos x="72" y="9"/>
                </a:cxn>
                <a:cxn ang="0">
                  <a:pos x="79" y="7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77" y="5"/>
                </a:cxn>
                <a:cxn ang="0">
                  <a:pos x="65" y="6"/>
                </a:cxn>
                <a:cxn ang="0">
                  <a:pos x="50" y="7"/>
                </a:cxn>
                <a:cxn ang="0">
                  <a:pos x="35" y="8"/>
                </a:cxn>
                <a:cxn ang="0">
                  <a:pos x="21" y="9"/>
                </a:cxn>
                <a:cxn ang="0">
                  <a:pos x="9" y="10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5" y="6"/>
                </a:cxn>
                <a:cxn ang="0">
                  <a:pos x="22" y="5"/>
                </a:cxn>
                <a:cxn ang="0">
                  <a:pos x="30" y="4"/>
                </a:cxn>
                <a:cxn ang="0">
                  <a:pos x="38" y="4"/>
                </a:cxn>
                <a:cxn ang="0">
                  <a:pos x="47" y="3"/>
                </a:cxn>
                <a:cxn ang="0">
                  <a:pos x="56" y="2"/>
                </a:cxn>
                <a:cxn ang="0">
                  <a:pos x="65" y="2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1" y="1"/>
                </a:cxn>
              </a:cxnLst>
              <a:rect l="0" t="0" r="r" b="b"/>
              <a:pathLst>
                <a:path w="101" h="30">
                  <a:moveTo>
                    <a:pt x="101" y="1"/>
                  </a:moveTo>
                  <a:lnTo>
                    <a:pt x="101" y="1"/>
                  </a:lnTo>
                  <a:lnTo>
                    <a:pt x="100" y="1"/>
                  </a:lnTo>
                  <a:lnTo>
                    <a:pt x="99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1" y="6"/>
                  </a:lnTo>
                  <a:lnTo>
                    <a:pt x="89" y="7"/>
                  </a:lnTo>
                  <a:lnTo>
                    <a:pt x="86" y="8"/>
                  </a:lnTo>
                  <a:lnTo>
                    <a:pt x="83" y="9"/>
                  </a:lnTo>
                  <a:lnTo>
                    <a:pt x="81" y="10"/>
                  </a:lnTo>
                  <a:lnTo>
                    <a:pt x="78" y="11"/>
                  </a:lnTo>
                  <a:lnTo>
                    <a:pt x="75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7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1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3" y="13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6" y="8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5"/>
                  </a:lnTo>
                  <a:lnTo>
                    <a:pt x="88" y="5"/>
                  </a:lnTo>
                  <a:lnTo>
                    <a:pt x="85" y="5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1" y="5"/>
                  </a:lnTo>
                  <a:lnTo>
                    <a:pt x="65" y="6"/>
                  </a:lnTo>
                  <a:lnTo>
                    <a:pt x="58" y="6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35" y="8"/>
                  </a:lnTo>
                  <a:lnTo>
                    <a:pt x="28" y="8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2" y="3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81" y="1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6" name="Freeform 1918"/>
            <p:cNvSpPr>
              <a:spLocks/>
            </p:cNvSpPr>
            <p:nvPr/>
          </p:nvSpPr>
          <p:spPr bwMode="auto">
            <a:xfrm>
              <a:off x="1335" y="3169"/>
              <a:ext cx="134" cy="30"/>
            </a:xfrm>
            <a:custGeom>
              <a:avLst/>
              <a:gdLst/>
              <a:ahLst/>
              <a:cxnLst>
                <a:cxn ang="0">
                  <a:pos x="39" y="29"/>
                </a:cxn>
                <a:cxn ang="0">
                  <a:pos x="32" y="28"/>
                </a:cxn>
                <a:cxn ang="0">
                  <a:pos x="21" y="25"/>
                </a:cxn>
                <a:cxn ang="0">
                  <a:pos x="11" y="22"/>
                </a:cxn>
                <a:cxn ang="0">
                  <a:pos x="3" y="20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45" y="9"/>
                </a:cxn>
                <a:cxn ang="0">
                  <a:pos x="44" y="3"/>
                </a:cxn>
                <a:cxn ang="0">
                  <a:pos x="42" y="3"/>
                </a:cxn>
                <a:cxn ang="0">
                  <a:pos x="35" y="4"/>
                </a:cxn>
                <a:cxn ang="0">
                  <a:pos x="27" y="5"/>
                </a:cxn>
                <a:cxn ang="0">
                  <a:pos x="19" y="5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6" y="4"/>
                </a:cxn>
                <a:cxn ang="0">
                  <a:pos x="22" y="3"/>
                </a:cxn>
                <a:cxn ang="0">
                  <a:pos x="28" y="2"/>
                </a:cxn>
                <a:cxn ang="0">
                  <a:pos x="34" y="1"/>
                </a:cxn>
                <a:cxn ang="0">
                  <a:pos x="40" y="1"/>
                </a:cxn>
                <a:cxn ang="0">
                  <a:pos x="47" y="0"/>
                </a:cxn>
                <a:cxn ang="0">
                  <a:pos x="49" y="6"/>
                </a:cxn>
                <a:cxn ang="0">
                  <a:pos x="50" y="13"/>
                </a:cxn>
                <a:cxn ang="0">
                  <a:pos x="44" y="17"/>
                </a:cxn>
                <a:cxn ang="0">
                  <a:pos x="40" y="15"/>
                </a:cxn>
                <a:cxn ang="0">
                  <a:pos x="33" y="16"/>
                </a:cxn>
                <a:cxn ang="0">
                  <a:pos x="27" y="17"/>
                </a:cxn>
                <a:cxn ang="0">
                  <a:pos x="21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8" y="21"/>
                </a:cxn>
                <a:cxn ang="0">
                  <a:pos x="24" y="22"/>
                </a:cxn>
                <a:cxn ang="0">
                  <a:pos x="30" y="24"/>
                </a:cxn>
                <a:cxn ang="0">
                  <a:pos x="36" y="25"/>
                </a:cxn>
                <a:cxn ang="0">
                  <a:pos x="42" y="26"/>
                </a:cxn>
                <a:cxn ang="0">
                  <a:pos x="48" y="25"/>
                </a:cxn>
                <a:cxn ang="0">
                  <a:pos x="63" y="23"/>
                </a:cxn>
                <a:cxn ang="0">
                  <a:pos x="82" y="20"/>
                </a:cxn>
                <a:cxn ang="0">
                  <a:pos x="102" y="17"/>
                </a:cxn>
                <a:cxn ang="0">
                  <a:pos x="117" y="14"/>
                </a:cxn>
                <a:cxn ang="0">
                  <a:pos x="100" y="11"/>
                </a:cxn>
                <a:cxn ang="0">
                  <a:pos x="101" y="9"/>
                </a:cxn>
              </a:cxnLst>
              <a:rect l="0" t="0" r="r" b="b"/>
              <a:pathLst>
                <a:path w="134" h="30">
                  <a:moveTo>
                    <a:pt x="41" y="30"/>
                  </a:moveTo>
                  <a:lnTo>
                    <a:pt x="40" y="30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5" y="26"/>
                  </a:lnTo>
                  <a:lnTo>
                    <a:pt x="21" y="25"/>
                  </a:lnTo>
                  <a:lnTo>
                    <a:pt x="18" y="24"/>
                  </a:lnTo>
                  <a:lnTo>
                    <a:pt x="14" y="23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2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7" y="24"/>
                  </a:lnTo>
                  <a:lnTo>
                    <a:pt x="63" y="23"/>
                  </a:lnTo>
                  <a:lnTo>
                    <a:pt x="69" y="22"/>
                  </a:lnTo>
                  <a:lnTo>
                    <a:pt x="76" y="21"/>
                  </a:lnTo>
                  <a:lnTo>
                    <a:pt x="82" y="20"/>
                  </a:lnTo>
                  <a:lnTo>
                    <a:pt x="89" y="19"/>
                  </a:lnTo>
                  <a:lnTo>
                    <a:pt x="96" y="18"/>
                  </a:lnTo>
                  <a:lnTo>
                    <a:pt x="102" y="17"/>
                  </a:lnTo>
                  <a:lnTo>
                    <a:pt x="108" y="16"/>
                  </a:lnTo>
                  <a:lnTo>
                    <a:pt x="113" y="15"/>
                  </a:lnTo>
                  <a:lnTo>
                    <a:pt x="117" y="14"/>
                  </a:lnTo>
                  <a:lnTo>
                    <a:pt x="120" y="14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134" y="14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7" name="Freeform 1919"/>
            <p:cNvSpPr>
              <a:spLocks/>
            </p:cNvSpPr>
            <p:nvPr/>
          </p:nvSpPr>
          <p:spPr bwMode="auto">
            <a:xfrm>
              <a:off x="1431" y="3198"/>
              <a:ext cx="7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5" y="17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7" h="17">
                  <a:moveTo>
                    <a:pt x="2" y="1"/>
                  </a:move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8" name="Freeform 1920"/>
            <p:cNvSpPr>
              <a:spLocks/>
            </p:cNvSpPr>
            <p:nvPr/>
          </p:nvSpPr>
          <p:spPr bwMode="auto">
            <a:xfrm>
              <a:off x="1425" y="3199"/>
              <a:ext cx="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29" name="Freeform 1921"/>
            <p:cNvSpPr>
              <a:spLocks/>
            </p:cNvSpPr>
            <p:nvPr/>
          </p:nvSpPr>
          <p:spPr bwMode="auto">
            <a:xfrm>
              <a:off x="1419" y="3200"/>
              <a:ext cx="9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8" y="8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7" y="15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15">
                  <a:moveTo>
                    <a:pt x="2" y="0"/>
                  </a:moveTo>
                  <a:lnTo>
                    <a:pt x="3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0" name="Freeform 1922"/>
            <p:cNvSpPr>
              <a:spLocks/>
            </p:cNvSpPr>
            <p:nvPr/>
          </p:nvSpPr>
          <p:spPr bwMode="auto">
            <a:xfrm>
              <a:off x="1359" y="3203"/>
              <a:ext cx="68" cy="32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3" y="9"/>
                </a:cxn>
                <a:cxn ang="0">
                  <a:pos x="65" y="12"/>
                </a:cxn>
                <a:cxn ang="0">
                  <a:pos x="66" y="15"/>
                </a:cxn>
                <a:cxn ang="0">
                  <a:pos x="67" y="18"/>
                </a:cxn>
                <a:cxn ang="0">
                  <a:pos x="67" y="21"/>
                </a:cxn>
                <a:cxn ang="0">
                  <a:pos x="68" y="24"/>
                </a:cxn>
                <a:cxn ang="0">
                  <a:pos x="68" y="28"/>
                </a:cxn>
                <a:cxn ang="0">
                  <a:pos x="68" y="31"/>
                </a:cxn>
                <a:cxn ang="0">
                  <a:pos x="68" y="32"/>
                </a:cxn>
                <a:cxn ang="0">
                  <a:pos x="67" y="32"/>
                </a:cxn>
                <a:cxn ang="0">
                  <a:pos x="66" y="32"/>
                </a:cxn>
                <a:cxn ang="0">
                  <a:pos x="65" y="32"/>
                </a:cxn>
                <a:cxn ang="0">
                  <a:pos x="64" y="31"/>
                </a:cxn>
                <a:cxn ang="0">
                  <a:pos x="64" y="31"/>
                </a:cxn>
                <a:cxn ang="0">
                  <a:pos x="63" y="30"/>
                </a:cxn>
                <a:cxn ang="0">
                  <a:pos x="63" y="29"/>
                </a:cxn>
                <a:cxn ang="0">
                  <a:pos x="63" y="28"/>
                </a:cxn>
                <a:cxn ang="0">
                  <a:pos x="62" y="27"/>
                </a:cxn>
                <a:cxn ang="0">
                  <a:pos x="62" y="26"/>
                </a:cxn>
                <a:cxn ang="0">
                  <a:pos x="62" y="25"/>
                </a:cxn>
                <a:cxn ang="0">
                  <a:pos x="60" y="25"/>
                </a:cxn>
                <a:cxn ang="0">
                  <a:pos x="58" y="26"/>
                </a:cxn>
                <a:cxn ang="0">
                  <a:pos x="56" y="26"/>
                </a:cxn>
                <a:cxn ang="0">
                  <a:pos x="54" y="27"/>
                </a:cxn>
                <a:cxn ang="0">
                  <a:pos x="52" y="27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29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44" y="25"/>
                </a:cxn>
                <a:cxn ang="0">
                  <a:pos x="47" y="25"/>
                </a:cxn>
                <a:cxn ang="0">
                  <a:pos x="49" y="24"/>
                </a:cxn>
                <a:cxn ang="0">
                  <a:pos x="51" y="24"/>
                </a:cxn>
                <a:cxn ang="0">
                  <a:pos x="54" y="24"/>
                </a:cxn>
                <a:cxn ang="0">
                  <a:pos x="56" y="23"/>
                </a:cxn>
                <a:cxn ang="0">
                  <a:pos x="58" y="22"/>
                </a:cxn>
                <a:cxn ang="0">
                  <a:pos x="60" y="22"/>
                </a:cxn>
                <a:cxn ang="0">
                  <a:pos x="62" y="21"/>
                </a:cxn>
                <a:cxn ang="0">
                  <a:pos x="62" y="18"/>
                </a:cxn>
                <a:cxn ang="0">
                  <a:pos x="62" y="15"/>
                </a:cxn>
                <a:cxn ang="0">
                  <a:pos x="61" y="11"/>
                </a:cxn>
                <a:cxn ang="0">
                  <a:pos x="60" y="8"/>
                </a:cxn>
                <a:cxn ang="0">
                  <a:pos x="59" y="5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9" y="1"/>
                </a:cxn>
                <a:cxn ang="0">
                  <a:pos x="60" y="1"/>
                </a:cxn>
                <a:cxn ang="0">
                  <a:pos x="60" y="2"/>
                </a:cxn>
                <a:cxn ang="0">
                  <a:pos x="61" y="3"/>
                </a:cxn>
                <a:cxn ang="0">
                  <a:pos x="61" y="4"/>
                </a:cxn>
                <a:cxn ang="0">
                  <a:pos x="62" y="5"/>
                </a:cxn>
                <a:cxn ang="0">
                  <a:pos x="62" y="6"/>
                </a:cxn>
              </a:cxnLst>
              <a:rect l="0" t="0" r="r" b="b"/>
              <a:pathLst>
                <a:path w="68" h="32">
                  <a:moveTo>
                    <a:pt x="62" y="6"/>
                  </a:moveTo>
                  <a:lnTo>
                    <a:pt x="63" y="9"/>
                  </a:lnTo>
                  <a:lnTo>
                    <a:pt x="65" y="12"/>
                  </a:lnTo>
                  <a:lnTo>
                    <a:pt x="66" y="15"/>
                  </a:lnTo>
                  <a:lnTo>
                    <a:pt x="67" y="18"/>
                  </a:lnTo>
                  <a:lnTo>
                    <a:pt x="67" y="21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8" y="26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29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4" y="24"/>
                  </a:lnTo>
                  <a:lnTo>
                    <a:pt x="56" y="23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2" y="21"/>
                  </a:lnTo>
                  <a:lnTo>
                    <a:pt x="62" y="18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5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5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1" name="Freeform 1923"/>
            <p:cNvSpPr>
              <a:spLocks/>
            </p:cNvSpPr>
            <p:nvPr/>
          </p:nvSpPr>
          <p:spPr bwMode="auto">
            <a:xfrm>
              <a:off x="1318" y="3206"/>
              <a:ext cx="234" cy="111"/>
            </a:xfrm>
            <a:custGeom>
              <a:avLst/>
              <a:gdLst/>
              <a:ahLst/>
              <a:cxnLst>
                <a:cxn ang="0">
                  <a:pos x="199" y="5"/>
                </a:cxn>
                <a:cxn ang="0">
                  <a:pos x="184" y="50"/>
                </a:cxn>
                <a:cxn ang="0">
                  <a:pos x="184" y="59"/>
                </a:cxn>
                <a:cxn ang="0">
                  <a:pos x="186" y="70"/>
                </a:cxn>
                <a:cxn ang="0">
                  <a:pos x="182" y="72"/>
                </a:cxn>
                <a:cxn ang="0">
                  <a:pos x="182" y="65"/>
                </a:cxn>
                <a:cxn ang="0">
                  <a:pos x="178" y="63"/>
                </a:cxn>
                <a:cxn ang="0">
                  <a:pos x="171" y="72"/>
                </a:cxn>
                <a:cxn ang="0">
                  <a:pos x="175" y="85"/>
                </a:cxn>
                <a:cxn ang="0">
                  <a:pos x="189" y="97"/>
                </a:cxn>
                <a:cxn ang="0">
                  <a:pos x="206" y="105"/>
                </a:cxn>
                <a:cxn ang="0">
                  <a:pos x="221" y="108"/>
                </a:cxn>
                <a:cxn ang="0">
                  <a:pos x="232" y="107"/>
                </a:cxn>
                <a:cxn ang="0">
                  <a:pos x="232" y="109"/>
                </a:cxn>
                <a:cxn ang="0">
                  <a:pos x="223" y="111"/>
                </a:cxn>
                <a:cxn ang="0">
                  <a:pos x="196" y="108"/>
                </a:cxn>
                <a:cxn ang="0">
                  <a:pos x="177" y="97"/>
                </a:cxn>
                <a:cxn ang="0">
                  <a:pos x="164" y="80"/>
                </a:cxn>
                <a:cxn ang="0">
                  <a:pos x="160" y="80"/>
                </a:cxn>
                <a:cxn ang="0">
                  <a:pos x="151" y="83"/>
                </a:cxn>
                <a:cxn ang="0">
                  <a:pos x="140" y="93"/>
                </a:cxn>
                <a:cxn ang="0">
                  <a:pos x="142" y="81"/>
                </a:cxn>
                <a:cxn ang="0">
                  <a:pos x="128" y="72"/>
                </a:cxn>
                <a:cxn ang="0">
                  <a:pos x="114" y="66"/>
                </a:cxn>
                <a:cxn ang="0">
                  <a:pos x="101" y="71"/>
                </a:cxn>
                <a:cxn ang="0">
                  <a:pos x="89" y="80"/>
                </a:cxn>
                <a:cxn ang="0">
                  <a:pos x="80" y="90"/>
                </a:cxn>
                <a:cxn ang="0">
                  <a:pos x="76" y="99"/>
                </a:cxn>
                <a:cxn ang="0">
                  <a:pos x="73" y="100"/>
                </a:cxn>
                <a:cxn ang="0">
                  <a:pos x="77" y="82"/>
                </a:cxn>
                <a:cxn ang="0">
                  <a:pos x="92" y="69"/>
                </a:cxn>
                <a:cxn ang="0">
                  <a:pos x="100" y="66"/>
                </a:cxn>
                <a:cxn ang="0">
                  <a:pos x="109" y="63"/>
                </a:cxn>
                <a:cxn ang="0">
                  <a:pos x="117" y="61"/>
                </a:cxn>
                <a:cxn ang="0">
                  <a:pos x="113" y="52"/>
                </a:cxn>
                <a:cxn ang="0">
                  <a:pos x="77" y="56"/>
                </a:cxn>
                <a:cxn ang="0">
                  <a:pos x="53" y="48"/>
                </a:cxn>
                <a:cxn ang="0">
                  <a:pos x="18" y="36"/>
                </a:cxn>
                <a:cxn ang="0">
                  <a:pos x="0" y="30"/>
                </a:cxn>
                <a:cxn ang="0">
                  <a:pos x="109" y="38"/>
                </a:cxn>
                <a:cxn ang="0">
                  <a:pos x="74" y="44"/>
                </a:cxn>
                <a:cxn ang="0">
                  <a:pos x="46" y="37"/>
                </a:cxn>
                <a:cxn ang="0">
                  <a:pos x="13" y="26"/>
                </a:cxn>
                <a:cxn ang="0">
                  <a:pos x="1" y="22"/>
                </a:cxn>
                <a:cxn ang="0">
                  <a:pos x="77" y="41"/>
                </a:cxn>
                <a:cxn ang="0">
                  <a:pos x="112" y="28"/>
                </a:cxn>
                <a:cxn ang="0">
                  <a:pos x="120" y="25"/>
                </a:cxn>
                <a:cxn ang="0">
                  <a:pos x="117" y="29"/>
                </a:cxn>
                <a:cxn ang="0">
                  <a:pos x="113" y="37"/>
                </a:cxn>
                <a:cxn ang="0">
                  <a:pos x="119" y="50"/>
                </a:cxn>
                <a:cxn ang="0">
                  <a:pos x="130" y="65"/>
                </a:cxn>
                <a:cxn ang="0">
                  <a:pos x="142" y="74"/>
                </a:cxn>
                <a:cxn ang="0">
                  <a:pos x="152" y="76"/>
                </a:cxn>
                <a:cxn ang="0">
                  <a:pos x="165" y="68"/>
                </a:cxn>
                <a:cxn ang="0">
                  <a:pos x="191" y="4"/>
                </a:cxn>
                <a:cxn ang="0">
                  <a:pos x="197" y="0"/>
                </a:cxn>
              </a:cxnLst>
              <a:rect l="0" t="0" r="r" b="b"/>
              <a:pathLst>
                <a:path w="234" h="111">
                  <a:moveTo>
                    <a:pt x="201" y="1"/>
                  </a:moveTo>
                  <a:lnTo>
                    <a:pt x="201" y="1"/>
                  </a:lnTo>
                  <a:lnTo>
                    <a:pt x="201" y="2"/>
                  </a:lnTo>
                  <a:lnTo>
                    <a:pt x="200" y="3"/>
                  </a:lnTo>
                  <a:lnTo>
                    <a:pt x="199" y="5"/>
                  </a:lnTo>
                  <a:lnTo>
                    <a:pt x="198" y="6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7" y="8"/>
                  </a:lnTo>
                  <a:lnTo>
                    <a:pt x="184" y="50"/>
                  </a:lnTo>
                  <a:lnTo>
                    <a:pt x="183" y="52"/>
                  </a:lnTo>
                  <a:lnTo>
                    <a:pt x="182" y="54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5" y="61"/>
                  </a:lnTo>
                  <a:lnTo>
                    <a:pt x="186" y="63"/>
                  </a:lnTo>
                  <a:lnTo>
                    <a:pt x="186" y="65"/>
                  </a:lnTo>
                  <a:lnTo>
                    <a:pt x="187" y="68"/>
                  </a:lnTo>
                  <a:lnTo>
                    <a:pt x="186" y="70"/>
                  </a:lnTo>
                  <a:lnTo>
                    <a:pt x="185" y="73"/>
                  </a:lnTo>
                  <a:lnTo>
                    <a:pt x="183" y="74"/>
                  </a:lnTo>
                  <a:lnTo>
                    <a:pt x="182" y="74"/>
                  </a:lnTo>
                  <a:lnTo>
                    <a:pt x="182" y="73"/>
                  </a:lnTo>
                  <a:lnTo>
                    <a:pt x="182" y="72"/>
                  </a:lnTo>
                  <a:lnTo>
                    <a:pt x="182" y="71"/>
                  </a:lnTo>
                  <a:lnTo>
                    <a:pt x="183" y="70"/>
                  </a:lnTo>
                  <a:lnTo>
                    <a:pt x="183" y="68"/>
                  </a:lnTo>
                  <a:lnTo>
                    <a:pt x="183" y="67"/>
                  </a:lnTo>
                  <a:lnTo>
                    <a:pt x="182" y="65"/>
                  </a:lnTo>
                  <a:lnTo>
                    <a:pt x="182" y="64"/>
                  </a:lnTo>
                  <a:lnTo>
                    <a:pt x="181" y="63"/>
                  </a:lnTo>
                  <a:lnTo>
                    <a:pt x="180" y="62"/>
                  </a:lnTo>
                  <a:lnTo>
                    <a:pt x="179" y="61"/>
                  </a:lnTo>
                  <a:lnTo>
                    <a:pt x="178" y="63"/>
                  </a:lnTo>
                  <a:lnTo>
                    <a:pt x="177" y="65"/>
                  </a:lnTo>
                  <a:lnTo>
                    <a:pt x="175" y="67"/>
                  </a:lnTo>
                  <a:lnTo>
                    <a:pt x="174" y="69"/>
                  </a:lnTo>
                  <a:lnTo>
                    <a:pt x="173" y="71"/>
                  </a:lnTo>
                  <a:lnTo>
                    <a:pt x="171" y="72"/>
                  </a:lnTo>
                  <a:lnTo>
                    <a:pt x="170" y="74"/>
                  </a:lnTo>
                  <a:lnTo>
                    <a:pt x="168" y="76"/>
                  </a:lnTo>
                  <a:lnTo>
                    <a:pt x="171" y="79"/>
                  </a:lnTo>
                  <a:lnTo>
                    <a:pt x="173" y="82"/>
                  </a:lnTo>
                  <a:lnTo>
                    <a:pt x="175" y="85"/>
                  </a:lnTo>
                  <a:lnTo>
                    <a:pt x="178" y="88"/>
                  </a:lnTo>
                  <a:lnTo>
                    <a:pt x="181" y="90"/>
                  </a:lnTo>
                  <a:lnTo>
                    <a:pt x="183" y="93"/>
                  </a:lnTo>
                  <a:lnTo>
                    <a:pt x="186" y="95"/>
                  </a:lnTo>
                  <a:lnTo>
                    <a:pt x="189" y="97"/>
                  </a:lnTo>
                  <a:lnTo>
                    <a:pt x="193" y="99"/>
                  </a:lnTo>
                  <a:lnTo>
                    <a:pt x="196" y="101"/>
                  </a:lnTo>
                  <a:lnTo>
                    <a:pt x="199" y="103"/>
                  </a:lnTo>
                  <a:lnTo>
                    <a:pt x="203" y="104"/>
                  </a:lnTo>
                  <a:lnTo>
                    <a:pt x="206" y="105"/>
                  </a:lnTo>
                  <a:lnTo>
                    <a:pt x="210" y="106"/>
                  </a:lnTo>
                  <a:lnTo>
                    <a:pt x="213" y="107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30" y="107"/>
                  </a:lnTo>
                  <a:lnTo>
                    <a:pt x="232" y="107"/>
                  </a:lnTo>
                  <a:lnTo>
                    <a:pt x="234" y="107"/>
                  </a:lnTo>
                  <a:lnTo>
                    <a:pt x="234" y="108"/>
                  </a:lnTo>
                  <a:lnTo>
                    <a:pt x="233" y="108"/>
                  </a:lnTo>
                  <a:lnTo>
                    <a:pt x="233" y="109"/>
                  </a:lnTo>
                  <a:lnTo>
                    <a:pt x="232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0" y="110"/>
                  </a:lnTo>
                  <a:lnTo>
                    <a:pt x="229" y="110"/>
                  </a:lnTo>
                  <a:lnTo>
                    <a:pt x="223" y="111"/>
                  </a:lnTo>
                  <a:lnTo>
                    <a:pt x="217" y="111"/>
                  </a:lnTo>
                  <a:lnTo>
                    <a:pt x="211" y="111"/>
                  </a:lnTo>
                  <a:lnTo>
                    <a:pt x="206" y="110"/>
                  </a:lnTo>
                  <a:lnTo>
                    <a:pt x="201" y="109"/>
                  </a:lnTo>
                  <a:lnTo>
                    <a:pt x="196" y="108"/>
                  </a:lnTo>
                  <a:lnTo>
                    <a:pt x="192" y="106"/>
                  </a:lnTo>
                  <a:lnTo>
                    <a:pt x="188" y="104"/>
                  </a:lnTo>
                  <a:lnTo>
                    <a:pt x="184" y="102"/>
                  </a:lnTo>
                  <a:lnTo>
                    <a:pt x="180" y="100"/>
                  </a:lnTo>
                  <a:lnTo>
                    <a:pt x="177" y="97"/>
                  </a:lnTo>
                  <a:lnTo>
                    <a:pt x="174" y="94"/>
                  </a:lnTo>
                  <a:lnTo>
                    <a:pt x="171" y="91"/>
                  </a:lnTo>
                  <a:lnTo>
                    <a:pt x="169" y="87"/>
                  </a:lnTo>
                  <a:lnTo>
                    <a:pt x="167" y="84"/>
                  </a:lnTo>
                  <a:lnTo>
                    <a:pt x="164" y="80"/>
                  </a:lnTo>
                  <a:lnTo>
                    <a:pt x="164" y="79"/>
                  </a:lnTo>
                  <a:lnTo>
                    <a:pt x="163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0" y="80"/>
                  </a:lnTo>
                  <a:lnTo>
                    <a:pt x="158" y="81"/>
                  </a:lnTo>
                  <a:lnTo>
                    <a:pt x="157" y="81"/>
                  </a:lnTo>
                  <a:lnTo>
                    <a:pt x="156" y="81"/>
                  </a:lnTo>
                  <a:lnTo>
                    <a:pt x="153" y="82"/>
                  </a:lnTo>
                  <a:lnTo>
                    <a:pt x="151" y="83"/>
                  </a:lnTo>
                  <a:lnTo>
                    <a:pt x="148" y="84"/>
                  </a:lnTo>
                  <a:lnTo>
                    <a:pt x="146" y="86"/>
                  </a:lnTo>
                  <a:lnTo>
                    <a:pt x="143" y="88"/>
                  </a:lnTo>
                  <a:lnTo>
                    <a:pt x="142" y="90"/>
                  </a:lnTo>
                  <a:lnTo>
                    <a:pt x="140" y="93"/>
                  </a:lnTo>
                  <a:lnTo>
                    <a:pt x="139" y="95"/>
                  </a:lnTo>
                  <a:lnTo>
                    <a:pt x="139" y="94"/>
                  </a:lnTo>
                  <a:lnTo>
                    <a:pt x="139" y="90"/>
                  </a:lnTo>
                  <a:lnTo>
                    <a:pt x="140" y="85"/>
                  </a:lnTo>
                  <a:lnTo>
                    <a:pt x="142" y="81"/>
                  </a:lnTo>
                  <a:lnTo>
                    <a:pt x="139" y="80"/>
                  </a:lnTo>
                  <a:lnTo>
                    <a:pt x="136" y="79"/>
                  </a:lnTo>
                  <a:lnTo>
                    <a:pt x="133" y="77"/>
                  </a:lnTo>
                  <a:lnTo>
                    <a:pt x="131" y="75"/>
                  </a:lnTo>
                  <a:lnTo>
                    <a:pt x="128" y="72"/>
                  </a:lnTo>
                  <a:lnTo>
                    <a:pt x="125" y="70"/>
                  </a:lnTo>
                  <a:lnTo>
                    <a:pt x="123" y="67"/>
                  </a:lnTo>
                  <a:lnTo>
                    <a:pt x="120" y="65"/>
                  </a:lnTo>
                  <a:lnTo>
                    <a:pt x="117" y="65"/>
                  </a:lnTo>
                  <a:lnTo>
                    <a:pt x="114" y="66"/>
                  </a:lnTo>
                  <a:lnTo>
                    <a:pt x="112" y="67"/>
                  </a:lnTo>
                  <a:lnTo>
                    <a:pt x="109" y="68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1" y="71"/>
                  </a:lnTo>
                  <a:lnTo>
                    <a:pt x="99" y="73"/>
                  </a:lnTo>
                  <a:lnTo>
                    <a:pt x="96" y="74"/>
                  </a:lnTo>
                  <a:lnTo>
                    <a:pt x="94" y="76"/>
                  </a:lnTo>
                  <a:lnTo>
                    <a:pt x="92" y="78"/>
                  </a:lnTo>
                  <a:lnTo>
                    <a:pt x="89" y="80"/>
                  </a:lnTo>
                  <a:lnTo>
                    <a:pt x="87" y="82"/>
                  </a:lnTo>
                  <a:lnTo>
                    <a:pt x="85" y="84"/>
                  </a:lnTo>
                  <a:lnTo>
                    <a:pt x="83" y="86"/>
                  </a:lnTo>
                  <a:lnTo>
                    <a:pt x="81" y="89"/>
                  </a:lnTo>
                  <a:lnTo>
                    <a:pt x="80" y="90"/>
                  </a:lnTo>
                  <a:lnTo>
                    <a:pt x="79" y="92"/>
                  </a:lnTo>
                  <a:lnTo>
                    <a:pt x="78" y="94"/>
                  </a:lnTo>
                  <a:lnTo>
                    <a:pt x="78" y="96"/>
                  </a:lnTo>
                  <a:lnTo>
                    <a:pt x="77" y="97"/>
                  </a:lnTo>
                  <a:lnTo>
                    <a:pt x="76" y="99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2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3" y="90"/>
                  </a:lnTo>
                  <a:lnTo>
                    <a:pt x="75" y="86"/>
                  </a:lnTo>
                  <a:lnTo>
                    <a:pt x="77" y="82"/>
                  </a:lnTo>
                  <a:lnTo>
                    <a:pt x="80" y="79"/>
                  </a:lnTo>
                  <a:lnTo>
                    <a:pt x="83" y="76"/>
                  </a:lnTo>
                  <a:lnTo>
                    <a:pt x="86" y="73"/>
                  </a:lnTo>
                  <a:lnTo>
                    <a:pt x="90" y="70"/>
                  </a:lnTo>
                  <a:lnTo>
                    <a:pt x="92" y="69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8" y="66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3" y="65"/>
                  </a:lnTo>
                  <a:lnTo>
                    <a:pt x="105" y="64"/>
                  </a:lnTo>
                  <a:lnTo>
                    <a:pt x="107" y="64"/>
                  </a:lnTo>
                  <a:lnTo>
                    <a:pt x="109" y="63"/>
                  </a:lnTo>
                  <a:lnTo>
                    <a:pt x="110" y="63"/>
                  </a:lnTo>
                  <a:lnTo>
                    <a:pt x="112" y="62"/>
                  </a:lnTo>
                  <a:lnTo>
                    <a:pt x="114" y="62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7" y="59"/>
                  </a:lnTo>
                  <a:lnTo>
                    <a:pt x="116" y="57"/>
                  </a:lnTo>
                  <a:lnTo>
                    <a:pt x="115" y="55"/>
                  </a:lnTo>
                  <a:lnTo>
                    <a:pt x="114" y="54"/>
                  </a:lnTo>
                  <a:lnTo>
                    <a:pt x="113" y="52"/>
                  </a:lnTo>
                  <a:lnTo>
                    <a:pt x="112" y="50"/>
                  </a:lnTo>
                  <a:lnTo>
                    <a:pt x="111" y="48"/>
                  </a:lnTo>
                  <a:lnTo>
                    <a:pt x="111" y="46"/>
                  </a:lnTo>
                  <a:lnTo>
                    <a:pt x="78" y="57"/>
                  </a:lnTo>
                  <a:lnTo>
                    <a:pt x="77" y="56"/>
                  </a:lnTo>
                  <a:lnTo>
                    <a:pt x="74" y="55"/>
                  </a:lnTo>
                  <a:lnTo>
                    <a:pt x="71" y="54"/>
                  </a:lnTo>
                  <a:lnTo>
                    <a:pt x="66" y="52"/>
                  </a:lnTo>
                  <a:lnTo>
                    <a:pt x="60" y="50"/>
                  </a:lnTo>
                  <a:lnTo>
                    <a:pt x="53" y="48"/>
                  </a:lnTo>
                  <a:lnTo>
                    <a:pt x="46" y="45"/>
                  </a:lnTo>
                  <a:lnTo>
                    <a:pt x="39" y="43"/>
                  </a:lnTo>
                  <a:lnTo>
                    <a:pt x="32" y="40"/>
                  </a:lnTo>
                  <a:lnTo>
                    <a:pt x="25" y="38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77" y="53"/>
                  </a:lnTo>
                  <a:lnTo>
                    <a:pt x="109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79" y="45"/>
                  </a:lnTo>
                  <a:lnTo>
                    <a:pt x="77" y="45"/>
                  </a:lnTo>
                  <a:lnTo>
                    <a:pt x="74" y="44"/>
                  </a:lnTo>
                  <a:lnTo>
                    <a:pt x="71" y="43"/>
                  </a:lnTo>
                  <a:lnTo>
                    <a:pt x="66" y="42"/>
                  </a:lnTo>
                  <a:lnTo>
                    <a:pt x="60" y="41"/>
                  </a:lnTo>
                  <a:lnTo>
                    <a:pt x="53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2" y="32"/>
                  </a:lnTo>
                  <a:lnTo>
                    <a:pt x="25" y="30"/>
                  </a:lnTo>
                  <a:lnTo>
                    <a:pt x="19" y="28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77" y="41"/>
                  </a:lnTo>
                  <a:lnTo>
                    <a:pt x="106" y="32"/>
                  </a:lnTo>
                  <a:lnTo>
                    <a:pt x="107" y="31"/>
                  </a:lnTo>
                  <a:lnTo>
                    <a:pt x="109" y="30"/>
                  </a:lnTo>
                  <a:lnTo>
                    <a:pt x="110" y="29"/>
                  </a:lnTo>
                  <a:lnTo>
                    <a:pt x="112" y="28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8" y="25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9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4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4" y="39"/>
                  </a:lnTo>
                  <a:lnTo>
                    <a:pt x="115" y="42"/>
                  </a:lnTo>
                  <a:lnTo>
                    <a:pt x="116" y="44"/>
                  </a:lnTo>
                  <a:lnTo>
                    <a:pt x="118" y="47"/>
                  </a:lnTo>
                  <a:lnTo>
                    <a:pt x="119" y="50"/>
                  </a:lnTo>
                  <a:lnTo>
                    <a:pt x="121" y="53"/>
                  </a:lnTo>
                  <a:lnTo>
                    <a:pt x="123" y="56"/>
                  </a:lnTo>
                  <a:lnTo>
                    <a:pt x="126" y="59"/>
                  </a:lnTo>
                  <a:lnTo>
                    <a:pt x="128" y="62"/>
                  </a:lnTo>
                  <a:lnTo>
                    <a:pt x="130" y="65"/>
                  </a:lnTo>
                  <a:lnTo>
                    <a:pt x="133" y="68"/>
                  </a:lnTo>
                  <a:lnTo>
                    <a:pt x="135" y="70"/>
                  </a:lnTo>
                  <a:lnTo>
                    <a:pt x="138" y="73"/>
                  </a:lnTo>
                  <a:lnTo>
                    <a:pt x="140" y="74"/>
                  </a:lnTo>
                  <a:lnTo>
                    <a:pt x="142" y="74"/>
                  </a:lnTo>
                  <a:lnTo>
                    <a:pt x="144" y="75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7" y="74"/>
                  </a:lnTo>
                  <a:lnTo>
                    <a:pt x="160" y="72"/>
                  </a:lnTo>
                  <a:lnTo>
                    <a:pt x="163" y="70"/>
                  </a:lnTo>
                  <a:lnTo>
                    <a:pt x="165" y="68"/>
                  </a:lnTo>
                  <a:lnTo>
                    <a:pt x="168" y="65"/>
                  </a:lnTo>
                  <a:lnTo>
                    <a:pt x="170" y="63"/>
                  </a:lnTo>
                  <a:lnTo>
                    <a:pt x="172" y="60"/>
                  </a:lnTo>
                  <a:lnTo>
                    <a:pt x="173" y="57"/>
                  </a:lnTo>
                  <a:lnTo>
                    <a:pt x="191" y="4"/>
                  </a:lnTo>
                  <a:lnTo>
                    <a:pt x="192" y="3"/>
                  </a:lnTo>
                  <a:lnTo>
                    <a:pt x="193" y="2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2" name="Freeform 1924"/>
            <p:cNvSpPr>
              <a:spLocks/>
            </p:cNvSpPr>
            <p:nvPr/>
          </p:nvSpPr>
          <p:spPr bwMode="auto">
            <a:xfrm>
              <a:off x="1515" y="3206"/>
              <a:ext cx="97" cy="120"/>
            </a:xfrm>
            <a:custGeom>
              <a:avLst/>
              <a:gdLst/>
              <a:ahLst/>
              <a:cxnLst>
                <a:cxn ang="0">
                  <a:pos x="46" y="108"/>
                </a:cxn>
                <a:cxn ang="0">
                  <a:pos x="55" y="48"/>
                </a:cxn>
                <a:cxn ang="0">
                  <a:pos x="65" y="27"/>
                </a:cxn>
                <a:cxn ang="0">
                  <a:pos x="77" y="25"/>
                </a:cxn>
                <a:cxn ang="0">
                  <a:pos x="77" y="74"/>
                </a:cxn>
                <a:cxn ang="0">
                  <a:pos x="87" y="68"/>
                </a:cxn>
                <a:cxn ang="0">
                  <a:pos x="91" y="57"/>
                </a:cxn>
                <a:cxn ang="0">
                  <a:pos x="94" y="24"/>
                </a:cxn>
                <a:cxn ang="0">
                  <a:pos x="91" y="13"/>
                </a:cxn>
                <a:cxn ang="0">
                  <a:pos x="82" y="5"/>
                </a:cxn>
                <a:cxn ang="0">
                  <a:pos x="67" y="4"/>
                </a:cxn>
                <a:cxn ang="0">
                  <a:pos x="52" y="6"/>
                </a:cxn>
                <a:cxn ang="0">
                  <a:pos x="38" y="10"/>
                </a:cxn>
                <a:cxn ang="0">
                  <a:pos x="23" y="17"/>
                </a:cxn>
                <a:cxn ang="0">
                  <a:pos x="13" y="28"/>
                </a:cxn>
                <a:cxn ang="0">
                  <a:pos x="6" y="62"/>
                </a:cxn>
                <a:cxn ang="0">
                  <a:pos x="8" y="75"/>
                </a:cxn>
                <a:cxn ang="0">
                  <a:pos x="15" y="85"/>
                </a:cxn>
                <a:cxn ang="0">
                  <a:pos x="24" y="88"/>
                </a:cxn>
                <a:cxn ang="0">
                  <a:pos x="31" y="89"/>
                </a:cxn>
                <a:cxn ang="0">
                  <a:pos x="37" y="88"/>
                </a:cxn>
                <a:cxn ang="0">
                  <a:pos x="44" y="87"/>
                </a:cxn>
                <a:cxn ang="0">
                  <a:pos x="44" y="90"/>
                </a:cxn>
                <a:cxn ang="0">
                  <a:pos x="37" y="92"/>
                </a:cxn>
                <a:cxn ang="0">
                  <a:pos x="30" y="93"/>
                </a:cxn>
                <a:cxn ang="0">
                  <a:pos x="24" y="93"/>
                </a:cxn>
                <a:cxn ang="0">
                  <a:pos x="17" y="91"/>
                </a:cxn>
                <a:cxn ang="0">
                  <a:pos x="8" y="86"/>
                </a:cxn>
                <a:cxn ang="0">
                  <a:pos x="2" y="78"/>
                </a:cxn>
                <a:cxn ang="0">
                  <a:pos x="1" y="49"/>
                </a:cxn>
                <a:cxn ang="0">
                  <a:pos x="9" y="21"/>
                </a:cxn>
                <a:cxn ang="0">
                  <a:pos x="13" y="15"/>
                </a:cxn>
                <a:cxn ang="0">
                  <a:pos x="19" y="11"/>
                </a:cxn>
                <a:cxn ang="0">
                  <a:pos x="27" y="8"/>
                </a:cxn>
                <a:cxn ang="0">
                  <a:pos x="37" y="6"/>
                </a:cxn>
                <a:cxn ang="0">
                  <a:pos x="41" y="5"/>
                </a:cxn>
                <a:cxn ang="0">
                  <a:pos x="51" y="3"/>
                </a:cxn>
                <a:cxn ang="0">
                  <a:pos x="62" y="1"/>
                </a:cxn>
                <a:cxn ang="0">
                  <a:pos x="71" y="0"/>
                </a:cxn>
                <a:cxn ang="0">
                  <a:pos x="85" y="2"/>
                </a:cxn>
                <a:cxn ang="0">
                  <a:pos x="94" y="10"/>
                </a:cxn>
                <a:cxn ang="0">
                  <a:pos x="97" y="28"/>
                </a:cxn>
                <a:cxn ang="0">
                  <a:pos x="97" y="48"/>
                </a:cxn>
                <a:cxn ang="0">
                  <a:pos x="95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4" y="81"/>
                </a:cxn>
                <a:cxn ang="0">
                  <a:pos x="78" y="29"/>
                </a:cxn>
                <a:cxn ang="0">
                  <a:pos x="67" y="30"/>
                </a:cxn>
                <a:cxn ang="0">
                  <a:pos x="48" y="120"/>
                </a:cxn>
              </a:cxnLst>
              <a:rect l="0" t="0" r="r" b="b"/>
              <a:pathLst>
                <a:path w="97" h="120">
                  <a:moveTo>
                    <a:pt x="48" y="120"/>
                  </a:moveTo>
                  <a:lnTo>
                    <a:pt x="44" y="120"/>
                  </a:lnTo>
                  <a:lnTo>
                    <a:pt x="45" y="117"/>
                  </a:lnTo>
                  <a:lnTo>
                    <a:pt x="46" y="108"/>
                  </a:lnTo>
                  <a:lnTo>
                    <a:pt x="48" y="94"/>
                  </a:lnTo>
                  <a:lnTo>
                    <a:pt x="50" y="79"/>
                  </a:lnTo>
                  <a:lnTo>
                    <a:pt x="52" y="63"/>
                  </a:lnTo>
                  <a:lnTo>
                    <a:pt x="55" y="48"/>
                  </a:lnTo>
                  <a:lnTo>
                    <a:pt x="58" y="36"/>
                  </a:lnTo>
                  <a:lnTo>
                    <a:pt x="60" y="29"/>
                  </a:lnTo>
                  <a:lnTo>
                    <a:pt x="62" y="28"/>
                  </a:lnTo>
                  <a:lnTo>
                    <a:pt x="65" y="27"/>
                  </a:lnTo>
                  <a:lnTo>
                    <a:pt x="68" y="26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75" y="75"/>
                  </a:lnTo>
                  <a:lnTo>
                    <a:pt x="77" y="74"/>
                  </a:lnTo>
                  <a:lnTo>
                    <a:pt x="80" y="73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7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3" y="19"/>
                  </a:lnTo>
                  <a:lnTo>
                    <a:pt x="92" y="16"/>
                  </a:lnTo>
                  <a:lnTo>
                    <a:pt x="91" y="13"/>
                  </a:lnTo>
                  <a:lnTo>
                    <a:pt x="90" y="11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4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5" y="8"/>
                  </a:lnTo>
                  <a:lnTo>
                    <a:pt x="41" y="9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1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1" y="35"/>
                  </a:lnTo>
                  <a:lnTo>
                    <a:pt x="10" y="38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10" y="81"/>
                  </a:lnTo>
                  <a:lnTo>
                    <a:pt x="12" y="83"/>
                  </a:lnTo>
                  <a:lnTo>
                    <a:pt x="15" y="85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22" y="88"/>
                  </a:lnTo>
                  <a:lnTo>
                    <a:pt x="24" y="88"/>
                  </a:lnTo>
                  <a:lnTo>
                    <a:pt x="25" y="88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90"/>
                  </a:lnTo>
                  <a:lnTo>
                    <a:pt x="43" y="91"/>
                  </a:lnTo>
                  <a:lnTo>
                    <a:pt x="41" y="91"/>
                  </a:lnTo>
                  <a:lnTo>
                    <a:pt x="39" y="92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4" y="93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0" y="92"/>
                  </a:lnTo>
                  <a:lnTo>
                    <a:pt x="19" y="92"/>
                  </a:lnTo>
                  <a:lnTo>
                    <a:pt x="17" y="91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8" y="86"/>
                  </a:lnTo>
                  <a:lnTo>
                    <a:pt x="6" y="85"/>
                  </a:lnTo>
                  <a:lnTo>
                    <a:pt x="4" y="83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1"/>
                  </a:lnTo>
                  <a:lnTo>
                    <a:pt x="82" y="1"/>
                  </a:lnTo>
                  <a:lnTo>
                    <a:pt x="85" y="2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4" y="10"/>
                  </a:lnTo>
                  <a:lnTo>
                    <a:pt x="96" y="13"/>
                  </a:lnTo>
                  <a:lnTo>
                    <a:pt x="97" y="18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7" y="33"/>
                  </a:lnTo>
                  <a:lnTo>
                    <a:pt x="97" y="39"/>
                  </a:lnTo>
                  <a:lnTo>
                    <a:pt x="97" y="44"/>
                  </a:lnTo>
                  <a:lnTo>
                    <a:pt x="97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59"/>
                  </a:lnTo>
                  <a:lnTo>
                    <a:pt x="95" y="63"/>
                  </a:lnTo>
                  <a:lnTo>
                    <a:pt x="94" y="66"/>
                  </a:lnTo>
                  <a:lnTo>
                    <a:pt x="93" y="69"/>
                  </a:lnTo>
                  <a:lnTo>
                    <a:pt x="90" y="71"/>
                  </a:lnTo>
                  <a:lnTo>
                    <a:pt x="87" y="74"/>
                  </a:lnTo>
                  <a:lnTo>
                    <a:pt x="86" y="75"/>
                  </a:lnTo>
                  <a:lnTo>
                    <a:pt x="84" y="76"/>
                  </a:lnTo>
                  <a:lnTo>
                    <a:pt x="83" y="77"/>
                  </a:lnTo>
                  <a:lnTo>
                    <a:pt x="81" y="78"/>
                  </a:lnTo>
                  <a:lnTo>
                    <a:pt x="79" y="79"/>
                  </a:lnTo>
                  <a:lnTo>
                    <a:pt x="78" y="80"/>
                  </a:lnTo>
                  <a:lnTo>
                    <a:pt x="76" y="80"/>
                  </a:lnTo>
                  <a:lnTo>
                    <a:pt x="74" y="81"/>
                  </a:lnTo>
                  <a:lnTo>
                    <a:pt x="68" y="120"/>
                  </a:lnTo>
                  <a:lnTo>
                    <a:pt x="64" y="120"/>
                  </a:lnTo>
                  <a:lnTo>
                    <a:pt x="79" y="29"/>
                  </a:lnTo>
                  <a:lnTo>
                    <a:pt x="78" y="29"/>
                  </a:lnTo>
                  <a:lnTo>
                    <a:pt x="75" y="29"/>
                  </a:lnTo>
                  <a:lnTo>
                    <a:pt x="73" y="29"/>
                  </a:lnTo>
                  <a:lnTo>
                    <a:pt x="70" y="29"/>
                  </a:lnTo>
                  <a:lnTo>
                    <a:pt x="67" y="3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1" y="32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3" name="Freeform 1925"/>
            <p:cNvSpPr>
              <a:spLocks/>
            </p:cNvSpPr>
            <p:nvPr/>
          </p:nvSpPr>
          <p:spPr bwMode="auto">
            <a:xfrm>
              <a:off x="1530" y="3215"/>
              <a:ext cx="58" cy="70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0" y="2"/>
                </a:cxn>
                <a:cxn ang="0">
                  <a:pos x="45" y="4"/>
                </a:cxn>
                <a:cxn ang="0">
                  <a:pos x="40" y="6"/>
                </a:cxn>
                <a:cxn ang="0">
                  <a:pos x="35" y="7"/>
                </a:cxn>
                <a:cxn ang="0">
                  <a:pos x="30" y="9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8" y="30"/>
                </a:cxn>
                <a:cxn ang="0">
                  <a:pos x="6" y="39"/>
                </a:cxn>
                <a:cxn ang="0">
                  <a:pos x="5" y="70"/>
                </a:cxn>
                <a:cxn ang="0">
                  <a:pos x="4" y="70"/>
                </a:cxn>
                <a:cxn ang="0">
                  <a:pos x="2" y="70"/>
                </a:cxn>
                <a:cxn ang="0">
                  <a:pos x="1" y="6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1" y="41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15" y="13"/>
                </a:cxn>
                <a:cxn ang="0">
                  <a:pos x="19" y="10"/>
                </a:cxn>
                <a:cxn ang="0">
                  <a:pos x="24" y="8"/>
                </a:cxn>
                <a:cxn ang="0">
                  <a:pos x="29" y="6"/>
                </a:cxn>
                <a:cxn ang="0">
                  <a:pos x="34" y="5"/>
                </a:cxn>
                <a:cxn ang="0">
                  <a:pos x="39" y="3"/>
                </a:cxn>
                <a:cxn ang="0">
                  <a:pos x="44" y="2"/>
                </a:cxn>
                <a:cxn ang="0">
                  <a:pos x="49" y="1"/>
                </a:cxn>
                <a:cxn ang="0">
                  <a:pos x="52" y="1"/>
                </a:cxn>
                <a:cxn ang="0">
                  <a:pos x="54" y="1"/>
                </a:cxn>
                <a:cxn ang="0">
                  <a:pos x="56" y="0"/>
                </a:cxn>
                <a:cxn ang="0">
                  <a:pos x="58" y="0"/>
                </a:cxn>
              </a:cxnLst>
              <a:rect l="0" t="0" r="r" b="b"/>
              <a:pathLst>
                <a:path w="58" h="70">
                  <a:moveTo>
                    <a:pt x="58" y="0"/>
                  </a:moveTo>
                  <a:lnTo>
                    <a:pt x="55" y="1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3" y="19"/>
                  </a:lnTo>
                  <a:lnTo>
                    <a:pt x="11" y="22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7" y="35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5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2" y="70"/>
                  </a:lnTo>
                  <a:lnTo>
                    <a:pt x="2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4" y="27"/>
                  </a:lnTo>
                  <a:lnTo>
                    <a:pt x="7" y="21"/>
                  </a:lnTo>
                  <a:lnTo>
                    <a:pt x="10" y="15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4" name="Freeform 1926"/>
            <p:cNvSpPr>
              <a:spLocks/>
            </p:cNvSpPr>
            <p:nvPr/>
          </p:nvSpPr>
          <p:spPr bwMode="auto">
            <a:xfrm>
              <a:off x="1565" y="3238"/>
              <a:ext cx="18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0" y="29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3" y="30"/>
                </a:cxn>
                <a:cxn ang="0">
                  <a:pos x="3" y="88"/>
                </a:cxn>
                <a:cxn ang="0">
                  <a:pos x="0" y="88"/>
                </a:cxn>
              </a:cxnLst>
              <a:rect l="0" t="0" r="r" b="b"/>
              <a:pathLst>
                <a:path w="18" h="88">
                  <a:moveTo>
                    <a:pt x="0" y="88"/>
                  </a:moveTo>
                  <a:lnTo>
                    <a:pt x="10" y="29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3" y="30"/>
                  </a:lnTo>
                  <a:lnTo>
                    <a:pt x="3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5" name="Freeform 1927"/>
            <p:cNvSpPr>
              <a:spLocks/>
            </p:cNvSpPr>
            <p:nvPr/>
          </p:nvSpPr>
          <p:spPr bwMode="auto">
            <a:xfrm>
              <a:off x="1392" y="3087"/>
              <a:ext cx="12" cy="52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2" y="52"/>
                </a:cxn>
                <a:cxn ang="0">
                  <a:pos x="12" y="52"/>
                </a:cxn>
              </a:cxnLst>
              <a:rect l="0" t="0" r="r" b="b"/>
              <a:pathLst>
                <a:path w="12" h="52">
                  <a:moveTo>
                    <a:pt x="12" y="5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6" name="Freeform 1928"/>
            <p:cNvSpPr>
              <a:spLocks/>
            </p:cNvSpPr>
            <p:nvPr/>
          </p:nvSpPr>
          <p:spPr bwMode="auto">
            <a:xfrm>
              <a:off x="1407" y="3066"/>
              <a:ext cx="12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2" y="72"/>
                </a:cxn>
                <a:cxn ang="0">
                  <a:pos x="12" y="72"/>
                </a:cxn>
              </a:cxnLst>
              <a:rect l="0" t="0" r="r" b="b"/>
              <a:pathLst>
                <a:path w="12" h="72">
                  <a:moveTo>
                    <a:pt x="12" y="7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72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37" name="Freeform 1929"/>
            <p:cNvSpPr>
              <a:spLocks/>
            </p:cNvSpPr>
            <p:nvPr/>
          </p:nvSpPr>
          <p:spPr bwMode="auto">
            <a:xfrm>
              <a:off x="1422" y="3078"/>
              <a:ext cx="12" cy="60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2" y="60"/>
                </a:cxn>
                <a:cxn ang="0">
                  <a:pos x="12" y="60"/>
                </a:cxn>
              </a:cxnLst>
              <a:rect l="0" t="0" r="r" b="b"/>
              <a:pathLst>
                <a:path w="12" h="60">
                  <a:moveTo>
                    <a:pt x="12" y="6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9634" name="Group 1930"/>
          <p:cNvGrpSpPr>
            <a:grpSpLocks/>
          </p:cNvGrpSpPr>
          <p:nvPr/>
        </p:nvGrpSpPr>
        <p:grpSpPr bwMode="auto">
          <a:xfrm>
            <a:off x="4406900" y="4459288"/>
            <a:ext cx="484188" cy="481012"/>
            <a:chOff x="1548" y="2708"/>
            <a:chExt cx="305" cy="303"/>
          </a:xfrm>
        </p:grpSpPr>
        <p:sp>
          <p:nvSpPr>
            <p:cNvPr id="70539" name="Freeform 1931"/>
            <p:cNvSpPr>
              <a:spLocks/>
            </p:cNvSpPr>
            <p:nvPr/>
          </p:nvSpPr>
          <p:spPr bwMode="auto">
            <a:xfrm>
              <a:off x="1548" y="2830"/>
              <a:ext cx="217" cy="12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96"/>
                </a:cxn>
                <a:cxn ang="0">
                  <a:pos x="81" y="123"/>
                </a:cxn>
                <a:cxn ang="0">
                  <a:pos x="187" y="84"/>
                </a:cxn>
                <a:cxn ang="0">
                  <a:pos x="217" y="0"/>
                </a:cxn>
                <a:cxn ang="0">
                  <a:pos x="0" y="28"/>
                </a:cxn>
              </a:cxnLst>
              <a:rect l="0" t="0" r="r" b="b"/>
              <a:pathLst>
                <a:path w="217" h="123">
                  <a:moveTo>
                    <a:pt x="0" y="28"/>
                  </a:moveTo>
                  <a:lnTo>
                    <a:pt x="0" y="96"/>
                  </a:lnTo>
                  <a:lnTo>
                    <a:pt x="81" y="123"/>
                  </a:lnTo>
                  <a:lnTo>
                    <a:pt x="187" y="84"/>
                  </a:lnTo>
                  <a:lnTo>
                    <a:pt x="2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0" name="Freeform 1932"/>
            <p:cNvSpPr>
              <a:spLocks/>
            </p:cNvSpPr>
            <p:nvPr/>
          </p:nvSpPr>
          <p:spPr bwMode="auto">
            <a:xfrm>
              <a:off x="1720" y="2733"/>
              <a:ext cx="91" cy="116"/>
            </a:xfrm>
            <a:custGeom>
              <a:avLst/>
              <a:gdLst/>
              <a:ahLst/>
              <a:cxnLst>
                <a:cxn ang="0">
                  <a:pos x="71" y="58"/>
                </a:cxn>
                <a:cxn ang="0">
                  <a:pos x="73" y="49"/>
                </a:cxn>
                <a:cxn ang="0">
                  <a:pos x="73" y="40"/>
                </a:cxn>
                <a:cxn ang="0">
                  <a:pos x="71" y="31"/>
                </a:cxn>
                <a:cxn ang="0">
                  <a:pos x="68" y="24"/>
                </a:cxn>
                <a:cxn ang="0">
                  <a:pos x="64" y="17"/>
                </a:cxn>
                <a:cxn ang="0">
                  <a:pos x="60" y="10"/>
                </a:cxn>
                <a:cxn ang="0">
                  <a:pos x="54" y="6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5" y="2"/>
                </a:cxn>
                <a:cxn ang="0">
                  <a:pos x="19" y="6"/>
                </a:cxn>
                <a:cxn ang="0">
                  <a:pos x="13" y="10"/>
                </a:cxn>
                <a:cxn ang="0">
                  <a:pos x="8" y="17"/>
                </a:cxn>
                <a:cxn ang="0">
                  <a:pos x="4" y="24"/>
                </a:cxn>
                <a:cxn ang="0">
                  <a:pos x="1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1" y="58"/>
                </a:cxn>
                <a:cxn ang="0">
                  <a:pos x="4" y="66"/>
                </a:cxn>
                <a:cxn ang="0">
                  <a:pos x="7" y="73"/>
                </a:cxn>
                <a:cxn ang="0">
                  <a:pos x="12" y="79"/>
                </a:cxn>
                <a:cxn ang="0">
                  <a:pos x="18" y="84"/>
                </a:cxn>
                <a:cxn ang="0">
                  <a:pos x="24" y="87"/>
                </a:cxn>
                <a:cxn ang="0">
                  <a:pos x="31" y="89"/>
                </a:cxn>
                <a:cxn ang="0">
                  <a:pos x="35" y="89"/>
                </a:cxn>
                <a:cxn ang="0">
                  <a:pos x="37" y="89"/>
                </a:cxn>
                <a:cxn ang="0">
                  <a:pos x="39" y="89"/>
                </a:cxn>
                <a:cxn ang="0">
                  <a:pos x="40" y="88"/>
                </a:cxn>
                <a:cxn ang="0">
                  <a:pos x="37" y="104"/>
                </a:cxn>
                <a:cxn ang="0">
                  <a:pos x="38" y="105"/>
                </a:cxn>
                <a:cxn ang="0">
                  <a:pos x="42" y="107"/>
                </a:cxn>
                <a:cxn ang="0">
                  <a:pos x="48" y="111"/>
                </a:cxn>
                <a:cxn ang="0">
                  <a:pos x="55" y="115"/>
                </a:cxn>
                <a:cxn ang="0">
                  <a:pos x="59" y="116"/>
                </a:cxn>
                <a:cxn ang="0">
                  <a:pos x="63" y="116"/>
                </a:cxn>
                <a:cxn ang="0">
                  <a:pos x="67" y="116"/>
                </a:cxn>
                <a:cxn ang="0">
                  <a:pos x="71" y="114"/>
                </a:cxn>
                <a:cxn ang="0">
                  <a:pos x="75" y="113"/>
                </a:cxn>
                <a:cxn ang="0">
                  <a:pos x="78" y="111"/>
                </a:cxn>
                <a:cxn ang="0">
                  <a:pos x="81" y="109"/>
                </a:cxn>
                <a:cxn ang="0">
                  <a:pos x="83" y="109"/>
                </a:cxn>
                <a:cxn ang="0">
                  <a:pos x="86" y="106"/>
                </a:cxn>
                <a:cxn ang="0">
                  <a:pos x="88" y="102"/>
                </a:cxn>
                <a:cxn ang="0">
                  <a:pos x="90" y="99"/>
                </a:cxn>
                <a:cxn ang="0">
                  <a:pos x="91" y="97"/>
                </a:cxn>
              </a:cxnLst>
              <a:rect l="0" t="0" r="r" b="b"/>
              <a:pathLst>
                <a:path w="91" h="116">
                  <a:moveTo>
                    <a:pt x="70" y="62"/>
                  </a:moveTo>
                  <a:lnTo>
                    <a:pt x="71" y="58"/>
                  </a:lnTo>
                  <a:lnTo>
                    <a:pt x="72" y="54"/>
                  </a:lnTo>
                  <a:lnTo>
                    <a:pt x="73" y="49"/>
                  </a:lnTo>
                  <a:lnTo>
                    <a:pt x="73" y="45"/>
                  </a:lnTo>
                  <a:lnTo>
                    <a:pt x="73" y="40"/>
                  </a:lnTo>
                  <a:lnTo>
                    <a:pt x="72" y="36"/>
                  </a:lnTo>
                  <a:lnTo>
                    <a:pt x="71" y="31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7" y="20"/>
                  </a:lnTo>
                  <a:lnTo>
                    <a:pt x="64" y="17"/>
                  </a:lnTo>
                  <a:lnTo>
                    <a:pt x="62" y="13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47" y="2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2"/>
                  </a:lnTo>
                  <a:lnTo>
                    <a:pt x="22" y="4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8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10" y="76"/>
                  </a:lnTo>
                  <a:lnTo>
                    <a:pt x="12" y="79"/>
                  </a:lnTo>
                  <a:lnTo>
                    <a:pt x="15" y="82"/>
                  </a:lnTo>
                  <a:lnTo>
                    <a:pt x="18" y="84"/>
                  </a:lnTo>
                  <a:lnTo>
                    <a:pt x="21" y="86"/>
                  </a:lnTo>
                  <a:lnTo>
                    <a:pt x="24" y="87"/>
                  </a:lnTo>
                  <a:lnTo>
                    <a:pt x="27" y="88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8" y="105"/>
                  </a:lnTo>
                  <a:lnTo>
                    <a:pt x="40" y="106"/>
                  </a:lnTo>
                  <a:lnTo>
                    <a:pt x="42" y="107"/>
                  </a:lnTo>
                  <a:lnTo>
                    <a:pt x="44" y="109"/>
                  </a:lnTo>
                  <a:lnTo>
                    <a:pt x="48" y="111"/>
                  </a:lnTo>
                  <a:lnTo>
                    <a:pt x="51" y="113"/>
                  </a:lnTo>
                  <a:lnTo>
                    <a:pt x="55" y="115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61" y="116"/>
                  </a:lnTo>
                  <a:lnTo>
                    <a:pt x="63" y="116"/>
                  </a:lnTo>
                  <a:lnTo>
                    <a:pt x="65" y="116"/>
                  </a:lnTo>
                  <a:lnTo>
                    <a:pt x="67" y="116"/>
                  </a:lnTo>
                  <a:lnTo>
                    <a:pt x="69" y="115"/>
                  </a:lnTo>
                  <a:lnTo>
                    <a:pt x="71" y="114"/>
                  </a:lnTo>
                  <a:lnTo>
                    <a:pt x="73" y="113"/>
                  </a:lnTo>
                  <a:lnTo>
                    <a:pt x="75" y="113"/>
                  </a:lnTo>
                  <a:lnTo>
                    <a:pt x="77" y="112"/>
                  </a:lnTo>
                  <a:lnTo>
                    <a:pt x="78" y="111"/>
                  </a:lnTo>
                  <a:lnTo>
                    <a:pt x="80" y="110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3" y="109"/>
                  </a:lnTo>
                  <a:lnTo>
                    <a:pt x="84" y="108"/>
                  </a:lnTo>
                  <a:lnTo>
                    <a:pt x="86" y="106"/>
                  </a:lnTo>
                  <a:lnTo>
                    <a:pt x="87" y="104"/>
                  </a:lnTo>
                  <a:lnTo>
                    <a:pt x="88" y="102"/>
                  </a:lnTo>
                  <a:lnTo>
                    <a:pt x="89" y="100"/>
                  </a:lnTo>
                  <a:lnTo>
                    <a:pt x="90" y="99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70" y="62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1" name="Freeform 1933"/>
            <p:cNvSpPr>
              <a:spLocks/>
            </p:cNvSpPr>
            <p:nvPr/>
          </p:nvSpPr>
          <p:spPr bwMode="auto">
            <a:xfrm>
              <a:off x="1720" y="2708"/>
              <a:ext cx="133" cy="106"/>
            </a:xfrm>
            <a:custGeom>
              <a:avLst/>
              <a:gdLst/>
              <a:ahLst/>
              <a:cxnLst>
                <a:cxn ang="0">
                  <a:pos x="132" y="48"/>
                </a:cxn>
                <a:cxn ang="0">
                  <a:pos x="130" y="40"/>
                </a:cxn>
                <a:cxn ang="0">
                  <a:pos x="127" y="34"/>
                </a:cxn>
                <a:cxn ang="0">
                  <a:pos x="122" y="27"/>
                </a:cxn>
                <a:cxn ang="0">
                  <a:pos x="115" y="21"/>
                </a:cxn>
                <a:cxn ang="0">
                  <a:pos x="106" y="19"/>
                </a:cxn>
                <a:cxn ang="0">
                  <a:pos x="97" y="20"/>
                </a:cxn>
                <a:cxn ang="0">
                  <a:pos x="90" y="22"/>
                </a:cxn>
                <a:cxn ang="0">
                  <a:pos x="84" y="17"/>
                </a:cxn>
                <a:cxn ang="0">
                  <a:pos x="76" y="9"/>
                </a:cxn>
                <a:cxn ang="0">
                  <a:pos x="66" y="4"/>
                </a:cxn>
                <a:cxn ang="0">
                  <a:pos x="59" y="1"/>
                </a:cxn>
                <a:cxn ang="0">
                  <a:pos x="51" y="0"/>
                </a:cxn>
                <a:cxn ang="0">
                  <a:pos x="43" y="0"/>
                </a:cxn>
                <a:cxn ang="0">
                  <a:pos x="36" y="1"/>
                </a:cxn>
                <a:cxn ang="0">
                  <a:pos x="30" y="2"/>
                </a:cxn>
                <a:cxn ang="0">
                  <a:pos x="24" y="4"/>
                </a:cxn>
                <a:cxn ang="0">
                  <a:pos x="19" y="5"/>
                </a:cxn>
                <a:cxn ang="0">
                  <a:pos x="15" y="7"/>
                </a:cxn>
                <a:cxn ang="0">
                  <a:pos x="6" y="13"/>
                </a:cxn>
                <a:cxn ang="0">
                  <a:pos x="1" y="21"/>
                </a:cxn>
                <a:cxn ang="0">
                  <a:pos x="1" y="31"/>
                </a:cxn>
                <a:cxn ang="0">
                  <a:pos x="4" y="38"/>
                </a:cxn>
                <a:cxn ang="0">
                  <a:pos x="10" y="44"/>
                </a:cxn>
                <a:cxn ang="0">
                  <a:pos x="18" y="48"/>
                </a:cxn>
                <a:cxn ang="0">
                  <a:pos x="30" y="52"/>
                </a:cxn>
                <a:cxn ang="0">
                  <a:pos x="43" y="54"/>
                </a:cxn>
                <a:cxn ang="0">
                  <a:pos x="49" y="56"/>
                </a:cxn>
                <a:cxn ang="0">
                  <a:pos x="54" y="59"/>
                </a:cxn>
                <a:cxn ang="0">
                  <a:pos x="57" y="80"/>
                </a:cxn>
                <a:cxn ang="0">
                  <a:pos x="59" y="84"/>
                </a:cxn>
                <a:cxn ang="0">
                  <a:pos x="64" y="93"/>
                </a:cxn>
                <a:cxn ang="0">
                  <a:pos x="73" y="101"/>
                </a:cxn>
                <a:cxn ang="0">
                  <a:pos x="81" y="106"/>
                </a:cxn>
                <a:cxn ang="0">
                  <a:pos x="88" y="104"/>
                </a:cxn>
                <a:cxn ang="0">
                  <a:pos x="93" y="98"/>
                </a:cxn>
                <a:cxn ang="0">
                  <a:pos x="94" y="91"/>
                </a:cxn>
                <a:cxn ang="0">
                  <a:pos x="93" y="87"/>
                </a:cxn>
                <a:cxn ang="0">
                  <a:pos x="96" y="89"/>
                </a:cxn>
                <a:cxn ang="0">
                  <a:pos x="102" y="92"/>
                </a:cxn>
                <a:cxn ang="0">
                  <a:pos x="109" y="93"/>
                </a:cxn>
                <a:cxn ang="0">
                  <a:pos x="120" y="88"/>
                </a:cxn>
                <a:cxn ang="0">
                  <a:pos x="129" y="77"/>
                </a:cxn>
                <a:cxn ang="0">
                  <a:pos x="132" y="63"/>
                </a:cxn>
              </a:cxnLst>
              <a:rect l="0" t="0" r="r" b="b"/>
              <a:pathLst>
                <a:path w="133" h="106">
                  <a:moveTo>
                    <a:pt x="133" y="54"/>
                  </a:moveTo>
                  <a:lnTo>
                    <a:pt x="132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3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8" y="36"/>
                  </a:lnTo>
                  <a:lnTo>
                    <a:pt x="127" y="34"/>
                  </a:lnTo>
                  <a:lnTo>
                    <a:pt x="125" y="32"/>
                  </a:lnTo>
                  <a:lnTo>
                    <a:pt x="123" y="29"/>
                  </a:lnTo>
                  <a:lnTo>
                    <a:pt x="122" y="27"/>
                  </a:lnTo>
                  <a:lnTo>
                    <a:pt x="120" y="24"/>
                  </a:lnTo>
                  <a:lnTo>
                    <a:pt x="118" y="23"/>
                  </a:lnTo>
                  <a:lnTo>
                    <a:pt x="115" y="21"/>
                  </a:lnTo>
                  <a:lnTo>
                    <a:pt x="112" y="20"/>
                  </a:lnTo>
                  <a:lnTo>
                    <a:pt x="109" y="19"/>
                  </a:lnTo>
                  <a:lnTo>
                    <a:pt x="106" y="19"/>
                  </a:lnTo>
                  <a:lnTo>
                    <a:pt x="103" y="19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6" y="19"/>
                  </a:lnTo>
                  <a:lnTo>
                    <a:pt x="84" y="17"/>
                  </a:lnTo>
                  <a:lnTo>
                    <a:pt x="82" y="14"/>
                  </a:lnTo>
                  <a:lnTo>
                    <a:pt x="79" y="12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3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8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6" y="51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9" y="53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7" y="55"/>
                  </a:lnTo>
                  <a:lnTo>
                    <a:pt x="49" y="56"/>
                  </a:lnTo>
                  <a:lnTo>
                    <a:pt x="51" y="57"/>
                  </a:lnTo>
                  <a:lnTo>
                    <a:pt x="52" y="58"/>
                  </a:lnTo>
                  <a:lnTo>
                    <a:pt x="54" y="59"/>
                  </a:lnTo>
                  <a:lnTo>
                    <a:pt x="55" y="60"/>
                  </a:lnTo>
                  <a:lnTo>
                    <a:pt x="55" y="62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8" y="82"/>
                  </a:lnTo>
                  <a:lnTo>
                    <a:pt x="59" y="84"/>
                  </a:lnTo>
                  <a:lnTo>
                    <a:pt x="60" y="87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7" y="96"/>
                  </a:lnTo>
                  <a:lnTo>
                    <a:pt x="70" y="99"/>
                  </a:lnTo>
                  <a:lnTo>
                    <a:pt x="73" y="101"/>
                  </a:lnTo>
                  <a:lnTo>
                    <a:pt x="76" y="103"/>
                  </a:lnTo>
                  <a:lnTo>
                    <a:pt x="78" y="105"/>
                  </a:lnTo>
                  <a:lnTo>
                    <a:pt x="81" y="106"/>
                  </a:lnTo>
                  <a:lnTo>
                    <a:pt x="83" y="106"/>
                  </a:lnTo>
                  <a:lnTo>
                    <a:pt x="85" y="105"/>
                  </a:lnTo>
                  <a:lnTo>
                    <a:pt x="88" y="104"/>
                  </a:lnTo>
                  <a:lnTo>
                    <a:pt x="90" y="103"/>
                  </a:lnTo>
                  <a:lnTo>
                    <a:pt x="92" y="100"/>
                  </a:lnTo>
                  <a:lnTo>
                    <a:pt x="93" y="98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4" y="91"/>
                  </a:lnTo>
                  <a:lnTo>
                    <a:pt x="94" y="89"/>
                  </a:lnTo>
                  <a:lnTo>
                    <a:pt x="93" y="88"/>
                  </a:lnTo>
                  <a:lnTo>
                    <a:pt x="93" y="87"/>
                  </a:lnTo>
                  <a:lnTo>
                    <a:pt x="94" y="88"/>
                  </a:lnTo>
                  <a:lnTo>
                    <a:pt x="95" y="88"/>
                  </a:lnTo>
                  <a:lnTo>
                    <a:pt x="96" y="89"/>
                  </a:lnTo>
                  <a:lnTo>
                    <a:pt x="98" y="90"/>
                  </a:lnTo>
                  <a:lnTo>
                    <a:pt x="100" y="91"/>
                  </a:lnTo>
                  <a:lnTo>
                    <a:pt x="102" y="92"/>
                  </a:lnTo>
                  <a:lnTo>
                    <a:pt x="104" y="93"/>
                  </a:lnTo>
                  <a:lnTo>
                    <a:pt x="107" y="93"/>
                  </a:lnTo>
                  <a:lnTo>
                    <a:pt x="109" y="93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20" y="88"/>
                  </a:lnTo>
                  <a:lnTo>
                    <a:pt x="123" y="85"/>
                  </a:lnTo>
                  <a:lnTo>
                    <a:pt x="126" y="81"/>
                  </a:lnTo>
                  <a:lnTo>
                    <a:pt x="129" y="77"/>
                  </a:lnTo>
                  <a:lnTo>
                    <a:pt x="131" y="73"/>
                  </a:lnTo>
                  <a:lnTo>
                    <a:pt x="132" y="68"/>
                  </a:lnTo>
                  <a:lnTo>
                    <a:pt x="132" y="63"/>
                  </a:lnTo>
                  <a:lnTo>
                    <a:pt x="133" y="58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2" name="Freeform 1934"/>
            <p:cNvSpPr>
              <a:spLocks/>
            </p:cNvSpPr>
            <p:nvPr/>
          </p:nvSpPr>
          <p:spPr bwMode="auto">
            <a:xfrm>
              <a:off x="1615" y="2950"/>
              <a:ext cx="182" cy="61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182" y="61"/>
                </a:cxn>
                <a:cxn ang="0">
                  <a:pos x="143" y="11"/>
                </a:cxn>
                <a:cxn ang="0">
                  <a:pos x="143" y="11"/>
                </a:cxn>
                <a:cxn ang="0">
                  <a:pos x="142" y="11"/>
                </a:cxn>
                <a:cxn ang="0">
                  <a:pos x="141" y="10"/>
                </a:cxn>
                <a:cxn ang="0">
                  <a:pos x="139" y="10"/>
                </a:cxn>
                <a:cxn ang="0">
                  <a:pos x="137" y="10"/>
                </a:cxn>
                <a:cxn ang="0">
                  <a:pos x="135" y="9"/>
                </a:cxn>
                <a:cxn ang="0">
                  <a:pos x="133" y="9"/>
                </a:cxn>
                <a:cxn ang="0">
                  <a:pos x="130" y="8"/>
                </a:cxn>
                <a:cxn ang="0">
                  <a:pos x="127" y="8"/>
                </a:cxn>
                <a:cxn ang="0">
                  <a:pos x="124" y="7"/>
                </a:cxn>
                <a:cxn ang="0">
                  <a:pos x="120" y="7"/>
                </a:cxn>
                <a:cxn ang="0">
                  <a:pos x="117" y="6"/>
                </a:cxn>
                <a:cxn ang="0">
                  <a:pos x="113" y="5"/>
                </a:cxn>
                <a:cxn ang="0">
                  <a:pos x="109" y="5"/>
                </a:cxn>
                <a:cxn ang="0">
                  <a:pos x="105" y="4"/>
                </a:cxn>
                <a:cxn ang="0">
                  <a:pos x="101" y="4"/>
                </a:cxn>
                <a:cxn ang="0">
                  <a:pos x="96" y="3"/>
                </a:cxn>
                <a:cxn ang="0">
                  <a:pos x="92" y="2"/>
                </a:cxn>
                <a:cxn ang="0">
                  <a:pos x="87" y="2"/>
                </a:cxn>
                <a:cxn ang="0">
                  <a:pos x="83" y="1"/>
                </a:cxn>
                <a:cxn ang="0">
                  <a:pos x="79" y="1"/>
                </a:cxn>
                <a:cxn ang="0">
                  <a:pos x="74" y="1"/>
                </a:cxn>
                <a:cxn ang="0">
                  <a:pos x="70" y="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5" y="1"/>
                </a:cxn>
                <a:cxn ang="0">
                  <a:pos x="42" y="1"/>
                </a:cxn>
                <a:cxn ang="0">
                  <a:pos x="39" y="2"/>
                </a:cxn>
                <a:cxn ang="0">
                  <a:pos x="38" y="2"/>
                </a:cxn>
                <a:cxn ang="0">
                  <a:pos x="36" y="3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5"/>
                </a:cxn>
                <a:cxn ang="0">
                  <a:pos x="27" y="6"/>
                </a:cxn>
                <a:cxn ang="0">
                  <a:pos x="25" y="8"/>
                </a:cxn>
                <a:cxn ang="0">
                  <a:pos x="23" y="9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10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3" y="29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3" y="60"/>
                </a:cxn>
                <a:cxn ang="0">
                  <a:pos x="3" y="61"/>
                </a:cxn>
              </a:cxnLst>
              <a:rect l="0" t="0" r="r" b="b"/>
              <a:pathLst>
                <a:path w="182" h="61">
                  <a:moveTo>
                    <a:pt x="3" y="61"/>
                  </a:moveTo>
                  <a:lnTo>
                    <a:pt x="182" y="61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2" y="11"/>
                  </a:lnTo>
                  <a:lnTo>
                    <a:pt x="141" y="10"/>
                  </a:lnTo>
                  <a:lnTo>
                    <a:pt x="139" y="10"/>
                  </a:lnTo>
                  <a:lnTo>
                    <a:pt x="137" y="10"/>
                  </a:lnTo>
                  <a:lnTo>
                    <a:pt x="135" y="9"/>
                  </a:lnTo>
                  <a:lnTo>
                    <a:pt x="133" y="9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4" y="7"/>
                  </a:lnTo>
                  <a:lnTo>
                    <a:pt x="120" y="7"/>
                  </a:lnTo>
                  <a:lnTo>
                    <a:pt x="117" y="6"/>
                  </a:lnTo>
                  <a:lnTo>
                    <a:pt x="113" y="5"/>
                  </a:lnTo>
                  <a:lnTo>
                    <a:pt x="109" y="5"/>
                  </a:lnTo>
                  <a:lnTo>
                    <a:pt x="105" y="4"/>
                  </a:lnTo>
                  <a:lnTo>
                    <a:pt x="101" y="4"/>
                  </a:lnTo>
                  <a:lnTo>
                    <a:pt x="96" y="3"/>
                  </a:lnTo>
                  <a:lnTo>
                    <a:pt x="92" y="2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79" y="1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3" y="29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3" name="Freeform 1935"/>
            <p:cNvSpPr>
              <a:spLocks/>
            </p:cNvSpPr>
            <p:nvPr/>
          </p:nvSpPr>
          <p:spPr bwMode="auto">
            <a:xfrm>
              <a:off x="1654" y="2826"/>
              <a:ext cx="185" cy="181"/>
            </a:xfrm>
            <a:custGeom>
              <a:avLst/>
              <a:gdLst/>
              <a:ahLst/>
              <a:cxnLst>
                <a:cxn ang="0">
                  <a:pos x="103" y="6"/>
                </a:cxn>
                <a:cxn ang="0">
                  <a:pos x="97" y="8"/>
                </a:cxn>
                <a:cxn ang="0">
                  <a:pos x="89" y="11"/>
                </a:cxn>
                <a:cxn ang="0">
                  <a:pos x="80" y="15"/>
                </a:cxn>
                <a:cxn ang="0">
                  <a:pos x="71" y="22"/>
                </a:cxn>
                <a:cxn ang="0">
                  <a:pos x="64" y="32"/>
                </a:cxn>
                <a:cxn ang="0">
                  <a:pos x="59" y="45"/>
                </a:cxn>
                <a:cxn ang="0">
                  <a:pos x="55" y="61"/>
                </a:cxn>
                <a:cxn ang="0">
                  <a:pos x="53" y="83"/>
                </a:cxn>
                <a:cxn ang="0">
                  <a:pos x="50" y="101"/>
                </a:cxn>
                <a:cxn ang="0">
                  <a:pos x="43" y="109"/>
                </a:cxn>
                <a:cxn ang="0">
                  <a:pos x="32" y="103"/>
                </a:cxn>
                <a:cxn ang="0">
                  <a:pos x="25" y="91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4" y="113"/>
                </a:cxn>
                <a:cxn ang="0">
                  <a:pos x="9" y="125"/>
                </a:cxn>
                <a:cxn ang="0">
                  <a:pos x="13" y="132"/>
                </a:cxn>
                <a:cxn ang="0">
                  <a:pos x="19" y="139"/>
                </a:cxn>
                <a:cxn ang="0">
                  <a:pos x="26" y="145"/>
                </a:cxn>
                <a:cxn ang="0">
                  <a:pos x="33" y="150"/>
                </a:cxn>
                <a:cxn ang="0">
                  <a:pos x="38" y="152"/>
                </a:cxn>
                <a:cxn ang="0">
                  <a:pos x="44" y="152"/>
                </a:cxn>
                <a:cxn ang="0">
                  <a:pos x="49" y="152"/>
                </a:cxn>
                <a:cxn ang="0">
                  <a:pos x="57" y="150"/>
                </a:cxn>
                <a:cxn ang="0">
                  <a:pos x="59" y="152"/>
                </a:cxn>
                <a:cxn ang="0">
                  <a:pos x="61" y="156"/>
                </a:cxn>
                <a:cxn ang="0">
                  <a:pos x="64" y="162"/>
                </a:cxn>
                <a:cxn ang="0">
                  <a:pos x="70" y="168"/>
                </a:cxn>
                <a:cxn ang="0">
                  <a:pos x="82" y="174"/>
                </a:cxn>
                <a:cxn ang="0">
                  <a:pos x="99" y="179"/>
                </a:cxn>
                <a:cxn ang="0">
                  <a:pos x="115" y="181"/>
                </a:cxn>
                <a:cxn ang="0">
                  <a:pos x="129" y="179"/>
                </a:cxn>
                <a:cxn ang="0">
                  <a:pos x="139" y="177"/>
                </a:cxn>
                <a:cxn ang="0">
                  <a:pos x="144" y="175"/>
                </a:cxn>
                <a:cxn ang="0">
                  <a:pos x="148" y="169"/>
                </a:cxn>
                <a:cxn ang="0">
                  <a:pos x="155" y="150"/>
                </a:cxn>
                <a:cxn ang="0">
                  <a:pos x="166" y="121"/>
                </a:cxn>
                <a:cxn ang="0">
                  <a:pos x="176" y="91"/>
                </a:cxn>
                <a:cxn ang="0">
                  <a:pos x="184" y="68"/>
                </a:cxn>
                <a:cxn ang="0">
                  <a:pos x="185" y="54"/>
                </a:cxn>
                <a:cxn ang="0">
                  <a:pos x="184" y="39"/>
                </a:cxn>
                <a:cxn ang="0">
                  <a:pos x="180" y="25"/>
                </a:cxn>
                <a:cxn ang="0">
                  <a:pos x="174" y="16"/>
                </a:cxn>
                <a:cxn ang="0">
                  <a:pos x="162" y="5"/>
                </a:cxn>
                <a:cxn ang="0">
                  <a:pos x="154" y="1"/>
                </a:cxn>
                <a:cxn ang="0">
                  <a:pos x="142" y="13"/>
                </a:cxn>
                <a:cxn ang="0">
                  <a:pos x="130" y="17"/>
                </a:cxn>
                <a:cxn ang="0">
                  <a:pos x="118" y="14"/>
                </a:cxn>
                <a:cxn ang="0">
                  <a:pos x="109" y="10"/>
                </a:cxn>
                <a:cxn ang="0">
                  <a:pos x="104" y="7"/>
                </a:cxn>
              </a:cxnLst>
              <a:rect l="0" t="0" r="r" b="b"/>
              <a:pathLst>
                <a:path w="185" h="181">
                  <a:moveTo>
                    <a:pt x="104" y="6"/>
                  </a:moveTo>
                  <a:lnTo>
                    <a:pt x="104" y="6"/>
                  </a:lnTo>
                  <a:lnTo>
                    <a:pt x="103" y="6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8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9" y="11"/>
                  </a:lnTo>
                  <a:lnTo>
                    <a:pt x="86" y="12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7" y="17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8" y="25"/>
                  </a:lnTo>
                  <a:lnTo>
                    <a:pt x="66" y="28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60" y="41"/>
                  </a:lnTo>
                  <a:lnTo>
                    <a:pt x="59" y="45"/>
                  </a:lnTo>
                  <a:lnTo>
                    <a:pt x="57" y="50"/>
                  </a:lnTo>
                  <a:lnTo>
                    <a:pt x="56" y="55"/>
                  </a:lnTo>
                  <a:lnTo>
                    <a:pt x="55" y="61"/>
                  </a:lnTo>
                  <a:lnTo>
                    <a:pt x="54" y="69"/>
                  </a:lnTo>
                  <a:lnTo>
                    <a:pt x="53" y="76"/>
                  </a:lnTo>
                  <a:lnTo>
                    <a:pt x="53" y="83"/>
                  </a:lnTo>
                  <a:lnTo>
                    <a:pt x="52" y="90"/>
                  </a:lnTo>
                  <a:lnTo>
                    <a:pt x="51" y="96"/>
                  </a:lnTo>
                  <a:lnTo>
                    <a:pt x="50" y="101"/>
                  </a:lnTo>
                  <a:lnTo>
                    <a:pt x="48" y="105"/>
                  </a:lnTo>
                  <a:lnTo>
                    <a:pt x="46" y="108"/>
                  </a:lnTo>
                  <a:lnTo>
                    <a:pt x="43" y="109"/>
                  </a:lnTo>
                  <a:lnTo>
                    <a:pt x="39" y="109"/>
                  </a:lnTo>
                  <a:lnTo>
                    <a:pt x="35" y="107"/>
                  </a:lnTo>
                  <a:lnTo>
                    <a:pt x="32" y="103"/>
                  </a:lnTo>
                  <a:lnTo>
                    <a:pt x="29" y="99"/>
                  </a:lnTo>
                  <a:lnTo>
                    <a:pt x="26" y="95"/>
                  </a:lnTo>
                  <a:lnTo>
                    <a:pt x="25" y="91"/>
                  </a:lnTo>
                  <a:lnTo>
                    <a:pt x="24" y="88"/>
                  </a:lnTo>
                  <a:lnTo>
                    <a:pt x="23" y="8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2" y="106"/>
                  </a:lnTo>
                  <a:lnTo>
                    <a:pt x="3" y="109"/>
                  </a:lnTo>
                  <a:lnTo>
                    <a:pt x="4" y="113"/>
                  </a:lnTo>
                  <a:lnTo>
                    <a:pt x="6" y="117"/>
                  </a:lnTo>
                  <a:lnTo>
                    <a:pt x="8" y="122"/>
                  </a:lnTo>
                  <a:lnTo>
                    <a:pt x="9" y="125"/>
                  </a:lnTo>
                  <a:lnTo>
                    <a:pt x="10" y="127"/>
                  </a:lnTo>
                  <a:lnTo>
                    <a:pt x="12" y="129"/>
                  </a:lnTo>
                  <a:lnTo>
                    <a:pt x="13" y="132"/>
                  </a:lnTo>
                  <a:lnTo>
                    <a:pt x="15" y="134"/>
                  </a:lnTo>
                  <a:lnTo>
                    <a:pt x="17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4" y="143"/>
                  </a:lnTo>
                  <a:lnTo>
                    <a:pt x="26" y="145"/>
                  </a:lnTo>
                  <a:lnTo>
                    <a:pt x="28" y="147"/>
                  </a:lnTo>
                  <a:lnTo>
                    <a:pt x="31" y="148"/>
                  </a:lnTo>
                  <a:lnTo>
                    <a:pt x="33" y="150"/>
                  </a:lnTo>
                  <a:lnTo>
                    <a:pt x="35" y="150"/>
                  </a:lnTo>
                  <a:lnTo>
                    <a:pt x="37" y="151"/>
                  </a:lnTo>
                  <a:lnTo>
                    <a:pt x="38" y="152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7" y="152"/>
                  </a:lnTo>
                  <a:lnTo>
                    <a:pt x="49" y="152"/>
                  </a:lnTo>
                  <a:lnTo>
                    <a:pt x="51" y="151"/>
                  </a:lnTo>
                  <a:lnTo>
                    <a:pt x="55" y="150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59" y="151"/>
                  </a:lnTo>
                  <a:lnTo>
                    <a:pt x="59" y="152"/>
                  </a:lnTo>
                  <a:lnTo>
                    <a:pt x="60" y="153"/>
                  </a:lnTo>
                  <a:lnTo>
                    <a:pt x="61" y="154"/>
                  </a:lnTo>
                  <a:lnTo>
                    <a:pt x="61" y="156"/>
                  </a:lnTo>
                  <a:lnTo>
                    <a:pt x="62" y="158"/>
                  </a:lnTo>
                  <a:lnTo>
                    <a:pt x="63" y="160"/>
                  </a:lnTo>
                  <a:lnTo>
                    <a:pt x="64" y="162"/>
                  </a:lnTo>
                  <a:lnTo>
                    <a:pt x="66" y="164"/>
                  </a:lnTo>
                  <a:lnTo>
                    <a:pt x="68" y="166"/>
                  </a:lnTo>
                  <a:lnTo>
                    <a:pt x="70" y="168"/>
                  </a:lnTo>
                  <a:lnTo>
                    <a:pt x="73" y="170"/>
                  </a:lnTo>
                  <a:lnTo>
                    <a:pt x="77" y="172"/>
                  </a:lnTo>
                  <a:lnTo>
                    <a:pt x="82" y="174"/>
                  </a:lnTo>
                  <a:lnTo>
                    <a:pt x="88" y="177"/>
                  </a:lnTo>
                  <a:lnTo>
                    <a:pt x="93" y="178"/>
                  </a:lnTo>
                  <a:lnTo>
                    <a:pt x="99" y="179"/>
                  </a:lnTo>
                  <a:lnTo>
                    <a:pt x="105" y="180"/>
                  </a:lnTo>
                  <a:lnTo>
                    <a:pt x="110" y="181"/>
                  </a:lnTo>
                  <a:lnTo>
                    <a:pt x="115" y="181"/>
                  </a:lnTo>
                  <a:lnTo>
                    <a:pt x="120" y="180"/>
                  </a:lnTo>
                  <a:lnTo>
                    <a:pt x="125" y="180"/>
                  </a:lnTo>
                  <a:lnTo>
                    <a:pt x="129" y="179"/>
                  </a:lnTo>
                  <a:lnTo>
                    <a:pt x="133" y="178"/>
                  </a:lnTo>
                  <a:lnTo>
                    <a:pt x="136" y="178"/>
                  </a:lnTo>
                  <a:lnTo>
                    <a:pt x="139" y="177"/>
                  </a:lnTo>
                  <a:lnTo>
                    <a:pt x="141" y="176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4"/>
                  </a:lnTo>
                  <a:lnTo>
                    <a:pt x="146" y="173"/>
                  </a:lnTo>
                  <a:lnTo>
                    <a:pt x="148" y="169"/>
                  </a:lnTo>
                  <a:lnTo>
                    <a:pt x="150" y="164"/>
                  </a:lnTo>
                  <a:lnTo>
                    <a:pt x="152" y="157"/>
                  </a:lnTo>
                  <a:lnTo>
                    <a:pt x="155" y="150"/>
                  </a:lnTo>
                  <a:lnTo>
                    <a:pt x="159" y="141"/>
                  </a:lnTo>
                  <a:lnTo>
                    <a:pt x="162" y="131"/>
                  </a:lnTo>
                  <a:lnTo>
                    <a:pt x="166" y="121"/>
                  </a:lnTo>
                  <a:lnTo>
                    <a:pt x="169" y="111"/>
                  </a:lnTo>
                  <a:lnTo>
                    <a:pt x="173" y="101"/>
                  </a:lnTo>
                  <a:lnTo>
                    <a:pt x="176" y="91"/>
                  </a:lnTo>
                  <a:lnTo>
                    <a:pt x="179" y="82"/>
                  </a:lnTo>
                  <a:lnTo>
                    <a:pt x="181" y="75"/>
                  </a:lnTo>
                  <a:lnTo>
                    <a:pt x="184" y="68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5" y="54"/>
                  </a:lnTo>
                  <a:lnTo>
                    <a:pt x="185" y="49"/>
                  </a:lnTo>
                  <a:lnTo>
                    <a:pt x="185" y="44"/>
                  </a:lnTo>
                  <a:lnTo>
                    <a:pt x="184" y="39"/>
                  </a:lnTo>
                  <a:lnTo>
                    <a:pt x="183" y="34"/>
                  </a:lnTo>
                  <a:lnTo>
                    <a:pt x="181" y="30"/>
                  </a:lnTo>
                  <a:lnTo>
                    <a:pt x="180" y="25"/>
                  </a:lnTo>
                  <a:lnTo>
                    <a:pt x="178" y="22"/>
                  </a:lnTo>
                  <a:lnTo>
                    <a:pt x="176" y="20"/>
                  </a:lnTo>
                  <a:lnTo>
                    <a:pt x="174" y="16"/>
                  </a:lnTo>
                  <a:lnTo>
                    <a:pt x="170" y="12"/>
                  </a:lnTo>
                  <a:lnTo>
                    <a:pt x="166" y="8"/>
                  </a:lnTo>
                  <a:lnTo>
                    <a:pt x="162" y="5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0" y="6"/>
                  </a:lnTo>
                  <a:lnTo>
                    <a:pt x="146" y="10"/>
                  </a:lnTo>
                  <a:lnTo>
                    <a:pt x="142" y="13"/>
                  </a:lnTo>
                  <a:lnTo>
                    <a:pt x="138" y="15"/>
                  </a:lnTo>
                  <a:lnTo>
                    <a:pt x="134" y="16"/>
                  </a:lnTo>
                  <a:lnTo>
                    <a:pt x="130" y="17"/>
                  </a:lnTo>
                  <a:lnTo>
                    <a:pt x="126" y="16"/>
                  </a:lnTo>
                  <a:lnTo>
                    <a:pt x="122" y="16"/>
                  </a:lnTo>
                  <a:lnTo>
                    <a:pt x="118" y="14"/>
                  </a:lnTo>
                  <a:lnTo>
                    <a:pt x="115" y="13"/>
                  </a:lnTo>
                  <a:lnTo>
                    <a:pt x="112" y="11"/>
                  </a:lnTo>
                  <a:lnTo>
                    <a:pt x="109" y="10"/>
                  </a:lnTo>
                  <a:lnTo>
                    <a:pt x="107" y="9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4" name="Freeform 1936"/>
            <p:cNvSpPr>
              <a:spLocks/>
            </p:cNvSpPr>
            <p:nvPr/>
          </p:nvSpPr>
          <p:spPr bwMode="auto">
            <a:xfrm>
              <a:off x="1566" y="2719"/>
              <a:ext cx="145" cy="17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9" y="140"/>
                </a:cxn>
                <a:cxn ang="0">
                  <a:pos x="44" y="141"/>
                </a:cxn>
                <a:cxn ang="0">
                  <a:pos x="44" y="144"/>
                </a:cxn>
                <a:cxn ang="0">
                  <a:pos x="0" y="149"/>
                </a:cxn>
                <a:cxn ang="0">
                  <a:pos x="0" y="161"/>
                </a:cxn>
                <a:cxn ang="0">
                  <a:pos x="36" y="176"/>
                </a:cxn>
                <a:cxn ang="0">
                  <a:pos x="136" y="154"/>
                </a:cxn>
                <a:cxn ang="0">
                  <a:pos x="136" y="147"/>
                </a:cxn>
                <a:cxn ang="0">
                  <a:pos x="105" y="141"/>
                </a:cxn>
                <a:cxn ang="0">
                  <a:pos x="105" y="135"/>
                </a:cxn>
                <a:cxn ang="0">
                  <a:pos x="141" y="122"/>
                </a:cxn>
                <a:cxn ang="0">
                  <a:pos x="145" y="3"/>
                </a:cxn>
                <a:cxn ang="0">
                  <a:pos x="25" y="0"/>
                </a:cxn>
                <a:cxn ang="0">
                  <a:pos x="3" y="25"/>
                </a:cxn>
              </a:cxnLst>
              <a:rect l="0" t="0" r="r" b="b"/>
              <a:pathLst>
                <a:path w="145" h="176">
                  <a:moveTo>
                    <a:pt x="3" y="25"/>
                  </a:moveTo>
                  <a:lnTo>
                    <a:pt x="9" y="140"/>
                  </a:lnTo>
                  <a:lnTo>
                    <a:pt x="44" y="141"/>
                  </a:lnTo>
                  <a:lnTo>
                    <a:pt x="44" y="144"/>
                  </a:lnTo>
                  <a:lnTo>
                    <a:pt x="0" y="149"/>
                  </a:lnTo>
                  <a:lnTo>
                    <a:pt x="0" y="161"/>
                  </a:lnTo>
                  <a:lnTo>
                    <a:pt x="36" y="176"/>
                  </a:lnTo>
                  <a:lnTo>
                    <a:pt x="136" y="154"/>
                  </a:lnTo>
                  <a:lnTo>
                    <a:pt x="136" y="147"/>
                  </a:lnTo>
                  <a:lnTo>
                    <a:pt x="105" y="141"/>
                  </a:lnTo>
                  <a:lnTo>
                    <a:pt x="105" y="135"/>
                  </a:lnTo>
                  <a:lnTo>
                    <a:pt x="141" y="122"/>
                  </a:lnTo>
                  <a:lnTo>
                    <a:pt x="145" y="3"/>
                  </a:lnTo>
                  <a:lnTo>
                    <a:pt x="25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5" name="Freeform 1937"/>
            <p:cNvSpPr>
              <a:spLocks/>
            </p:cNvSpPr>
            <p:nvPr/>
          </p:nvSpPr>
          <p:spPr bwMode="auto">
            <a:xfrm>
              <a:off x="1588" y="2871"/>
              <a:ext cx="128" cy="5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0" y="29"/>
                </a:cxn>
                <a:cxn ang="0">
                  <a:pos x="49" y="50"/>
                </a:cxn>
                <a:cxn ang="0">
                  <a:pos x="125" y="28"/>
                </a:cxn>
                <a:cxn ang="0">
                  <a:pos x="128" y="5"/>
                </a:cxn>
                <a:cxn ang="0">
                  <a:pos x="111" y="0"/>
                </a:cxn>
                <a:cxn ang="0">
                  <a:pos x="1" y="19"/>
                </a:cxn>
              </a:cxnLst>
              <a:rect l="0" t="0" r="r" b="b"/>
              <a:pathLst>
                <a:path w="128" h="50">
                  <a:moveTo>
                    <a:pt x="1" y="19"/>
                  </a:moveTo>
                  <a:lnTo>
                    <a:pt x="0" y="29"/>
                  </a:lnTo>
                  <a:lnTo>
                    <a:pt x="49" y="50"/>
                  </a:lnTo>
                  <a:lnTo>
                    <a:pt x="125" y="28"/>
                  </a:lnTo>
                  <a:lnTo>
                    <a:pt x="128" y="5"/>
                  </a:lnTo>
                  <a:lnTo>
                    <a:pt x="111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6" name="Freeform 1938"/>
            <p:cNvSpPr>
              <a:spLocks/>
            </p:cNvSpPr>
            <p:nvPr/>
          </p:nvSpPr>
          <p:spPr bwMode="auto">
            <a:xfrm>
              <a:off x="1691" y="2874"/>
              <a:ext cx="25" cy="3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21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2" y="23"/>
                </a:cxn>
                <a:cxn ang="0">
                  <a:pos x="19" y="33"/>
                </a:cxn>
                <a:cxn ang="0">
                  <a:pos x="25" y="6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9"/>
                </a:cxn>
              </a:cxnLst>
              <a:rect l="0" t="0" r="r" b="b"/>
              <a:pathLst>
                <a:path w="25" h="33">
                  <a:moveTo>
                    <a:pt x="1" y="9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9" y="33"/>
                  </a:lnTo>
                  <a:lnTo>
                    <a:pt x="25" y="6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7" name="Freeform 1939"/>
            <p:cNvSpPr>
              <a:spLocks/>
            </p:cNvSpPr>
            <p:nvPr/>
          </p:nvSpPr>
          <p:spPr bwMode="auto">
            <a:xfrm>
              <a:off x="1646" y="2881"/>
              <a:ext cx="39" cy="4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4" y="17"/>
                </a:cxn>
                <a:cxn ang="0">
                  <a:pos x="4" y="23"/>
                </a:cxn>
                <a:cxn ang="0">
                  <a:pos x="4" y="29"/>
                </a:cxn>
                <a:cxn ang="0">
                  <a:pos x="4" y="35"/>
                </a:cxn>
                <a:cxn ang="0">
                  <a:pos x="6" y="41"/>
                </a:cxn>
                <a:cxn ang="0">
                  <a:pos x="11" y="43"/>
                </a:cxn>
                <a:cxn ang="0">
                  <a:pos x="18" y="41"/>
                </a:cxn>
                <a:cxn ang="0">
                  <a:pos x="25" y="36"/>
                </a:cxn>
                <a:cxn ang="0">
                  <a:pos x="30" y="32"/>
                </a:cxn>
                <a:cxn ang="0">
                  <a:pos x="31" y="31"/>
                </a:cxn>
                <a:cxn ang="0">
                  <a:pos x="33" y="28"/>
                </a:cxn>
                <a:cxn ang="0">
                  <a:pos x="36" y="23"/>
                </a:cxn>
                <a:cxn ang="0">
                  <a:pos x="38" y="19"/>
                </a:cxn>
                <a:cxn ang="0">
                  <a:pos x="39" y="14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31" y="3"/>
                </a:cxn>
                <a:cxn ang="0">
                  <a:pos x="30" y="6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5" y="1"/>
                </a:cxn>
                <a:cxn ang="0">
                  <a:pos x="24" y="1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3" y="2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7"/>
                </a:cxn>
              </a:cxnLst>
              <a:rect l="0" t="0" r="r" b="b"/>
              <a:pathLst>
                <a:path w="39" h="43">
                  <a:moveTo>
                    <a:pt x="0" y="8"/>
                  </a:moveTo>
                  <a:lnTo>
                    <a:pt x="1" y="10"/>
                  </a:lnTo>
                  <a:lnTo>
                    <a:pt x="3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5" y="38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1" y="43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2" y="30"/>
                  </a:lnTo>
                  <a:lnTo>
                    <a:pt x="33" y="28"/>
                  </a:lnTo>
                  <a:lnTo>
                    <a:pt x="35" y="26"/>
                  </a:lnTo>
                  <a:lnTo>
                    <a:pt x="36" y="23"/>
                  </a:lnTo>
                  <a:lnTo>
                    <a:pt x="37" y="21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8" y="9"/>
                  </a:lnTo>
                  <a:lnTo>
                    <a:pt x="37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8" name="Freeform 1940"/>
            <p:cNvSpPr>
              <a:spLocks/>
            </p:cNvSpPr>
            <p:nvPr/>
          </p:nvSpPr>
          <p:spPr bwMode="auto">
            <a:xfrm>
              <a:off x="1743" y="2888"/>
              <a:ext cx="106" cy="101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1" y="20"/>
                </a:cxn>
                <a:cxn ang="0">
                  <a:pos x="7" y="27"/>
                </a:cxn>
                <a:cxn ang="0">
                  <a:pos x="4" y="35"/>
                </a:cxn>
                <a:cxn ang="0">
                  <a:pos x="2" y="51"/>
                </a:cxn>
                <a:cxn ang="0">
                  <a:pos x="0" y="73"/>
                </a:cxn>
                <a:cxn ang="0">
                  <a:pos x="0" y="78"/>
                </a:cxn>
                <a:cxn ang="0">
                  <a:pos x="2" y="82"/>
                </a:cxn>
                <a:cxn ang="0">
                  <a:pos x="5" y="89"/>
                </a:cxn>
                <a:cxn ang="0">
                  <a:pos x="12" y="96"/>
                </a:cxn>
                <a:cxn ang="0">
                  <a:pos x="20" y="99"/>
                </a:cxn>
                <a:cxn ang="0">
                  <a:pos x="27" y="101"/>
                </a:cxn>
                <a:cxn ang="0">
                  <a:pos x="33" y="101"/>
                </a:cxn>
                <a:cxn ang="0">
                  <a:pos x="39" y="101"/>
                </a:cxn>
                <a:cxn ang="0">
                  <a:pos x="43" y="100"/>
                </a:cxn>
                <a:cxn ang="0">
                  <a:pos x="47" y="99"/>
                </a:cxn>
                <a:cxn ang="0">
                  <a:pos x="50" y="98"/>
                </a:cxn>
                <a:cxn ang="0">
                  <a:pos x="51" y="98"/>
                </a:cxn>
                <a:cxn ang="0">
                  <a:pos x="52" y="97"/>
                </a:cxn>
                <a:cxn ang="0">
                  <a:pos x="55" y="96"/>
                </a:cxn>
                <a:cxn ang="0">
                  <a:pos x="62" y="94"/>
                </a:cxn>
                <a:cxn ang="0">
                  <a:pos x="70" y="91"/>
                </a:cxn>
                <a:cxn ang="0">
                  <a:pos x="78" y="88"/>
                </a:cxn>
                <a:cxn ang="0">
                  <a:pos x="86" y="85"/>
                </a:cxn>
                <a:cxn ang="0">
                  <a:pos x="93" y="82"/>
                </a:cxn>
                <a:cxn ang="0">
                  <a:pos x="98" y="79"/>
                </a:cxn>
                <a:cxn ang="0">
                  <a:pos x="101" y="72"/>
                </a:cxn>
                <a:cxn ang="0">
                  <a:pos x="105" y="54"/>
                </a:cxn>
                <a:cxn ang="0">
                  <a:pos x="106" y="33"/>
                </a:cxn>
                <a:cxn ang="0">
                  <a:pos x="104" y="16"/>
                </a:cxn>
                <a:cxn ang="0">
                  <a:pos x="99" y="7"/>
                </a:cxn>
                <a:cxn ang="0">
                  <a:pos x="93" y="3"/>
                </a:cxn>
                <a:cxn ang="0">
                  <a:pos x="88" y="1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79" y="1"/>
                </a:cxn>
                <a:cxn ang="0">
                  <a:pos x="73" y="1"/>
                </a:cxn>
                <a:cxn ang="0">
                  <a:pos x="67" y="1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46" y="4"/>
                </a:cxn>
                <a:cxn ang="0">
                  <a:pos x="37" y="6"/>
                </a:cxn>
                <a:cxn ang="0">
                  <a:pos x="30" y="8"/>
                </a:cxn>
                <a:cxn ang="0">
                  <a:pos x="24" y="10"/>
                </a:cxn>
                <a:cxn ang="0">
                  <a:pos x="20" y="12"/>
                </a:cxn>
              </a:cxnLst>
              <a:rect l="0" t="0" r="r" b="b"/>
              <a:pathLst>
                <a:path w="106" h="101">
                  <a:moveTo>
                    <a:pt x="18" y="12"/>
                  </a:moveTo>
                  <a:lnTo>
                    <a:pt x="16" y="14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9" y="23"/>
                  </a:lnTo>
                  <a:lnTo>
                    <a:pt x="7" y="27"/>
                  </a:lnTo>
                  <a:lnTo>
                    <a:pt x="5" y="31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2" y="51"/>
                  </a:lnTo>
                  <a:lnTo>
                    <a:pt x="1" y="64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2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8" y="93"/>
                  </a:lnTo>
                  <a:lnTo>
                    <a:pt x="12" y="96"/>
                  </a:lnTo>
                  <a:lnTo>
                    <a:pt x="16" y="98"/>
                  </a:lnTo>
                  <a:lnTo>
                    <a:pt x="20" y="99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0" y="101"/>
                  </a:lnTo>
                  <a:lnTo>
                    <a:pt x="33" y="101"/>
                  </a:lnTo>
                  <a:lnTo>
                    <a:pt x="36" y="101"/>
                  </a:lnTo>
                  <a:lnTo>
                    <a:pt x="39" y="101"/>
                  </a:lnTo>
                  <a:lnTo>
                    <a:pt x="41" y="100"/>
                  </a:lnTo>
                  <a:lnTo>
                    <a:pt x="43" y="100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2" y="97"/>
                  </a:lnTo>
                  <a:lnTo>
                    <a:pt x="53" y="97"/>
                  </a:lnTo>
                  <a:lnTo>
                    <a:pt x="55" y="96"/>
                  </a:lnTo>
                  <a:lnTo>
                    <a:pt x="58" y="95"/>
                  </a:lnTo>
                  <a:lnTo>
                    <a:pt x="62" y="94"/>
                  </a:lnTo>
                  <a:lnTo>
                    <a:pt x="66" y="93"/>
                  </a:lnTo>
                  <a:lnTo>
                    <a:pt x="70" y="91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5"/>
                  </a:lnTo>
                  <a:lnTo>
                    <a:pt x="90" y="83"/>
                  </a:lnTo>
                  <a:lnTo>
                    <a:pt x="93" y="82"/>
                  </a:lnTo>
                  <a:lnTo>
                    <a:pt x="96" y="81"/>
                  </a:lnTo>
                  <a:lnTo>
                    <a:pt x="98" y="79"/>
                  </a:lnTo>
                  <a:lnTo>
                    <a:pt x="99" y="78"/>
                  </a:lnTo>
                  <a:lnTo>
                    <a:pt x="101" y="72"/>
                  </a:lnTo>
                  <a:lnTo>
                    <a:pt x="103" y="64"/>
                  </a:lnTo>
                  <a:lnTo>
                    <a:pt x="105" y="54"/>
                  </a:lnTo>
                  <a:lnTo>
                    <a:pt x="106" y="43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04" y="16"/>
                  </a:lnTo>
                  <a:lnTo>
                    <a:pt x="102" y="11"/>
                  </a:lnTo>
                  <a:lnTo>
                    <a:pt x="99" y="7"/>
                  </a:lnTo>
                  <a:lnTo>
                    <a:pt x="96" y="5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6" y="1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49" name="Freeform 1941"/>
            <p:cNvSpPr>
              <a:spLocks/>
            </p:cNvSpPr>
            <p:nvPr/>
          </p:nvSpPr>
          <p:spPr bwMode="auto">
            <a:xfrm>
              <a:off x="1788" y="2914"/>
              <a:ext cx="45" cy="97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97"/>
                </a:cxn>
                <a:cxn ang="0">
                  <a:pos x="30" y="97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3"/>
                </a:cxn>
                <a:cxn ang="0">
                  <a:pos x="45" y="3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3" y="2"/>
                </a:cxn>
                <a:cxn ang="0">
                  <a:pos x="19" y="3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13" y="6"/>
                </a:cxn>
              </a:cxnLst>
              <a:rect l="0" t="0" r="r" b="b"/>
              <a:pathLst>
                <a:path w="45" h="97">
                  <a:moveTo>
                    <a:pt x="13" y="6"/>
                  </a:moveTo>
                  <a:lnTo>
                    <a:pt x="0" y="97"/>
                  </a:lnTo>
                  <a:lnTo>
                    <a:pt x="30" y="97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0" name="Freeform 1942"/>
            <p:cNvSpPr>
              <a:spLocks/>
            </p:cNvSpPr>
            <p:nvPr/>
          </p:nvSpPr>
          <p:spPr bwMode="auto">
            <a:xfrm>
              <a:off x="1567" y="2811"/>
              <a:ext cx="267" cy="133"/>
            </a:xfrm>
            <a:custGeom>
              <a:avLst/>
              <a:gdLst/>
              <a:ahLst/>
              <a:cxnLst>
                <a:cxn ang="0">
                  <a:pos x="135" y="123"/>
                </a:cxn>
                <a:cxn ang="0">
                  <a:pos x="120" y="121"/>
                </a:cxn>
                <a:cxn ang="0">
                  <a:pos x="113" y="109"/>
                </a:cxn>
                <a:cxn ang="0">
                  <a:pos x="126" y="103"/>
                </a:cxn>
                <a:cxn ang="0">
                  <a:pos x="107" y="101"/>
                </a:cxn>
                <a:cxn ang="0">
                  <a:pos x="114" y="122"/>
                </a:cxn>
                <a:cxn ang="0">
                  <a:pos x="134" y="132"/>
                </a:cxn>
                <a:cxn ang="0">
                  <a:pos x="144" y="121"/>
                </a:cxn>
                <a:cxn ang="0">
                  <a:pos x="152" y="65"/>
                </a:cxn>
                <a:cxn ang="0">
                  <a:pos x="166" y="42"/>
                </a:cxn>
                <a:cxn ang="0">
                  <a:pos x="189" y="29"/>
                </a:cxn>
                <a:cxn ang="0">
                  <a:pos x="207" y="39"/>
                </a:cxn>
                <a:cxn ang="0">
                  <a:pos x="225" y="40"/>
                </a:cxn>
                <a:cxn ang="0">
                  <a:pos x="239" y="32"/>
                </a:cxn>
                <a:cxn ang="0">
                  <a:pos x="262" y="61"/>
                </a:cxn>
                <a:cxn ang="0">
                  <a:pos x="266" y="57"/>
                </a:cxn>
                <a:cxn ang="0">
                  <a:pos x="257" y="36"/>
                </a:cxn>
                <a:cxn ang="0">
                  <a:pos x="242" y="23"/>
                </a:cxn>
                <a:cxn ang="0">
                  <a:pos x="236" y="25"/>
                </a:cxn>
                <a:cxn ang="0">
                  <a:pos x="224" y="34"/>
                </a:cxn>
                <a:cxn ang="0">
                  <a:pos x="212" y="34"/>
                </a:cxn>
                <a:cxn ang="0">
                  <a:pos x="200" y="29"/>
                </a:cxn>
                <a:cxn ang="0">
                  <a:pos x="202" y="16"/>
                </a:cxn>
                <a:cxn ang="0">
                  <a:pos x="197" y="7"/>
                </a:cxn>
                <a:cxn ang="0">
                  <a:pos x="182" y="25"/>
                </a:cxn>
                <a:cxn ang="0">
                  <a:pos x="161" y="36"/>
                </a:cxn>
                <a:cxn ang="0">
                  <a:pos x="149" y="55"/>
                </a:cxn>
                <a:cxn ang="0">
                  <a:pos x="140" y="65"/>
                </a:cxn>
                <a:cxn ang="0">
                  <a:pos x="119" y="63"/>
                </a:cxn>
                <a:cxn ang="0">
                  <a:pos x="56" y="73"/>
                </a:cxn>
                <a:cxn ang="0">
                  <a:pos x="30" y="74"/>
                </a:cxn>
                <a:cxn ang="0">
                  <a:pos x="13" y="69"/>
                </a:cxn>
                <a:cxn ang="0">
                  <a:pos x="2" y="68"/>
                </a:cxn>
                <a:cxn ang="0">
                  <a:pos x="21" y="75"/>
                </a:cxn>
                <a:cxn ang="0">
                  <a:pos x="29" y="78"/>
                </a:cxn>
                <a:cxn ang="0">
                  <a:pos x="67" y="99"/>
                </a:cxn>
                <a:cxn ang="0">
                  <a:pos x="52" y="78"/>
                </a:cxn>
                <a:cxn ang="0">
                  <a:pos x="117" y="66"/>
                </a:cxn>
                <a:cxn ang="0">
                  <a:pos x="138" y="67"/>
                </a:cxn>
                <a:cxn ang="0">
                  <a:pos x="142" y="87"/>
                </a:cxn>
                <a:cxn ang="0">
                  <a:pos x="133" y="78"/>
                </a:cxn>
                <a:cxn ang="0">
                  <a:pos x="142" y="80"/>
                </a:cxn>
                <a:cxn ang="0">
                  <a:pos x="129" y="69"/>
                </a:cxn>
                <a:cxn ang="0">
                  <a:pos x="139" y="72"/>
                </a:cxn>
                <a:cxn ang="0">
                  <a:pos x="144" y="73"/>
                </a:cxn>
                <a:cxn ang="0">
                  <a:pos x="132" y="67"/>
                </a:cxn>
                <a:cxn ang="0">
                  <a:pos x="129" y="69"/>
                </a:cxn>
                <a:cxn ang="0">
                  <a:pos x="131" y="72"/>
                </a:cxn>
                <a:cxn ang="0">
                  <a:pos x="131" y="75"/>
                </a:cxn>
                <a:cxn ang="0">
                  <a:pos x="131" y="80"/>
                </a:cxn>
                <a:cxn ang="0">
                  <a:pos x="126" y="88"/>
                </a:cxn>
                <a:cxn ang="0">
                  <a:pos x="115" y="76"/>
                </a:cxn>
                <a:cxn ang="0">
                  <a:pos x="108" y="82"/>
                </a:cxn>
                <a:cxn ang="0">
                  <a:pos x="105" y="83"/>
                </a:cxn>
                <a:cxn ang="0">
                  <a:pos x="111" y="84"/>
                </a:cxn>
                <a:cxn ang="0">
                  <a:pos x="111" y="92"/>
                </a:cxn>
                <a:cxn ang="0">
                  <a:pos x="114" y="96"/>
                </a:cxn>
                <a:cxn ang="0">
                  <a:pos x="135" y="90"/>
                </a:cxn>
                <a:cxn ang="0">
                  <a:pos x="129" y="102"/>
                </a:cxn>
                <a:cxn ang="0">
                  <a:pos x="140" y="105"/>
                </a:cxn>
              </a:cxnLst>
              <a:rect l="0" t="0" r="r" b="b"/>
              <a:pathLst>
                <a:path w="267" h="133">
                  <a:moveTo>
                    <a:pt x="128" y="113"/>
                  </a:moveTo>
                  <a:lnTo>
                    <a:pt x="139" y="110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7"/>
                  </a:lnTo>
                  <a:lnTo>
                    <a:pt x="137" y="119"/>
                  </a:lnTo>
                  <a:lnTo>
                    <a:pt x="136" y="121"/>
                  </a:lnTo>
                  <a:lnTo>
                    <a:pt x="135" y="123"/>
                  </a:lnTo>
                  <a:lnTo>
                    <a:pt x="134" y="125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8" y="127"/>
                  </a:lnTo>
                  <a:lnTo>
                    <a:pt x="126" y="126"/>
                  </a:lnTo>
                  <a:lnTo>
                    <a:pt x="124" y="125"/>
                  </a:lnTo>
                  <a:lnTo>
                    <a:pt x="122" y="123"/>
                  </a:lnTo>
                  <a:lnTo>
                    <a:pt x="120" y="121"/>
                  </a:lnTo>
                  <a:lnTo>
                    <a:pt x="118" y="119"/>
                  </a:lnTo>
                  <a:lnTo>
                    <a:pt x="117" y="117"/>
                  </a:lnTo>
                  <a:lnTo>
                    <a:pt x="128" y="113"/>
                  </a:lnTo>
                  <a:lnTo>
                    <a:pt x="127" y="109"/>
                  </a:lnTo>
                  <a:lnTo>
                    <a:pt x="116" y="113"/>
                  </a:lnTo>
                  <a:lnTo>
                    <a:pt x="115" y="112"/>
                  </a:lnTo>
                  <a:lnTo>
                    <a:pt x="114" y="111"/>
                  </a:lnTo>
                  <a:lnTo>
                    <a:pt x="113" y="109"/>
                  </a:lnTo>
                  <a:lnTo>
                    <a:pt x="112" y="108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8" y="106"/>
                  </a:lnTo>
                  <a:lnTo>
                    <a:pt x="120" y="105"/>
                  </a:lnTo>
                  <a:lnTo>
                    <a:pt x="122" y="104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8" y="102"/>
                  </a:lnTo>
                  <a:lnTo>
                    <a:pt x="127" y="98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07" y="101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8" y="109"/>
                  </a:lnTo>
                  <a:lnTo>
                    <a:pt x="109" y="112"/>
                  </a:lnTo>
                  <a:lnTo>
                    <a:pt x="110" y="115"/>
                  </a:lnTo>
                  <a:lnTo>
                    <a:pt x="111" y="117"/>
                  </a:lnTo>
                  <a:lnTo>
                    <a:pt x="113" y="120"/>
                  </a:lnTo>
                  <a:lnTo>
                    <a:pt x="114" y="122"/>
                  </a:lnTo>
                  <a:lnTo>
                    <a:pt x="116" y="124"/>
                  </a:lnTo>
                  <a:lnTo>
                    <a:pt x="118" y="127"/>
                  </a:lnTo>
                  <a:lnTo>
                    <a:pt x="120" y="129"/>
                  </a:lnTo>
                  <a:lnTo>
                    <a:pt x="123" y="130"/>
                  </a:lnTo>
                  <a:lnTo>
                    <a:pt x="125" y="132"/>
                  </a:lnTo>
                  <a:lnTo>
                    <a:pt x="128" y="132"/>
                  </a:lnTo>
                  <a:lnTo>
                    <a:pt x="131" y="133"/>
                  </a:lnTo>
                  <a:lnTo>
                    <a:pt x="134" y="132"/>
                  </a:lnTo>
                  <a:lnTo>
                    <a:pt x="136" y="132"/>
                  </a:lnTo>
                  <a:lnTo>
                    <a:pt x="138" y="131"/>
                  </a:lnTo>
                  <a:lnTo>
                    <a:pt x="139" y="130"/>
                  </a:lnTo>
                  <a:lnTo>
                    <a:pt x="141" y="128"/>
                  </a:lnTo>
                  <a:lnTo>
                    <a:pt x="142" y="127"/>
                  </a:lnTo>
                  <a:lnTo>
                    <a:pt x="142" y="125"/>
                  </a:lnTo>
                  <a:lnTo>
                    <a:pt x="143" y="123"/>
                  </a:lnTo>
                  <a:lnTo>
                    <a:pt x="144" y="121"/>
                  </a:lnTo>
                  <a:lnTo>
                    <a:pt x="148" y="84"/>
                  </a:lnTo>
                  <a:lnTo>
                    <a:pt x="149" y="81"/>
                  </a:lnTo>
                  <a:lnTo>
                    <a:pt x="149" y="78"/>
                  </a:lnTo>
                  <a:lnTo>
                    <a:pt x="150" y="75"/>
                  </a:lnTo>
                  <a:lnTo>
                    <a:pt x="150" y="73"/>
                  </a:lnTo>
                  <a:lnTo>
                    <a:pt x="151" y="70"/>
                  </a:lnTo>
                  <a:lnTo>
                    <a:pt x="151" y="67"/>
                  </a:lnTo>
                  <a:lnTo>
                    <a:pt x="152" y="65"/>
                  </a:lnTo>
                  <a:lnTo>
                    <a:pt x="153" y="62"/>
                  </a:lnTo>
                  <a:lnTo>
                    <a:pt x="154" y="59"/>
                  </a:lnTo>
                  <a:lnTo>
                    <a:pt x="156" y="56"/>
                  </a:lnTo>
                  <a:lnTo>
                    <a:pt x="157" y="53"/>
                  </a:lnTo>
                  <a:lnTo>
                    <a:pt x="159" y="50"/>
                  </a:lnTo>
                  <a:lnTo>
                    <a:pt x="161" y="47"/>
                  </a:lnTo>
                  <a:lnTo>
                    <a:pt x="163" y="45"/>
                  </a:lnTo>
                  <a:lnTo>
                    <a:pt x="166" y="42"/>
                  </a:lnTo>
                  <a:lnTo>
                    <a:pt x="168" y="40"/>
                  </a:lnTo>
                  <a:lnTo>
                    <a:pt x="171" y="38"/>
                  </a:lnTo>
                  <a:lnTo>
                    <a:pt x="173" y="36"/>
                  </a:lnTo>
                  <a:lnTo>
                    <a:pt x="176" y="34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5" y="30"/>
                  </a:lnTo>
                  <a:lnTo>
                    <a:pt x="189" y="29"/>
                  </a:lnTo>
                  <a:lnTo>
                    <a:pt x="192" y="28"/>
                  </a:lnTo>
                  <a:lnTo>
                    <a:pt x="194" y="30"/>
                  </a:lnTo>
                  <a:lnTo>
                    <a:pt x="196" y="32"/>
                  </a:lnTo>
                  <a:lnTo>
                    <a:pt x="197" y="34"/>
                  </a:lnTo>
                  <a:lnTo>
                    <a:pt x="199" y="36"/>
                  </a:lnTo>
                  <a:lnTo>
                    <a:pt x="201" y="37"/>
                  </a:lnTo>
                  <a:lnTo>
                    <a:pt x="204" y="38"/>
                  </a:lnTo>
                  <a:lnTo>
                    <a:pt x="207" y="39"/>
                  </a:lnTo>
                  <a:lnTo>
                    <a:pt x="211" y="40"/>
                  </a:lnTo>
                  <a:lnTo>
                    <a:pt x="213" y="41"/>
                  </a:lnTo>
                  <a:lnTo>
                    <a:pt x="215" y="41"/>
                  </a:lnTo>
                  <a:lnTo>
                    <a:pt x="217" y="41"/>
                  </a:lnTo>
                  <a:lnTo>
                    <a:pt x="219" y="41"/>
                  </a:lnTo>
                  <a:lnTo>
                    <a:pt x="221" y="41"/>
                  </a:lnTo>
                  <a:lnTo>
                    <a:pt x="223" y="41"/>
                  </a:lnTo>
                  <a:lnTo>
                    <a:pt x="225" y="40"/>
                  </a:lnTo>
                  <a:lnTo>
                    <a:pt x="227" y="39"/>
                  </a:lnTo>
                  <a:lnTo>
                    <a:pt x="229" y="39"/>
                  </a:lnTo>
                  <a:lnTo>
                    <a:pt x="230" y="38"/>
                  </a:lnTo>
                  <a:lnTo>
                    <a:pt x="232" y="37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7" y="33"/>
                  </a:lnTo>
                  <a:lnTo>
                    <a:pt x="239" y="32"/>
                  </a:lnTo>
                  <a:lnTo>
                    <a:pt x="240" y="31"/>
                  </a:lnTo>
                  <a:lnTo>
                    <a:pt x="245" y="33"/>
                  </a:lnTo>
                  <a:lnTo>
                    <a:pt x="250" y="37"/>
                  </a:lnTo>
                  <a:lnTo>
                    <a:pt x="253" y="41"/>
                  </a:lnTo>
                  <a:lnTo>
                    <a:pt x="257" y="45"/>
                  </a:lnTo>
                  <a:lnTo>
                    <a:pt x="259" y="50"/>
                  </a:lnTo>
                  <a:lnTo>
                    <a:pt x="261" y="56"/>
                  </a:lnTo>
                  <a:lnTo>
                    <a:pt x="262" y="61"/>
                  </a:lnTo>
                  <a:lnTo>
                    <a:pt x="263" y="67"/>
                  </a:lnTo>
                  <a:lnTo>
                    <a:pt x="263" y="70"/>
                  </a:lnTo>
                  <a:lnTo>
                    <a:pt x="263" y="75"/>
                  </a:lnTo>
                  <a:lnTo>
                    <a:pt x="264" y="78"/>
                  </a:lnTo>
                  <a:lnTo>
                    <a:pt x="264" y="79"/>
                  </a:lnTo>
                  <a:lnTo>
                    <a:pt x="266" y="72"/>
                  </a:lnTo>
                  <a:lnTo>
                    <a:pt x="267" y="65"/>
                  </a:lnTo>
                  <a:lnTo>
                    <a:pt x="266" y="57"/>
                  </a:lnTo>
                  <a:lnTo>
                    <a:pt x="265" y="51"/>
                  </a:lnTo>
                  <a:lnTo>
                    <a:pt x="265" y="48"/>
                  </a:lnTo>
                  <a:lnTo>
                    <a:pt x="264" y="46"/>
                  </a:lnTo>
                  <a:lnTo>
                    <a:pt x="263" y="44"/>
                  </a:lnTo>
                  <a:lnTo>
                    <a:pt x="262" y="42"/>
                  </a:lnTo>
                  <a:lnTo>
                    <a:pt x="260" y="40"/>
                  </a:lnTo>
                  <a:lnTo>
                    <a:pt x="259" y="38"/>
                  </a:lnTo>
                  <a:lnTo>
                    <a:pt x="257" y="36"/>
                  </a:lnTo>
                  <a:lnTo>
                    <a:pt x="256" y="34"/>
                  </a:lnTo>
                  <a:lnTo>
                    <a:pt x="254" y="32"/>
                  </a:lnTo>
                  <a:lnTo>
                    <a:pt x="252" y="30"/>
                  </a:lnTo>
                  <a:lnTo>
                    <a:pt x="250" y="29"/>
                  </a:lnTo>
                  <a:lnTo>
                    <a:pt x="248" y="27"/>
                  </a:lnTo>
                  <a:lnTo>
                    <a:pt x="246" y="26"/>
                  </a:lnTo>
                  <a:lnTo>
                    <a:pt x="244" y="24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39" y="22"/>
                  </a:lnTo>
                  <a:lnTo>
                    <a:pt x="239" y="22"/>
                  </a:lnTo>
                  <a:lnTo>
                    <a:pt x="239" y="23"/>
                  </a:lnTo>
                  <a:lnTo>
                    <a:pt x="238" y="23"/>
                  </a:lnTo>
                  <a:lnTo>
                    <a:pt x="237" y="24"/>
                  </a:lnTo>
                  <a:lnTo>
                    <a:pt x="236" y="25"/>
                  </a:lnTo>
                  <a:lnTo>
                    <a:pt x="235" y="26"/>
                  </a:lnTo>
                  <a:lnTo>
                    <a:pt x="233" y="28"/>
                  </a:lnTo>
                  <a:lnTo>
                    <a:pt x="232" y="29"/>
                  </a:lnTo>
                  <a:lnTo>
                    <a:pt x="230" y="31"/>
                  </a:lnTo>
                  <a:lnTo>
                    <a:pt x="229" y="32"/>
                  </a:lnTo>
                  <a:lnTo>
                    <a:pt x="227" y="32"/>
                  </a:lnTo>
                  <a:lnTo>
                    <a:pt x="226" y="33"/>
                  </a:lnTo>
                  <a:lnTo>
                    <a:pt x="224" y="34"/>
                  </a:lnTo>
                  <a:lnTo>
                    <a:pt x="223" y="34"/>
                  </a:lnTo>
                  <a:lnTo>
                    <a:pt x="222" y="34"/>
                  </a:lnTo>
                  <a:lnTo>
                    <a:pt x="220" y="34"/>
                  </a:lnTo>
                  <a:lnTo>
                    <a:pt x="219" y="35"/>
                  </a:lnTo>
                  <a:lnTo>
                    <a:pt x="217" y="35"/>
                  </a:lnTo>
                  <a:lnTo>
                    <a:pt x="216" y="34"/>
                  </a:lnTo>
                  <a:lnTo>
                    <a:pt x="214" y="34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08" y="33"/>
                  </a:lnTo>
                  <a:lnTo>
                    <a:pt x="207" y="33"/>
                  </a:lnTo>
                  <a:lnTo>
                    <a:pt x="205" y="32"/>
                  </a:lnTo>
                  <a:lnTo>
                    <a:pt x="204" y="32"/>
                  </a:lnTo>
                  <a:lnTo>
                    <a:pt x="202" y="31"/>
                  </a:lnTo>
                  <a:lnTo>
                    <a:pt x="201" y="30"/>
                  </a:lnTo>
                  <a:lnTo>
                    <a:pt x="200" y="29"/>
                  </a:lnTo>
                  <a:lnTo>
                    <a:pt x="199" y="28"/>
                  </a:lnTo>
                  <a:lnTo>
                    <a:pt x="199" y="27"/>
                  </a:lnTo>
                  <a:lnTo>
                    <a:pt x="200" y="27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202" y="22"/>
                  </a:lnTo>
                  <a:lnTo>
                    <a:pt x="202" y="19"/>
                  </a:lnTo>
                  <a:lnTo>
                    <a:pt x="202" y="16"/>
                  </a:lnTo>
                  <a:lnTo>
                    <a:pt x="202" y="13"/>
                  </a:lnTo>
                  <a:lnTo>
                    <a:pt x="201" y="9"/>
                  </a:lnTo>
                  <a:lnTo>
                    <a:pt x="200" y="6"/>
                  </a:lnTo>
                  <a:lnTo>
                    <a:pt x="198" y="3"/>
                  </a:lnTo>
                  <a:lnTo>
                    <a:pt x="196" y="0"/>
                  </a:lnTo>
                  <a:lnTo>
                    <a:pt x="196" y="1"/>
                  </a:lnTo>
                  <a:lnTo>
                    <a:pt x="196" y="4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196" y="15"/>
                  </a:lnTo>
                  <a:lnTo>
                    <a:pt x="196" y="19"/>
                  </a:lnTo>
                  <a:lnTo>
                    <a:pt x="194" y="22"/>
                  </a:lnTo>
                  <a:lnTo>
                    <a:pt x="191" y="24"/>
                  </a:lnTo>
                  <a:lnTo>
                    <a:pt x="188" y="24"/>
                  </a:lnTo>
                  <a:lnTo>
                    <a:pt x="185" y="24"/>
                  </a:lnTo>
                  <a:lnTo>
                    <a:pt x="182" y="25"/>
                  </a:lnTo>
                  <a:lnTo>
                    <a:pt x="179" y="26"/>
                  </a:lnTo>
                  <a:lnTo>
                    <a:pt x="176" y="27"/>
                  </a:lnTo>
                  <a:lnTo>
                    <a:pt x="173" y="28"/>
                  </a:lnTo>
                  <a:lnTo>
                    <a:pt x="171" y="29"/>
                  </a:lnTo>
                  <a:lnTo>
                    <a:pt x="168" y="31"/>
                  </a:lnTo>
                  <a:lnTo>
                    <a:pt x="166" y="32"/>
                  </a:lnTo>
                  <a:lnTo>
                    <a:pt x="163" y="34"/>
                  </a:lnTo>
                  <a:lnTo>
                    <a:pt x="161" y="36"/>
                  </a:lnTo>
                  <a:lnTo>
                    <a:pt x="159" y="38"/>
                  </a:lnTo>
                  <a:lnTo>
                    <a:pt x="157" y="40"/>
                  </a:lnTo>
                  <a:lnTo>
                    <a:pt x="155" y="43"/>
                  </a:lnTo>
                  <a:lnTo>
                    <a:pt x="153" y="45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49" y="52"/>
                  </a:lnTo>
                  <a:lnTo>
                    <a:pt x="149" y="55"/>
                  </a:lnTo>
                  <a:lnTo>
                    <a:pt x="148" y="57"/>
                  </a:lnTo>
                  <a:lnTo>
                    <a:pt x="147" y="60"/>
                  </a:lnTo>
                  <a:lnTo>
                    <a:pt x="147" y="62"/>
                  </a:lnTo>
                  <a:lnTo>
                    <a:pt x="146" y="65"/>
                  </a:lnTo>
                  <a:lnTo>
                    <a:pt x="145" y="67"/>
                  </a:lnTo>
                  <a:lnTo>
                    <a:pt x="144" y="67"/>
                  </a:lnTo>
                  <a:lnTo>
                    <a:pt x="142" y="66"/>
                  </a:lnTo>
                  <a:lnTo>
                    <a:pt x="140" y="65"/>
                  </a:lnTo>
                  <a:lnTo>
                    <a:pt x="138" y="65"/>
                  </a:lnTo>
                  <a:lnTo>
                    <a:pt x="136" y="64"/>
                  </a:lnTo>
                  <a:lnTo>
                    <a:pt x="134" y="63"/>
                  </a:lnTo>
                  <a:lnTo>
                    <a:pt x="133" y="62"/>
                  </a:lnTo>
                  <a:lnTo>
                    <a:pt x="132" y="61"/>
                  </a:lnTo>
                  <a:lnTo>
                    <a:pt x="129" y="61"/>
                  </a:lnTo>
                  <a:lnTo>
                    <a:pt x="125" y="62"/>
                  </a:lnTo>
                  <a:lnTo>
                    <a:pt x="119" y="63"/>
                  </a:lnTo>
                  <a:lnTo>
                    <a:pt x="113" y="64"/>
                  </a:lnTo>
                  <a:lnTo>
                    <a:pt x="105" y="65"/>
                  </a:lnTo>
                  <a:lnTo>
                    <a:pt x="97" y="66"/>
                  </a:lnTo>
                  <a:lnTo>
                    <a:pt x="89" y="68"/>
                  </a:lnTo>
                  <a:lnTo>
                    <a:pt x="80" y="69"/>
                  </a:lnTo>
                  <a:lnTo>
                    <a:pt x="72" y="71"/>
                  </a:lnTo>
                  <a:lnTo>
                    <a:pt x="64" y="72"/>
                  </a:lnTo>
                  <a:lnTo>
                    <a:pt x="56" y="73"/>
                  </a:lnTo>
                  <a:lnTo>
                    <a:pt x="50" y="74"/>
                  </a:lnTo>
                  <a:lnTo>
                    <a:pt x="44" y="75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2" y="75"/>
                  </a:lnTo>
                  <a:lnTo>
                    <a:pt x="30" y="74"/>
                  </a:lnTo>
                  <a:lnTo>
                    <a:pt x="28" y="74"/>
                  </a:lnTo>
                  <a:lnTo>
                    <a:pt x="26" y="73"/>
                  </a:lnTo>
                  <a:lnTo>
                    <a:pt x="23" y="72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0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7"/>
                  </a:lnTo>
                  <a:lnTo>
                    <a:pt x="6" y="67"/>
                  </a:lnTo>
                  <a:lnTo>
                    <a:pt x="4" y="66"/>
                  </a:lnTo>
                  <a:lnTo>
                    <a:pt x="2" y="65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8" y="70"/>
                  </a:lnTo>
                  <a:lnTo>
                    <a:pt x="10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8" y="74"/>
                  </a:lnTo>
                  <a:lnTo>
                    <a:pt x="21" y="75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7" y="77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7" y="79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34" y="82"/>
                  </a:lnTo>
                  <a:lnTo>
                    <a:pt x="36" y="81"/>
                  </a:lnTo>
                  <a:lnTo>
                    <a:pt x="40" y="80"/>
                  </a:lnTo>
                  <a:lnTo>
                    <a:pt x="46" y="79"/>
                  </a:lnTo>
                  <a:lnTo>
                    <a:pt x="52" y="78"/>
                  </a:lnTo>
                  <a:lnTo>
                    <a:pt x="60" y="76"/>
                  </a:lnTo>
                  <a:lnTo>
                    <a:pt x="68" y="75"/>
                  </a:lnTo>
                  <a:lnTo>
                    <a:pt x="77" y="73"/>
                  </a:lnTo>
                  <a:lnTo>
                    <a:pt x="86" y="72"/>
                  </a:lnTo>
                  <a:lnTo>
                    <a:pt x="94" y="70"/>
                  </a:lnTo>
                  <a:lnTo>
                    <a:pt x="102" y="69"/>
                  </a:lnTo>
                  <a:lnTo>
                    <a:pt x="110" y="67"/>
                  </a:lnTo>
                  <a:lnTo>
                    <a:pt x="117" y="66"/>
                  </a:lnTo>
                  <a:lnTo>
                    <a:pt x="123" y="65"/>
                  </a:lnTo>
                  <a:lnTo>
                    <a:pt x="127" y="64"/>
                  </a:lnTo>
                  <a:lnTo>
                    <a:pt x="130" y="64"/>
                  </a:lnTo>
                  <a:lnTo>
                    <a:pt x="131" y="63"/>
                  </a:lnTo>
                  <a:lnTo>
                    <a:pt x="133" y="64"/>
                  </a:lnTo>
                  <a:lnTo>
                    <a:pt x="135" y="65"/>
                  </a:lnTo>
                  <a:lnTo>
                    <a:pt x="136" y="66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5" y="72"/>
                  </a:lnTo>
                  <a:lnTo>
                    <a:pt x="145" y="76"/>
                  </a:lnTo>
                  <a:lnTo>
                    <a:pt x="144" y="79"/>
                  </a:lnTo>
                  <a:lnTo>
                    <a:pt x="143" y="83"/>
                  </a:lnTo>
                  <a:lnTo>
                    <a:pt x="142" y="87"/>
                  </a:lnTo>
                  <a:lnTo>
                    <a:pt x="141" y="85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8" y="82"/>
                  </a:lnTo>
                  <a:lnTo>
                    <a:pt x="137" y="81"/>
                  </a:lnTo>
                  <a:lnTo>
                    <a:pt x="136" y="80"/>
                  </a:lnTo>
                  <a:lnTo>
                    <a:pt x="135" y="79"/>
                  </a:lnTo>
                  <a:lnTo>
                    <a:pt x="133" y="78"/>
                  </a:lnTo>
                  <a:lnTo>
                    <a:pt x="134" y="78"/>
                  </a:lnTo>
                  <a:lnTo>
                    <a:pt x="135" y="78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40" y="81"/>
                  </a:lnTo>
                  <a:lnTo>
                    <a:pt x="141" y="81"/>
                  </a:lnTo>
                  <a:lnTo>
                    <a:pt x="142" y="80"/>
                  </a:lnTo>
                  <a:lnTo>
                    <a:pt x="141" y="78"/>
                  </a:lnTo>
                  <a:lnTo>
                    <a:pt x="140" y="76"/>
                  </a:lnTo>
                  <a:lnTo>
                    <a:pt x="138" y="75"/>
                  </a:lnTo>
                  <a:lnTo>
                    <a:pt x="136" y="73"/>
                  </a:lnTo>
                  <a:lnTo>
                    <a:pt x="135" y="72"/>
                  </a:lnTo>
                  <a:lnTo>
                    <a:pt x="133" y="71"/>
                  </a:lnTo>
                  <a:lnTo>
                    <a:pt x="131" y="70"/>
                  </a:lnTo>
                  <a:lnTo>
                    <a:pt x="129" y="69"/>
                  </a:lnTo>
                  <a:lnTo>
                    <a:pt x="130" y="69"/>
                  </a:lnTo>
                  <a:lnTo>
                    <a:pt x="132" y="69"/>
                  </a:lnTo>
                  <a:lnTo>
                    <a:pt x="133" y="69"/>
                  </a:lnTo>
                  <a:lnTo>
                    <a:pt x="134" y="70"/>
                  </a:lnTo>
                  <a:lnTo>
                    <a:pt x="135" y="70"/>
                  </a:lnTo>
                  <a:lnTo>
                    <a:pt x="137" y="71"/>
                  </a:lnTo>
                  <a:lnTo>
                    <a:pt x="138" y="71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40" y="72"/>
                  </a:lnTo>
                  <a:lnTo>
                    <a:pt x="141" y="73"/>
                  </a:lnTo>
                  <a:lnTo>
                    <a:pt x="141" y="73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3" y="74"/>
                  </a:lnTo>
                  <a:lnTo>
                    <a:pt x="144" y="73"/>
                  </a:lnTo>
                  <a:lnTo>
                    <a:pt x="143" y="72"/>
                  </a:lnTo>
                  <a:lnTo>
                    <a:pt x="141" y="71"/>
                  </a:lnTo>
                  <a:lnTo>
                    <a:pt x="140" y="70"/>
                  </a:lnTo>
                  <a:lnTo>
                    <a:pt x="139" y="69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4" y="67"/>
                  </a:lnTo>
                  <a:lnTo>
                    <a:pt x="132" y="67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29" y="69"/>
                  </a:lnTo>
                  <a:lnTo>
                    <a:pt x="128" y="69"/>
                  </a:lnTo>
                  <a:lnTo>
                    <a:pt x="127" y="69"/>
                  </a:lnTo>
                  <a:lnTo>
                    <a:pt x="126" y="69"/>
                  </a:lnTo>
                  <a:lnTo>
                    <a:pt x="126" y="71"/>
                  </a:lnTo>
                  <a:lnTo>
                    <a:pt x="127" y="71"/>
                  </a:lnTo>
                  <a:lnTo>
                    <a:pt x="128" y="72"/>
                  </a:lnTo>
                  <a:lnTo>
                    <a:pt x="129" y="72"/>
                  </a:lnTo>
                  <a:lnTo>
                    <a:pt x="131" y="72"/>
                  </a:lnTo>
                  <a:lnTo>
                    <a:pt x="132" y="73"/>
                  </a:lnTo>
                  <a:lnTo>
                    <a:pt x="133" y="73"/>
                  </a:lnTo>
                  <a:lnTo>
                    <a:pt x="134" y="74"/>
                  </a:lnTo>
                  <a:lnTo>
                    <a:pt x="135" y="75"/>
                  </a:lnTo>
                  <a:lnTo>
                    <a:pt x="134" y="75"/>
                  </a:lnTo>
                  <a:lnTo>
                    <a:pt x="133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30" y="74"/>
                  </a:lnTo>
                  <a:lnTo>
                    <a:pt x="129" y="74"/>
                  </a:lnTo>
                  <a:lnTo>
                    <a:pt x="128" y="75"/>
                  </a:lnTo>
                  <a:lnTo>
                    <a:pt x="127" y="75"/>
                  </a:lnTo>
                  <a:lnTo>
                    <a:pt x="128" y="77"/>
                  </a:lnTo>
                  <a:lnTo>
                    <a:pt x="129" y="78"/>
                  </a:lnTo>
                  <a:lnTo>
                    <a:pt x="130" y="79"/>
                  </a:lnTo>
                  <a:lnTo>
                    <a:pt x="131" y="80"/>
                  </a:lnTo>
                  <a:lnTo>
                    <a:pt x="132" y="81"/>
                  </a:lnTo>
                  <a:lnTo>
                    <a:pt x="134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3" y="86"/>
                  </a:lnTo>
                  <a:lnTo>
                    <a:pt x="131" y="87"/>
                  </a:lnTo>
                  <a:lnTo>
                    <a:pt x="128" y="87"/>
                  </a:lnTo>
                  <a:lnTo>
                    <a:pt x="126" y="88"/>
                  </a:lnTo>
                  <a:lnTo>
                    <a:pt x="123" y="89"/>
                  </a:lnTo>
                  <a:lnTo>
                    <a:pt x="121" y="90"/>
                  </a:lnTo>
                  <a:lnTo>
                    <a:pt x="118" y="90"/>
                  </a:lnTo>
                  <a:lnTo>
                    <a:pt x="115" y="90"/>
                  </a:lnTo>
                  <a:lnTo>
                    <a:pt x="116" y="87"/>
                  </a:lnTo>
                  <a:lnTo>
                    <a:pt x="116" y="83"/>
                  </a:lnTo>
                  <a:lnTo>
                    <a:pt x="116" y="80"/>
                  </a:lnTo>
                  <a:lnTo>
                    <a:pt x="115" y="76"/>
                  </a:lnTo>
                  <a:lnTo>
                    <a:pt x="115" y="75"/>
                  </a:lnTo>
                  <a:lnTo>
                    <a:pt x="114" y="74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1" y="75"/>
                  </a:lnTo>
                  <a:lnTo>
                    <a:pt x="110" y="77"/>
                  </a:lnTo>
                  <a:lnTo>
                    <a:pt x="109" y="79"/>
                  </a:lnTo>
                  <a:lnTo>
                    <a:pt x="108" y="82"/>
                  </a:lnTo>
                  <a:lnTo>
                    <a:pt x="102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2" y="76"/>
                  </a:lnTo>
                  <a:lnTo>
                    <a:pt x="103" y="77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5" y="83"/>
                  </a:lnTo>
                  <a:lnTo>
                    <a:pt x="106" y="84"/>
                  </a:lnTo>
                  <a:lnTo>
                    <a:pt x="106" y="86"/>
                  </a:lnTo>
                  <a:lnTo>
                    <a:pt x="107" y="88"/>
                  </a:lnTo>
                  <a:lnTo>
                    <a:pt x="108" y="88"/>
                  </a:lnTo>
                  <a:lnTo>
                    <a:pt x="109" y="87"/>
                  </a:lnTo>
                  <a:lnTo>
                    <a:pt x="110" y="86"/>
                  </a:lnTo>
                  <a:lnTo>
                    <a:pt x="111" y="85"/>
                  </a:lnTo>
                  <a:lnTo>
                    <a:pt x="111" y="84"/>
                  </a:lnTo>
                  <a:lnTo>
                    <a:pt x="112" y="83"/>
                  </a:lnTo>
                  <a:lnTo>
                    <a:pt x="112" y="82"/>
                  </a:lnTo>
                  <a:lnTo>
                    <a:pt x="113" y="81"/>
                  </a:lnTo>
                  <a:lnTo>
                    <a:pt x="113" y="82"/>
                  </a:lnTo>
                  <a:lnTo>
                    <a:pt x="113" y="85"/>
                  </a:lnTo>
                  <a:lnTo>
                    <a:pt x="112" y="87"/>
                  </a:lnTo>
                  <a:lnTo>
                    <a:pt x="112" y="89"/>
                  </a:lnTo>
                  <a:lnTo>
                    <a:pt x="111" y="92"/>
                  </a:lnTo>
                  <a:lnTo>
                    <a:pt x="110" y="94"/>
                  </a:lnTo>
                  <a:lnTo>
                    <a:pt x="109" y="96"/>
                  </a:lnTo>
                  <a:lnTo>
                    <a:pt x="108" y="99"/>
                  </a:lnTo>
                  <a:lnTo>
                    <a:pt x="107" y="10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4" y="98"/>
                  </a:lnTo>
                  <a:lnTo>
                    <a:pt x="114" y="96"/>
                  </a:lnTo>
                  <a:lnTo>
                    <a:pt x="115" y="95"/>
                  </a:lnTo>
                  <a:lnTo>
                    <a:pt x="118" y="94"/>
                  </a:lnTo>
                  <a:lnTo>
                    <a:pt x="121" y="93"/>
                  </a:lnTo>
                  <a:lnTo>
                    <a:pt x="124" y="93"/>
                  </a:lnTo>
                  <a:lnTo>
                    <a:pt x="126" y="92"/>
                  </a:lnTo>
                  <a:lnTo>
                    <a:pt x="129" y="91"/>
                  </a:lnTo>
                  <a:lnTo>
                    <a:pt x="132" y="90"/>
                  </a:lnTo>
                  <a:lnTo>
                    <a:pt x="135" y="90"/>
                  </a:lnTo>
                  <a:lnTo>
                    <a:pt x="138" y="89"/>
                  </a:lnTo>
                  <a:lnTo>
                    <a:pt x="139" y="90"/>
                  </a:lnTo>
                  <a:lnTo>
                    <a:pt x="140" y="91"/>
                  </a:lnTo>
                  <a:lnTo>
                    <a:pt x="141" y="93"/>
                  </a:lnTo>
                  <a:lnTo>
                    <a:pt x="141" y="94"/>
                  </a:lnTo>
                  <a:lnTo>
                    <a:pt x="127" y="98"/>
                  </a:lnTo>
                  <a:lnTo>
                    <a:pt x="128" y="102"/>
                  </a:lnTo>
                  <a:lnTo>
                    <a:pt x="129" y="102"/>
                  </a:lnTo>
                  <a:lnTo>
                    <a:pt x="130" y="102"/>
                  </a:lnTo>
                  <a:lnTo>
                    <a:pt x="131" y="102"/>
                  </a:lnTo>
                  <a:lnTo>
                    <a:pt x="133" y="101"/>
                  </a:lnTo>
                  <a:lnTo>
                    <a:pt x="135" y="100"/>
                  </a:lnTo>
                  <a:lnTo>
                    <a:pt x="137" y="99"/>
                  </a:lnTo>
                  <a:lnTo>
                    <a:pt x="139" y="99"/>
                  </a:lnTo>
                  <a:lnTo>
                    <a:pt x="140" y="98"/>
                  </a:lnTo>
                  <a:lnTo>
                    <a:pt x="140" y="105"/>
                  </a:lnTo>
                  <a:lnTo>
                    <a:pt x="127" y="109"/>
                  </a:lnTo>
                  <a:lnTo>
                    <a:pt x="12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1" name="Freeform 1943"/>
            <p:cNvSpPr>
              <a:spLocks/>
            </p:cNvSpPr>
            <p:nvPr/>
          </p:nvSpPr>
          <p:spPr bwMode="auto">
            <a:xfrm>
              <a:off x="1740" y="2712"/>
              <a:ext cx="69" cy="20"/>
            </a:xfrm>
            <a:custGeom>
              <a:avLst/>
              <a:gdLst/>
              <a:ahLst/>
              <a:cxnLst>
                <a:cxn ang="0">
                  <a:pos x="69" y="20"/>
                </a:cxn>
                <a:cxn ang="0">
                  <a:pos x="68" y="20"/>
                </a:cxn>
                <a:cxn ang="0">
                  <a:pos x="67" y="20"/>
                </a:cxn>
                <a:cxn ang="0">
                  <a:pos x="66" y="19"/>
                </a:cxn>
                <a:cxn ang="0">
                  <a:pos x="65" y="18"/>
                </a:cxn>
                <a:cxn ang="0">
                  <a:pos x="62" y="16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51" y="9"/>
                </a:cxn>
                <a:cxn ang="0">
                  <a:pos x="47" y="8"/>
                </a:cxn>
                <a:cxn ang="0">
                  <a:pos x="43" y="7"/>
                </a:cxn>
                <a:cxn ang="0">
                  <a:pos x="39" y="6"/>
                </a:cxn>
                <a:cxn ang="0">
                  <a:pos x="35" y="6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2" y="6"/>
                </a:cxn>
                <a:cxn ang="0">
                  <a:pos x="18" y="7"/>
                </a:cxn>
                <a:cxn ang="0">
                  <a:pos x="13" y="8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4"/>
                </a:cxn>
                <a:cxn ang="0">
                  <a:pos x="52" y="5"/>
                </a:cxn>
                <a:cxn ang="0">
                  <a:pos x="54" y="6"/>
                </a:cxn>
                <a:cxn ang="0">
                  <a:pos x="56" y="7"/>
                </a:cxn>
                <a:cxn ang="0">
                  <a:pos x="58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3"/>
                </a:cxn>
                <a:cxn ang="0">
                  <a:pos x="65" y="14"/>
                </a:cxn>
                <a:cxn ang="0">
                  <a:pos x="67" y="16"/>
                </a:cxn>
                <a:cxn ang="0">
                  <a:pos x="68" y="18"/>
                </a:cxn>
                <a:cxn ang="0">
                  <a:pos x="69" y="20"/>
                </a:cxn>
              </a:cxnLst>
              <a:rect l="0" t="0" r="r" b="b"/>
              <a:pathLst>
                <a:path w="69" h="20">
                  <a:moveTo>
                    <a:pt x="69" y="20"/>
                  </a:moveTo>
                  <a:lnTo>
                    <a:pt x="68" y="20"/>
                  </a:lnTo>
                  <a:lnTo>
                    <a:pt x="67" y="20"/>
                  </a:lnTo>
                  <a:lnTo>
                    <a:pt x="66" y="19"/>
                  </a:lnTo>
                  <a:lnTo>
                    <a:pt x="65" y="18"/>
                  </a:lnTo>
                  <a:lnTo>
                    <a:pt x="62" y="16"/>
                  </a:lnTo>
                  <a:lnTo>
                    <a:pt x="59" y="13"/>
                  </a:lnTo>
                  <a:lnTo>
                    <a:pt x="55" y="11"/>
                  </a:lnTo>
                  <a:lnTo>
                    <a:pt x="51" y="9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39" y="6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3" y="8"/>
                  </a:lnTo>
                  <a:lnTo>
                    <a:pt x="9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6"/>
                  </a:lnTo>
                  <a:lnTo>
                    <a:pt x="56" y="7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6"/>
                  </a:lnTo>
                  <a:lnTo>
                    <a:pt x="68" y="18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2" name="Freeform 1944"/>
            <p:cNvSpPr>
              <a:spLocks/>
            </p:cNvSpPr>
            <p:nvPr/>
          </p:nvSpPr>
          <p:spPr bwMode="auto">
            <a:xfrm>
              <a:off x="1574" y="2723"/>
              <a:ext cx="134" cy="132"/>
            </a:xfrm>
            <a:custGeom>
              <a:avLst/>
              <a:gdLst/>
              <a:ahLst/>
              <a:cxnLst>
                <a:cxn ang="0">
                  <a:pos x="126" y="108"/>
                </a:cxn>
                <a:cxn ang="0">
                  <a:pos x="130" y="6"/>
                </a:cxn>
                <a:cxn ang="0">
                  <a:pos x="24" y="5"/>
                </a:cxn>
                <a:cxn ang="0">
                  <a:pos x="27" y="116"/>
                </a:cxn>
                <a:cxn ang="0">
                  <a:pos x="27" y="116"/>
                </a:cxn>
                <a:cxn ang="0">
                  <a:pos x="25" y="117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19" y="8"/>
                </a:cxn>
                <a:cxn ang="0">
                  <a:pos x="3" y="22"/>
                </a:cxn>
                <a:cxn ang="0">
                  <a:pos x="4" y="38"/>
                </a:cxn>
                <a:cxn ang="0">
                  <a:pos x="5" y="74"/>
                </a:cxn>
                <a:cxn ang="0">
                  <a:pos x="6" y="110"/>
                </a:cxn>
                <a:cxn ang="0">
                  <a:pos x="7" y="127"/>
                </a:cxn>
                <a:cxn ang="0">
                  <a:pos x="9" y="126"/>
                </a:cxn>
                <a:cxn ang="0">
                  <a:pos x="12" y="125"/>
                </a:cxn>
                <a:cxn ang="0">
                  <a:pos x="14" y="124"/>
                </a:cxn>
                <a:cxn ang="0">
                  <a:pos x="17" y="123"/>
                </a:cxn>
                <a:cxn ang="0">
                  <a:pos x="19" y="122"/>
                </a:cxn>
                <a:cxn ang="0">
                  <a:pos x="21" y="122"/>
                </a:cxn>
                <a:cxn ang="0">
                  <a:pos x="23" y="121"/>
                </a:cxn>
                <a:cxn ang="0">
                  <a:pos x="23" y="121"/>
                </a:cxn>
                <a:cxn ang="0">
                  <a:pos x="21" y="123"/>
                </a:cxn>
                <a:cxn ang="0">
                  <a:pos x="19" y="124"/>
                </a:cxn>
                <a:cxn ang="0">
                  <a:pos x="16" y="125"/>
                </a:cxn>
                <a:cxn ang="0">
                  <a:pos x="14" y="127"/>
                </a:cxn>
                <a:cxn ang="0">
                  <a:pos x="11" y="128"/>
                </a:cxn>
                <a:cxn ang="0">
                  <a:pos x="9" y="129"/>
                </a:cxn>
                <a:cxn ang="0">
                  <a:pos x="6" y="131"/>
                </a:cxn>
                <a:cxn ang="0">
                  <a:pos x="4" y="132"/>
                </a:cxn>
                <a:cxn ang="0">
                  <a:pos x="3" y="127"/>
                </a:cxn>
                <a:cxn ang="0">
                  <a:pos x="2" y="115"/>
                </a:cxn>
                <a:cxn ang="0">
                  <a:pos x="2" y="98"/>
                </a:cxn>
                <a:cxn ang="0">
                  <a:pos x="1" y="78"/>
                </a:cxn>
                <a:cxn ang="0">
                  <a:pos x="0" y="58"/>
                </a:cxn>
                <a:cxn ang="0">
                  <a:pos x="0" y="3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134" y="3"/>
                </a:cxn>
                <a:cxn ang="0">
                  <a:pos x="134" y="7"/>
                </a:cxn>
                <a:cxn ang="0">
                  <a:pos x="133" y="19"/>
                </a:cxn>
                <a:cxn ang="0">
                  <a:pos x="132" y="37"/>
                </a:cxn>
                <a:cxn ang="0">
                  <a:pos x="131" y="56"/>
                </a:cxn>
                <a:cxn ang="0">
                  <a:pos x="130" y="76"/>
                </a:cxn>
                <a:cxn ang="0">
                  <a:pos x="130" y="93"/>
                </a:cxn>
                <a:cxn ang="0">
                  <a:pos x="129" y="105"/>
                </a:cxn>
                <a:cxn ang="0">
                  <a:pos x="129" y="110"/>
                </a:cxn>
                <a:cxn ang="0">
                  <a:pos x="126" y="108"/>
                </a:cxn>
              </a:cxnLst>
              <a:rect l="0" t="0" r="r" b="b"/>
              <a:pathLst>
                <a:path w="134" h="132">
                  <a:moveTo>
                    <a:pt x="126" y="108"/>
                  </a:moveTo>
                  <a:lnTo>
                    <a:pt x="130" y="6"/>
                  </a:lnTo>
                  <a:lnTo>
                    <a:pt x="24" y="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19" y="8"/>
                  </a:lnTo>
                  <a:lnTo>
                    <a:pt x="3" y="22"/>
                  </a:lnTo>
                  <a:lnTo>
                    <a:pt x="4" y="38"/>
                  </a:lnTo>
                  <a:lnTo>
                    <a:pt x="5" y="74"/>
                  </a:lnTo>
                  <a:lnTo>
                    <a:pt x="6" y="110"/>
                  </a:lnTo>
                  <a:lnTo>
                    <a:pt x="7" y="127"/>
                  </a:lnTo>
                  <a:lnTo>
                    <a:pt x="9" y="126"/>
                  </a:lnTo>
                  <a:lnTo>
                    <a:pt x="12" y="125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19" y="122"/>
                  </a:lnTo>
                  <a:lnTo>
                    <a:pt x="21" y="122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1" y="123"/>
                  </a:lnTo>
                  <a:lnTo>
                    <a:pt x="19" y="124"/>
                  </a:lnTo>
                  <a:lnTo>
                    <a:pt x="16" y="125"/>
                  </a:lnTo>
                  <a:lnTo>
                    <a:pt x="14" y="127"/>
                  </a:lnTo>
                  <a:lnTo>
                    <a:pt x="11" y="128"/>
                  </a:lnTo>
                  <a:lnTo>
                    <a:pt x="9" y="129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3" y="127"/>
                  </a:lnTo>
                  <a:lnTo>
                    <a:pt x="2" y="115"/>
                  </a:lnTo>
                  <a:lnTo>
                    <a:pt x="2" y="98"/>
                  </a:lnTo>
                  <a:lnTo>
                    <a:pt x="1" y="78"/>
                  </a:lnTo>
                  <a:lnTo>
                    <a:pt x="0" y="58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134" y="3"/>
                  </a:lnTo>
                  <a:lnTo>
                    <a:pt x="134" y="7"/>
                  </a:lnTo>
                  <a:lnTo>
                    <a:pt x="133" y="19"/>
                  </a:lnTo>
                  <a:lnTo>
                    <a:pt x="132" y="37"/>
                  </a:lnTo>
                  <a:lnTo>
                    <a:pt x="131" y="56"/>
                  </a:lnTo>
                  <a:lnTo>
                    <a:pt x="130" y="76"/>
                  </a:lnTo>
                  <a:lnTo>
                    <a:pt x="130" y="93"/>
                  </a:lnTo>
                  <a:lnTo>
                    <a:pt x="129" y="105"/>
                  </a:lnTo>
                  <a:lnTo>
                    <a:pt x="129" y="110"/>
                  </a:lnTo>
                  <a:lnTo>
                    <a:pt x="126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3" name="Freeform 1945"/>
            <p:cNvSpPr>
              <a:spLocks/>
            </p:cNvSpPr>
            <p:nvPr/>
          </p:nvSpPr>
          <p:spPr bwMode="auto">
            <a:xfrm>
              <a:off x="1718" y="2724"/>
              <a:ext cx="91" cy="110"/>
            </a:xfrm>
            <a:custGeom>
              <a:avLst/>
              <a:gdLst/>
              <a:ahLst/>
              <a:cxnLst>
                <a:cxn ang="0">
                  <a:pos x="80" y="107"/>
                </a:cxn>
                <a:cxn ang="0">
                  <a:pos x="76" y="101"/>
                </a:cxn>
                <a:cxn ang="0">
                  <a:pos x="71" y="85"/>
                </a:cxn>
                <a:cxn ang="0">
                  <a:pos x="64" y="74"/>
                </a:cxn>
                <a:cxn ang="0">
                  <a:pos x="57" y="66"/>
                </a:cxn>
                <a:cxn ang="0">
                  <a:pos x="48" y="63"/>
                </a:cxn>
                <a:cxn ang="0">
                  <a:pos x="48" y="61"/>
                </a:cxn>
                <a:cxn ang="0">
                  <a:pos x="51" y="61"/>
                </a:cxn>
                <a:cxn ang="0">
                  <a:pos x="57" y="53"/>
                </a:cxn>
                <a:cxn ang="0">
                  <a:pos x="55" y="45"/>
                </a:cxn>
                <a:cxn ang="0">
                  <a:pos x="47" y="41"/>
                </a:cxn>
                <a:cxn ang="0">
                  <a:pos x="36" y="39"/>
                </a:cxn>
                <a:cxn ang="0">
                  <a:pos x="25" y="36"/>
                </a:cxn>
                <a:cxn ang="0">
                  <a:pos x="15" y="37"/>
                </a:cxn>
                <a:cxn ang="0">
                  <a:pos x="14" y="64"/>
                </a:cxn>
                <a:cxn ang="0">
                  <a:pos x="21" y="84"/>
                </a:cxn>
                <a:cxn ang="0">
                  <a:pos x="33" y="94"/>
                </a:cxn>
                <a:cxn ang="0">
                  <a:pos x="38" y="93"/>
                </a:cxn>
                <a:cxn ang="0">
                  <a:pos x="38" y="95"/>
                </a:cxn>
                <a:cxn ang="0">
                  <a:pos x="33" y="96"/>
                </a:cxn>
                <a:cxn ang="0">
                  <a:pos x="20" y="89"/>
                </a:cxn>
                <a:cxn ang="0">
                  <a:pos x="11" y="76"/>
                </a:cxn>
                <a:cxn ang="0">
                  <a:pos x="7" y="61"/>
                </a:cxn>
                <a:cxn ang="0">
                  <a:pos x="5" y="44"/>
                </a:cxn>
                <a:cxn ang="0">
                  <a:pos x="0" y="42"/>
                </a:cxn>
                <a:cxn ang="0">
                  <a:pos x="10" y="29"/>
                </a:cxn>
                <a:cxn ang="0">
                  <a:pos x="8" y="18"/>
                </a:cxn>
                <a:cxn ang="0">
                  <a:pos x="9" y="8"/>
                </a:cxn>
                <a:cxn ang="0">
                  <a:pos x="15" y="2"/>
                </a:cxn>
                <a:cxn ang="0">
                  <a:pos x="19" y="3"/>
                </a:cxn>
                <a:cxn ang="0">
                  <a:pos x="15" y="7"/>
                </a:cxn>
                <a:cxn ang="0">
                  <a:pos x="18" y="24"/>
                </a:cxn>
                <a:cxn ang="0">
                  <a:pos x="31" y="32"/>
                </a:cxn>
                <a:cxn ang="0">
                  <a:pos x="46" y="36"/>
                </a:cxn>
                <a:cxn ang="0">
                  <a:pos x="60" y="42"/>
                </a:cxn>
                <a:cxn ang="0">
                  <a:pos x="69" y="46"/>
                </a:cxn>
                <a:cxn ang="0">
                  <a:pos x="73" y="54"/>
                </a:cxn>
                <a:cxn ang="0">
                  <a:pos x="67" y="56"/>
                </a:cxn>
                <a:cxn ang="0">
                  <a:pos x="64" y="53"/>
                </a:cxn>
                <a:cxn ang="0">
                  <a:pos x="69" y="54"/>
                </a:cxn>
                <a:cxn ang="0">
                  <a:pos x="67" y="49"/>
                </a:cxn>
                <a:cxn ang="0">
                  <a:pos x="61" y="46"/>
                </a:cxn>
                <a:cxn ang="0">
                  <a:pos x="62" y="58"/>
                </a:cxn>
                <a:cxn ang="0">
                  <a:pos x="69" y="72"/>
                </a:cxn>
                <a:cxn ang="0">
                  <a:pos x="80" y="80"/>
                </a:cxn>
                <a:cxn ang="0">
                  <a:pos x="87" y="80"/>
                </a:cxn>
                <a:cxn ang="0">
                  <a:pos x="85" y="77"/>
                </a:cxn>
                <a:cxn ang="0">
                  <a:pos x="90" y="77"/>
                </a:cxn>
                <a:cxn ang="0">
                  <a:pos x="90" y="83"/>
                </a:cxn>
                <a:cxn ang="0">
                  <a:pos x="81" y="85"/>
                </a:cxn>
                <a:cxn ang="0">
                  <a:pos x="73" y="81"/>
                </a:cxn>
                <a:cxn ang="0">
                  <a:pos x="80" y="95"/>
                </a:cxn>
              </a:cxnLst>
              <a:rect l="0" t="0" r="r" b="b"/>
              <a:pathLst>
                <a:path w="91" h="110">
                  <a:moveTo>
                    <a:pt x="83" y="110"/>
                  </a:moveTo>
                  <a:lnTo>
                    <a:pt x="82" y="109"/>
                  </a:lnTo>
                  <a:lnTo>
                    <a:pt x="81" y="109"/>
                  </a:lnTo>
                  <a:lnTo>
                    <a:pt x="80" y="108"/>
                  </a:lnTo>
                  <a:lnTo>
                    <a:pt x="80" y="107"/>
                  </a:lnTo>
                  <a:lnTo>
                    <a:pt x="79" y="106"/>
                  </a:lnTo>
                  <a:lnTo>
                    <a:pt x="79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6" y="101"/>
                  </a:lnTo>
                  <a:lnTo>
                    <a:pt x="75" y="98"/>
                  </a:lnTo>
                  <a:lnTo>
                    <a:pt x="73" y="95"/>
                  </a:lnTo>
                  <a:lnTo>
                    <a:pt x="72" y="91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70" y="81"/>
                  </a:lnTo>
                  <a:lnTo>
                    <a:pt x="70" y="78"/>
                  </a:lnTo>
                  <a:lnTo>
                    <a:pt x="68" y="77"/>
                  </a:lnTo>
                  <a:lnTo>
                    <a:pt x="66" y="75"/>
                  </a:lnTo>
                  <a:lnTo>
                    <a:pt x="64" y="74"/>
                  </a:lnTo>
                  <a:lnTo>
                    <a:pt x="63" y="73"/>
                  </a:lnTo>
                  <a:lnTo>
                    <a:pt x="61" y="71"/>
                  </a:lnTo>
                  <a:lnTo>
                    <a:pt x="59" y="70"/>
                  </a:lnTo>
                  <a:lnTo>
                    <a:pt x="58" y="68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3" y="66"/>
                  </a:lnTo>
                  <a:lnTo>
                    <a:pt x="51" y="65"/>
                  </a:lnTo>
                  <a:lnTo>
                    <a:pt x="50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52" y="61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7" y="53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5" y="45"/>
                  </a:lnTo>
                  <a:lnTo>
                    <a:pt x="54" y="44"/>
                  </a:lnTo>
                  <a:lnTo>
                    <a:pt x="53" y="43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7" y="41"/>
                  </a:lnTo>
                  <a:lnTo>
                    <a:pt x="45" y="41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1" y="3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1" y="34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7"/>
                  </a:lnTo>
                  <a:lnTo>
                    <a:pt x="14" y="42"/>
                  </a:lnTo>
                  <a:lnTo>
                    <a:pt x="13" y="47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4" y="64"/>
                  </a:lnTo>
                  <a:lnTo>
                    <a:pt x="15" y="70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9" y="81"/>
                  </a:lnTo>
                  <a:lnTo>
                    <a:pt x="21" y="84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1"/>
                  </a:lnTo>
                  <a:lnTo>
                    <a:pt x="30" y="93"/>
                  </a:lnTo>
                  <a:lnTo>
                    <a:pt x="33" y="94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8" y="94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6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8" y="94"/>
                  </a:lnTo>
                  <a:lnTo>
                    <a:pt x="26" y="92"/>
                  </a:lnTo>
                  <a:lnTo>
                    <a:pt x="23" y="91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3" y="79"/>
                  </a:lnTo>
                  <a:lnTo>
                    <a:pt x="11" y="76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7" y="39"/>
                  </a:lnTo>
                  <a:lnTo>
                    <a:pt x="8" y="35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8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28" y="31"/>
                  </a:lnTo>
                  <a:lnTo>
                    <a:pt x="31" y="32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3" y="35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4" y="39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0" y="47"/>
                  </a:lnTo>
                  <a:lnTo>
                    <a:pt x="71" y="49"/>
                  </a:lnTo>
                  <a:lnTo>
                    <a:pt x="72" y="51"/>
                  </a:lnTo>
                  <a:lnTo>
                    <a:pt x="73" y="52"/>
                  </a:lnTo>
                  <a:lnTo>
                    <a:pt x="73" y="54"/>
                  </a:lnTo>
                  <a:lnTo>
                    <a:pt x="72" y="56"/>
                  </a:lnTo>
                  <a:lnTo>
                    <a:pt x="70" y="57"/>
                  </a:lnTo>
                  <a:lnTo>
                    <a:pt x="69" y="57"/>
                  </a:lnTo>
                  <a:lnTo>
                    <a:pt x="69" y="56"/>
                  </a:lnTo>
                  <a:lnTo>
                    <a:pt x="67" y="56"/>
                  </a:lnTo>
                  <a:lnTo>
                    <a:pt x="66" y="55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6" y="54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6"/>
                  </a:lnTo>
                  <a:lnTo>
                    <a:pt x="61" y="46"/>
                  </a:lnTo>
                  <a:lnTo>
                    <a:pt x="60" y="46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2" y="55"/>
                  </a:lnTo>
                  <a:lnTo>
                    <a:pt x="62" y="58"/>
                  </a:lnTo>
                  <a:lnTo>
                    <a:pt x="62" y="61"/>
                  </a:lnTo>
                  <a:lnTo>
                    <a:pt x="63" y="64"/>
                  </a:lnTo>
                  <a:lnTo>
                    <a:pt x="64" y="67"/>
                  </a:lnTo>
                  <a:lnTo>
                    <a:pt x="67" y="70"/>
                  </a:lnTo>
                  <a:lnTo>
                    <a:pt x="69" y="72"/>
                  </a:lnTo>
                  <a:lnTo>
                    <a:pt x="70" y="74"/>
                  </a:lnTo>
                  <a:lnTo>
                    <a:pt x="72" y="76"/>
                  </a:lnTo>
                  <a:lnTo>
                    <a:pt x="75" y="78"/>
                  </a:lnTo>
                  <a:lnTo>
                    <a:pt x="77" y="79"/>
                  </a:lnTo>
                  <a:lnTo>
                    <a:pt x="80" y="80"/>
                  </a:lnTo>
                  <a:lnTo>
                    <a:pt x="82" y="81"/>
                  </a:lnTo>
                  <a:lnTo>
                    <a:pt x="85" y="81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6" y="78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86" y="76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0" y="77"/>
                  </a:lnTo>
                  <a:lnTo>
                    <a:pt x="91" y="78"/>
                  </a:lnTo>
                  <a:lnTo>
                    <a:pt x="91" y="79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4"/>
                  </a:lnTo>
                  <a:lnTo>
                    <a:pt x="87" y="85"/>
                  </a:lnTo>
                  <a:lnTo>
                    <a:pt x="85" y="85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9" y="84"/>
                  </a:lnTo>
                  <a:lnTo>
                    <a:pt x="78" y="84"/>
                  </a:lnTo>
                  <a:lnTo>
                    <a:pt x="76" y="83"/>
                  </a:lnTo>
                  <a:lnTo>
                    <a:pt x="75" y="82"/>
                  </a:lnTo>
                  <a:lnTo>
                    <a:pt x="73" y="81"/>
                  </a:lnTo>
                  <a:lnTo>
                    <a:pt x="74" y="84"/>
                  </a:lnTo>
                  <a:lnTo>
                    <a:pt x="75" y="87"/>
                  </a:lnTo>
                  <a:lnTo>
                    <a:pt x="77" y="90"/>
                  </a:lnTo>
                  <a:lnTo>
                    <a:pt x="78" y="93"/>
                  </a:lnTo>
                  <a:lnTo>
                    <a:pt x="80" y="95"/>
                  </a:lnTo>
                  <a:lnTo>
                    <a:pt x="81" y="98"/>
                  </a:lnTo>
                  <a:lnTo>
                    <a:pt x="83" y="101"/>
                  </a:lnTo>
                  <a:lnTo>
                    <a:pt x="85" y="104"/>
                  </a:lnTo>
                  <a:lnTo>
                    <a:pt x="83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4" name="Freeform 1946"/>
            <p:cNvSpPr>
              <a:spLocks/>
            </p:cNvSpPr>
            <p:nvPr/>
          </p:nvSpPr>
          <p:spPr bwMode="auto">
            <a:xfrm>
              <a:off x="1813" y="2731"/>
              <a:ext cx="35" cy="66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5" y="32"/>
                </a:cxn>
                <a:cxn ang="0">
                  <a:pos x="34" y="45"/>
                </a:cxn>
                <a:cxn ang="0">
                  <a:pos x="29" y="56"/>
                </a:cxn>
                <a:cxn ang="0">
                  <a:pos x="24" y="62"/>
                </a:cxn>
                <a:cxn ang="0">
                  <a:pos x="20" y="64"/>
                </a:cxn>
                <a:cxn ang="0">
                  <a:pos x="15" y="66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5" y="63"/>
                </a:cxn>
                <a:cxn ang="0">
                  <a:pos x="19" y="60"/>
                </a:cxn>
                <a:cxn ang="0">
                  <a:pos x="23" y="57"/>
                </a:cxn>
                <a:cxn ang="0">
                  <a:pos x="25" y="51"/>
                </a:cxn>
                <a:cxn ang="0">
                  <a:pos x="28" y="42"/>
                </a:cxn>
                <a:cxn ang="0">
                  <a:pos x="29" y="33"/>
                </a:cxn>
                <a:cxn ang="0">
                  <a:pos x="28" y="23"/>
                </a:cxn>
                <a:cxn ang="0">
                  <a:pos x="27" y="17"/>
                </a:cxn>
                <a:cxn ang="0">
                  <a:pos x="26" y="15"/>
                </a:cxn>
                <a:cxn ang="0">
                  <a:pos x="25" y="12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2" y="4"/>
                </a:cxn>
                <a:cxn ang="0">
                  <a:pos x="5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2" y="4"/>
                </a:cxn>
                <a:cxn ang="0">
                  <a:pos x="25" y="6"/>
                </a:cxn>
                <a:cxn ang="0">
                  <a:pos x="28" y="9"/>
                </a:cxn>
                <a:cxn ang="0">
                  <a:pos x="30" y="13"/>
                </a:cxn>
              </a:cxnLst>
              <a:rect l="0" t="0" r="r" b="b"/>
              <a:pathLst>
                <a:path w="35" h="66">
                  <a:moveTo>
                    <a:pt x="31" y="15"/>
                  </a:moveTo>
                  <a:lnTo>
                    <a:pt x="34" y="20"/>
                  </a:lnTo>
                  <a:lnTo>
                    <a:pt x="35" y="26"/>
                  </a:lnTo>
                  <a:lnTo>
                    <a:pt x="35" y="32"/>
                  </a:lnTo>
                  <a:lnTo>
                    <a:pt x="35" y="39"/>
                  </a:lnTo>
                  <a:lnTo>
                    <a:pt x="34" y="45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1"/>
                  </a:lnTo>
                  <a:lnTo>
                    <a:pt x="24" y="62"/>
                  </a:lnTo>
                  <a:lnTo>
                    <a:pt x="22" y="63"/>
                  </a:lnTo>
                  <a:lnTo>
                    <a:pt x="20" y="64"/>
                  </a:lnTo>
                  <a:lnTo>
                    <a:pt x="17" y="65"/>
                  </a:lnTo>
                  <a:lnTo>
                    <a:pt x="15" y="66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7" y="61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3" y="57"/>
                  </a:lnTo>
                  <a:lnTo>
                    <a:pt x="24" y="56"/>
                  </a:lnTo>
                  <a:lnTo>
                    <a:pt x="25" y="51"/>
                  </a:lnTo>
                  <a:lnTo>
                    <a:pt x="27" y="47"/>
                  </a:lnTo>
                  <a:lnTo>
                    <a:pt x="28" y="42"/>
                  </a:lnTo>
                  <a:lnTo>
                    <a:pt x="28" y="37"/>
                  </a:lnTo>
                  <a:lnTo>
                    <a:pt x="29" y="33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2" y="4"/>
                  </a:lnTo>
                  <a:lnTo>
                    <a:pt x="8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5" name="Freeform 1947"/>
            <p:cNvSpPr>
              <a:spLocks/>
            </p:cNvSpPr>
            <p:nvPr/>
          </p:nvSpPr>
          <p:spPr bwMode="auto">
            <a:xfrm>
              <a:off x="1607" y="2739"/>
              <a:ext cx="87" cy="9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14"/>
                </a:cxn>
                <a:cxn ang="0">
                  <a:pos x="87" y="44"/>
                </a:cxn>
                <a:cxn ang="0">
                  <a:pos x="86" y="74"/>
                </a:cxn>
                <a:cxn ang="0">
                  <a:pos x="85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79" y="89"/>
                </a:cxn>
                <a:cxn ang="0">
                  <a:pos x="74" y="89"/>
                </a:cxn>
                <a:cxn ang="0">
                  <a:pos x="69" y="89"/>
                </a:cxn>
                <a:cxn ang="0">
                  <a:pos x="63" y="90"/>
                </a:cxn>
                <a:cxn ang="0">
                  <a:pos x="57" y="90"/>
                </a:cxn>
                <a:cxn ang="0">
                  <a:pos x="50" y="90"/>
                </a:cxn>
                <a:cxn ang="0">
                  <a:pos x="43" y="91"/>
                </a:cxn>
                <a:cxn ang="0">
                  <a:pos x="36" y="91"/>
                </a:cxn>
                <a:cxn ang="0">
                  <a:pos x="30" y="92"/>
                </a:cxn>
                <a:cxn ang="0">
                  <a:pos x="23" y="92"/>
                </a:cxn>
                <a:cxn ang="0">
                  <a:pos x="17" y="92"/>
                </a:cxn>
                <a:cxn ang="0">
                  <a:pos x="12" y="92"/>
                </a:cxn>
                <a:cxn ang="0">
                  <a:pos x="8" y="92"/>
                </a:cxn>
                <a:cxn ang="0">
                  <a:pos x="5" y="92"/>
                </a:cxn>
                <a:cxn ang="0">
                  <a:pos x="0" y="0"/>
                </a:cxn>
                <a:cxn ang="0">
                  <a:pos x="87" y="0"/>
                </a:cxn>
              </a:cxnLst>
              <a:rect l="0" t="0" r="r" b="b"/>
              <a:pathLst>
                <a:path w="87" h="92">
                  <a:moveTo>
                    <a:pt x="87" y="0"/>
                  </a:moveTo>
                  <a:lnTo>
                    <a:pt x="87" y="14"/>
                  </a:lnTo>
                  <a:lnTo>
                    <a:pt x="87" y="44"/>
                  </a:lnTo>
                  <a:lnTo>
                    <a:pt x="86" y="74"/>
                  </a:lnTo>
                  <a:lnTo>
                    <a:pt x="85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9" y="89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3" y="90"/>
                  </a:lnTo>
                  <a:lnTo>
                    <a:pt x="57" y="90"/>
                  </a:lnTo>
                  <a:lnTo>
                    <a:pt x="50" y="90"/>
                  </a:lnTo>
                  <a:lnTo>
                    <a:pt x="43" y="91"/>
                  </a:lnTo>
                  <a:lnTo>
                    <a:pt x="36" y="91"/>
                  </a:lnTo>
                  <a:lnTo>
                    <a:pt x="30" y="92"/>
                  </a:lnTo>
                  <a:lnTo>
                    <a:pt x="23" y="92"/>
                  </a:lnTo>
                  <a:lnTo>
                    <a:pt x="17" y="92"/>
                  </a:lnTo>
                  <a:lnTo>
                    <a:pt x="12" y="92"/>
                  </a:lnTo>
                  <a:lnTo>
                    <a:pt x="8" y="92"/>
                  </a:lnTo>
                  <a:lnTo>
                    <a:pt x="5" y="92"/>
                  </a:ln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6" name="Freeform 1948"/>
            <p:cNvSpPr>
              <a:spLocks/>
            </p:cNvSpPr>
            <p:nvPr/>
          </p:nvSpPr>
          <p:spPr bwMode="auto">
            <a:xfrm>
              <a:off x="1799" y="2738"/>
              <a:ext cx="31" cy="57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6" y="30"/>
                </a:cxn>
                <a:cxn ang="0">
                  <a:pos x="12" y="35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4" y="37"/>
                </a:cxn>
                <a:cxn ang="0">
                  <a:pos x="7" y="38"/>
                </a:cxn>
                <a:cxn ang="0">
                  <a:pos x="9" y="39"/>
                </a:cxn>
                <a:cxn ang="0">
                  <a:pos x="13" y="39"/>
                </a:cxn>
                <a:cxn ang="0">
                  <a:pos x="17" y="39"/>
                </a:cxn>
                <a:cxn ang="0">
                  <a:pos x="19" y="39"/>
                </a:cxn>
                <a:cxn ang="0">
                  <a:pos x="18" y="45"/>
                </a:cxn>
                <a:cxn ang="0">
                  <a:pos x="15" y="50"/>
                </a:cxn>
                <a:cxn ang="0">
                  <a:pos x="13" y="53"/>
                </a:cxn>
                <a:cxn ang="0">
                  <a:pos x="17" y="53"/>
                </a:cxn>
                <a:cxn ang="0">
                  <a:pos x="21" y="51"/>
                </a:cxn>
                <a:cxn ang="0">
                  <a:pos x="24" y="49"/>
                </a:cxn>
                <a:cxn ang="0">
                  <a:pos x="26" y="46"/>
                </a:cxn>
                <a:cxn ang="0">
                  <a:pos x="30" y="43"/>
                </a:cxn>
                <a:cxn ang="0">
                  <a:pos x="31" y="47"/>
                </a:cxn>
                <a:cxn ang="0">
                  <a:pos x="28" y="52"/>
                </a:cxn>
                <a:cxn ang="0">
                  <a:pos x="21" y="56"/>
                </a:cxn>
                <a:cxn ang="0">
                  <a:pos x="14" y="57"/>
                </a:cxn>
                <a:cxn ang="0">
                  <a:pos x="11" y="56"/>
                </a:cxn>
                <a:cxn ang="0">
                  <a:pos x="8" y="54"/>
                </a:cxn>
                <a:cxn ang="0">
                  <a:pos x="6" y="52"/>
                </a:cxn>
                <a:cxn ang="0">
                  <a:pos x="8" y="51"/>
                </a:cxn>
                <a:cxn ang="0">
                  <a:pos x="10" y="51"/>
                </a:cxn>
                <a:cxn ang="0">
                  <a:pos x="14" y="47"/>
                </a:cxn>
                <a:cxn ang="0">
                  <a:pos x="14" y="44"/>
                </a:cxn>
                <a:cxn ang="0">
                  <a:pos x="9" y="43"/>
                </a:cxn>
                <a:cxn ang="0">
                  <a:pos x="4" y="41"/>
                </a:cxn>
                <a:cxn ang="0">
                  <a:pos x="0" y="34"/>
                </a:cxn>
                <a:cxn ang="0">
                  <a:pos x="1" y="29"/>
                </a:cxn>
                <a:cxn ang="0">
                  <a:pos x="2" y="31"/>
                </a:cxn>
                <a:cxn ang="0">
                  <a:pos x="4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3"/>
                </a:cxn>
                <a:cxn ang="0">
                  <a:pos x="11" y="19"/>
                </a:cxn>
                <a:cxn ang="0">
                  <a:pos x="8" y="6"/>
                </a:cxn>
                <a:cxn ang="0">
                  <a:pos x="15" y="2"/>
                </a:cxn>
                <a:cxn ang="0">
                  <a:pos x="18" y="19"/>
                </a:cxn>
              </a:cxnLst>
              <a:rect l="0" t="0" r="r" b="b"/>
              <a:pathLst>
                <a:path w="31" h="57">
                  <a:moveTo>
                    <a:pt x="18" y="19"/>
                  </a:moveTo>
                  <a:lnTo>
                    <a:pt x="18" y="21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6" y="49"/>
                  </a:lnTo>
                  <a:lnTo>
                    <a:pt x="15" y="50"/>
                  </a:lnTo>
                  <a:lnTo>
                    <a:pt x="13" y="51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8" y="44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31" y="49"/>
                  </a:lnTo>
                  <a:lnTo>
                    <a:pt x="29" y="51"/>
                  </a:lnTo>
                  <a:lnTo>
                    <a:pt x="28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7" y="53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1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6" y="7"/>
                  </a:lnTo>
                  <a:lnTo>
                    <a:pt x="17" y="14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7" name="Freeform 1949"/>
            <p:cNvSpPr>
              <a:spLocks/>
            </p:cNvSpPr>
            <p:nvPr/>
          </p:nvSpPr>
          <p:spPr bwMode="auto">
            <a:xfrm>
              <a:off x="1612" y="2741"/>
              <a:ext cx="78" cy="87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4" y="83"/>
                </a:cxn>
                <a:cxn ang="0">
                  <a:pos x="70" y="83"/>
                </a:cxn>
                <a:cxn ang="0">
                  <a:pos x="65" y="84"/>
                </a:cxn>
                <a:cxn ang="0">
                  <a:pos x="60" y="84"/>
                </a:cxn>
                <a:cxn ang="0">
                  <a:pos x="54" y="84"/>
                </a:cxn>
                <a:cxn ang="0">
                  <a:pos x="48" y="85"/>
                </a:cxn>
                <a:cxn ang="0">
                  <a:pos x="41" y="85"/>
                </a:cxn>
                <a:cxn ang="0">
                  <a:pos x="35" y="85"/>
                </a:cxn>
                <a:cxn ang="0">
                  <a:pos x="29" y="86"/>
                </a:cxn>
                <a:cxn ang="0">
                  <a:pos x="23" y="86"/>
                </a:cxn>
                <a:cxn ang="0">
                  <a:pos x="18" y="86"/>
                </a:cxn>
                <a:cxn ang="0">
                  <a:pos x="13" y="87"/>
                </a:cxn>
                <a:cxn ang="0">
                  <a:pos x="9" y="87"/>
                </a:cxn>
                <a:cxn ang="0">
                  <a:pos x="6" y="87"/>
                </a:cxn>
                <a:cxn ang="0">
                  <a:pos x="4" y="87"/>
                </a:cxn>
                <a:cxn ang="0">
                  <a:pos x="3" y="87"/>
                </a:cxn>
                <a:cxn ang="0">
                  <a:pos x="0" y="0"/>
                </a:cxn>
                <a:cxn ang="0">
                  <a:pos x="78" y="1"/>
                </a:cxn>
                <a:cxn ang="0">
                  <a:pos x="77" y="83"/>
                </a:cxn>
              </a:cxnLst>
              <a:rect l="0" t="0" r="r" b="b"/>
              <a:pathLst>
                <a:path w="78" h="87">
                  <a:moveTo>
                    <a:pt x="77" y="83"/>
                  </a:moveTo>
                  <a:lnTo>
                    <a:pt x="74" y="83"/>
                  </a:lnTo>
                  <a:lnTo>
                    <a:pt x="70" y="83"/>
                  </a:lnTo>
                  <a:lnTo>
                    <a:pt x="65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5"/>
                  </a:lnTo>
                  <a:lnTo>
                    <a:pt x="41" y="85"/>
                  </a:lnTo>
                  <a:lnTo>
                    <a:pt x="35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18" y="86"/>
                  </a:lnTo>
                  <a:lnTo>
                    <a:pt x="13" y="87"/>
                  </a:lnTo>
                  <a:lnTo>
                    <a:pt x="9" y="87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0" y="0"/>
                  </a:lnTo>
                  <a:lnTo>
                    <a:pt x="78" y="1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8" name="Freeform 1950"/>
            <p:cNvSpPr>
              <a:spLocks/>
            </p:cNvSpPr>
            <p:nvPr/>
          </p:nvSpPr>
          <p:spPr bwMode="auto">
            <a:xfrm>
              <a:off x="1601" y="2838"/>
              <a:ext cx="102" cy="30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100" y="2"/>
                </a:cxn>
                <a:cxn ang="0">
                  <a:pos x="96" y="4"/>
                </a:cxn>
                <a:cxn ang="0">
                  <a:pos x="92" y="6"/>
                </a:cxn>
                <a:cxn ang="0">
                  <a:pos x="86" y="8"/>
                </a:cxn>
                <a:cxn ang="0">
                  <a:pos x="81" y="10"/>
                </a:cxn>
                <a:cxn ang="0">
                  <a:pos x="75" y="12"/>
                </a:cxn>
                <a:cxn ang="0">
                  <a:pos x="70" y="12"/>
                </a:cxn>
                <a:cxn ang="0">
                  <a:pos x="65" y="17"/>
                </a:cxn>
                <a:cxn ang="0">
                  <a:pos x="64" y="28"/>
                </a:cxn>
                <a:cxn ang="0">
                  <a:pos x="61" y="28"/>
                </a:cxn>
                <a:cxn ang="0">
                  <a:pos x="61" y="20"/>
                </a:cxn>
                <a:cxn ang="0">
                  <a:pos x="62" y="16"/>
                </a:cxn>
                <a:cxn ang="0">
                  <a:pos x="63" y="14"/>
                </a:cxn>
                <a:cxn ang="0">
                  <a:pos x="64" y="12"/>
                </a:cxn>
                <a:cxn ang="0">
                  <a:pos x="66" y="11"/>
                </a:cxn>
                <a:cxn ang="0">
                  <a:pos x="68" y="10"/>
                </a:cxn>
                <a:cxn ang="0">
                  <a:pos x="73" y="9"/>
                </a:cxn>
                <a:cxn ang="0">
                  <a:pos x="79" y="7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77" y="5"/>
                </a:cxn>
                <a:cxn ang="0">
                  <a:pos x="65" y="6"/>
                </a:cxn>
                <a:cxn ang="0">
                  <a:pos x="50" y="6"/>
                </a:cxn>
                <a:cxn ang="0">
                  <a:pos x="35" y="8"/>
                </a:cxn>
                <a:cxn ang="0">
                  <a:pos x="21" y="9"/>
                </a:cxn>
                <a:cxn ang="0">
                  <a:pos x="10" y="10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5" y="6"/>
                </a:cxn>
                <a:cxn ang="0">
                  <a:pos x="22" y="5"/>
                </a:cxn>
                <a:cxn ang="0">
                  <a:pos x="30" y="4"/>
                </a:cxn>
                <a:cxn ang="0">
                  <a:pos x="39" y="4"/>
                </a:cxn>
                <a:cxn ang="0">
                  <a:pos x="48" y="3"/>
                </a:cxn>
                <a:cxn ang="0">
                  <a:pos x="56" y="2"/>
                </a:cxn>
                <a:cxn ang="0">
                  <a:pos x="65" y="2"/>
                </a:cxn>
                <a:cxn ang="0">
                  <a:pos x="74" y="1"/>
                </a:cxn>
                <a:cxn ang="0">
                  <a:pos x="81" y="1"/>
                </a:cxn>
                <a:cxn ang="0">
                  <a:pos x="88" y="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1" y="1"/>
                </a:cxn>
              </a:cxnLst>
              <a:rect l="0" t="0" r="r" b="b"/>
              <a:pathLst>
                <a:path w="102" h="30">
                  <a:moveTo>
                    <a:pt x="102" y="1"/>
                  </a:moveTo>
                  <a:lnTo>
                    <a:pt x="101" y="1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89" y="7"/>
                  </a:lnTo>
                  <a:lnTo>
                    <a:pt x="86" y="8"/>
                  </a:lnTo>
                  <a:lnTo>
                    <a:pt x="84" y="9"/>
                  </a:lnTo>
                  <a:lnTo>
                    <a:pt x="81" y="10"/>
                  </a:lnTo>
                  <a:lnTo>
                    <a:pt x="78" y="11"/>
                  </a:lnTo>
                  <a:lnTo>
                    <a:pt x="75" y="12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67" y="12"/>
                  </a:lnTo>
                  <a:lnTo>
                    <a:pt x="65" y="17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1" y="28"/>
                  </a:lnTo>
                  <a:lnTo>
                    <a:pt x="61" y="24"/>
                  </a:lnTo>
                  <a:lnTo>
                    <a:pt x="61" y="20"/>
                  </a:lnTo>
                  <a:lnTo>
                    <a:pt x="61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9"/>
                  </a:lnTo>
                  <a:lnTo>
                    <a:pt x="76" y="8"/>
                  </a:lnTo>
                  <a:lnTo>
                    <a:pt x="79" y="7"/>
                  </a:lnTo>
                  <a:lnTo>
                    <a:pt x="83" y="6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6" y="4"/>
                  </a:lnTo>
                  <a:lnTo>
                    <a:pt x="82" y="5"/>
                  </a:lnTo>
                  <a:lnTo>
                    <a:pt x="77" y="5"/>
                  </a:lnTo>
                  <a:lnTo>
                    <a:pt x="71" y="5"/>
                  </a:lnTo>
                  <a:lnTo>
                    <a:pt x="65" y="6"/>
                  </a:lnTo>
                  <a:lnTo>
                    <a:pt x="58" y="6"/>
                  </a:lnTo>
                  <a:lnTo>
                    <a:pt x="50" y="6"/>
                  </a:lnTo>
                  <a:lnTo>
                    <a:pt x="43" y="7"/>
                  </a:lnTo>
                  <a:lnTo>
                    <a:pt x="35" y="8"/>
                  </a:lnTo>
                  <a:lnTo>
                    <a:pt x="28" y="8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9" y="4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52" y="3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1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1" y="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59" name="Freeform 1951"/>
            <p:cNvSpPr>
              <a:spLocks/>
            </p:cNvSpPr>
            <p:nvPr/>
          </p:nvSpPr>
          <p:spPr bwMode="auto">
            <a:xfrm>
              <a:off x="1567" y="2854"/>
              <a:ext cx="134" cy="30"/>
            </a:xfrm>
            <a:custGeom>
              <a:avLst/>
              <a:gdLst/>
              <a:ahLst/>
              <a:cxnLst>
                <a:cxn ang="0">
                  <a:pos x="39" y="29"/>
                </a:cxn>
                <a:cxn ang="0">
                  <a:pos x="32" y="28"/>
                </a:cxn>
                <a:cxn ang="0">
                  <a:pos x="22" y="25"/>
                </a:cxn>
                <a:cxn ang="0">
                  <a:pos x="11" y="22"/>
                </a:cxn>
                <a:cxn ang="0">
                  <a:pos x="3" y="20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46" y="9"/>
                </a:cxn>
                <a:cxn ang="0">
                  <a:pos x="44" y="3"/>
                </a:cxn>
                <a:cxn ang="0">
                  <a:pos x="42" y="3"/>
                </a:cxn>
                <a:cxn ang="0">
                  <a:pos x="35" y="4"/>
                </a:cxn>
                <a:cxn ang="0">
                  <a:pos x="27" y="5"/>
                </a:cxn>
                <a:cxn ang="0">
                  <a:pos x="19" y="5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6" y="4"/>
                </a:cxn>
                <a:cxn ang="0">
                  <a:pos x="22" y="3"/>
                </a:cxn>
                <a:cxn ang="0">
                  <a:pos x="28" y="2"/>
                </a:cxn>
                <a:cxn ang="0">
                  <a:pos x="34" y="1"/>
                </a:cxn>
                <a:cxn ang="0">
                  <a:pos x="40" y="1"/>
                </a:cxn>
                <a:cxn ang="0">
                  <a:pos x="47" y="0"/>
                </a:cxn>
                <a:cxn ang="0">
                  <a:pos x="50" y="6"/>
                </a:cxn>
                <a:cxn ang="0">
                  <a:pos x="50" y="13"/>
                </a:cxn>
                <a:cxn ang="0">
                  <a:pos x="44" y="17"/>
                </a:cxn>
                <a:cxn ang="0">
                  <a:pos x="40" y="15"/>
                </a:cxn>
                <a:cxn ang="0">
                  <a:pos x="33" y="16"/>
                </a:cxn>
                <a:cxn ang="0">
                  <a:pos x="27" y="17"/>
                </a:cxn>
                <a:cxn ang="0">
                  <a:pos x="21" y="18"/>
                </a:cxn>
                <a:cxn ang="0">
                  <a:pos x="15" y="19"/>
                </a:cxn>
                <a:cxn ang="0">
                  <a:pos x="13" y="20"/>
                </a:cxn>
                <a:cxn ang="0">
                  <a:pos x="18" y="21"/>
                </a:cxn>
                <a:cxn ang="0">
                  <a:pos x="24" y="22"/>
                </a:cxn>
                <a:cxn ang="0">
                  <a:pos x="30" y="24"/>
                </a:cxn>
                <a:cxn ang="0">
                  <a:pos x="36" y="25"/>
                </a:cxn>
                <a:cxn ang="0">
                  <a:pos x="42" y="26"/>
                </a:cxn>
                <a:cxn ang="0">
                  <a:pos x="48" y="25"/>
                </a:cxn>
                <a:cxn ang="0">
                  <a:pos x="63" y="23"/>
                </a:cxn>
                <a:cxn ang="0">
                  <a:pos x="83" y="20"/>
                </a:cxn>
                <a:cxn ang="0">
                  <a:pos x="102" y="17"/>
                </a:cxn>
                <a:cxn ang="0">
                  <a:pos x="117" y="14"/>
                </a:cxn>
                <a:cxn ang="0">
                  <a:pos x="100" y="11"/>
                </a:cxn>
                <a:cxn ang="0">
                  <a:pos x="102" y="9"/>
                </a:cxn>
              </a:cxnLst>
              <a:rect l="0" t="0" r="r" b="b"/>
              <a:pathLst>
                <a:path w="134" h="30">
                  <a:moveTo>
                    <a:pt x="41" y="30"/>
                  </a:moveTo>
                  <a:lnTo>
                    <a:pt x="41" y="30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8" y="24"/>
                  </a:lnTo>
                  <a:lnTo>
                    <a:pt x="14" y="23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2"/>
                  </a:lnTo>
                  <a:lnTo>
                    <a:pt x="49" y="4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1" y="10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7" y="24"/>
                  </a:lnTo>
                  <a:lnTo>
                    <a:pt x="63" y="23"/>
                  </a:lnTo>
                  <a:lnTo>
                    <a:pt x="69" y="22"/>
                  </a:lnTo>
                  <a:lnTo>
                    <a:pt x="76" y="21"/>
                  </a:lnTo>
                  <a:lnTo>
                    <a:pt x="83" y="20"/>
                  </a:lnTo>
                  <a:lnTo>
                    <a:pt x="89" y="19"/>
                  </a:lnTo>
                  <a:lnTo>
                    <a:pt x="96" y="18"/>
                  </a:lnTo>
                  <a:lnTo>
                    <a:pt x="102" y="17"/>
                  </a:lnTo>
                  <a:lnTo>
                    <a:pt x="108" y="16"/>
                  </a:lnTo>
                  <a:lnTo>
                    <a:pt x="113" y="15"/>
                  </a:lnTo>
                  <a:lnTo>
                    <a:pt x="117" y="14"/>
                  </a:lnTo>
                  <a:lnTo>
                    <a:pt x="121" y="14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101" y="10"/>
                  </a:lnTo>
                  <a:lnTo>
                    <a:pt x="101" y="9"/>
                  </a:lnTo>
                  <a:lnTo>
                    <a:pt x="102" y="9"/>
                  </a:lnTo>
                  <a:lnTo>
                    <a:pt x="134" y="14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0" name="Freeform 1952"/>
            <p:cNvSpPr>
              <a:spLocks/>
            </p:cNvSpPr>
            <p:nvPr/>
          </p:nvSpPr>
          <p:spPr bwMode="auto">
            <a:xfrm>
              <a:off x="1664" y="2883"/>
              <a:ext cx="6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5" y="17"/>
                </a:cxn>
                <a:cxn ang="0">
                  <a:pos x="4" y="15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6" h="17">
                  <a:moveTo>
                    <a:pt x="2" y="1"/>
                  </a:moveTo>
                  <a:lnTo>
                    <a:pt x="2" y="3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1" name="Freeform 1953"/>
            <p:cNvSpPr>
              <a:spLocks/>
            </p:cNvSpPr>
            <p:nvPr/>
          </p:nvSpPr>
          <p:spPr bwMode="auto">
            <a:xfrm>
              <a:off x="1658" y="2884"/>
              <a:ext cx="7" cy="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7" h="14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2" name="Freeform 1954"/>
            <p:cNvSpPr>
              <a:spLocks/>
            </p:cNvSpPr>
            <p:nvPr/>
          </p:nvSpPr>
          <p:spPr bwMode="auto">
            <a:xfrm>
              <a:off x="1651" y="2885"/>
              <a:ext cx="9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15">
                  <a:moveTo>
                    <a:pt x="2" y="0"/>
                  </a:move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3" name="Freeform 1955"/>
            <p:cNvSpPr>
              <a:spLocks/>
            </p:cNvSpPr>
            <p:nvPr/>
          </p:nvSpPr>
          <p:spPr bwMode="auto">
            <a:xfrm>
              <a:off x="1591" y="2888"/>
              <a:ext cx="69" cy="32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4" y="8"/>
                </a:cxn>
                <a:cxn ang="0">
                  <a:pos x="65" y="12"/>
                </a:cxn>
                <a:cxn ang="0">
                  <a:pos x="66" y="15"/>
                </a:cxn>
                <a:cxn ang="0">
                  <a:pos x="67" y="18"/>
                </a:cxn>
                <a:cxn ang="0">
                  <a:pos x="67" y="21"/>
                </a:cxn>
                <a:cxn ang="0">
                  <a:pos x="68" y="24"/>
                </a:cxn>
                <a:cxn ang="0">
                  <a:pos x="68" y="28"/>
                </a:cxn>
                <a:cxn ang="0">
                  <a:pos x="69" y="31"/>
                </a:cxn>
                <a:cxn ang="0">
                  <a:pos x="68" y="32"/>
                </a:cxn>
                <a:cxn ang="0">
                  <a:pos x="67" y="32"/>
                </a:cxn>
                <a:cxn ang="0">
                  <a:pos x="66" y="32"/>
                </a:cxn>
                <a:cxn ang="0">
                  <a:pos x="65" y="32"/>
                </a:cxn>
                <a:cxn ang="0">
                  <a:pos x="65" y="31"/>
                </a:cxn>
                <a:cxn ang="0">
                  <a:pos x="64" y="31"/>
                </a:cxn>
                <a:cxn ang="0">
                  <a:pos x="64" y="30"/>
                </a:cxn>
                <a:cxn ang="0">
                  <a:pos x="63" y="29"/>
                </a:cxn>
                <a:cxn ang="0">
                  <a:pos x="63" y="28"/>
                </a:cxn>
                <a:cxn ang="0">
                  <a:pos x="63" y="27"/>
                </a:cxn>
                <a:cxn ang="0">
                  <a:pos x="62" y="26"/>
                </a:cxn>
                <a:cxn ang="0">
                  <a:pos x="62" y="25"/>
                </a:cxn>
                <a:cxn ang="0">
                  <a:pos x="60" y="25"/>
                </a:cxn>
                <a:cxn ang="0">
                  <a:pos x="58" y="26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52" y="27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29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5" y="25"/>
                </a:cxn>
                <a:cxn ang="0">
                  <a:pos x="47" y="25"/>
                </a:cxn>
                <a:cxn ang="0">
                  <a:pos x="49" y="24"/>
                </a:cxn>
                <a:cxn ang="0">
                  <a:pos x="51" y="24"/>
                </a:cxn>
                <a:cxn ang="0">
                  <a:pos x="54" y="23"/>
                </a:cxn>
                <a:cxn ang="0">
                  <a:pos x="56" y="23"/>
                </a:cxn>
                <a:cxn ang="0">
                  <a:pos x="58" y="22"/>
                </a:cxn>
                <a:cxn ang="0">
                  <a:pos x="60" y="22"/>
                </a:cxn>
                <a:cxn ang="0">
                  <a:pos x="62" y="21"/>
                </a:cxn>
                <a:cxn ang="0">
                  <a:pos x="62" y="18"/>
                </a:cxn>
                <a:cxn ang="0">
                  <a:pos x="62" y="14"/>
                </a:cxn>
                <a:cxn ang="0">
                  <a:pos x="61" y="11"/>
                </a:cxn>
                <a:cxn ang="0">
                  <a:pos x="60" y="8"/>
                </a:cxn>
                <a:cxn ang="0">
                  <a:pos x="59" y="5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8" y="0"/>
                </a:cxn>
                <a:cxn ang="0">
                  <a:pos x="59" y="1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1" y="3"/>
                </a:cxn>
                <a:cxn ang="0">
                  <a:pos x="62" y="4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69" h="32">
                  <a:moveTo>
                    <a:pt x="62" y="5"/>
                  </a:moveTo>
                  <a:lnTo>
                    <a:pt x="64" y="8"/>
                  </a:lnTo>
                  <a:lnTo>
                    <a:pt x="65" y="12"/>
                  </a:lnTo>
                  <a:lnTo>
                    <a:pt x="66" y="15"/>
                  </a:lnTo>
                  <a:lnTo>
                    <a:pt x="67" y="18"/>
                  </a:lnTo>
                  <a:lnTo>
                    <a:pt x="67" y="21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9" y="31"/>
                  </a:lnTo>
                  <a:lnTo>
                    <a:pt x="68" y="32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58" y="2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2" y="27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29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2" y="21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5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4" name="Freeform 1956"/>
            <p:cNvSpPr>
              <a:spLocks/>
            </p:cNvSpPr>
            <p:nvPr/>
          </p:nvSpPr>
          <p:spPr bwMode="auto">
            <a:xfrm>
              <a:off x="1550" y="2891"/>
              <a:ext cx="235" cy="111"/>
            </a:xfrm>
            <a:custGeom>
              <a:avLst/>
              <a:gdLst/>
              <a:ahLst/>
              <a:cxnLst>
                <a:cxn ang="0">
                  <a:pos x="200" y="5"/>
                </a:cxn>
                <a:cxn ang="0">
                  <a:pos x="184" y="50"/>
                </a:cxn>
                <a:cxn ang="0">
                  <a:pos x="185" y="59"/>
                </a:cxn>
                <a:cxn ang="0">
                  <a:pos x="187" y="70"/>
                </a:cxn>
                <a:cxn ang="0">
                  <a:pos x="182" y="72"/>
                </a:cxn>
                <a:cxn ang="0">
                  <a:pos x="183" y="65"/>
                </a:cxn>
                <a:cxn ang="0">
                  <a:pos x="178" y="63"/>
                </a:cxn>
                <a:cxn ang="0">
                  <a:pos x="172" y="72"/>
                </a:cxn>
                <a:cxn ang="0">
                  <a:pos x="176" y="85"/>
                </a:cxn>
                <a:cxn ang="0">
                  <a:pos x="190" y="97"/>
                </a:cxn>
                <a:cxn ang="0">
                  <a:pos x="206" y="105"/>
                </a:cxn>
                <a:cxn ang="0">
                  <a:pos x="222" y="108"/>
                </a:cxn>
                <a:cxn ang="0">
                  <a:pos x="233" y="107"/>
                </a:cxn>
                <a:cxn ang="0">
                  <a:pos x="232" y="109"/>
                </a:cxn>
                <a:cxn ang="0">
                  <a:pos x="223" y="111"/>
                </a:cxn>
                <a:cxn ang="0">
                  <a:pos x="197" y="108"/>
                </a:cxn>
                <a:cxn ang="0">
                  <a:pos x="177" y="97"/>
                </a:cxn>
                <a:cxn ang="0">
                  <a:pos x="165" y="80"/>
                </a:cxn>
                <a:cxn ang="0">
                  <a:pos x="160" y="80"/>
                </a:cxn>
                <a:cxn ang="0">
                  <a:pos x="151" y="83"/>
                </a:cxn>
                <a:cxn ang="0">
                  <a:pos x="140" y="93"/>
                </a:cxn>
                <a:cxn ang="0">
                  <a:pos x="143" y="81"/>
                </a:cxn>
                <a:cxn ang="0">
                  <a:pos x="128" y="72"/>
                </a:cxn>
                <a:cxn ang="0">
                  <a:pos x="115" y="66"/>
                </a:cxn>
                <a:cxn ang="0">
                  <a:pos x="101" y="71"/>
                </a:cxn>
                <a:cxn ang="0">
                  <a:pos x="90" y="80"/>
                </a:cxn>
                <a:cxn ang="0">
                  <a:pos x="81" y="90"/>
                </a:cxn>
                <a:cxn ang="0">
                  <a:pos x="76" y="99"/>
                </a:cxn>
                <a:cxn ang="0">
                  <a:pos x="73" y="100"/>
                </a:cxn>
                <a:cxn ang="0">
                  <a:pos x="77" y="82"/>
                </a:cxn>
                <a:cxn ang="0">
                  <a:pos x="92" y="69"/>
                </a:cxn>
                <a:cxn ang="0">
                  <a:pos x="100" y="66"/>
                </a:cxn>
                <a:cxn ang="0">
                  <a:pos x="109" y="63"/>
                </a:cxn>
                <a:cxn ang="0">
                  <a:pos x="118" y="61"/>
                </a:cxn>
                <a:cxn ang="0">
                  <a:pos x="113" y="52"/>
                </a:cxn>
                <a:cxn ang="0">
                  <a:pos x="77" y="56"/>
                </a:cxn>
                <a:cxn ang="0">
                  <a:pos x="53" y="48"/>
                </a:cxn>
                <a:cxn ang="0">
                  <a:pos x="18" y="36"/>
                </a:cxn>
                <a:cxn ang="0">
                  <a:pos x="0" y="30"/>
                </a:cxn>
                <a:cxn ang="0">
                  <a:pos x="109" y="38"/>
                </a:cxn>
                <a:cxn ang="0">
                  <a:pos x="75" y="44"/>
                </a:cxn>
                <a:cxn ang="0">
                  <a:pos x="46" y="36"/>
                </a:cxn>
                <a:cxn ang="0">
                  <a:pos x="13" y="26"/>
                </a:cxn>
                <a:cxn ang="0">
                  <a:pos x="1" y="22"/>
                </a:cxn>
                <a:cxn ang="0">
                  <a:pos x="77" y="41"/>
                </a:cxn>
                <a:cxn ang="0">
                  <a:pos x="113" y="28"/>
                </a:cxn>
                <a:cxn ang="0">
                  <a:pos x="120" y="25"/>
                </a:cxn>
                <a:cxn ang="0">
                  <a:pos x="117" y="29"/>
                </a:cxn>
                <a:cxn ang="0">
                  <a:pos x="114" y="37"/>
                </a:cxn>
                <a:cxn ang="0">
                  <a:pos x="120" y="50"/>
                </a:cxn>
                <a:cxn ang="0">
                  <a:pos x="130" y="65"/>
                </a:cxn>
                <a:cxn ang="0">
                  <a:pos x="142" y="74"/>
                </a:cxn>
                <a:cxn ang="0">
                  <a:pos x="153" y="76"/>
                </a:cxn>
                <a:cxn ang="0">
                  <a:pos x="166" y="68"/>
                </a:cxn>
                <a:cxn ang="0">
                  <a:pos x="192" y="4"/>
                </a:cxn>
                <a:cxn ang="0">
                  <a:pos x="197" y="0"/>
                </a:cxn>
              </a:cxnLst>
              <a:rect l="0" t="0" r="r" b="b"/>
              <a:pathLst>
                <a:path w="235" h="111">
                  <a:moveTo>
                    <a:pt x="201" y="0"/>
                  </a:moveTo>
                  <a:lnTo>
                    <a:pt x="201" y="1"/>
                  </a:lnTo>
                  <a:lnTo>
                    <a:pt x="201" y="2"/>
                  </a:lnTo>
                  <a:lnTo>
                    <a:pt x="200" y="3"/>
                  </a:lnTo>
                  <a:lnTo>
                    <a:pt x="200" y="5"/>
                  </a:lnTo>
                  <a:lnTo>
                    <a:pt x="199" y="6"/>
                  </a:lnTo>
                  <a:lnTo>
                    <a:pt x="198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84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5" y="59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7" y="65"/>
                  </a:lnTo>
                  <a:lnTo>
                    <a:pt x="187" y="68"/>
                  </a:lnTo>
                  <a:lnTo>
                    <a:pt x="187" y="70"/>
                  </a:lnTo>
                  <a:lnTo>
                    <a:pt x="186" y="73"/>
                  </a:lnTo>
                  <a:lnTo>
                    <a:pt x="184" y="74"/>
                  </a:lnTo>
                  <a:lnTo>
                    <a:pt x="183" y="74"/>
                  </a:lnTo>
                  <a:lnTo>
                    <a:pt x="182" y="73"/>
                  </a:lnTo>
                  <a:lnTo>
                    <a:pt x="182" y="72"/>
                  </a:lnTo>
                  <a:lnTo>
                    <a:pt x="182" y="71"/>
                  </a:lnTo>
                  <a:lnTo>
                    <a:pt x="183" y="70"/>
                  </a:lnTo>
                  <a:lnTo>
                    <a:pt x="183" y="68"/>
                  </a:lnTo>
                  <a:lnTo>
                    <a:pt x="183" y="67"/>
                  </a:lnTo>
                  <a:lnTo>
                    <a:pt x="183" y="65"/>
                  </a:lnTo>
                  <a:lnTo>
                    <a:pt x="182" y="64"/>
                  </a:lnTo>
                  <a:lnTo>
                    <a:pt x="181" y="63"/>
                  </a:lnTo>
                  <a:lnTo>
                    <a:pt x="180" y="62"/>
                  </a:lnTo>
                  <a:lnTo>
                    <a:pt x="179" y="61"/>
                  </a:lnTo>
                  <a:lnTo>
                    <a:pt x="178" y="63"/>
                  </a:lnTo>
                  <a:lnTo>
                    <a:pt x="177" y="65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71"/>
                  </a:lnTo>
                  <a:lnTo>
                    <a:pt x="172" y="72"/>
                  </a:lnTo>
                  <a:lnTo>
                    <a:pt x="170" y="74"/>
                  </a:lnTo>
                  <a:lnTo>
                    <a:pt x="169" y="76"/>
                  </a:lnTo>
                  <a:lnTo>
                    <a:pt x="171" y="79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1" y="90"/>
                  </a:lnTo>
                  <a:lnTo>
                    <a:pt x="184" y="93"/>
                  </a:lnTo>
                  <a:lnTo>
                    <a:pt x="187" y="95"/>
                  </a:lnTo>
                  <a:lnTo>
                    <a:pt x="190" y="97"/>
                  </a:lnTo>
                  <a:lnTo>
                    <a:pt x="193" y="99"/>
                  </a:lnTo>
                  <a:lnTo>
                    <a:pt x="196" y="101"/>
                  </a:lnTo>
                  <a:lnTo>
                    <a:pt x="200" y="103"/>
                  </a:lnTo>
                  <a:lnTo>
                    <a:pt x="203" y="104"/>
                  </a:lnTo>
                  <a:lnTo>
                    <a:pt x="206" y="105"/>
                  </a:lnTo>
                  <a:lnTo>
                    <a:pt x="210" y="106"/>
                  </a:lnTo>
                  <a:lnTo>
                    <a:pt x="214" y="107"/>
                  </a:lnTo>
                  <a:lnTo>
                    <a:pt x="217" y="107"/>
                  </a:lnTo>
                  <a:lnTo>
                    <a:pt x="220" y="108"/>
                  </a:lnTo>
                  <a:lnTo>
                    <a:pt x="222" y="108"/>
                  </a:lnTo>
                  <a:lnTo>
                    <a:pt x="224" y="108"/>
                  </a:lnTo>
                  <a:lnTo>
                    <a:pt x="226" y="108"/>
                  </a:lnTo>
                  <a:lnTo>
                    <a:pt x="228" y="107"/>
                  </a:lnTo>
                  <a:lnTo>
                    <a:pt x="230" y="107"/>
                  </a:lnTo>
                  <a:lnTo>
                    <a:pt x="233" y="107"/>
                  </a:lnTo>
                  <a:lnTo>
                    <a:pt x="235" y="107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3" y="109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31" y="109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3" y="111"/>
                  </a:lnTo>
                  <a:lnTo>
                    <a:pt x="217" y="111"/>
                  </a:lnTo>
                  <a:lnTo>
                    <a:pt x="212" y="111"/>
                  </a:lnTo>
                  <a:lnTo>
                    <a:pt x="206" y="110"/>
                  </a:lnTo>
                  <a:lnTo>
                    <a:pt x="201" y="109"/>
                  </a:lnTo>
                  <a:lnTo>
                    <a:pt x="197" y="108"/>
                  </a:lnTo>
                  <a:lnTo>
                    <a:pt x="192" y="106"/>
                  </a:lnTo>
                  <a:lnTo>
                    <a:pt x="188" y="104"/>
                  </a:lnTo>
                  <a:lnTo>
                    <a:pt x="184" y="102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4" y="94"/>
                  </a:lnTo>
                  <a:lnTo>
                    <a:pt x="172" y="91"/>
                  </a:lnTo>
                  <a:lnTo>
                    <a:pt x="169" y="87"/>
                  </a:lnTo>
                  <a:lnTo>
                    <a:pt x="167" y="84"/>
                  </a:lnTo>
                  <a:lnTo>
                    <a:pt x="165" y="80"/>
                  </a:lnTo>
                  <a:lnTo>
                    <a:pt x="164" y="79"/>
                  </a:lnTo>
                  <a:lnTo>
                    <a:pt x="163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0" y="80"/>
                  </a:lnTo>
                  <a:lnTo>
                    <a:pt x="159" y="81"/>
                  </a:lnTo>
                  <a:lnTo>
                    <a:pt x="158" y="81"/>
                  </a:lnTo>
                  <a:lnTo>
                    <a:pt x="157" y="81"/>
                  </a:lnTo>
                  <a:lnTo>
                    <a:pt x="154" y="82"/>
                  </a:lnTo>
                  <a:lnTo>
                    <a:pt x="151" y="83"/>
                  </a:lnTo>
                  <a:lnTo>
                    <a:pt x="148" y="84"/>
                  </a:lnTo>
                  <a:lnTo>
                    <a:pt x="146" y="86"/>
                  </a:lnTo>
                  <a:lnTo>
                    <a:pt x="144" y="88"/>
                  </a:lnTo>
                  <a:lnTo>
                    <a:pt x="142" y="90"/>
                  </a:lnTo>
                  <a:lnTo>
                    <a:pt x="140" y="93"/>
                  </a:lnTo>
                  <a:lnTo>
                    <a:pt x="139" y="95"/>
                  </a:lnTo>
                  <a:lnTo>
                    <a:pt x="139" y="94"/>
                  </a:lnTo>
                  <a:lnTo>
                    <a:pt x="139" y="90"/>
                  </a:lnTo>
                  <a:lnTo>
                    <a:pt x="141" y="85"/>
                  </a:lnTo>
                  <a:lnTo>
                    <a:pt x="143" y="81"/>
                  </a:lnTo>
                  <a:lnTo>
                    <a:pt x="140" y="80"/>
                  </a:lnTo>
                  <a:lnTo>
                    <a:pt x="137" y="78"/>
                  </a:lnTo>
                  <a:lnTo>
                    <a:pt x="134" y="77"/>
                  </a:lnTo>
                  <a:lnTo>
                    <a:pt x="131" y="74"/>
                  </a:lnTo>
                  <a:lnTo>
                    <a:pt x="128" y="72"/>
                  </a:lnTo>
                  <a:lnTo>
                    <a:pt x="125" y="70"/>
                  </a:lnTo>
                  <a:lnTo>
                    <a:pt x="123" y="67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15" y="66"/>
                  </a:lnTo>
                  <a:lnTo>
                    <a:pt x="112" y="67"/>
                  </a:lnTo>
                  <a:lnTo>
                    <a:pt x="109" y="68"/>
                  </a:lnTo>
                  <a:lnTo>
                    <a:pt x="107" y="69"/>
                  </a:lnTo>
                  <a:lnTo>
                    <a:pt x="104" y="70"/>
                  </a:lnTo>
                  <a:lnTo>
                    <a:pt x="101" y="71"/>
                  </a:lnTo>
                  <a:lnTo>
                    <a:pt x="99" y="73"/>
                  </a:lnTo>
                  <a:lnTo>
                    <a:pt x="97" y="74"/>
                  </a:lnTo>
                  <a:lnTo>
                    <a:pt x="94" y="76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3" y="86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8" y="96"/>
                  </a:lnTo>
                  <a:lnTo>
                    <a:pt x="77" y="97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5" y="103"/>
                  </a:lnTo>
                  <a:lnTo>
                    <a:pt x="74" y="102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3" y="90"/>
                  </a:lnTo>
                  <a:lnTo>
                    <a:pt x="75" y="86"/>
                  </a:lnTo>
                  <a:lnTo>
                    <a:pt x="77" y="82"/>
                  </a:lnTo>
                  <a:lnTo>
                    <a:pt x="80" y="79"/>
                  </a:lnTo>
                  <a:lnTo>
                    <a:pt x="83" y="76"/>
                  </a:lnTo>
                  <a:lnTo>
                    <a:pt x="86" y="73"/>
                  </a:lnTo>
                  <a:lnTo>
                    <a:pt x="90" y="70"/>
                  </a:lnTo>
                  <a:lnTo>
                    <a:pt x="92" y="69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7" y="67"/>
                  </a:lnTo>
                  <a:lnTo>
                    <a:pt x="98" y="66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3" y="65"/>
                  </a:lnTo>
                  <a:lnTo>
                    <a:pt x="105" y="64"/>
                  </a:lnTo>
                  <a:lnTo>
                    <a:pt x="107" y="64"/>
                  </a:lnTo>
                  <a:lnTo>
                    <a:pt x="109" y="63"/>
                  </a:lnTo>
                  <a:lnTo>
                    <a:pt x="110" y="63"/>
                  </a:lnTo>
                  <a:lnTo>
                    <a:pt x="112" y="62"/>
                  </a:lnTo>
                  <a:lnTo>
                    <a:pt x="114" y="62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17" y="59"/>
                  </a:lnTo>
                  <a:lnTo>
                    <a:pt x="116" y="57"/>
                  </a:lnTo>
                  <a:lnTo>
                    <a:pt x="115" y="55"/>
                  </a:lnTo>
                  <a:lnTo>
                    <a:pt x="114" y="54"/>
                  </a:lnTo>
                  <a:lnTo>
                    <a:pt x="113" y="52"/>
                  </a:lnTo>
                  <a:lnTo>
                    <a:pt x="112" y="50"/>
                  </a:lnTo>
                  <a:lnTo>
                    <a:pt x="111" y="48"/>
                  </a:lnTo>
                  <a:lnTo>
                    <a:pt x="111" y="46"/>
                  </a:lnTo>
                  <a:lnTo>
                    <a:pt x="78" y="57"/>
                  </a:lnTo>
                  <a:lnTo>
                    <a:pt x="77" y="56"/>
                  </a:lnTo>
                  <a:lnTo>
                    <a:pt x="75" y="55"/>
                  </a:lnTo>
                  <a:lnTo>
                    <a:pt x="71" y="54"/>
                  </a:lnTo>
                  <a:lnTo>
                    <a:pt x="66" y="52"/>
                  </a:lnTo>
                  <a:lnTo>
                    <a:pt x="60" y="50"/>
                  </a:lnTo>
                  <a:lnTo>
                    <a:pt x="53" y="48"/>
                  </a:lnTo>
                  <a:lnTo>
                    <a:pt x="46" y="45"/>
                  </a:lnTo>
                  <a:lnTo>
                    <a:pt x="39" y="43"/>
                  </a:lnTo>
                  <a:lnTo>
                    <a:pt x="32" y="40"/>
                  </a:lnTo>
                  <a:lnTo>
                    <a:pt x="25" y="38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77" y="53"/>
                  </a:lnTo>
                  <a:lnTo>
                    <a:pt x="110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79" y="45"/>
                  </a:lnTo>
                  <a:lnTo>
                    <a:pt x="77" y="45"/>
                  </a:lnTo>
                  <a:lnTo>
                    <a:pt x="75" y="44"/>
                  </a:lnTo>
                  <a:lnTo>
                    <a:pt x="71" y="43"/>
                  </a:lnTo>
                  <a:lnTo>
                    <a:pt x="66" y="42"/>
                  </a:lnTo>
                  <a:lnTo>
                    <a:pt x="60" y="40"/>
                  </a:lnTo>
                  <a:lnTo>
                    <a:pt x="53" y="39"/>
                  </a:lnTo>
                  <a:lnTo>
                    <a:pt x="46" y="36"/>
                  </a:lnTo>
                  <a:lnTo>
                    <a:pt x="39" y="34"/>
                  </a:lnTo>
                  <a:lnTo>
                    <a:pt x="32" y="32"/>
                  </a:lnTo>
                  <a:lnTo>
                    <a:pt x="26" y="30"/>
                  </a:lnTo>
                  <a:lnTo>
                    <a:pt x="19" y="28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77" y="41"/>
                  </a:lnTo>
                  <a:lnTo>
                    <a:pt x="106" y="32"/>
                  </a:lnTo>
                  <a:lnTo>
                    <a:pt x="107" y="31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3" y="28"/>
                  </a:lnTo>
                  <a:lnTo>
                    <a:pt x="115" y="27"/>
                  </a:lnTo>
                  <a:lnTo>
                    <a:pt x="117" y="26"/>
                  </a:lnTo>
                  <a:lnTo>
                    <a:pt x="118" y="25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20" y="27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9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4" y="33"/>
                  </a:lnTo>
                  <a:lnTo>
                    <a:pt x="114" y="35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5" y="42"/>
                  </a:lnTo>
                  <a:lnTo>
                    <a:pt x="116" y="44"/>
                  </a:lnTo>
                  <a:lnTo>
                    <a:pt x="118" y="47"/>
                  </a:lnTo>
                  <a:lnTo>
                    <a:pt x="120" y="50"/>
                  </a:lnTo>
                  <a:lnTo>
                    <a:pt x="122" y="53"/>
                  </a:lnTo>
                  <a:lnTo>
                    <a:pt x="124" y="56"/>
                  </a:lnTo>
                  <a:lnTo>
                    <a:pt x="126" y="59"/>
                  </a:lnTo>
                  <a:lnTo>
                    <a:pt x="128" y="62"/>
                  </a:lnTo>
                  <a:lnTo>
                    <a:pt x="130" y="65"/>
                  </a:lnTo>
                  <a:lnTo>
                    <a:pt x="133" y="68"/>
                  </a:lnTo>
                  <a:lnTo>
                    <a:pt x="136" y="70"/>
                  </a:lnTo>
                  <a:lnTo>
                    <a:pt x="139" y="73"/>
                  </a:lnTo>
                  <a:lnTo>
                    <a:pt x="140" y="74"/>
                  </a:lnTo>
                  <a:lnTo>
                    <a:pt x="142" y="74"/>
                  </a:lnTo>
                  <a:lnTo>
                    <a:pt x="144" y="75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3" y="76"/>
                  </a:lnTo>
                  <a:lnTo>
                    <a:pt x="155" y="76"/>
                  </a:lnTo>
                  <a:lnTo>
                    <a:pt x="158" y="74"/>
                  </a:lnTo>
                  <a:lnTo>
                    <a:pt x="161" y="72"/>
                  </a:lnTo>
                  <a:lnTo>
                    <a:pt x="163" y="70"/>
                  </a:lnTo>
                  <a:lnTo>
                    <a:pt x="166" y="68"/>
                  </a:lnTo>
                  <a:lnTo>
                    <a:pt x="168" y="65"/>
                  </a:lnTo>
                  <a:lnTo>
                    <a:pt x="170" y="63"/>
                  </a:lnTo>
                  <a:lnTo>
                    <a:pt x="172" y="60"/>
                  </a:lnTo>
                  <a:lnTo>
                    <a:pt x="174" y="57"/>
                  </a:lnTo>
                  <a:lnTo>
                    <a:pt x="192" y="4"/>
                  </a:lnTo>
                  <a:lnTo>
                    <a:pt x="193" y="3"/>
                  </a:lnTo>
                  <a:lnTo>
                    <a:pt x="194" y="2"/>
                  </a:lnTo>
                  <a:lnTo>
                    <a:pt x="195" y="1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5" name="Freeform 1957"/>
            <p:cNvSpPr>
              <a:spLocks/>
            </p:cNvSpPr>
            <p:nvPr/>
          </p:nvSpPr>
          <p:spPr bwMode="auto">
            <a:xfrm>
              <a:off x="1748" y="2891"/>
              <a:ext cx="97" cy="120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55" y="48"/>
                </a:cxn>
                <a:cxn ang="0">
                  <a:pos x="65" y="27"/>
                </a:cxn>
                <a:cxn ang="0">
                  <a:pos x="77" y="25"/>
                </a:cxn>
                <a:cxn ang="0">
                  <a:pos x="77" y="74"/>
                </a:cxn>
                <a:cxn ang="0">
                  <a:pos x="86" y="68"/>
                </a:cxn>
                <a:cxn ang="0">
                  <a:pos x="91" y="57"/>
                </a:cxn>
                <a:cxn ang="0">
                  <a:pos x="94" y="24"/>
                </a:cxn>
                <a:cxn ang="0">
                  <a:pos x="91" y="13"/>
                </a:cxn>
                <a:cxn ang="0">
                  <a:pos x="82" y="5"/>
                </a:cxn>
                <a:cxn ang="0">
                  <a:pos x="67" y="4"/>
                </a:cxn>
                <a:cxn ang="0">
                  <a:pos x="52" y="6"/>
                </a:cxn>
                <a:cxn ang="0">
                  <a:pos x="37" y="10"/>
                </a:cxn>
                <a:cxn ang="0">
                  <a:pos x="23" y="17"/>
                </a:cxn>
                <a:cxn ang="0">
                  <a:pos x="13" y="28"/>
                </a:cxn>
                <a:cxn ang="0">
                  <a:pos x="6" y="62"/>
                </a:cxn>
                <a:cxn ang="0">
                  <a:pos x="7" y="75"/>
                </a:cxn>
                <a:cxn ang="0">
                  <a:pos x="14" y="85"/>
                </a:cxn>
                <a:cxn ang="0">
                  <a:pos x="23" y="88"/>
                </a:cxn>
                <a:cxn ang="0">
                  <a:pos x="30" y="89"/>
                </a:cxn>
                <a:cxn ang="0">
                  <a:pos x="37" y="88"/>
                </a:cxn>
                <a:cxn ang="0">
                  <a:pos x="44" y="87"/>
                </a:cxn>
                <a:cxn ang="0">
                  <a:pos x="44" y="90"/>
                </a:cxn>
                <a:cxn ang="0">
                  <a:pos x="37" y="92"/>
                </a:cxn>
                <a:cxn ang="0">
                  <a:pos x="30" y="93"/>
                </a:cxn>
                <a:cxn ang="0">
                  <a:pos x="23" y="93"/>
                </a:cxn>
                <a:cxn ang="0">
                  <a:pos x="16" y="91"/>
                </a:cxn>
                <a:cxn ang="0">
                  <a:pos x="7" y="86"/>
                </a:cxn>
                <a:cxn ang="0">
                  <a:pos x="1" y="78"/>
                </a:cxn>
                <a:cxn ang="0">
                  <a:pos x="1" y="49"/>
                </a:cxn>
                <a:cxn ang="0">
                  <a:pos x="8" y="21"/>
                </a:cxn>
                <a:cxn ang="0">
                  <a:pos x="13" y="14"/>
                </a:cxn>
                <a:cxn ang="0">
                  <a:pos x="19" y="11"/>
                </a:cxn>
                <a:cxn ang="0">
                  <a:pos x="26" y="8"/>
                </a:cxn>
                <a:cxn ang="0">
                  <a:pos x="36" y="5"/>
                </a:cxn>
                <a:cxn ang="0">
                  <a:pos x="40" y="5"/>
                </a:cxn>
                <a:cxn ang="0">
                  <a:pos x="50" y="3"/>
                </a:cxn>
                <a:cxn ang="0">
                  <a:pos x="62" y="1"/>
                </a:cxn>
                <a:cxn ang="0">
                  <a:pos x="71" y="0"/>
                </a:cxn>
                <a:cxn ang="0">
                  <a:pos x="84" y="2"/>
                </a:cxn>
                <a:cxn ang="0">
                  <a:pos x="94" y="9"/>
                </a:cxn>
                <a:cxn ang="0">
                  <a:pos x="97" y="28"/>
                </a:cxn>
                <a:cxn ang="0">
                  <a:pos x="96" y="48"/>
                </a:cxn>
                <a:cxn ang="0">
                  <a:pos x="95" y="63"/>
                </a:cxn>
                <a:cxn ang="0">
                  <a:pos x="87" y="74"/>
                </a:cxn>
                <a:cxn ang="0">
                  <a:pos x="81" y="78"/>
                </a:cxn>
                <a:cxn ang="0">
                  <a:pos x="74" y="81"/>
                </a:cxn>
                <a:cxn ang="0">
                  <a:pos x="77" y="29"/>
                </a:cxn>
                <a:cxn ang="0">
                  <a:pos x="67" y="30"/>
                </a:cxn>
                <a:cxn ang="0">
                  <a:pos x="48" y="120"/>
                </a:cxn>
              </a:cxnLst>
              <a:rect l="0" t="0" r="r" b="b"/>
              <a:pathLst>
                <a:path w="97" h="120">
                  <a:moveTo>
                    <a:pt x="48" y="120"/>
                  </a:moveTo>
                  <a:lnTo>
                    <a:pt x="44" y="120"/>
                  </a:lnTo>
                  <a:lnTo>
                    <a:pt x="44" y="117"/>
                  </a:lnTo>
                  <a:lnTo>
                    <a:pt x="45" y="107"/>
                  </a:lnTo>
                  <a:lnTo>
                    <a:pt x="47" y="94"/>
                  </a:lnTo>
                  <a:lnTo>
                    <a:pt x="50" y="79"/>
                  </a:lnTo>
                  <a:lnTo>
                    <a:pt x="52" y="63"/>
                  </a:lnTo>
                  <a:lnTo>
                    <a:pt x="55" y="48"/>
                  </a:lnTo>
                  <a:lnTo>
                    <a:pt x="57" y="36"/>
                  </a:lnTo>
                  <a:lnTo>
                    <a:pt x="60" y="29"/>
                  </a:lnTo>
                  <a:lnTo>
                    <a:pt x="62" y="28"/>
                  </a:lnTo>
                  <a:lnTo>
                    <a:pt x="65" y="27"/>
                  </a:lnTo>
                  <a:lnTo>
                    <a:pt x="68" y="26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80" y="26"/>
                  </a:lnTo>
                  <a:lnTo>
                    <a:pt x="82" y="27"/>
                  </a:lnTo>
                  <a:lnTo>
                    <a:pt x="75" y="75"/>
                  </a:lnTo>
                  <a:lnTo>
                    <a:pt x="77" y="74"/>
                  </a:lnTo>
                  <a:lnTo>
                    <a:pt x="79" y="73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3" y="34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2" y="16"/>
                  </a:lnTo>
                  <a:lnTo>
                    <a:pt x="91" y="13"/>
                  </a:lnTo>
                  <a:lnTo>
                    <a:pt x="89" y="11"/>
                  </a:lnTo>
                  <a:lnTo>
                    <a:pt x="87" y="8"/>
                  </a:lnTo>
                  <a:lnTo>
                    <a:pt x="85" y="6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2" y="6"/>
                  </a:lnTo>
                  <a:lnTo>
                    <a:pt x="48" y="7"/>
                  </a:lnTo>
                  <a:lnTo>
                    <a:pt x="44" y="8"/>
                  </a:lnTo>
                  <a:lnTo>
                    <a:pt x="41" y="9"/>
                  </a:lnTo>
                  <a:lnTo>
                    <a:pt x="37" y="10"/>
                  </a:lnTo>
                  <a:lnTo>
                    <a:pt x="34" y="11"/>
                  </a:lnTo>
                  <a:lnTo>
                    <a:pt x="31" y="13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3" y="28"/>
                  </a:lnTo>
                  <a:lnTo>
                    <a:pt x="12" y="31"/>
                  </a:lnTo>
                  <a:lnTo>
                    <a:pt x="11" y="35"/>
                  </a:lnTo>
                  <a:lnTo>
                    <a:pt x="9" y="38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7" y="72"/>
                  </a:lnTo>
                  <a:lnTo>
                    <a:pt x="7" y="75"/>
                  </a:lnTo>
                  <a:lnTo>
                    <a:pt x="8" y="78"/>
                  </a:lnTo>
                  <a:lnTo>
                    <a:pt x="10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3" y="88"/>
                  </a:lnTo>
                  <a:lnTo>
                    <a:pt x="25" y="88"/>
                  </a:lnTo>
                  <a:lnTo>
                    <a:pt x="27" y="89"/>
                  </a:lnTo>
                  <a:lnTo>
                    <a:pt x="28" y="89"/>
                  </a:lnTo>
                  <a:lnTo>
                    <a:pt x="30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2" y="91"/>
                  </a:lnTo>
                  <a:lnTo>
                    <a:pt x="40" y="91"/>
                  </a:lnTo>
                  <a:lnTo>
                    <a:pt x="39" y="92"/>
                  </a:lnTo>
                  <a:lnTo>
                    <a:pt x="37" y="92"/>
                  </a:lnTo>
                  <a:lnTo>
                    <a:pt x="35" y="92"/>
                  </a:lnTo>
                  <a:lnTo>
                    <a:pt x="33" y="93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23" y="93"/>
                  </a:lnTo>
                  <a:lnTo>
                    <a:pt x="22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4" y="90"/>
                  </a:lnTo>
                  <a:lnTo>
                    <a:pt x="11" y="89"/>
                  </a:lnTo>
                  <a:lnTo>
                    <a:pt x="9" y="88"/>
                  </a:lnTo>
                  <a:lnTo>
                    <a:pt x="7" y="86"/>
                  </a:lnTo>
                  <a:lnTo>
                    <a:pt x="5" y="85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3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1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4" y="9"/>
                  </a:lnTo>
                  <a:lnTo>
                    <a:pt x="95" y="13"/>
                  </a:lnTo>
                  <a:lnTo>
                    <a:pt x="96" y="18"/>
                  </a:lnTo>
                  <a:lnTo>
                    <a:pt x="97" y="23"/>
                  </a:lnTo>
                  <a:lnTo>
                    <a:pt x="97" y="28"/>
                  </a:lnTo>
                  <a:lnTo>
                    <a:pt x="97" y="33"/>
                  </a:lnTo>
                  <a:lnTo>
                    <a:pt x="96" y="39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59"/>
                  </a:lnTo>
                  <a:lnTo>
                    <a:pt x="95" y="63"/>
                  </a:lnTo>
                  <a:lnTo>
                    <a:pt x="94" y="66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87" y="74"/>
                  </a:lnTo>
                  <a:lnTo>
                    <a:pt x="85" y="75"/>
                  </a:lnTo>
                  <a:lnTo>
                    <a:pt x="84" y="76"/>
                  </a:lnTo>
                  <a:lnTo>
                    <a:pt x="82" y="77"/>
                  </a:lnTo>
                  <a:lnTo>
                    <a:pt x="81" y="78"/>
                  </a:lnTo>
                  <a:lnTo>
                    <a:pt x="79" y="79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4" y="81"/>
                  </a:lnTo>
                  <a:lnTo>
                    <a:pt x="67" y="120"/>
                  </a:lnTo>
                  <a:lnTo>
                    <a:pt x="64" y="120"/>
                  </a:lnTo>
                  <a:lnTo>
                    <a:pt x="79" y="29"/>
                  </a:lnTo>
                  <a:lnTo>
                    <a:pt x="77" y="29"/>
                  </a:lnTo>
                  <a:lnTo>
                    <a:pt x="75" y="29"/>
                  </a:lnTo>
                  <a:lnTo>
                    <a:pt x="73" y="29"/>
                  </a:lnTo>
                  <a:lnTo>
                    <a:pt x="70" y="29"/>
                  </a:lnTo>
                  <a:lnTo>
                    <a:pt x="67" y="30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1" y="32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6" name="Freeform 1958"/>
            <p:cNvSpPr>
              <a:spLocks/>
            </p:cNvSpPr>
            <p:nvPr/>
          </p:nvSpPr>
          <p:spPr bwMode="auto">
            <a:xfrm>
              <a:off x="1763" y="2900"/>
              <a:ext cx="57" cy="70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9" y="2"/>
                </a:cxn>
                <a:cxn ang="0">
                  <a:pos x="44" y="4"/>
                </a:cxn>
                <a:cxn ang="0">
                  <a:pos x="39" y="5"/>
                </a:cxn>
                <a:cxn ang="0">
                  <a:pos x="35" y="7"/>
                </a:cxn>
                <a:cxn ang="0">
                  <a:pos x="30" y="9"/>
                </a:cxn>
                <a:cxn ang="0">
                  <a:pos x="25" y="10"/>
                </a:cxn>
                <a:cxn ang="0">
                  <a:pos x="21" y="12"/>
                </a:cxn>
                <a:cxn ang="0">
                  <a:pos x="15" y="15"/>
                </a:cxn>
                <a:cxn ang="0">
                  <a:pos x="10" y="22"/>
                </a:cxn>
                <a:cxn ang="0">
                  <a:pos x="7" y="30"/>
                </a:cxn>
                <a:cxn ang="0">
                  <a:pos x="6" y="39"/>
                </a:cxn>
                <a:cxn ang="0">
                  <a:pos x="4" y="70"/>
                </a:cxn>
                <a:cxn ang="0">
                  <a:pos x="3" y="70"/>
                </a:cxn>
                <a:cxn ang="0">
                  <a:pos x="2" y="69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1" y="41"/>
                </a:cxn>
                <a:cxn ang="0">
                  <a:pos x="4" y="27"/>
                </a:cxn>
                <a:cxn ang="0">
                  <a:pos x="10" y="15"/>
                </a:cxn>
                <a:cxn ang="0">
                  <a:pos x="14" y="13"/>
                </a:cxn>
                <a:cxn ang="0">
                  <a:pos x="19" y="10"/>
                </a:cxn>
                <a:cxn ang="0">
                  <a:pos x="24" y="8"/>
                </a:cxn>
                <a:cxn ang="0">
                  <a:pos x="29" y="6"/>
                </a:cxn>
                <a:cxn ang="0">
                  <a:pos x="34" y="5"/>
                </a:cxn>
                <a:cxn ang="0">
                  <a:pos x="39" y="3"/>
                </a:cxn>
                <a:cxn ang="0">
                  <a:pos x="44" y="2"/>
                </a:cxn>
                <a:cxn ang="0">
                  <a:pos x="49" y="1"/>
                </a:cxn>
                <a:cxn ang="0">
                  <a:pos x="51" y="1"/>
                </a:cxn>
                <a:cxn ang="0">
                  <a:pos x="53" y="0"/>
                </a:cxn>
                <a:cxn ang="0">
                  <a:pos x="55" y="0"/>
                </a:cxn>
                <a:cxn ang="0">
                  <a:pos x="57" y="0"/>
                </a:cxn>
              </a:cxnLst>
              <a:rect l="0" t="0" r="r" b="b"/>
              <a:pathLst>
                <a:path w="57" h="70">
                  <a:moveTo>
                    <a:pt x="57" y="0"/>
                  </a:moveTo>
                  <a:lnTo>
                    <a:pt x="55" y="1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5" y="7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9" y="26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5" y="43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3" y="70"/>
                  </a:lnTo>
                  <a:lnTo>
                    <a:pt x="2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9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7" name="Freeform 1959"/>
            <p:cNvSpPr>
              <a:spLocks/>
            </p:cNvSpPr>
            <p:nvPr/>
          </p:nvSpPr>
          <p:spPr bwMode="auto">
            <a:xfrm>
              <a:off x="1798" y="2923"/>
              <a:ext cx="17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0" y="29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30"/>
                </a:cxn>
                <a:cxn ang="0">
                  <a:pos x="3" y="88"/>
                </a:cxn>
                <a:cxn ang="0">
                  <a:pos x="0" y="88"/>
                </a:cxn>
              </a:cxnLst>
              <a:rect l="0" t="0" r="r" b="b"/>
              <a:pathLst>
                <a:path w="17" h="88">
                  <a:moveTo>
                    <a:pt x="0" y="88"/>
                  </a:moveTo>
                  <a:lnTo>
                    <a:pt x="10" y="29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30"/>
                  </a:lnTo>
                  <a:lnTo>
                    <a:pt x="3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8" name="Freeform 1960"/>
            <p:cNvSpPr>
              <a:spLocks/>
            </p:cNvSpPr>
            <p:nvPr/>
          </p:nvSpPr>
          <p:spPr bwMode="auto">
            <a:xfrm>
              <a:off x="1624" y="2772"/>
              <a:ext cx="12" cy="52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2" y="52"/>
                </a:cxn>
                <a:cxn ang="0">
                  <a:pos x="12" y="52"/>
                </a:cxn>
              </a:cxnLst>
              <a:rect l="0" t="0" r="r" b="b"/>
              <a:pathLst>
                <a:path w="12" h="52">
                  <a:moveTo>
                    <a:pt x="12" y="5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69" name="Freeform 1961"/>
            <p:cNvSpPr>
              <a:spLocks/>
            </p:cNvSpPr>
            <p:nvPr/>
          </p:nvSpPr>
          <p:spPr bwMode="auto">
            <a:xfrm>
              <a:off x="1640" y="2751"/>
              <a:ext cx="12" cy="72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72"/>
                </a:cxn>
                <a:cxn ang="0">
                  <a:pos x="12" y="72"/>
                </a:cxn>
              </a:cxnLst>
              <a:rect l="0" t="0" r="r" b="b"/>
              <a:pathLst>
                <a:path w="12" h="72">
                  <a:moveTo>
                    <a:pt x="12" y="72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" y="72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0" name="Freeform 1962"/>
            <p:cNvSpPr>
              <a:spLocks/>
            </p:cNvSpPr>
            <p:nvPr/>
          </p:nvSpPr>
          <p:spPr bwMode="auto">
            <a:xfrm>
              <a:off x="1655" y="2763"/>
              <a:ext cx="12" cy="60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60"/>
                </a:cxn>
                <a:cxn ang="0">
                  <a:pos x="12" y="59"/>
                </a:cxn>
              </a:cxnLst>
              <a:rect l="0" t="0" r="r" b="b"/>
              <a:pathLst>
                <a:path w="12" h="60">
                  <a:moveTo>
                    <a:pt x="12" y="5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" y="60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9635" name="Group 1963"/>
          <p:cNvGrpSpPr>
            <a:grpSpLocks/>
          </p:cNvGrpSpPr>
          <p:nvPr/>
        </p:nvGrpSpPr>
        <p:grpSpPr bwMode="auto">
          <a:xfrm>
            <a:off x="3854450" y="4303713"/>
            <a:ext cx="482600" cy="482600"/>
            <a:chOff x="1200" y="2610"/>
            <a:chExt cx="304" cy="304"/>
          </a:xfrm>
        </p:grpSpPr>
        <p:sp>
          <p:nvSpPr>
            <p:cNvPr id="70572" name="Freeform 1964"/>
            <p:cNvSpPr>
              <a:spLocks/>
            </p:cNvSpPr>
            <p:nvPr/>
          </p:nvSpPr>
          <p:spPr bwMode="auto">
            <a:xfrm>
              <a:off x="1200" y="2732"/>
              <a:ext cx="216" cy="12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97"/>
                </a:cxn>
                <a:cxn ang="0">
                  <a:pos x="81" y="124"/>
                </a:cxn>
                <a:cxn ang="0">
                  <a:pos x="186" y="85"/>
                </a:cxn>
                <a:cxn ang="0">
                  <a:pos x="216" y="0"/>
                </a:cxn>
                <a:cxn ang="0">
                  <a:pos x="0" y="29"/>
                </a:cxn>
              </a:cxnLst>
              <a:rect l="0" t="0" r="r" b="b"/>
              <a:pathLst>
                <a:path w="216" h="124">
                  <a:moveTo>
                    <a:pt x="0" y="29"/>
                  </a:moveTo>
                  <a:lnTo>
                    <a:pt x="0" y="97"/>
                  </a:lnTo>
                  <a:lnTo>
                    <a:pt x="81" y="124"/>
                  </a:lnTo>
                  <a:lnTo>
                    <a:pt x="186" y="85"/>
                  </a:lnTo>
                  <a:lnTo>
                    <a:pt x="21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3" name="Freeform 1965"/>
            <p:cNvSpPr>
              <a:spLocks/>
            </p:cNvSpPr>
            <p:nvPr/>
          </p:nvSpPr>
          <p:spPr bwMode="auto">
            <a:xfrm>
              <a:off x="1371" y="2635"/>
              <a:ext cx="91" cy="117"/>
            </a:xfrm>
            <a:custGeom>
              <a:avLst/>
              <a:gdLst/>
              <a:ahLst/>
              <a:cxnLst>
                <a:cxn ang="0">
                  <a:pos x="72" y="58"/>
                </a:cxn>
                <a:cxn ang="0">
                  <a:pos x="73" y="49"/>
                </a:cxn>
                <a:cxn ang="0">
                  <a:pos x="73" y="40"/>
                </a:cxn>
                <a:cxn ang="0">
                  <a:pos x="72" y="32"/>
                </a:cxn>
                <a:cxn ang="0">
                  <a:pos x="69" y="24"/>
                </a:cxn>
                <a:cxn ang="0">
                  <a:pos x="65" y="17"/>
                </a:cxn>
                <a:cxn ang="0">
                  <a:pos x="60" y="10"/>
                </a:cxn>
                <a:cxn ang="0">
                  <a:pos x="54" y="6"/>
                </a:cxn>
                <a:cxn ang="0">
                  <a:pos x="48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20" y="6"/>
                </a:cxn>
                <a:cxn ang="0">
                  <a:pos x="14" y="10"/>
                </a:cxn>
                <a:cxn ang="0">
                  <a:pos x="9" y="17"/>
                </a:cxn>
                <a:cxn ang="0">
                  <a:pos x="5" y="24"/>
                </a:cxn>
                <a:cxn ang="0">
                  <a:pos x="2" y="32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2" y="58"/>
                </a:cxn>
                <a:cxn ang="0">
                  <a:pos x="4" y="66"/>
                </a:cxn>
                <a:cxn ang="0">
                  <a:pos x="8" y="73"/>
                </a:cxn>
                <a:cxn ang="0">
                  <a:pos x="13" y="79"/>
                </a:cxn>
                <a:cxn ang="0">
                  <a:pos x="18" y="84"/>
                </a:cxn>
                <a:cxn ang="0">
                  <a:pos x="24" y="87"/>
                </a:cxn>
                <a:cxn ang="0">
                  <a:pos x="31" y="89"/>
                </a:cxn>
                <a:cxn ang="0">
                  <a:pos x="36" y="89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41" y="89"/>
                </a:cxn>
                <a:cxn ang="0">
                  <a:pos x="38" y="104"/>
                </a:cxn>
                <a:cxn ang="0">
                  <a:pos x="39" y="105"/>
                </a:cxn>
                <a:cxn ang="0">
                  <a:pos x="42" y="108"/>
                </a:cxn>
                <a:cxn ang="0">
                  <a:pos x="48" y="112"/>
                </a:cxn>
                <a:cxn ang="0">
                  <a:pos x="56" y="115"/>
                </a:cxn>
                <a:cxn ang="0">
                  <a:pos x="60" y="117"/>
                </a:cxn>
                <a:cxn ang="0">
                  <a:pos x="64" y="117"/>
                </a:cxn>
                <a:cxn ang="0">
                  <a:pos x="68" y="116"/>
                </a:cxn>
                <a:cxn ang="0">
                  <a:pos x="72" y="114"/>
                </a:cxn>
                <a:cxn ang="0">
                  <a:pos x="76" y="113"/>
                </a:cxn>
                <a:cxn ang="0">
                  <a:pos x="79" y="111"/>
                </a:cxn>
                <a:cxn ang="0">
                  <a:pos x="81" y="110"/>
                </a:cxn>
                <a:cxn ang="0">
                  <a:pos x="83" y="109"/>
                </a:cxn>
                <a:cxn ang="0">
                  <a:pos x="87" y="107"/>
                </a:cxn>
                <a:cxn ang="0">
                  <a:pos x="89" y="103"/>
                </a:cxn>
                <a:cxn ang="0">
                  <a:pos x="91" y="99"/>
                </a:cxn>
                <a:cxn ang="0">
                  <a:pos x="91" y="97"/>
                </a:cxn>
              </a:cxnLst>
              <a:rect l="0" t="0" r="r" b="b"/>
              <a:pathLst>
                <a:path w="91" h="117">
                  <a:moveTo>
                    <a:pt x="71" y="62"/>
                  </a:moveTo>
                  <a:lnTo>
                    <a:pt x="72" y="58"/>
                  </a:lnTo>
                  <a:lnTo>
                    <a:pt x="73" y="54"/>
                  </a:lnTo>
                  <a:lnTo>
                    <a:pt x="73" y="49"/>
                  </a:lnTo>
                  <a:lnTo>
                    <a:pt x="73" y="45"/>
                  </a:lnTo>
                  <a:lnTo>
                    <a:pt x="73" y="40"/>
                  </a:lnTo>
                  <a:lnTo>
                    <a:pt x="73" y="36"/>
                  </a:lnTo>
                  <a:lnTo>
                    <a:pt x="72" y="32"/>
                  </a:lnTo>
                  <a:lnTo>
                    <a:pt x="71" y="28"/>
                  </a:lnTo>
                  <a:lnTo>
                    <a:pt x="69" y="24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3" y="13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48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5" y="24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2" y="58"/>
                  </a:lnTo>
                  <a:lnTo>
                    <a:pt x="3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8" y="73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8" y="84"/>
                  </a:lnTo>
                  <a:lnTo>
                    <a:pt x="21" y="86"/>
                  </a:lnTo>
                  <a:lnTo>
                    <a:pt x="24" y="87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40" y="89"/>
                  </a:lnTo>
                  <a:lnTo>
                    <a:pt x="41" y="89"/>
                  </a:lnTo>
                  <a:lnTo>
                    <a:pt x="42" y="8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9" y="105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5" y="110"/>
                  </a:lnTo>
                  <a:lnTo>
                    <a:pt x="48" y="112"/>
                  </a:lnTo>
                  <a:lnTo>
                    <a:pt x="52" y="114"/>
                  </a:lnTo>
                  <a:lnTo>
                    <a:pt x="56" y="115"/>
                  </a:lnTo>
                  <a:lnTo>
                    <a:pt x="58" y="116"/>
                  </a:lnTo>
                  <a:lnTo>
                    <a:pt x="60" y="117"/>
                  </a:lnTo>
                  <a:lnTo>
                    <a:pt x="62" y="117"/>
                  </a:lnTo>
                  <a:lnTo>
                    <a:pt x="64" y="117"/>
                  </a:lnTo>
                  <a:lnTo>
                    <a:pt x="66" y="116"/>
                  </a:lnTo>
                  <a:lnTo>
                    <a:pt x="68" y="116"/>
                  </a:lnTo>
                  <a:lnTo>
                    <a:pt x="70" y="115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1" y="110"/>
                  </a:lnTo>
                  <a:lnTo>
                    <a:pt x="82" y="109"/>
                  </a:lnTo>
                  <a:lnTo>
                    <a:pt x="83" y="109"/>
                  </a:lnTo>
                  <a:lnTo>
                    <a:pt x="85" y="108"/>
                  </a:lnTo>
                  <a:lnTo>
                    <a:pt x="87" y="107"/>
                  </a:lnTo>
                  <a:lnTo>
                    <a:pt x="88" y="105"/>
                  </a:lnTo>
                  <a:lnTo>
                    <a:pt x="89" y="103"/>
                  </a:lnTo>
                  <a:lnTo>
                    <a:pt x="90" y="101"/>
                  </a:lnTo>
                  <a:lnTo>
                    <a:pt x="91" y="99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4" name="Freeform 1966"/>
            <p:cNvSpPr>
              <a:spLocks/>
            </p:cNvSpPr>
            <p:nvPr/>
          </p:nvSpPr>
          <p:spPr bwMode="auto">
            <a:xfrm>
              <a:off x="1372" y="2610"/>
              <a:ext cx="132" cy="106"/>
            </a:xfrm>
            <a:custGeom>
              <a:avLst/>
              <a:gdLst/>
              <a:ahLst/>
              <a:cxnLst>
                <a:cxn ang="0">
                  <a:pos x="132" y="48"/>
                </a:cxn>
                <a:cxn ang="0">
                  <a:pos x="130" y="40"/>
                </a:cxn>
                <a:cxn ang="0">
                  <a:pos x="127" y="34"/>
                </a:cxn>
                <a:cxn ang="0">
                  <a:pos x="121" y="27"/>
                </a:cxn>
                <a:cxn ang="0">
                  <a:pos x="115" y="21"/>
                </a:cxn>
                <a:cxn ang="0">
                  <a:pos x="105" y="19"/>
                </a:cxn>
                <a:cxn ang="0">
                  <a:pos x="97" y="20"/>
                </a:cxn>
                <a:cxn ang="0">
                  <a:pos x="90" y="22"/>
                </a:cxn>
                <a:cxn ang="0">
                  <a:pos x="84" y="17"/>
                </a:cxn>
                <a:cxn ang="0">
                  <a:pos x="76" y="9"/>
                </a:cxn>
                <a:cxn ang="0">
                  <a:pos x="66" y="3"/>
                </a:cxn>
                <a:cxn ang="0">
                  <a:pos x="58" y="1"/>
                </a:cxn>
                <a:cxn ang="0">
                  <a:pos x="51" y="0"/>
                </a:cxn>
                <a:cxn ang="0">
                  <a:pos x="43" y="0"/>
                </a:cxn>
                <a:cxn ang="0">
                  <a:pos x="36" y="1"/>
                </a:cxn>
                <a:cxn ang="0">
                  <a:pos x="29" y="2"/>
                </a:cxn>
                <a:cxn ang="0">
                  <a:pos x="24" y="4"/>
                </a:cxn>
                <a:cxn ang="0">
                  <a:pos x="19" y="5"/>
                </a:cxn>
                <a:cxn ang="0">
                  <a:pos x="14" y="7"/>
                </a:cxn>
                <a:cxn ang="0">
                  <a:pos x="6" y="13"/>
                </a:cxn>
                <a:cxn ang="0">
                  <a:pos x="1" y="21"/>
                </a:cxn>
                <a:cxn ang="0">
                  <a:pos x="0" y="31"/>
                </a:cxn>
                <a:cxn ang="0">
                  <a:pos x="3" y="38"/>
                </a:cxn>
                <a:cxn ang="0">
                  <a:pos x="9" y="44"/>
                </a:cxn>
                <a:cxn ang="0">
                  <a:pos x="18" y="48"/>
                </a:cxn>
                <a:cxn ang="0">
                  <a:pos x="30" y="52"/>
                </a:cxn>
                <a:cxn ang="0">
                  <a:pos x="43" y="54"/>
                </a:cxn>
                <a:cxn ang="0">
                  <a:pos x="48" y="56"/>
                </a:cxn>
                <a:cxn ang="0">
                  <a:pos x="54" y="59"/>
                </a:cxn>
                <a:cxn ang="0">
                  <a:pos x="57" y="80"/>
                </a:cxn>
                <a:cxn ang="0">
                  <a:pos x="58" y="84"/>
                </a:cxn>
                <a:cxn ang="0">
                  <a:pos x="64" y="93"/>
                </a:cxn>
                <a:cxn ang="0">
                  <a:pos x="73" y="102"/>
                </a:cxn>
                <a:cxn ang="0">
                  <a:pos x="80" y="106"/>
                </a:cxn>
                <a:cxn ang="0">
                  <a:pos x="87" y="105"/>
                </a:cxn>
                <a:cxn ang="0">
                  <a:pos x="93" y="98"/>
                </a:cxn>
                <a:cxn ang="0">
                  <a:pos x="94" y="91"/>
                </a:cxn>
                <a:cxn ang="0">
                  <a:pos x="93" y="87"/>
                </a:cxn>
                <a:cxn ang="0">
                  <a:pos x="96" y="89"/>
                </a:cxn>
                <a:cxn ang="0">
                  <a:pos x="102" y="92"/>
                </a:cxn>
                <a:cxn ang="0">
                  <a:pos x="109" y="93"/>
                </a:cxn>
                <a:cxn ang="0">
                  <a:pos x="119" y="88"/>
                </a:cxn>
                <a:cxn ang="0">
                  <a:pos x="128" y="78"/>
                </a:cxn>
                <a:cxn ang="0">
                  <a:pos x="132" y="63"/>
                </a:cxn>
              </a:cxnLst>
              <a:rect l="0" t="0" r="r" b="b"/>
              <a:pathLst>
                <a:path w="132" h="106">
                  <a:moveTo>
                    <a:pt x="132" y="54"/>
                  </a:moveTo>
                  <a:lnTo>
                    <a:pt x="132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0" y="43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8" y="36"/>
                  </a:lnTo>
                  <a:lnTo>
                    <a:pt x="127" y="34"/>
                  </a:lnTo>
                  <a:lnTo>
                    <a:pt x="125" y="32"/>
                  </a:lnTo>
                  <a:lnTo>
                    <a:pt x="123" y="29"/>
                  </a:lnTo>
                  <a:lnTo>
                    <a:pt x="121" y="27"/>
                  </a:lnTo>
                  <a:lnTo>
                    <a:pt x="119" y="24"/>
                  </a:lnTo>
                  <a:lnTo>
                    <a:pt x="117" y="23"/>
                  </a:lnTo>
                  <a:lnTo>
                    <a:pt x="115" y="21"/>
                  </a:lnTo>
                  <a:lnTo>
                    <a:pt x="112" y="20"/>
                  </a:lnTo>
                  <a:lnTo>
                    <a:pt x="108" y="19"/>
                  </a:lnTo>
                  <a:lnTo>
                    <a:pt x="105" y="19"/>
                  </a:lnTo>
                  <a:lnTo>
                    <a:pt x="103" y="19"/>
                  </a:lnTo>
                  <a:lnTo>
                    <a:pt x="100" y="20"/>
                  </a:lnTo>
                  <a:lnTo>
                    <a:pt x="97" y="20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6" y="19"/>
                  </a:lnTo>
                  <a:lnTo>
                    <a:pt x="84" y="17"/>
                  </a:lnTo>
                  <a:lnTo>
                    <a:pt x="81" y="14"/>
                  </a:lnTo>
                  <a:lnTo>
                    <a:pt x="79" y="12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69" y="5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5"/>
                  </a:lnTo>
                  <a:lnTo>
                    <a:pt x="2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22" y="50"/>
                  </a:lnTo>
                  <a:lnTo>
                    <a:pt x="26" y="51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8" y="53"/>
                  </a:lnTo>
                  <a:lnTo>
                    <a:pt x="43" y="54"/>
                  </a:lnTo>
                  <a:lnTo>
                    <a:pt x="44" y="54"/>
                  </a:lnTo>
                  <a:lnTo>
                    <a:pt x="46" y="55"/>
                  </a:lnTo>
                  <a:lnTo>
                    <a:pt x="48" y="56"/>
                  </a:lnTo>
                  <a:lnTo>
                    <a:pt x="50" y="57"/>
                  </a:lnTo>
                  <a:lnTo>
                    <a:pt x="52" y="58"/>
                  </a:lnTo>
                  <a:lnTo>
                    <a:pt x="54" y="59"/>
                  </a:lnTo>
                  <a:lnTo>
                    <a:pt x="55" y="61"/>
                  </a:lnTo>
                  <a:lnTo>
                    <a:pt x="55" y="62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2"/>
                  </a:lnTo>
                  <a:lnTo>
                    <a:pt x="58" y="84"/>
                  </a:lnTo>
                  <a:lnTo>
                    <a:pt x="60" y="87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9"/>
                  </a:lnTo>
                  <a:lnTo>
                    <a:pt x="73" y="102"/>
                  </a:lnTo>
                  <a:lnTo>
                    <a:pt x="75" y="104"/>
                  </a:lnTo>
                  <a:lnTo>
                    <a:pt x="78" y="105"/>
                  </a:lnTo>
                  <a:lnTo>
                    <a:pt x="80" y="106"/>
                  </a:lnTo>
                  <a:lnTo>
                    <a:pt x="83" y="106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90" y="103"/>
                  </a:lnTo>
                  <a:lnTo>
                    <a:pt x="92" y="100"/>
                  </a:lnTo>
                  <a:lnTo>
                    <a:pt x="93" y="98"/>
                  </a:lnTo>
                  <a:lnTo>
                    <a:pt x="93" y="95"/>
                  </a:lnTo>
                  <a:lnTo>
                    <a:pt x="94" y="93"/>
                  </a:lnTo>
                  <a:lnTo>
                    <a:pt x="94" y="91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7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6" y="89"/>
                  </a:lnTo>
                  <a:lnTo>
                    <a:pt x="97" y="91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4" y="93"/>
                  </a:lnTo>
                  <a:lnTo>
                    <a:pt x="106" y="93"/>
                  </a:lnTo>
                  <a:lnTo>
                    <a:pt x="109" y="93"/>
                  </a:lnTo>
                  <a:lnTo>
                    <a:pt x="112" y="92"/>
                  </a:lnTo>
                  <a:lnTo>
                    <a:pt x="116" y="90"/>
                  </a:lnTo>
                  <a:lnTo>
                    <a:pt x="119" y="88"/>
                  </a:lnTo>
                  <a:lnTo>
                    <a:pt x="123" y="85"/>
                  </a:lnTo>
                  <a:lnTo>
                    <a:pt x="126" y="81"/>
                  </a:lnTo>
                  <a:lnTo>
                    <a:pt x="128" y="78"/>
                  </a:lnTo>
                  <a:lnTo>
                    <a:pt x="130" y="73"/>
                  </a:lnTo>
                  <a:lnTo>
                    <a:pt x="131" y="68"/>
                  </a:lnTo>
                  <a:lnTo>
                    <a:pt x="132" y="63"/>
                  </a:lnTo>
                  <a:lnTo>
                    <a:pt x="132" y="58"/>
                  </a:lnTo>
                  <a:lnTo>
                    <a:pt x="132" y="54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5" name="Freeform 1967"/>
            <p:cNvSpPr>
              <a:spLocks/>
            </p:cNvSpPr>
            <p:nvPr/>
          </p:nvSpPr>
          <p:spPr bwMode="auto">
            <a:xfrm>
              <a:off x="1267" y="2852"/>
              <a:ext cx="182" cy="61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182" y="61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141" y="11"/>
                </a:cxn>
                <a:cxn ang="0">
                  <a:pos x="140" y="11"/>
                </a:cxn>
                <a:cxn ang="0">
                  <a:pos x="139" y="11"/>
                </a:cxn>
                <a:cxn ang="0">
                  <a:pos x="137" y="10"/>
                </a:cxn>
                <a:cxn ang="0">
                  <a:pos x="135" y="10"/>
                </a:cxn>
                <a:cxn ang="0">
                  <a:pos x="133" y="9"/>
                </a:cxn>
                <a:cxn ang="0">
                  <a:pos x="130" y="9"/>
                </a:cxn>
                <a:cxn ang="0">
                  <a:pos x="127" y="8"/>
                </a:cxn>
                <a:cxn ang="0">
                  <a:pos x="123" y="8"/>
                </a:cxn>
                <a:cxn ang="0">
                  <a:pos x="120" y="7"/>
                </a:cxn>
                <a:cxn ang="0">
                  <a:pos x="116" y="7"/>
                </a:cxn>
                <a:cxn ang="0">
                  <a:pos x="112" y="6"/>
                </a:cxn>
                <a:cxn ang="0">
                  <a:pos x="108" y="5"/>
                </a:cxn>
                <a:cxn ang="0">
                  <a:pos x="104" y="5"/>
                </a:cxn>
                <a:cxn ang="0">
                  <a:pos x="100" y="4"/>
                </a:cxn>
                <a:cxn ang="0">
                  <a:pos x="96" y="3"/>
                </a:cxn>
                <a:cxn ang="0">
                  <a:pos x="91" y="3"/>
                </a:cxn>
                <a:cxn ang="0">
                  <a:pos x="87" y="2"/>
                </a:cxn>
                <a:cxn ang="0">
                  <a:pos x="83" y="2"/>
                </a:cxn>
                <a:cxn ang="0">
                  <a:pos x="78" y="1"/>
                </a:cxn>
                <a:cxn ang="0">
                  <a:pos x="74" y="1"/>
                </a:cxn>
                <a:cxn ang="0">
                  <a:pos x="70" y="1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7" y="1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9" y="2"/>
                </a:cxn>
                <a:cxn ang="0">
                  <a:pos x="37" y="3"/>
                </a:cxn>
                <a:cxn ang="0">
                  <a:pos x="35" y="3"/>
                </a:cxn>
                <a:cxn ang="0">
                  <a:pos x="33" y="4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7"/>
                </a:cxn>
                <a:cxn ang="0">
                  <a:pos x="24" y="8"/>
                </a:cxn>
                <a:cxn ang="0">
                  <a:pos x="22" y="9"/>
                </a:cxn>
                <a:cxn ang="0">
                  <a:pos x="20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3" y="16"/>
                </a:cxn>
                <a:cxn ang="0">
                  <a:pos x="11" y="17"/>
                </a:cxn>
                <a:cxn ang="0">
                  <a:pos x="9" y="19"/>
                </a:cxn>
                <a:cxn ang="0">
                  <a:pos x="8" y="21"/>
                </a:cxn>
                <a:cxn ang="0">
                  <a:pos x="6" y="23"/>
                </a:cxn>
                <a:cxn ang="0">
                  <a:pos x="3" y="30"/>
                </a:cxn>
                <a:cxn ang="0">
                  <a:pos x="1" y="36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1" y="54"/>
                </a:cxn>
                <a:cxn ang="0">
                  <a:pos x="2" y="58"/>
                </a:cxn>
                <a:cxn ang="0">
                  <a:pos x="2" y="61"/>
                </a:cxn>
                <a:cxn ang="0">
                  <a:pos x="3" y="61"/>
                </a:cxn>
              </a:cxnLst>
              <a:rect l="0" t="0" r="r" b="b"/>
              <a:pathLst>
                <a:path w="182" h="61">
                  <a:moveTo>
                    <a:pt x="3" y="61"/>
                  </a:moveTo>
                  <a:lnTo>
                    <a:pt x="182" y="61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41" y="11"/>
                  </a:lnTo>
                  <a:lnTo>
                    <a:pt x="140" y="11"/>
                  </a:lnTo>
                  <a:lnTo>
                    <a:pt x="139" y="11"/>
                  </a:lnTo>
                  <a:lnTo>
                    <a:pt x="137" y="10"/>
                  </a:lnTo>
                  <a:lnTo>
                    <a:pt x="135" y="10"/>
                  </a:lnTo>
                  <a:lnTo>
                    <a:pt x="133" y="9"/>
                  </a:lnTo>
                  <a:lnTo>
                    <a:pt x="130" y="9"/>
                  </a:lnTo>
                  <a:lnTo>
                    <a:pt x="127" y="8"/>
                  </a:lnTo>
                  <a:lnTo>
                    <a:pt x="123" y="8"/>
                  </a:lnTo>
                  <a:lnTo>
                    <a:pt x="120" y="7"/>
                  </a:lnTo>
                  <a:lnTo>
                    <a:pt x="116" y="7"/>
                  </a:lnTo>
                  <a:lnTo>
                    <a:pt x="112" y="6"/>
                  </a:lnTo>
                  <a:lnTo>
                    <a:pt x="108" y="5"/>
                  </a:lnTo>
                  <a:lnTo>
                    <a:pt x="104" y="5"/>
                  </a:lnTo>
                  <a:lnTo>
                    <a:pt x="100" y="4"/>
                  </a:lnTo>
                  <a:lnTo>
                    <a:pt x="96" y="3"/>
                  </a:lnTo>
                  <a:lnTo>
                    <a:pt x="91" y="3"/>
                  </a:lnTo>
                  <a:lnTo>
                    <a:pt x="87" y="2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9" y="2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6" name="Freeform 1968"/>
            <p:cNvSpPr>
              <a:spLocks/>
            </p:cNvSpPr>
            <p:nvPr/>
          </p:nvSpPr>
          <p:spPr bwMode="auto">
            <a:xfrm>
              <a:off x="1306" y="2729"/>
              <a:ext cx="185" cy="180"/>
            </a:xfrm>
            <a:custGeom>
              <a:avLst/>
              <a:gdLst/>
              <a:ahLst/>
              <a:cxnLst>
                <a:cxn ang="0">
                  <a:pos x="103" y="6"/>
                </a:cxn>
                <a:cxn ang="0">
                  <a:pos x="97" y="7"/>
                </a:cxn>
                <a:cxn ang="0">
                  <a:pos x="89" y="10"/>
                </a:cxn>
                <a:cxn ang="0">
                  <a:pos x="79" y="14"/>
                </a:cxn>
                <a:cxn ang="0">
                  <a:pos x="71" y="21"/>
                </a:cxn>
                <a:cxn ang="0">
                  <a:pos x="63" y="31"/>
                </a:cxn>
                <a:cxn ang="0">
                  <a:pos x="58" y="44"/>
                </a:cxn>
                <a:cxn ang="0">
                  <a:pos x="55" y="61"/>
                </a:cxn>
                <a:cxn ang="0">
                  <a:pos x="52" y="83"/>
                </a:cxn>
                <a:cxn ang="0">
                  <a:pos x="50" y="100"/>
                </a:cxn>
                <a:cxn ang="0">
                  <a:pos x="42" y="109"/>
                </a:cxn>
                <a:cxn ang="0">
                  <a:pos x="31" y="103"/>
                </a:cxn>
                <a:cxn ang="0">
                  <a:pos x="24" y="91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4" y="113"/>
                </a:cxn>
                <a:cxn ang="0">
                  <a:pos x="8" y="124"/>
                </a:cxn>
                <a:cxn ang="0">
                  <a:pos x="13" y="131"/>
                </a:cxn>
                <a:cxn ang="0">
                  <a:pos x="19" y="138"/>
                </a:cxn>
                <a:cxn ang="0">
                  <a:pos x="26" y="145"/>
                </a:cxn>
                <a:cxn ang="0">
                  <a:pos x="32" y="149"/>
                </a:cxn>
                <a:cxn ang="0">
                  <a:pos x="38" y="151"/>
                </a:cxn>
                <a:cxn ang="0">
                  <a:pos x="44" y="152"/>
                </a:cxn>
                <a:cxn ang="0">
                  <a:pos x="48" y="151"/>
                </a:cxn>
                <a:cxn ang="0">
                  <a:pos x="56" y="150"/>
                </a:cxn>
                <a:cxn ang="0">
                  <a:pos x="59" y="151"/>
                </a:cxn>
                <a:cxn ang="0">
                  <a:pos x="61" y="156"/>
                </a:cxn>
                <a:cxn ang="0">
                  <a:pos x="64" y="161"/>
                </a:cxn>
                <a:cxn ang="0">
                  <a:pos x="70" y="168"/>
                </a:cxn>
                <a:cxn ang="0">
                  <a:pos x="81" y="174"/>
                </a:cxn>
                <a:cxn ang="0">
                  <a:pos x="99" y="179"/>
                </a:cxn>
                <a:cxn ang="0">
                  <a:pos x="115" y="180"/>
                </a:cxn>
                <a:cxn ang="0">
                  <a:pos x="129" y="179"/>
                </a:cxn>
                <a:cxn ang="0">
                  <a:pos x="138" y="176"/>
                </a:cxn>
                <a:cxn ang="0">
                  <a:pos x="144" y="174"/>
                </a:cxn>
                <a:cxn ang="0">
                  <a:pos x="147" y="169"/>
                </a:cxn>
                <a:cxn ang="0">
                  <a:pos x="155" y="149"/>
                </a:cxn>
                <a:cxn ang="0">
                  <a:pos x="165" y="120"/>
                </a:cxn>
                <a:cxn ang="0">
                  <a:pos x="176" y="91"/>
                </a:cxn>
                <a:cxn ang="0">
                  <a:pos x="183" y="67"/>
                </a:cxn>
                <a:cxn ang="0">
                  <a:pos x="185" y="54"/>
                </a:cxn>
                <a:cxn ang="0">
                  <a:pos x="184" y="38"/>
                </a:cxn>
                <a:cxn ang="0">
                  <a:pos x="180" y="25"/>
                </a:cxn>
                <a:cxn ang="0">
                  <a:pos x="173" y="15"/>
                </a:cxn>
                <a:cxn ang="0">
                  <a:pos x="162" y="4"/>
                </a:cxn>
                <a:cxn ang="0">
                  <a:pos x="154" y="0"/>
                </a:cxn>
                <a:cxn ang="0">
                  <a:pos x="142" y="13"/>
                </a:cxn>
                <a:cxn ang="0">
                  <a:pos x="129" y="16"/>
                </a:cxn>
                <a:cxn ang="0">
                  <a:pos x="118" y="14"/>
                </a:cxn>
                <a:cxn ang="0">
                  <a:pos x="109" y="9"/>
                </a:cxn>
                <a:cxn ang="0">
                  <a:pos x="104" y="6"/>
                </a:cxn>
              </a:cxnLst>
              <a:rect l="0" t="0" r="r" b="b"/>
              <a:pathLst>
                <a:path w="185" h="180">
                  <a:moveTo>
                    <a:pt x="104" y="5"/>
                  </a:moveTo>
                  <a:lnTo>
                    <a:pt x="103" y="5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7" y="7"/>
                  </a:lnTo>
                  <a:lnTo>
                    <a:pt x="94" y="8"/>
                  </a:lnTo>
                  <a:lnTo>
                    <a:pt x="92" y="9"/>
                  </a:lnTo>
                  <a:lnTo>
                    <a:pt x="89" y="10"/>
                  </a:lnTo>
                  <a:lnTo>
                    <a:pt x="85" y="11"/>
                  </a:lnTo>
                  <a:lnTo>
                    <a:pt x="82" y="13"/>
                  </a:lnTo>
                  <a:lnTo>
                    <a:pt x="79" y="14"/>
                  </a:lnTo>
                  <a:lnTo>
                    <a:pt x="76" y="16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6" y="27"/>
                  </a:lnTo>
                  <a:lnTo>
                    <a:pt x="63" y="31"/>
                  </a:lnTo>
                  <a:lnTo>
                    <a:pt x="61" y="36"/>
                  </a:lnTo>
                  <a:lnTo>
                    <a:pt x="60" y="40"/>
                  </a:lnTo>
                  <a:lnTo>
                    <a:pt x="58" y="44"/>
                  </a:lnTo>
                  <a:lnTo>
                    <a:pt x="57" y="49"/>
                  </a:lnTo>
                  <a:lnTo>
                    <a:pt x="56" y="55"/>
                  </a:lnTo>
                  <a:lnTo>
                    <a:pt x="55" y="61"/>
                  </a:lnTo>
                  <a:lnTo>
                    <a:pt x="54" y="68"/>
                  </a:lnTo>
                  <a:lnTo>
                    <a:pt x="53" y="75"/>
                  </a:lnTo>
                  <a:lnTo>
                    <a:pt x="52" y="83"/>
                  </a:lnTo>
                  <a:lnTo>
                    <a:pt x="52" y="89"/>
                  </a:lnTo>
                  <a:lnTo>
                    <a:pt x="51" y="95"/>
                  </a:lnTo>
                  <a:lnTo>
                    <a:pt x="50" y="100"/>
                  </a:lnTo>
                  <a:lnTo>
                    <a:pt x="48" y="105"/>
                  </a:lnTo>
                  <a:lnTo>
                    <a:pt x="46" y="107"/>
                  </a:lnTo>
                  <a:lnTo>
                    <a:pt x="42" y="109"/>
                  </a:lnTo>
                  <a:lnTo>
                    <a:pt x="38" y="109"/>
                  </a:lnTo>
                  <a:lnTo>
                    <a:pt x="35" y="106"/>
                  </a:lnTo>
                  <a:lnTo>
                    <a:pt x="31" y="103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4" y="91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2" y="105"/>
                  </a:lnTo>
                  <a:lnTo>
                    <a:pt x="3" y="109"/>
                  </a:lnTo>
                  <a:lnTo>
                    <a:pt x="4" y="113"/>
                  </a:lnTo>
                  <a:lnTo>
                    <a:pt x="5" y="117"/>
                  </a:lnTo>
                  <a:lnTo>
                    <a:pt x="7" y="122"/>
                  </a:lnTo>
                  <a:lnTo>
                    <a:pt x="8" y="124"/>
                  </a:lnTo>
                  <a:lnTo>
                    <a:pt x="10" y="126"/>
                  </a:lnTo>
                  <a:lnTo>
                    <a:pt x="11" y="129"/>
                  </a:lnTo>
                  <a:lnTo>
                    <a:pt x="13" y="131"/>
                  </a:lnTo>
                  <a:lnTo>
                    <a:pt x="15" y="134"/>
                  </a:lnTo>
                  <a:lnTo>
                    <a:pt x="17" y="136"/>
                  </a:lnTo>
                  <a:lnTo>
                    <a:pt x="19" y="138"/>
                  </a:lnTo>
                  <a:lnTo>
                    <a:pt x="21" y="141"/>
                  </a:lnTo>
                  <a:lnTo>
                    <a:pt x="24" y="143"/>
                  </a:lnTo>
                  <a:lnTo>
                    <a:pt x="26" y="145"/>
                  </a:lnTo>
                  <a:lnTo>
                    <a:pt x="28" y="146"/>
                  </a:lnTo>
                  <a:lnTo>
                    <a:pt x="30" y="148"/>
                  </a:lnTo>
                  <a:lnTo>
                    <a:pt x="32" y="149"/>
                  </a:lnTo>
                  <a:lnTo>
                    <a:pt x="34" y="150"/>
                  </a:lnTo>
                  <a:lnTo>
                    <a:pt x="36" y="151"/>
                  </a:lnTo>
                  <a:lnTo>
                    <a:pt x="38" y="151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7" y="152"/>
                  </a:lnTo>
                  <a:lnTo>
                    <a:pt x="48" y="151"/>
                  </a:lnTo>
                  <a:lnTo>
                    <a:pt x="51" y="151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8" y="151"/>
                  </a:lnTo>
                  <a:lnTo>
                    <a:pt x="59" y="151"/>
                  </a:lnTo>
                  <a:lnTo>
                    <a:pt x="60" y="153"/>
                  </a:lnTo>
                  <a:lnTo>
                    <a:pt x="60" y="154"/>
                  </a:lnTo>
                  <a:lnTo>
                    <a:pt x="61" y="156"/>
                  </a:lnTo>
                  <a:lnTo>
                    <a:pt x="62" y="157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6" y="163"/>
                  </a:lnTo>
                  <a:lnTo>
                    <a:pt x="68" y="165"/>
                  </a:lnTo>
                  <a:lnTo>
                    <a:pt x="70" y="168"/>
                  </a:lnTo>
                  <a:lnTo>
                    <a:pt x="73" y="170"/>
                  </a:lnTo>
                  <a:lnTo>
                    <a:pt x="77" y="172"/>
                  </a:lnTo>
                  <a:lnTo>
                    <a:pt x="81" y="174"/>
                  </a:lnTo>
                  <a:lnTo>
                    <a:pt x="87" y="176"/>
                  </a:lnTo>
                  <a:lnTo>
                    <a:pt x="93" y="178"/>
                  </a:lnTo>
                  <a:lnTo>
                    <a:pt x="99" y="179"/>
                  </a:lnTo>
                  <a:lnTo>
                    <a:pt x="104" y="180"/>
                  </a:lnTo>
                  <a:lnTo>
                    <a:pt x="110" y="180"/>
                  </a:lnTo>
                  <a:lnTo>
                    <a:pt x="115" y="180"/>
                  </a:lnTo>
                  <a:lnTo>
                    <a:pt x="120" y="180"/>
                  </a:lnTo>
                  <a:lnTo>
                    <a:pt x="124" y="179"/>
                  </a:lnTo>
                  <a:lnTo>
                    <a:pt x="129" y="179"/>
                  </a:lnTo>
                  <a:lnTo>
                    <a:pt x="132" y="178"/>
                  </a:lnTo>
                  <a:lnTo>
                    <a:pt x="136" y="177"/>
                  </a:lnTo>
                  <a:lnTo>
                    <a:pt x="138" y="176"/>
                  </a:lnTo>
                  <a:lnTo>
                    <a:pt x="141" y="176"/>
                  </a:lnTo>
                  <a:lnTo>
                    <a:pt x="143" y="175"/>
                  </a:lnTo>
                  <a:lnTo>
                    <a:pt x="144" y="174"/>
                  </a:lnTo>
                  <a:lnTo>
                    <a:pt x="145" y="174"/>
                  </a:lnTo>
                  <a:lnTo>
                    <a:pt x="146" y="173"/>
                  </a:lnTo>
                  <a:lnTo>
                    <a:pt x="147" y="169"/>
                  </a:lnTo>
                  <a:lnTo>
                    <a:pt x="149" y="164"/>
                  </a:lnTo>
                  <a:lnTo>
                    <a:pt x="152" y="157"/>
                  </a:lnTo>
                  <a:lnTo>
                    <a:pt x="155" y="149"/>
                  </a:lnTo>
                  <a:lnTo>
                    <a:pt x="158" y="140"/>
                  </a:lnTo>
                  <a:lnTo>
                    <a:pt x="162" y="131"/>
                  </a:lnTo>
                  <a:lnTo>
                    <a:pt x="165" y="120"/>
                  </a:lnTo>
                  <a:lnTo>
                    <a:pt x="169" y="110"/>
                  </a:lnTo>
                  <a:lnTo>
                    <a:pt x="173" y="100"/>
                  </a:lnTo>
                  <a:lnTo>
                    <a:pt x="176" y="91"/>
                  </a:lnTo>
                  <a:lnTo>
                    <a:pt x="179" y="82"/>
                  </a:lnTo>
                  <a:lnTo>
                    <a:pt x="181" y="74"/>
                  </a:lnTo>
                  <a:lnTo>
                    <a:pt x="183" y="67"/>
                  </a:lnTo>
                  <a:lnTo>
                    <a:pt x="184" y="62"/>
                  </a:lnTo>
                  <a:lnTo>
                    <a:pt x="185" y="59"/>
                  </a:lnTo>
                  <a:lnTo>
                    <a:pt x="185" y="54"/>
                  </a:lnTo>
                  <a:lnTo>
                    <a:pt x="185" y="49"/>
                  </a:lnTo>
                  <a:lnTo>
                    <a:pt x="184" y="43"/>
                  </a:lnTo>
                  <a:lnTo>
                    <a:pt x="184" y="38"/>
                  </a:lnTo>
                  <a:lnTo>
                    <a:pt x="183" y="33"/>
                  </a:lnTo>
                  <a:lnTo>
                    <a:pt x="181" y="29"/>
                  </a:lnTo>
                  <a:lnTo>
                    <a:pt x="180" y="25"/>
                  </a:lnTo>
                  <a:lnTo>
                    <a:pt x="178" y="21"/>
                  </a:lnTo>
                  <a:lnTo>
                    <a:pt x="176" y="19"/>
                  </a:lnTo>
                  <a:lnTo>
                    <a:pt x="173" y="15"/>
                  </a:lnTo>
                  <a:lnTo>
                    <a:pt x="169" y="11"/>
                  </a:lnTo>
                  <a:lnTo>
                    <a:pt x="166" y="7"/>
                  </a:lnTo>
                  <a:lnTo>
                    <a:pt x="162" y="4"/>
                  </a:lnTo>
                  <a:lnTo>
                    <a:pt x="158" y="1"/>
                  </a:lnTo>
                  <a:lnTo>
                    <a:pt x="155" y="0"/>
                  </a:lnTo>
                  <a:lnTo>
                    <a:pt x="154" y="0"/>
                  </a:lnTo>
                  <a:lnTo>
                    <a:pt x="150" y="5"/>
                  </a:lnTo>
                  <a:lnTo>
                    <a:pt x="146" y="9"/>
                  </a:lnTo>
                  <a:lnTo>
                    <a:pt x="142" y="13"/>
                  </a:lnTo>
                  <a:lnTo>
                    <a:pt x="138" y="14"/>
                  </a:lnTo>
                  <a:lnTo>
                    <a:pt x="133" y="16"/>
                  </a:lnTo>
                  <a:lnTo>
                    <a:pt x="129" y="16"/>
                  </a:lnTo>
                  <a:lnTo>
                    <a:pt x="125" y="16"/>
                  </a:lnTo>
                  <a:lnTo>
                    <a:pt x="121" y="15"/>
                  </a:lnTo>
                  <a:lnTo>
                    <a:pt x="118" y="14"/>
                  </a:lnTo>
                  <a:lnTo>
                    <a:pt x="114" y="12"/>
                  </a:lnTo>
                  <a:lnTo>
                    <a:pt x="111" y="11"/>
                  </a:lnTo>
                  <a:lnTo>
                    <a:pt x="109" y="9"/>
                  </a:lnTo>
                  <a:lnTo>
                    <a:pt x="107" y="8"/>
                  </a:lnTo>
                  <a:lnTo>
                    <a:pt x="105" y="7"/>
                  </a:lnTo>
                  <a:lnTo>
                    <a:pt x="104" y="6"/>
                  </a:lnTo>
                  <a:lnTo>
                    <a:pt x="104" y="5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7" name="Freeform 1969"/>
            <p:cNvSpPr>
              <a:spLocks/>
            </p:cNvSpPr>
            <p:nvPr/>
          </p:nvSpPr>
          <p:spPr bwMode="auto">
            <a:xfrm>
              <a:off x="1217" y="2621"/>
              <a:ext cx="146" cy="176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0" y="141"/>
                </a:cxn>
                <a:cxn ang="0">
                  <a:pos x="45" y="141"/>
                </a:cxn>
                <a:cxn ang="0">
                  <a:pos x="45" y="145"/>
                </a:cxn>
                <a:cxn ang="0">
                  <a:pos x="0" y="149"/>
                </a:cxn>
                <a:cxn ang="0">
                  <a:pos x="0" y="162"/>
                </a:cxn>
                <a:cxn ang="0">
                  <a:pos x="37" y="176"/>
                </a:cxn>
                <a:cxn ang="0">
                  <a:pos x="137" y="155"/>
                </a:cxn>
                <a:cxn ang="0">
                  <a:pos x="137" y="147"/>
                </a:cxn>
                <a:cxn ang="0">
                  <a:pos x="106" y="141"/>
                </a:cxn>
                <a:cxn ang="0">
                  <a:pos x="106" y="135"/>
                </a:cxn>
                <a:cxn ang="0">
                  <a:pos x="142" y="122"/>
                </a:cxn>
                <a:cxn ang="0">
                  <a:pos x="146" y="3"/>
                </a:cxn>
                <a:cxn ang="0">
                  <a:pos x="26" y="0"/>
                </a:cxn>
                <a:cxn ang="0">
                  <a:pos x="3" y="25"/>
                </a:cxn>
              </a:cxnLst>
              <a:rect l="0" t="0" r="r" b="b"/>
              <a:pathLst>
                <a:path w="146" h="176">
                  <a:moveTo>
                    <a:pt x="3" y="25"/>
                  </a:moveTo>
                  <a:lnTo>
                    <a:pt x="10" y="141"/>
                  </a:lnTo>
                  <a:lnTo>
                    <a:pt x="45" y="141"/>
                  </a:lnTo>
                  <a:lnTo>
                    <a:pt x="45" y="145"/>
                  </a:lnTo>
                  <a:lnTo>
                    <a:pt x="0" y="149"/>
                  </a:lnTo>
                  <a:lnTo>
                    <a:pt x="0" y="162"/>
                  </a:lnTo>
                  <a:lnTo>
                    <a:pt x="37" y="176"/>
                  </a:lnTo>
                  <a:lnTo>
                    <a:pt x="137" y="155"/>
                  </a:lnTo>
                  <a:lnTo>
                    <a:pt x="137" y="147"/>
                  </a:lnTo>
                  <a:lnTo>
                    <a:pt x="106" y="141"/>
                  </a:lnTo>
                  <a:lnTo>
                    <a:pt x="106" y="135"/>
                  </a:lnTo>
                  <a:lnTo>
                    <a:pt x="142" y="122"/>
                  </a:lnTo>
                  <a:lnTo>
                    <a:pt x="146" y="3"/>
                  </a:lnTo>
                  <a:lnTo>
                    <a:pt x="26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8" name="Freeform 1970"/>
            <p:cNvSpPr>
              <a:spLocks/>
            </p:cNvSpPr>
            <p:nvPr/>
          </p:nvSpPr>
          <p:spPr bwMode="auto">
            <a:xfrm>
              <a:off x="1240" y="2773"/>
              <a:ext cx="128" cy="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30"/>
                </a:cxn>
                <a:cxn ang="0">
                  <a:pos x="49" y="50"/>
                </a:cxn>
                <a:cxn ang="0">
                  <a:pos x="125" y="28"/>
                </a:cxn>
                <a:cxn ang="0">
                  <a:pos x="128" y="6"/>
                </a:cxn>
                <a:cxn ang="0">
                  <a:pos x="111" y="0"/>
                </a:cxn>
                <a:cxn ang="0">
                  <a:pos x="0" y="20"/>
                </a:cxn>
              </a:cxnLst>
              <a:rect l="0" t="0" r="r" b="b"/>
              <a:pathLst>
                <a:path w="128" h="50">
                  <a:moveTo>
                    <a:pt x="0" y="20"/>
                  </a:moveTo>
                  <a:lnTo>
                    <a:pt x="0" y="30"/>
                  </a:lnTo>
                  <a:lnTo>
                    <a:pt x="49" y="50"/>
                  </a:lnTo>
                  <a:lnTo>
                    <a:pt x="125" y="28"/>
                  </a:lnTo>
                  <a:lnTo>
                    <a:pt x="128" y="6"/>
                  </a:lnTo>
                  <a:lnTo>
                    <a:pt x="111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79" name="Freeform 1971"/>
            <p:cNvSpPr>
              <a:spLocks/>
            </p:cNvSpPr>
            <p:nvPr/>
          </p:nvSpPr>
          <p:spPr bwMode="auto">
            <a:xfrm>
              <a:off x="1343" y="2776"/>
              <a:ext cx="25" cy="34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6" y="19"/>
                </a:cxn>
                <a:cxn ang="0">
                  <a:pos x="8" y="20"/>
                </a:cxn>
                <a:cxn ang="0">
                  <a:pos x="9" y="21"/>
                </a:cxn>
                <a:cxn ang="0">
                  <a:pos x="10" y="22"/>
                </a:cxn>
                <a:cxn ang="0">
                  <a:pos x="11" y="23"/>
                </a:cxn>
                <a:cxn ang="0">
                  <a:pos x="12" y="23"/>
                </a:cxn>
                <a:cxn ang="0">
                  <a:pos x="19" y="34"/>
                </a:cxn>
                <a:cxn ang="0">
                  <a:pos x="25" y="6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25" h="34">
                  <a:moveTo>
                    <a:pt x="1" y="10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9" y="34"/>
                  </a:lnTo>
                  <a:lnTo>
                    <a:pt x="25" y="6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0" name="Freeform 1972"/>
            <p:cNvSpPr>
              <a:spLocks/>
            </p:cNvSpPr>
            <p:nvPr/>
          </p:nvSpPr>
          <p:spPr bwMode="auto">
            <a:xfrm>
              <a:off x="1298" y="2784"/>
              <a:ext cx="38" cy="4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6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4" y="35"/>
                </a:cxn>
                <a:cxn ang="0">
                  <a:pos x="6" y="40"/>
                </a:cxn>
                <a:cxn ang="0">
                  <a:pos x="11" y="42"/>
                </a:cxn>
                <a:cxn ang="0">
                  <a:pos x="18" y="40"/>
                </a:cxn>
                <a:cxn ang="0">
                  <a:pos x="25" y="36"/>
                </a:cxn>
                <a:cxn ang="0">
                  <a:pos x="30" y="32"/>
                </a:cxn>
                <a:cxn ang="0">
                  <a:pos x="31" y="31"/>
                </a:cxn>
                <a:cxn ang="0">
                  <a:pos x="33" y="27"/>
                </a:cxn>
                <a:cxn ang="0">
                  <a:pos x="36" y="23"/>
                </a:cxn>
                <a:cxn ang="0">
                  <a:pos x="38" y="18"/>
                </a:cxn>
                <a:cxn ang="0">
                  <a:pos x="38" y="13"/>
                </a:cxn>
                <a:cxn ang="0">
                  <a:pos x="36" y="3"/>
                </a:cxn>
                <a:cxn ang="0">
                  <a:pos x="33" y="0"/>
                </a:cxn>
                <a:cxn ang="0">
                  <a:pos x="31" y="2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8" y="6"/>
                </a:cxn>
                <a:cxn ang="0">
                  <a:pos x="26" y="3"/>
                </a:cxn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7"/>
                </a:cxn>
              </a:cxnLst>
              <a:rect l="0" t="0" r="r" b="b"/>
              <a:pathLst>
                <a:path w="38" h="42">
                  <a:moveTo>
                    <a:pt x="0" y="7"/>
                  </a:moveTo>
                  <a:lnTo>
                    <a:pt x="1" y="10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3"/>
                  </a:lnTo>
                  <a:lnTo>
                    <a:pt x="38" y="8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1" name="Freeform 1973"/>
            <p:cNvSpPr>
              <a:spLocks/>
            </p:cNvSpPr>
            <p:nvPr/>
          </p:nvSpPr>
          <p:spPr bwMode="auto">
            <a:xfrm>
              <a:off x="1395" y="2791"/>
              <a:ext cx="106" cy="101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1" y="19"/>
                </a:cxn>
                <a:cxn ang="0">
                  <a:pos x="7" y="27"/>
                </a:cxn>
                <a:cxn ang="0">
                  <a:pos x="4" y="34"/>
                </a:cxn>
                <a:cxn ang="0">
                  <a:pos x="2" y="50"/>
                </a:cxn>
                <a:cxn ang="0">
                  <a:pos x="0" y="73"/>
                </a:cxn>
                <a:cxn ang="0">
                  <a:pos x="0" y="77"/>
                </a:cxn>
                <a:cxn ang="0">
                  <a:pos x="1" y="82"/>
                </a:cxn>
                <a:cxn ang="0">
                  <a:pos x="5" y="89"/>
                </a:cxn>
                <a:cxn ang="0">
                  <a:pos x="11" y="95"/>
                </a:cxn>
                <a:cxn ang="0">
                  <a:pos x="19" y="99"/>
                </a:cxn>
                <a:cxn ang="0">
                  <a:pos x="26" y="100"/>
                </a:cxn>
                <a:cxn ang="0">
                  <a:pos x="32" y="101"/>
                </a:cxn>
                <a:cxn ang="0">
                  <a:pos x="38" y="100"/>
                </a:cxn>
                <a:cxn ang="0">
                  <a:pos x="43" y="99"/>
                </a:cxn>
                <a:cxn ang="0">
                  <a:pos x="47" y="99"/>
                </a:cxn>
                <a:cxn ang="0">
                  <a:pos x="49" y="98"/>
                </a:cxn>
                <a:cxn ang="0">
                  <a:pos x="51" y="97"/>
                </a:cxn>
                <a:cxn ang="0">
                  <a:pos x="51" y="97"/>
                </a:cxn>
                <a:cxn ang="0">
                  <a:pos x="55" y="96"/>
                </a:cxn>
                <a:cxn ang="0">
                  <a:pos x="61" y="94"/>
                </a:cxn>
                <a:cxn ang="0">
                  <a:pos x="69" y="91"/>
                </a:cxn>
                <a:cxn ang="0">
                  <a:pos x="78" y="88"/>
                </a:cxn>
                <a:cxn ang="0">
                  <a:pos x="86" y="84"/>
                </a:cxn>
                <a:cxn ang="0">
                  <a:pos x="93" y="81"/>
                </a:cxn>
                <a:cxn ang="0">
                  <a:pos x="97" y="79"/>
                </a:cxn>
                <a:cxn ang="0">
                  <a:pos x="101" y="72"/>
                </a:cxn>
                <a:cxn ang="0">
                  <a:pos x="104" y="53"/>
                </a:cxn>
                <a:cxn ang="0">
                  <a:pos x="106" y="32"/>
                </a:cxn>
                <a:cxn ang="0">
                  <a:pos x="104" y="15"/>
                </a:cxn>
                <a:cxn ang="0">
                  <a:pos x="98" y="7"/>
                </a:cxn>
                <a:cxn ang="0">
                  <a:pos x="92" y="2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67" y="1"/>
                </a:cxn>
                <a:cxn ang="0">
                  <a:pos x="60" y="1"/>
                </a:cxn>
                <a:cxn ang="0">
                  <a:pos x="52" y="2"/>
                </a:cxn>
                <a:cxn ang="0">
                  <a:pos x="45" y="3"/>
                </a:cxn>
                <a:cxn ang="0">
                  <a:pos x="37" y="6"/>
                </a:cxn>
                <a:cxn ang="0">
                  <a:pos x="30" y="8"/>
                </a:cxn>
                <a:cxn ang="0">
                  <a:pos x="24" y="9"/>
                </a:cxn>
                <a:cxn ang="0">
                  <a:pos x="20" y="11"/>
                </a:cxn>
              </a:cxnLst>
              <a:rect l="0" t="0" r="r" b="b"/>
              <a:pathLst>
                <a:path w="106" h="101">
                  <a:moveTo>
                    <a:pt x="18" y="12"/>
                  </a:moveTo>
                  <a:lnTo>
                    <a:pt x="15" y="13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2" y="50"/>
                  </a:lnTo>
                  <a:lnTo>
                    <a:pt x="1" y="6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1" y="95"/>
                  </a:lnTo>
                  <a:lnTo>
                    <a:pt x="16" y="98"/>
                  </a:lnTo>
                  <a:lnTo>
                    <a:pt x="19" y="99"/>
                  </a:lnTo>
                  <a:lnTo>
                    <a:pt x="23" y="100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38" y="100"/>
                  </a:lnTo>
                  <a:lnTo>
                    <a:pt x="41" y="100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8"/>
                  </a:lnTo>
                  <a:lnTo>
                    <a:pt x="49" y="98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3" y="96"/>
                  </a:lnTo>
                  <a:lnTo>
                    <a:pt x="55" y="96"/>
                  </a:lnTo>
                  <a:lnTo>
                    <a:pt x="58" y="95"/>
                  </a:lnTo>
                  <a:lnTo>
                    <a:pt x="61" y="94"/>
                  </a:lnTo>
                  <a:lnTo>
                    <a:pt x="65" y="92"/>
                  </a:lnTo>
                  <a:lnTo>
                    <a:pt x="69" y="91"/>
                  </a:lnTo>
                  <a:lnTo>
                    <a:pt x="74" y="89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6" y="84"/>
                  </a:lnTo>
                  <a:lnTo>
                    <a:pt x="90" y="83"/>
                  </a:lnTo>
                  <a:lnTo>
                    <a:pt x="93" y="81"/>
                  </a:lnTo>
                  <a:lnTo>
                    <a:pt x="95" y="80"/>
                  </a:lnTo>
                  <a:lnTo>
                    <a:pt x="97" y="79"/>
                  </a:lnTo>
                  <a:lnTo>
                    <a:pt x="98" y="78"/>
                  </a:lnTo>
                  <a:lnTo>
                    <a:pt x="101" y="72"/>
                  </a:lnTo>
                  <a:lnTo>
                    <a:pt x="103" y="63"/>
                  </a:lnTo>
                  <a:lnTo>
                    <a:pt x="104" y="53"/>
                  </a:lnTo>
                  <a:lnTo>
                    <a:pt x="105" y="43"/>
                  </a:lnTo>
                  <a:lnTo>
                    <a:pt x="106" y="32"/>
                  </a:lnTo>
                  <a:lnTo>
                    <a:pt x="105" y="23"/>
                  </a:lnTo>
                  <a:lnTo>
                    <a:pt x="104" y="15"/>
                  </a:lnTo>
                  <a:lnTo>
                    <a:pt x="102" y="10"/>
                  </a:lnTo>
                  <a:lnTo>
                    <a:pt x="98" y="7"/>
                  </a:lnTo>
                  <a:lnTo>
                    <a:pt x="95" y="4"/>
                  </a:lnTo>
                  <a:lnTo>
                    <a:pt x="92" y="2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4"/>
                  </a:lnTo>
                  <a:lnTo>
                    <a:pt x="37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2" name="Freeform 1974"/>
            <p:cNvSpPr>
              <a:spLocks/>
            </p:cNvSpPr>
            <p:nvPr/>
          </p:nvSpPr>
          <p:spPr bwMode="auto">
            <a:xfrm>
              <a:off x="1439" y="2816"/>
              <a:ext cx="45" cy="97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0" y="97"/>
                </a:cxn>
                <a:cxn ang="0">
                  <a:pos x="31" y="97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5" y="3"/>
                </a:cxn>
                <a:cxn ang="0">
                  <a:pos x="45" y="2"/>
                </a:cxn>
                <a:cxn ang="0">
                  <a:pos x="43" y="2"/>
                </a:cxn>
                <a:cxn ang="0">
                  <a:pos x="42" y="1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23" y="2"/>
                </a:cxn>
                <a:cxn ang="0">
                  <a:pos x="20" y="3"/>
                </a:cxn>
                <a:cxn ang="0">
                  <a:pos x="17" y="4"/>
                </a:cxn>
                <a:cxn ang="0">
                  <a:pos x="15" y="6"/>
                </a:cxn>
                <a:cxn ang="0">
                  <a:pos x="14" y="6"/>
                </a:cxn>
                <a:cxn ang="0">
                  <a:pos x="14" y="7"/>
                </a:cxn>
              </a:cxnLst>
              <a:rect l="0" t="0" r="r" b="b"/>
              <a:pathLst>
                <a:path w="45" h="97">
                  <a:moveTo>
                    <a:pt x="14" y="7"/>
                  </a:moveTo>
                  <a:lnTo>
                    <a:pt x="0" y="97"/>
                  </a:lnTo>
                  <a:lnTo>
                    <a:pt x="31" y="97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3" name="Freeform 1975"/>
            <p:cNvSpPr>
              <a:spLocks/>
            </p:cNvSpPr>
            <p:nvPr/>
          </p:nvSpPr>
          <p:spPr bwMode="auto">
            <a:xfrm>
              <a:off x="1219" y="2714"/>
              <a:ext cx="266" cy="132"/>
            </a:xfrm>
            <a:custGeom>
              <a:avLst/>
              <a:gdLst/>
              <a:ahLst/>
              <a:cxnLst>
                <a:cxn ang="0">
                  <a:pos x="135" y="123"/>
                </a:cxn>
                <a:cxn ang="0">
                  <a:pos x="120" y="121"/>
                </a:cxn>
                <a:cxn ang="0">
                  <a:pos x="113" y="109"/>
                </a:cxn>
                <a:cxn ang="0">
                  <a:pos x="126" y="102"/>
                </a:cxn>
                <a:cxn ang="0">
                  <a:pos x="107" y="100"/>
                </a:cxn>
                <a:cxn ang="0">
                  <a:pos x="114" y="122"/>
                </a:cxn>
                <a:cxn ang="0">
                  <a:pos x="133" y="132"/>
                </a:cxn>
                <a:cxn ang="0">
                  <a:pos x="143" y="120"/>
                </a:cxn>
                <a:cxn ang="0">
                  <a:pos x="152" y="64"/>
                </a:cxn>
                <a:cxn ang="0">
                  <a:pos x="165" y="42"/>
                </a:cxn>
                <a:cxn ang="0">
                  <a:pos x="188" y="28"/>
                </a:cxn>
                <a:cxn ang="0">
                  <a:pos x="207" y="39"/>
                </a:cxn>
                <a:cxn ang="0">
                  <a:pos x="225" y="39"/>
                </a:cxn>
                <a:cxn ang="0">
                  <a:pos x="238" y="31"/>
                </a:cxn>
                <a:cxn ang="0">
                  <a:pos x="262" y="60"/>
                </a:cxn>
                <a:cxn ang="0">
                  <a:pos x="266" y="57"/>
                </a:cxn>
                <a:cxn ang="0">
                  <a:pos x="257" y="35"/>
                </a:cxn>
                <a:cxn ang="0">
                  <a:pos x="242" y="22"/>
                </a:cxn>
                <a:cxn ang="0">
                  <a:pos x="236" y="24"/>
                </a:cxn>
                <a:cxn ang="0">
                  <a:pos x="224" y="33"/>
                </a:cxn>
                <a:cxn ang="0">
                  <a:pos x="211" y="33"/>
                </a:cxn>
                <a:cxn ang="0">
                  <a:pos x="199" y="28"/>
                </a:cxn>
                <a:cxn ang="0">
                  <a:pos x="202" y="15"/>
                </a:cxn>
                <a:cxn ang="0">
                  <a:pos x="196" y="6"/>
                </a:cxn>
                <a:cxn ang="0">
                  <a:pos x="182" y="24"/>
                </a:cxn>
                <a:cxn ang="0">
                  <a:pos x="161" y="35"/>
                </a:cxn>
                <a:cxn ang="0">
                  <a:pos x="148" y="54"/>
                </a:cxn>
                <a:cxn ang="0">
                  <a:pos x="140" y="65"/>
                </a:cxn>
                <a:cxn ang="0">
                  <a:pos x="119" y="62"/>
                </a:cxn>
                <a:cxn ang="0">
                  <a:pos x="56" y="72"/>
                </a:cxn>
                <a:cxn ang="0">
                  <a:pos x="30" y="74"/>
                </a:cxn>
                <a:cxn ang="0">
                  <a:pos x="12" y="68"/>
                </a:cxn>
                <a:cxn ang="0">
                  <a:pos x="1" y="67"/>
                </a:cxn>
                <a:cxn ang="0">
                  <a:pos x="20" y="74"/>
                </a:cxn>
                <a:cxn ang="0">
                  <a:pos x="29" y="78"/>
                </a:cxn>
                <a:cxn ang="0">
                  <a:pos x="67" y="98"/>
                </a:cxn>
                <a:cxn ang="0">
                  <a:pos x="52" y="77"/>
                </a:cxn>
                <a:cxn ang="0">
                  <a:pos x="117" y="65"/>
                </a:cxn>
                <a:cxn ang="0">
                  <a:pos x="138" y="67"/>
                </a:cxn>
                <a:cxn ang="0">
                  <a:pos x="142" y="86"/>
                </a:cxn>
                <a:cxn ang="0">
                  <a:pos x="133" y="77"/>
                </a:cxn>
                <a:cxn ang="0">
                  <a:pos x="142" y="79"/>
                </a:cxn>
                <a:cxn ang="0">
                  <a:pos x="129" y="68"/>
                </a:cxn>
                <a:cxn ang="0">
                  <a:pos x="138" y="71"/>
                </a:cxn>
                <a:cxn ang="0">
                  <a:pos x="143" y="73"/>
                </a:cxn>
                <a:cxn ang="0">
                  <a:pos x="132" y="66"/>
                </a:cxn>
                <a:cxn ang="0">
                  <a:pos x="129" y="68"/>
                </a:cxn>
                <a:cxn ang="0">
                  <a:pos x="130" y="72"/>
                </a:cxn>
                <a:cxn ang="0">
                  <a:pos x="131" y="74"/>
                </a:cxn>
                <a:cxn ang="0">
                  <a:pos x="131" y="80"/>
                </a:cxn>
                <a:cxn ang="0">
                  <a:pos x="125" y="88"/>
                </a:cxn>
                <a:cxn ang="0">
                  <a:pos x="115" y="76"/>
                </a:cxn>
                <a:cxn ang="0">
                  <a:pos x="108" y="81"/>
                </a:cxn>
                <a:cxn ang="0">
                  <a:pos x="105" y="82"/>
                </a:cxn>
                <a:cxn ang="0">
                  <a:pos x="111" y="84"/>
                </a:cxn>
                <a:cxn ang="0">
                  <a:pos x="110" y="91"/>
                </a:cxn>
                <a:cxn ang="0">
                  <a:pos x="114" y="95"/>
                </a:cxn>
                <a:cxn ang="0">
                  <a:pos x="135" y="89"/>
                </a:cxn>
                <a:cxn ang="0">
                  <a:pos x="128" y="102"/>
                </a:cxn>
                <a:cxn ang="0">
                  <a:pos x="139" y="105"/>
                </a:cxn>
              </a:cxnLst>
              <a:rect l="0" t="0" r="r" b="b"/>
              <a:pathLst>
                <a:path w="266" h="132">
                  <a:moveTo>
                    <a:pt x="128" y="113"/>
                  </a:moveTo>
                  <a:lnTo>
                    <a:pt x="138" y="109"/>
                  </a:lnTo>
                  <a:lnTo>
                    <a:pt x="138" y="111"/>
                  </a:lnTo>
                  <a:lnTo>
                    <a:pt x="138" y="114"/>
                  </a:lnTo>
                  <a:lnTo>
                    <a:pt x="138" y="116"/>
                  </a:lnTo>
                  <a:lnTo>
                    <a:pt x="137" y="118"/>
                  </a:lnTo>
                  <a:lnTo>
                    <a:pt x="136" y="121"/>
                  </a:lnTo>
                  <a:lnTo>
                    <a:pt x="135" y="123"/>
                  </a:lnTo>
                  <a:lnTo>
                    <a:pt x="133" y="124"/>
                  </a:lnTo>
                  <a:lnTo>
                    <a:pt x="131" y="126"/>
                  </a:lnTo>
                  <a:lnTo>
                    <a:pt x="129" y="126"/>
                  </a:lnTo>
                  <a:lnTo>
                    <a:pt x="127" y="126"/>
                  </a:lnTo>
                  <a:lnTo>
                    <a:pt x="125" y="125"/>
                  </a:lnTo>
                  <a:lnTo>
                    <a:pt x="123" y="124"/>
                  </a:lnTo>
                  <a:lnTo>
                    <a:pt x="121" y="122"/>
                  </a:lnTo>
                  <a:lnTo>
                    <a:pt x="120" y="121"/>
                  </a:lnTo>
                  <a:lnTo>
                    <a:pt x="118" y="119"/>
                  </a:lnTo>
                  <a:lnTo>
                    <a:pt x="117" y="117"/>
                  </a:lnTo>
                  <a:lnTo>
                    <a:pt x="128" y="113"/>
                  </a:lnTo>
                  <a:lnTo>
                    <a:pt x="127" y="109"/>
                  </a:lnTo>
                  <a:lnTo>
                    <a:pt x="115" y="113"/>
                  </a:lnTo>
                  <a:lnTo>
                    <a:pt x="114" y="112"/>
                  </a:lnTo>
                  <a:lnTo>
                    <a:pt x="113" y="110"/>
                  </a:lnTo>
                  <a:lnTo>
                    <a:pt x="113" y="109"/>
                  </a:lnTo>
                  <a:lnTo>
                    <a:pt x="112" y="107"/>
                  </a:lnTo>
                  <a:lnTo>
                    <a:pt x="114" y="107"/>
                  </a:lnTo>
                  <a:lnTo>
                    <a:pt x="116" y="106"/>
                  </a:lnTo>
                  <a:lnTo>
                    <a:pt x="118" y="105"/>
                  </a:lnTo>
                  <a:lnTo>
                    <a:pt x="120" y="104"/>
                  </a:lnTo>
                  <a:lnTo>
                    <a:pt x="122" y="104"/>
                  </a:lnTo>
                  <a:lnTo>
                    <a:pt x="124" y="103"/>
                  </a:lnTo>
                  <a:lnTo>
                    <a:pt x="126" y="102"/>
                  </a:lnTo>
                  <a:lnTo>
                    <a:pt x="128" y="102"/>
                  </a:lnTo>
                  <a:lnTo>
                    <a:pt x="127" y="98"/>
                  </a:lnTo>
                  <a:lnTo>
                    <a:pt x="113" y="102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101"/>
                  </a:lnTo>
                  <a:lnTo>
                    <a:pt x="112" y="101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8" y="109"/>
                  </a:lnTo>
                  <a:lnTo>
                    <a:pt x="109" y="111"/>
                  </a:lnTo>
                  <a:lnTo>
                    <a:pt x="110" y="114"/>
                  </a:lnTo>
                  <a:lnTo>
                    <a:pt x="111" y="117"/>
                  </a:lnTo>
                  <a:lnTo>
                    <a:pt x="112" y="119"/>
                  </a:lnTo>
                  <a:lnTo>
                    <a:pt x="114" y="122"/>
                  </a:lnTo>
                  <a:lnTo>
                    <a:pt x="116" y="124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2" y="130"/>
                  </a:lnTo>
                  <a:lnTo>
                    <a:pt x="125" y="131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3" y="132"/>
                  </a:lnTo>
                  <a:lnTo>
                    <a:pt x="135" y="131"/>
                  </a:lnTo>
                  <a:lnTo>
                    <a:pt x="137" y="130"/>
                  </a:lnTo>
                  <a:lnTo>
                    <a:pt x="139" y="129"/>
                  </a:lnTo>
                  <a:lnTo>
                    <a:pt x="140" y="128"/>
                  </a:lnTo>
                  <a:lnTo>
                    <a:pt x="141" y="126"/>
                  </a:lnTo>
                  <a:lnTo>
                    <a:pt x="142" y="124"/>
                  </a:lnTo>
                  <a:lnTo>
                    <a:pt x="143" y="122"/>
                  </a:lnTo>
                  <a:lnTo>
                    <a:pt x="143" y="120"/>
                  </a:lnTo>
                  <a:lnTo>
                    <a:pt x="148" y="83"/>
                  </a:lnTo>
                  <a:lnTo>
                    <a:pt x="148" y="80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50" y="72"/>
                  </a:lnTo>
                  <a:lnTo>
                    <a:pt x="150" y="69"/>
                  </a:lnTo>
                  <a:lnTo>
                    <a:pt x="151" y="67"/>
                  </a:lnTo>
                  <a:lnTo>
                    <a:pt x="152" y="64"/>
                  </a:lnTo>
                  <a:lnTo>
                    <a:pt x="153" y="61"/>
                  </a:lnTo>
                  <a:lnTo>
                    <a:pt x="154" y="58"/>
                  </a:lnTo>
                  <a:lnTo>
                    <a:pt x="155" y="55"/>
                  </a:lnTo>
                  <a:lnTo>
                    <a:pt x="157" y="52"/>
                  </a:lnTo>
                  <a:lnTo>
                    <a:pt x="159" y="50"/>
                  </a:lnTo>
                  <a:lnTo>
                    <a:pt x="161" y="47"/>
                  </a:lnTo>
                  <a:lnTo>
                    <a:pt x="163" y="44"/>
                  </a:lnTo>
                  <a:lnTo>
                    <a:pt x="165" y="42"/>
                  </a:lnTo>
                  <a:lnTo>
                    <a:pt x="168" y="39"/>
                  </a:lnTo>
                  <a:lnTo>
                    <a:pt x="170" y="37"/>
                  </a:lnTo>
                  <a:lnTo>
                    <a:pt x="173" y="35"/>
                  </a:lnTo>
                  <a:lnTo>
                    <a:pt x="176" y="33"/>
                  </a:lnTo>
                  <a:lnTo>
                    <a:pt x="179" y="31"/>
                  </a:lnTo>
                  <a:lnTo>
                    <a:pt x="182" y="30"/>
                  </a:lnTo>
                  <a:lnTo>
                    <a:pt x="185" y="29"/>
                  </a:lnTo>
                  <a:lnTo>
                    <a:pt x="188" y="28"/>
                  </a:lnTo>
                  <a:lnTo>
                    <a:pt x="192" y="28"/>
                  </a:lnTo>
                  <a:lnTo>
                    <a:pt x="194" y="30"/>
                  </a:lnTo>
                  <a:lnTo>
                    <a:pt x="195" y="31"/>
                  </a:lnTo>
                  <a:lnTo>
                    <a:pt x="197" y="33"/>
                  </a:lnTo>
                  <a:lnTo>
                    <a:pt x="199" y="35"/>
                  </a:lnTo>
                  <a:lnTo>
                    <a:pt x="201" y="36"/>
                  </a:lnTo>
                  <a:lnTo>
                    <a:pt x="203" y="37"/>
                  </a:lnTo>
                  <a:lnTo>
                    <a:pt x="207" y="39"/>
                  </a:lnTo>
                  <a:lnTo>
                    <a:pt x="210" y="40"/>
                  </a:lnTo>
                  <a:lnTo>
                    <a:pt x="212" y="40"/>
                  </a:lnTo>
                  <a:lnTo>
                    <a:pt x="214" y="40"/>
                  </a:lnTo>
                  <a:lnTo>
                    <a:pt x="217" y="41"/>
                  </a:lnTo>
                  <a:lnTo>
                    <a:pt x="219" y="41"/>
                  </a:lnTo>
                  <a:lnTo>
                    <a:pt x="221" y="40"/>
                  </a:lnTo>
                  <a:lnTo>
                    <a:pt x="223" y="40"/>
                  </a:lnTo>
                  <a:lnTo>
                    <a:pt x="225" y="39"/>
                  </a:lnTo>
                  <a:lnTo>
                    <a:pt x="226" y="39"/>
                  </a:lnTo>
                  <a:lnTo>
                    <a:pt x="228" y="38"/>
                  </a:lnTo>
                  <a:lnTo>
                    <a:pt x="230" y="37"/>
                  </a:lnTo>
                  <a:lnTo>
                    <a:pt x="232" y="36"/>
                  </a:lnTo>
                  <a:lnTo>
                    <a:pt x="234" y="35"/>
                  </a:lnTo>
                  <a:lnTo>
                    <a:pt x="235" y="34"/>
                  </a:lnTo>
                  <a:lnTo>
                    <a:pt x="237" y="33"/>
                  </a:lnTo>
                  <a:lnTo>
                    <a:pt x="238" y="31"/>
                  </a:lnTo>
                  <a:lnTo>
                    <a:pt x="240" y="30"/>
                  </a:lnTo>
                  <a:lnTo>
                    <a:pt x="245" y="33"/>
                  </a:lnTo>
                  <a:lnTo>
                    <a:pt x="249" y="36"/>
                  </a:lnTo>
                  <a:lnTo>
                    <a:pt x="253" y="40"/>
                  </a:lnTo>
                  <a:lnTo>
                    <a:pt x="256" y="45"/>
                  </a:lnTo>
                  <a:lnTo>
                    <a:pt x="259" y="50"/>
                  </a:lnTo>
                  <a:lnTo>
                    <a:pt x="261" y="55"/>
                  </a:lnTo>
                  <a:lnTo>
                    <a:pt x="262" y="60"/>
                  </a:lnTo>
                  <a:lnTo>
                    <a:pt x="262" y="66"/>
                  </a:lnTo>
                  <a:lnTo>
                    <a:pt x="263" y="70"/>
                  </a:lnTo>
                  <a:lnTo>
                    <a:pt x="263" y="74"/>
                  </a:lnTo>
                  <a:lnTo>
                    <a:pt x="263" y="77"/>
                  </a:lnTo>
                  <a:lnTo>
                    <a:pt x="264" y="78"/>
                  </a:lnTo>
                  <a:lnTo>
                    <a:pt x="266" y="71"/>
                  </a:lnTo>
                  <a:lnTo>
                    <a:pt x="266" y="64"/>
                  </a:lnTo>
                  <a:lnTo>
                    <a:pt x="266" y="57"/>
                  </a:lnTo>
                  <a:lnTo>
                    <a:pt x="265" y="50"/>
                  </a:lnTo>
                  <a:lnTo>
                    <a:pt x="264" y="48"/>
                  </a:lnTo>
                  <a:lnTo>
                    <a:pt x="263" y="45"/>
                  </a:lnTo>
                  <a:lnTo>
                    <a:pt x="263" y="43"/>
                  </a:lnTo>
                  <a:lnTo>
                    <a:pt x="261" y="41"/>
                  </a:lnTo>
                  <a:lnTo>
                    <a:pt x="260" y="39"/>
                  </a:lnTo>
                  <a:lnTo>
                    <a:pt x="259" y="37"/>
                  </a:lnTo>
                  <a:lnTo>
                    <a:pt x="257" y="35"/>
                  </a:lnTo>
                  <a:lnTo>
                    <a:pt x="255" y="33"/>
                  </a:lnTo>
                  <a:lnTo>
                    <a:pt x="254" y="31"/>
                  </a:lnTo>
                  <a:lnTo>
                    <a:pt x="252" y="30"/>
                  </a:lnTo>
                  <a:lnTo>
                    <a:pt x="250" y="28"/>
                  </a:lnTo>
                  <a:lnTo>
                    <a:pt x="248" y="26"/>
                  </a:lnTo>
                  <a:lnTo>
                    <a:pt x="246" y="25"/>
                  </a:lnTo>
                  <a:lnTo>
                    <a:pt x="244" y="24"/>
                  </a:lnTo>
                  <a:lnTo>
                    <a:pt x="242" y="22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7" y="23"/>
                  </a:lnTo>
                  <a:lnTo>
                    <a:pt x="236" y="24"/>
                  </a:lnTo>
                  <a:lnTo>
                    <a:pt x="235" y="26"/>
                  </a:lnTo>
                  <a:lnTo>
                    <a:pt x="233" y="27"/>
                  </a:lnTo>
                  <a:lnTo>
                    <a:pt x="231" y="29"/>
                  </a:lnTo>
                  <a:lnTo>
                    <a:pt x="230" y="30"/>
                  </a:lnTo>
                  <a:lnTo>
                    <a:pt x="228" y="31"/>
                  </a:lnTo>
                  <a:lnTo>
                    <a:pt x="227" y="32"/>
                  </a:lnTo>
                  <a:lnTo>
                    <a:pt x="225" y="32"/>
                  </a:lnTo>
                  <a:lnTo>
                    <a:pt x="224" y="33"/>
                  </a:lnTo>
                  <a:lnTo>
                    <a:pt x="223" y="33"/>
                  </a:lnTo>
                  <a:lnTo>
                    <a:pt x="221" y="33"/>
                  </a:lnTo>
                  <a:lnTo>
                    <a:pt x="220" y="34"/>
                  </a:lnTo>
                  <a:lnTo>
                    <a:pt x="219" y="34"/>
                  </a:lnTo>
                  <a:lnTo>
                    <a:pt x="217" y="34"/>
                  </a:lnTo>
                  <a:lnTo>
                    <a:pt x="215" y="34"/>
                  </a:lnTo>
                  <a:lnTo>
                    <a:pt x="213" y="34"/>
                  </a:lnTo>
                  <a:lnTo>
                    <a:pt x="211" y="33"/>
                  </a:lnTo>
                  <a:lnTo>
                    <a:pt x="209" y="33"/>
                  </a:lnTo>
                  <a:lnTo>
                    <a:pt x="208" y="33"/>
                  </a:lnTo>
                  <a:lnTo>
                    <a:pt x="206" y="32"/>
                  </a:lnTo>
                  <a:lnTo>
                    <a:pt x="205" y="32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201" y="29"/>
                  </a:lnTo>
                  <a:lnTo>
                    <a:pt x="199" y="28"/>
                  </a:lnTo>
                  <a:lnTo>
                    <a:pt x="198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200" y="26"/>
                  </a:lnTo>
                  <a:lnTo>
                    <a:pt x="200" y="25"/>
                  </a:lnTo>
                  <a:lnTo>
                    <a:pt x="201" y="22"/>
                  </a:lnTo>
                  <a:lnTo>
                    <a:pt x="202" y="18"/>
                  </a:lnTo>
                  <a:lnTo>
                    <a:pt x="202" y="15"/>
                  </a:lnTo>
                  <a:lnTo>
                    <a:pt x="201" y="12"/>
                  </a:lnTo>
                  <a:lnTo>
                    <a:pt x="201" y="8"/>
                  </a:lnTo>
                  <a:lnTo>
                    <a:pt x="199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3"/>
                  </a:lnTo>
                  <a:lnTo>
                    <a:pt x="196" y="6"/>
                  </a:lnTo>
                  <a:lnTo>
                    <a:pt x="196" y="10"/>
                  </a:lnTo>
                  <a:lnTo>
                    <a:pt x="196" y="15"/>
                  </a:lnTo>
                  <a:lnTo>
                    <a:pt x="195" y="18"/>
                  </a:lnTo>
                  <a:lnTo>
                    <a:pt x="194" y="21"/>
                  </a:lnTo>
                  <a:lnTo>
                    <a:pt x="191" y="23"/>
                  </a:lnTo>
                  <a:lnTo>
                    <a:pt x="188" y="23"/>
                  </a:lnTo>
                  <a:lnTo>
                    <a:pt x="185" y="24"/>
                  </a:lnTo>
                  <a:lnTo>
                    <a:pt x="182" y="24"/>
                  </a:lnTo>
                  <a:lnTo>
                    <a:pt x="179" y="25"/>
                  </a:lnTo>
                  <a:lnTo>
                    <a:pt x="176" y="26"/>
                  </a:lnTo>
                  <a:lnTo>
                    <a:pt x="173" y="27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5" y="31"/>
                  </a:lnTo>
                  <a:lnTo>
                    <a:pt x="163" y="33"/>
                  </a:lnTo>
                  <a:lnTo>
                    <a:pt x="161" y="35"/>
                  </a:lnTo>
                  <a:lnTo>
                    <a:pt x="159" y="37"/>
                  </a:lnTo>
                  <a:lnTo>
                    <a:pt x="156" y="40"/>
                  </a:lnTo>
                  <a:lnTo>
                    <a:pt x="155" y="42"/>
                  </a:lnTo>
                  <a:lnTo>
                    <a:pt x="153" y="44"/>
                  </a:lnTo>
                  <a:lnTo>
                    <a:pt x="151" y="47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7"/>
                  </a:lnTo>
                  <a:lnTo>
                    <a:pt x="147" y="59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5" y="67"/>
                  </a:lnTo>
                  <a:lnTo>
                    <a:pt x="144" y="66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8" y="64"/>
                  </a:lnTo>
                  <a:lnTo>
                    <a:pt x="136" y="63"/>
                  </a:lnTo>
                  <a:lnTo>
                    <a:pt x="134" y="62"/>
                  </a:lnTo>
                  <a:lnTo>
                    <a:pt x="132" y="61"/>
                  </a:lnTo>
                  <a:lnTo>
                    <a:pt x="132" y="60"/>
                  </a:lnTo>
                  <a:lnTo>
                    <a:pt x="129" y="61"/>
                  </a:lnTo>
                  <a:lnTo>
                    <a:pt x="124" y="61"/>
                  </a:lnTo>
                  <a:lnTo>
                    <a:pt x="119" y="62"/>
                  </a:lnTo>
                  <a:lnTo>
                    <a:pt x="112" y="63"/>
                  </a:lnTo>
                  <a:lnTo>
                    <a:pt x="105" y="65"/>
                  </a:lnTo>
                  <a:lnTo>
                    <a:pt x="97" y="66"/>
                  </a:lnTo>
                  <a:lnTo>
                    <a:pt x="88" y="67"/>
                  </a:lnTo>
                  <a:lnTo>
                    <a:pt x="80" y="68"/>
                  </a:lnTo>
                  <a:lnTo>
                    <a:pt x="71" y="70"/>
                  </a:lnTo>
                  <a:lnTo>
                    <a:pt x="63" y="71"/>
                  </a:lnTo>
                  <a:lnTo>
                    <a:pt x="56" y="72"/>
                  </a:lnTo>
                  <a:lnTo>
                    <a:pt x="49" y="74"/>
                  </a:lnTo>
                  <a:lnTo>
                    <a:pt x="44" y="74"/>
                  </a:lnTo>
                  <a:lnTo>
                    <a:pt x="40" y="75"/>
                  </a:lnTo>
                  <a:lnTo>
                    <a:pt x="37" y="76"/>
                  </a:lnTo>
                  <a:lnTo>
                    <a:pt x="36" y="76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7" y="73"/>
                  </a:lnTo>
                  <a:lnTo>
                    <a:pt x="25" y="72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0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2" y="68"/>
                  </a:lnTo>
                  <a:lnTo>
                    <a:pt x="10" y="67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7" y="69"/>
                  </a:lnTo>
                  <a:lnTo>
                    <a:pt x="10" y="70"/>
                  </a:lnTo>
                  <a:lnTo>
                    <a:pt x="12" y="71"/>
                  </a:lnTo>
                  <a:lnTo>
                    <a:pt x="15" y="72"/>
                  </a:lnTo>
                  <a:lnTo>
                    <a:pt x="18" y="73"/>
                  </a:lnTo>
                  <a:lnTo>
                    <a:pt x="20" y="74"/>
                  </a:lnTo>
                  <a:lnTo>
                    <a:pt x="23" y="75"/>
                  </a:lnTo>
                  <a:lnTo>
                    <a:pt x="25" y="76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78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5" y="79"/>
                  </a:lnTo>
                  <a:lnTo>
                    <a:pt x="24" y="80"/>
                  </a:lnTo>
                  <a:lnTo>
                    <a:pt x="66" y="98"/>
                  </a:lnTo>
                  <a:lnTo>
                    <a:pt x="67" y="98"/>
                  </a:lnTo>
                  <a:lnTo>
                    <a:pt x="68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33" y="81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52" y="77"/>
                  </a:lnTo>
                  <a:lnTo>
                    <a:pt x="60" y="76"/>
                  </a:lnTo>
                  <a:lnTo>
                    <a:pt x="68" y="74"/>
                  </a:lnTo>
                  <a:lnTo>
                    <a:pt x="77" y="72"/>
                  </a:lnTo>
                  <a:lnTo>
                    <a:pt x="85" y="71"/>
                  </a:lnTo>
                  <a:lnTo>
                    <a:pt x="94" y="69"/>
                  </a:lnTo>
                  <a:lnTo>
                    <a:pt x="102" y="68"/>
                  </a:lnTo>
                  <a:lnTo>
                    <a:pt x="110" y="67"/>
                  </a:lnTo>
                  <a:lnTo>
                    <a:pt x="117" y="65"/>
                  </a:lnTo>
                  <a:lnTo>
                    <a:pt x="123" y="64"/>
                  </a:lnTo>
                  <a:lnTo>
                    <a:pt x="127" y="63"/>
                  </a:lnTo>
                  <a:lnTo>
                    <a:pt x="130" y="63"/>
                  </a:lnTo>
                  <a:lnTo>
                    <a:pt x="131" y="63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40" y="68"/>
                  </a:lnTo>
                  <a:lnTo>
                    <a:pt x="141" y="69"/>
                  </a:lnTo>
                  <a:lnTo>
                    <a:pt x="143" y="70"/>
                  </a:lnTo>
                  <a:lnTo>
                    <a:pt x="145" y="71"/>
                  </a:lnTo>
                  <a:lnTo>
                    <a:pt x="144" y="75"/>
                  </a:lnTo>
                  <a:lnTo>
                    <a:pt x="144" y="79"/>
                  </a:lnTo>
                  <a:lnTo>
                    <a:pt x="143" y="82"/>
                  </a:lnTo>
                  <a:lnTo>
                    <a:pt x="142" y="86"/>
                  </a:lnTo>
                  <a:lnTo>
                    <a:pt x="141" y="85"/>
                  </a:lnTo>
                  <a:lnTo>
                    <a:pt x="140" y="83"/>
                  </a:lnTo>
                  <a:lnTo>
                    <a:pt x="139" y="82"/>
                  </a:lnTo>
                  <a:lnTo>
                    <a:pt x="138" y="81"/>
                  </a:lnTo>
                  <a:lnTo>
                    <a:pt x="137" y="80"/>
                  </a:lnTo>
                  <a:lnTo>
                    <a:pt x="136" y="79"/>
                  </a:lnTo>
                  <a:lnTo>
                    <a:pt x="134" y="78"/>
                  </a:lnTo>
                  <a:lnTo>
                    <a:pt x="133" y="77"/>
                  </a:lnTo>
                  <a:lnTo>
                    <a:pt x="134" y="77"/>
                  </a:lnTo>
                  <a:lnTo>
                    <a:pt x="135" y="77"/>
                  </a:lnTo>
                  <a:lnTo>
                    <a:pt x="136" y="78"/>
                  </a:lnTo>
                  <a:lnTo>
                    <a:pt x="137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0" y="80"/>
                  </a:lnTo>
                  <a:lnTo>
                    <a:pt x="142" y="79"/>
                  </a:lnTo>
                  <a:lnTo>
                    <a:pt x="141" y="78"/>
                  </a:lnTo>
                  <a:lnTo>
                    <a:pt x="139" y="76"/>
                  </a:lnTo>
                  <a:lnTo>
                    <a:pt x="138" y="74"/>
                  </a:lnTo>
                  <a:lnTo>
                    <a:pt x="136" y="73"/>
                  </a:lnTo>
                  <a:lnTo>
                    <a:pt x="134" y="71"/>
                  </a:lnTo>
                  <a:lnTo>
                    <a:pt x="132" y="70"/>
                  </a:lnTo>
                  <a:lnTo>
                    <a:pt x="131" y="69"/>
                  </a:lnTo>
                  <a:lnTo>
                    <a:pt x="129" y="68"/>
                  </a:lnTo>
                  <a:lnTo>
                    <a:pt x="130" y="68"/>
                  </a:lnTo>
                  <a:lnTo>
                    <a:pt x="131" y="68"/>
                  </a:lnTo>
                  <a:lnTo>
                    <a:pt x="132" y="69"/>
                  </a:lnTo>
                  <a:lnTo>
                    <a:pt x="134" y="69"/>
                  </a:lnTo>
                  <a:lnTo>
                    <a:pt x="135" y="69"/>
                  </a:lnTo>
                  <a:lnTo>
                    <a:pt x="136" y="70"/>
                  </a:lnTo>
                  <a:lnTo>
                    <a:pt x="137" y="70"/>
                  </a:lnTo>
                  <a:lnTo>
                    <a:pt x="138" y="71"/>
                  </a:lnTo>
                  <a:lnTo>
                    <a:pt x="139" y="71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41" y="73"/>
                  </a:lnTo>
                  <a:lnTo>
                    <a:pt x="141" y="73"/>
                  </a:lnTo>
                  <a:lnTo>
                    <a:pt x="142" y="73"/>
                  </a:lnTo>
                  <a:lnTo>
                    <a:pt x="143" y="73"/>
                  </a:lnTo>
                  <a:lnTo>
                    <a:pt x="143" y="73"/>
                  </a:lnTo>
                  <a:lnTo>
                    <a:pt x="142" y="71"/>
                  </a:lnTo>
                  <a:lnTo>
                    <a:pt x="141" y="70"/>
                  </a:lnTo>
                  <a:lnTo>
                    <a:pt x="140" y="69"/>
                  </a:lnTo>
                  <a:lnTo>
                    <a:pt x="138" y="68"/>
                  </a:lnTo>
                  <a:lnTo>
                    <a:pt x="137" y="68"/>
                  </a:lnTo>
                  <a:lnTo>
                    <a:pt x="135" y="67"/>
                  </a:lnTo>
                  <a:lnTo>
                    <a:pt x="133" y="67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30" y="66"/>
                  </a:lnTo>
                  <a:lnTo>
                    <a:pt x="129" y="66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9" y="68"/>
                  </a:lnTo>
                  <a:lnTo>
                    <a:pt x="128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7" y="70"/>
                  </a:lnTo>
                  <a:lnTo>
                    <a:pt x="128" y="71"/>
                  </a:lnTo>
                  <a:lnTo>
                    <a:pt x="129" y="71"/>
                  </a:lnTo>
                  <a:lnTo>
                    <a:pt x="130" y="72"/>
                  </a:lnTo>
                  <a:lnTo>
                    <a:pt x="132" y="72"/>
                  </a:lnTo>
                  <a:lnTo>
                    <a:pt x="133" y="73"/>
                  </a:lnTo>
                  <a:lnTo>
                    <a:pt x="134" y="74"/>
                  </a:lnTo>
                  <a:lnTo>
                    <a:pt x="135" y="74"/>
                  </a:lnTo>
                  <a:lnTo>
                    <a:pt x="134" y="74"/>
                  </a:lnTo>
                  <a:lnTo>
                    <a:pt x="133" y="74"/>
                  </a:lnTo>
                  <a:lnTo>
                    <a:pt x="132" y="74"/>
                  </a:lnTo>
                  <a:lnTo>
                    <a:pt x="131" y="74"/>
                  </a:lnTo>
                  <a:lnTo>
                    <a:pt x="130" y="74"/>
                  </a:lnTo>
                  <a:lnTo>
                    <a:pt x="129" y="74"/>
                  </a:lnTo>
                  <a:lnTo>
                    <a:pt x="128" y="74"/>
                  </a:lnTo>
                  <a:lnTo>
                    <a:pt x="127" y="74"/>
                  </a:lnTo>
                  <a:lnTo>
                    <a:pt x="127" y="76"/>
                  </a:lnTo>
                  <a:lnTo>
                    <a:pt x="128" y="77"/>
                  </a:lnTo>
                  <a:lnTo>
                    <a:pt x="129" y="78"/>
                  </a:lnTo>
                  <a:lnTo>
                    <a:pt x="131" y="80"/>
                  </a:lnTo>
                  <a:lnTo>
                    <a:pt x="132" y="81"/>
                  </a:lnTo>
                  <a:lnTo>
                    <a:pt x="133" y="82"/>
                  </a:lnTo>
                  <a:lnTo>
                    <a:pt x="134" y="83"/>
                  </a:lnTo>
                  <a:lnTo>
                    <a:pt x="135" y="85"/>
                  </a:lnTo>
                  <a:lnTo>
                    <a:pt x="133" y="85"/>
                  </a:lnTo>
                  <a:lnTo>
                    <a:pt x="130" y="86"/>
                  </a:lnTo>
                  <a:lnTo>
                    <a:pt x="128" y="87"/>
                  </a:lnTo>
                  <a:lnTo>
                    <a:pt x="125" y="88"/>
                  </a:lnTo>
                  <a:lnTo>
                    <a:pt x="123" y="88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5" y="90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6" y="79"/>
                  </a:lnTo>
                  <a:lnTo>
                    <a:pt x="115" y="76"/>
                  </a:lnTo>
                  <a:lnTo>
                    <a:pt x="114" y="75"/>
                  </a:lnTo>
                  <a:lnTo>
                    <a:pt x="114" y="73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0" y="74"/>
                  </a:lnTo>
                  <a:lnTo>
                    <a:pt x="110" y="76"/>
                  </a:lnTo>
                  <a:lnTo>
                    <a:pt x="109" y="79"/>
                  </a:lnTo>
                  <a:lnTo>
                    <a:pt x="108" y="81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5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8" y="87"/>
                  </a:lnTo>
                  <a:lnTo>
                    <a:pt x="109" y="87"/>
                  </a:lnTo>
                  <a:lnTo>
                    <a:pt x="110" y="86"/>
                  </a:lnTo>
                  <a:lnTo>
                    <a:pt x="110" y="85"/>
                  </a:lnTo>
                  <a:lnTo>
                    <a:pt x="111" y="84"/>
                  </a:lnTo>
                  <a:lnTo>
                    <a:pt x="111" y="83"/>
                  </a:lnTo>
                  <a:lnTo>
                    <a:pt x="112" y="81"/>
                  </a:lnTo>
                  <a:lnTo>
                    <a:pt x="112" y="80"/>
                  </a:lnTo>
                  <a:lnTo>
                    <a:pt x="113" y="81"/>
                  </a:lnTo>
                  <a:lnTo>
                    <a:pt x="113" y="84"/>
                  </a:lnTo>
                  <a:lnTo>
                    <a:pt x="112" y="86"/>
                  </a:lnTo>
                  <a:lnTo>
                    <a:pt x="111" y="89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09" y="96"/>
                  </a:lnTo>
                  <a:lnTo>
                    <a:pt x="108" y="98"/>
                  </a:lnTo>
                  <a:lnTo>
                    <a:pt x="107" y="100"/>
                  </a:lnTo>
                  <a:lnTo>
                    <a:pt x="112" y="101"/>
                  </a:lnTo>
                  <a:lnTo>
                    <a:pt x="113" y="99"/>
                  </a:lnTo>
                  <a:lnTo>
                    <a:pt x="113" y="97"/>
                  </a:lnTo>
                  <a:lnTo>
                    <a:pt x="114" y="95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3" y="92"/>
                  </a:lnTo>
                  <a:lnTo>
                    <a:pt x="126" y="91"/>
                  </a:lnTo>
                  <a:lnTo>
                    <a:pt x="129" y="91"/>
                  </a:lnTo>
                  <a:lnTo>
                    <a:pt x="132" y="90"/>
                  </a:lnTo>
                  <a:lnTo>
                    <a:pt x="135" y="89"/>
                  </a:lnTo>
                  <a:lnTo>
                    <a:pt x="138" y="88"/>
                  </a:lnTo>
                  <a:lnTo>
                    <a:pt x="139" y="90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27" y="98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0"/>
                  </a:lnTo>
                  <a:lnTo>
                    <a:pt x="134" y="100"/>
                  </a:lnTo>
                  <a:lnTo>
                    <a:pt x="136" y="99"/>
                  </a:lnTo>
                  <a:lnTo>
                    <a:pt x="138" y="98"/>
                  </a:lnTo>
                  <a:lnTo>
                    <a:pt x="140" y="97"/>
                  </a:lnTo>
                  <a:lnTo>
                    <a:pt x="139" y="105"/>
                  </a:lnTo>
                  <a:lnTo>
                    <a:pt x="127" y="109"/>
                  </a:lnTo>
                  <a:lnTo>
                    <a:pt x="128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4" name="Freeform 1976"/>
            <p:cNvSpPr>
              <a:spLocks/>
            </p:cNvSpPr>
            <p:nvPr/>
          </p:nvSpPr>
          <p:spPr bwMode="auto">
            <a:xfrm>
              <a:off x="1392" y="2614"/>
              <a:ext cx="69" cy="20"/>
            </a:xfrm>
            <a:custGeom>
              <a:avLst/>
              <a:gdLst/>
              <a:ahLst/>
              <a:cxnLst>
                <a:cxn ang="0">
                  <a:pos x="69" y="20"/>
                </a:cxn>
                <a:cxn ang="0">
                  <a:pos x="68" y="20"/>
                </a:cxn>
                <a:cxn ang="0">
                  <a:pos x="67" y="20"/>
                </a:cxn>
                <a:cxn ang="0">
                  <a:pos x="66" y="19"/>
                </a:cxn>
                <a:cxn ang="0">
                  <a:pos x="65" y="18"/>
                </a:cxn>
                <a:cxn ang="0">
                  <a:pos x="62" y="16"/>
                </a:cxn>
                <a:cxn ang="0">
                  <a:pos x="58" y="13"/>
                </a:cxn>
                <a:cxn ang="0">
                  <a:pos x="55" y="11"/>
                </a:cxn>
                <a:cxn ang="0">
                  <a:pos x="51" y="9"/>
                </a:cxn>
                <a:cxn ang="0">
                  <a:pos x="47" y="8"/>
                </a:cxn>
                <a:cxn ang="0">
                  <a:pos x="43" y="7"/>
                </a:cxn>
                <a:cxn ang="0">
                  <a:pos x="39" y="6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1" y="6"/>
                </a:cxn>
                <a:cxn ang="0">
                  <a:pos x="17" y="7"/>
                </a:cxn>
                <a:cxn ang="0">
                  <a:pos x="13" y="8"/>
                </a:cxn>
                <a:cxn ang="0">
                  <a:pos x="9" y="9"/>
                </a:cxn>
                <a:cxn ang="0">
                  <a:pos x="5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1" y="1"/>
                </a:cxn>
                <a:cxn ang="0">
                  <a:pos x="43" y="2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4"/>
                </a:cxn>
                <a:cxn ang="0">
                  <a:pos x="52" y="5"/>
                </a:cxn>
                <a:cxn ang="0">
                  <a:pos x="54" y="6"/>
                </a:cxn>
                <a:cxn ang="0">
                  <a:pos x="56" y="7"/>
                </a:cxn>
                <a:cxn ang="0">
                  <a:pos x="58" y="8"/>
                </a:cxn>
                <a:cxn ang="0">
                  <a:pos x="60" y="10"/>
                </a:cxn>
                <a:cxn ang="0">
                  <a:pos x="61" y="11"/>
                </a:cxn>
                <a:cxn ang="0">
                  <a:pos x="63" y="13"/>
                </a:cxn>
                <a:cxn ang="0">
                  <a:pos x="65" y="14"/>
                </a:cxn>
                <a:cxn ang="0">
                  <a:pos x="66" y="16"/>
                </a:cxn>
                <a:cxn ang="0">
                  <a:pos x="67" y="18"/>
                </a:cxn>
                <a:cxn ang="0">
                  <a:pos x="69" y="20"/>
                </a:cxn>
              </a:cxnLst>
              <a:rect l="0" t="0" r="r" b="b"/>
              <a:pathLst>
                <a:path w="69" h="20">
                  <a:moveTo>
                    <a:pt x="69" y="20"/>
                  </a:moveTo>
                  <a:lnTo>
                    <a:pt x="68" y="20"/>
                  </a:lnTo>
                  <a:lnTo>
                    <a:pt x="67" y="20"/>
                  </a:lnTo>
                  <a:lnTo>
                    <a:pt x="66" y="19"/>
                  </a:lnTo>
                  <a:lnTo>
                    <a:pt x="65" y="18"/>
                  </a:lnTo>
                  <a:lnTo>
                    <a:pt x="62" y="16"/>
                  </a:lnTo>
                  <a:lnTo>
                    <a:pt x="58" y="13"/>
                  </a:lnTo>
                  <a:lnTo>
                    <a:pt x="55" y="11"/>
                  </a:lnTo>
                  <a:lnTo>
                    <a:pt x="51" y="9"/>
                  </a:lnTo>
                  <a:lnTo>
                    <a:pt x="47" y="8"/>
                  </a:lnTo>
                  <a:lnTo>
                    <a:pt x="43" y="7"/>
                  </a:lnTo>
                  <a:lnTo>
                    <a:pt x="39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9" y="9"/>
                  </a:lnTo>
                  <a:lnTo>
                    <a:pt x="5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6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3" y="13"/>
                  </a:lnTo>
                  <a:lnTo>
                    <a:pt x="65" y="14"/>
                  </a:lnTo>
                  <a:lnTo>
                    <a:pt x="66" y="16"/>
                  </a:lnTo>
                  <a:lnTo>
                    <a:pt x="67" y="18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5" name="Freeform 1977"/>
            <p:cNvSpPr>
              <a:spLocks/>
            </p:cNvSpPr>
            <p:nvPr/>
          </p:nvSpPr>
          <p:spPr bwMode="auto">
            <a:xfrm>
              <a:off x="1226" y="2625"/>
              <a:ext cx="133" cy="132"/>
            </a:xfrm>
            <a:custGeom>
              <a:avLst/>
              <a:gdLst/>
              <a:ahLst/>
              <a:cxnLst>
                <a:cxn ang="0">
                  <a:pos x="125" y="108"/>
                </a:cxn>
                <a:cxn ang="0">
                  <a:pos x="129" y="6"/>
                </a:cxn>
                <a:cxn ang="0">
                  <a:pos x="24" y="5"/>
                </a:cxn>
                <a:cxn ang="0">
                  <a:pos x="27" y="116"/>
                </a:cxn>
                <a:cxn ang="0">
                  <a:pos x="26" y="117"/>
                </a:cxn>
                <a:cxn ang="0">
                  <a:pos x="25" y="117"/>
                </a:cxn>
                <a:cxn ang="0">
                  <a:pos x="24" y="117"/>
                </a:cxn>
                <a:cxn ang="0">
                  <a:pos x="23" y="117"/>
                </a:cxn>
                <a:cxn ang="0">
                  <a:pos x="18" y="8"/>
                </a:cxn>
                <a:cxn ang="0">
                  <a:pos x="3" y="22"/>
                </a:cxn>
                <a:cxn ang="0">
                  <a:pos x="3" y="38"/>
                </a:cxn>
                <a:cxn ang="0">
                  <a:pos x="4" y="74"/>
                </a:cxn>
                <a:cxn ang="0">
                  <a:pos x="6" y="111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11" y="126"/>
                </a:cxn>
                <a:cxn ang="0">
                  <a:pos x="14" y="125"/>
                </a:cxn>
                <a:cxn ang="0">
                  <a:pos x="17" y="124"/>
                </a:cxn>
                <a:cxn ang="0">
                  <a:pos x="19" y="123"/>
                </a:cxn>
                <a:cxn ang="0">
                  <a:pos x="21" y="122"/>
                </a:cxn>
                <a:cxn ang="0">
                  <a:pos x="22" y="121"/>
                </a:cxn>
                <a:cxn ang="0">
                  <a:pos x="23" y="121"/>
                </a:cxn>
                <a:cxn ang="0">
                  <a:pos x="21" y="123"/>
                </a:cxn>
                <a:cxn ang="0">
                  <a:pos x="18" y="124"/>
                </a:cxn>
                <a:cxn ang="0">
                  <a:pos x="16" y="126"/>
                </a:cxn>
                <a:cxn ang="0">
                  <a:pos x="13" y="127"/>
                </a:cxn>
                <a:cxn ang="0">
                  <a:pos x="11" y="128"/>
                </a:cxn>
                <a:cxn ang="0">
                  <a:pos x="8" y="130"/>
                </a:cxn>
                <a:cxn ang="0">
                  <a:pos x="6" y="131"/>
                </a:cxn>
                <a:cxn ang="0">
                  <a:pos x="4" y="132"/>
                </a:cxn>
                <a:cxn ang="0">
                  <a:pos x="3" y="128"/>
                </a:cxn>
                <a:cxn ang="0">
                  <a:pos x="2" y="115"/>
                </a:cxn>
                <a:cxn ang="0">
                  <a:pos x="1" y="98"/>
                </a:cxn>
                <a:cxn ang="0">
                  <a:pos x="1" y="78"/>
                </a:cxn>
                <a:cxn ang="0">
                  <a:pos x="0" y="58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19" y="0"/>
                </a:cxn>
                <a:cxn ang="0">
                  <a:pos x="133" y="3"/>
                </a:cxn>
                <a:cxn ang="0">
                  <a:pos x="133" y="7"/>
                </a:cxn>
                <a:cxn ang="0">
                  <a:pos x="133" y="20"/>
                </a:cxn>
                <a:cxn ang="0">
                  <a:pos x="132" y="37"/>
                </a:cxn>
                <a:cxn ang="0">
                  <a:pos x="131" y="57"/>
                </a:cxn>
                <a:cxn ang="0">
                  <a:pos x="130" y="76"/>
                </a:cxn>
                <a:cxn ang="0">
                  <a:pos x="129" y="94"/>
                </a:cxn>
                <a:cxn ang="0">
                  <a:pos x="129" y="106"/>
                </a:cxn>
                <a:cxn ang="0">
                  <a:pos x="128" y="110"/>
                </a:cxn>
                <a:cxn ang="0">
                  <a:pos x="125" y="108"/>
                </a:cxn>
              </a:cxnLst>
              <a:rect l="0" t="0" r="r" b="b"/>
              <a:pathLst>
                <a:path w="133" h="132">
                  <a:moveTo>
                    <a:pt x="125" y="108"/>
                  </a:moveTo>
                  <a:lnTo>
                    <a:pt x="129" y="6"/>
                  </a:lnTo>
                  <a:lnTo>
                    <a:pt x="24" y="5"/>
                  </a:lnTo>
                  <a:lnTo>
                    <a:pt x="27" y="116"/>
                  </a:lnTo>
                  <a:lnTo>
                    <a:pt x="26" y="117"/>
                  </a:lnTo>
                  <a:lnTo>
                    <a:pt x="25" y="117"/>
                  </a:lnTo>
                  <a:lnTo>
                    <a:pt x="24" y="117"/>
                  </a:lnTo>
                  <a:lnTo>
                    <a:pt x="23" y="117"/>
                  </a:lnTo>
                  <a:lnTo>
                    <a:pt x="18" y="8"/>
                  </a:lnTo>
                  <a:lnTo>
                    <a:pt x="3" y="22"/>
                  </a:lnTo>
                  <a:lnTo>
                    <a:pt x="3" y="38"/>
                  </a:lnTo>
                  <a:lnTo>
                    <a:pt x="4" y="74"/>
                  </a:lnTo>
                  <a:lnTo>
                    <a:pt x="6" y="111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11" y="126"/>
                  </a:lnTo>
                  <a:lnTo>
                    <a:pt x="14" y="125"/>
                  </a:lnTo>
                  <a:lnTo>
                    <a:pt x="17" y="124"/>
                  </a:lnTo>
                  <a:lnTo>
                    <a:pt x="19" y="123"/>
                  </a:lnTo>
                  <a:lnTo>
                    <a:pt x="21" y="122"/>
                  </a:lnTo>
                  <a:lnTo>
                    <a:pt x="22" y="121"/>
                  </a:lnTo>
                  <a:lnTo>
                    <a:pt x="23" y="121"/>
                  </a:lnTo>
                  <a:lnTo>
                    <a:pt x="21" y="123"/>
                  </a:lnTo>
                  <a:lnTo>
                    <a:pt x="18" y="124"/>
                  </a:lnTo>
                  <a:lnTo>
                    <a:pt x="16" y="126"/>
                  </a:lnTo>
                  <a:lnTo>
                    <a:pt x="13" y="127"/>
                  </a:lnTo>
                  <a:lnTo>
                    <a:pt x="11" y="128"/>
                  </a:lnTo>
                  <a:lnTo>
                    <a:pt x="8" y="130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3" y="128"/>
                  </a:lnTo>
                  <a:lnTo>
                    <a:pt x="2" y="115"/>
                  </a:lnTo>
                  <a:lnTo>
                    <a:pt x="1" y="98"/>
                  </a:lnTo>
                  <a:lnTo>
                    <a:pt x="1" y="7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20"/>
                  </a:lnTo>
                  <a:lnTo>
                    <a:pt x="132" y="37"/>
                  </a:lnTo>
                  <a:lnTo>
                    <a:pt x="131" y="57"/>
                  </a:lnTo>
                  <a:lnTo>
                    <a:pt x="130" y="76"/>
                  </a:lnTo>
                  <a:lnTo>
                    <a:pt x="129" y="94"/>
                  </a:lnTo>
                  <a:lnTo>
                    <a:pt x="129" y="106"/>
                  </a:lnTo>
                  <a:lnTo>
                    <a:pt x="128" y="110"/>
                  </a:lnTo>
                  <a:lnTo>
                    <a:pt x="125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6" name="Freeform 1978"/>
            <p:cNvSpPr>
              <a:spLocks/>
            </p:cNvSpPr>
            <p:nvPr/>
          </p:nvSpPr>
          <p:spPr bwMode="auto">
            <a:xfrm>
              <a:off x="1369" y="2626"/>
              <a:ext cx="91" cy="110"/>
            </a:xfrm>
            <a:custGeom>
              <a:avLst/>
              <a:gdLst/>
              <a:ahLst/>
              <a:cxnLst>
                <a:cxn ang="0">
                  <a:pos x="80" y="108"/>
                </a:cxn>
                <a:cxn ang="0">
                  <a:pos x="77" y="101"/>
                </a:cxn>
                <a:cxn ang="0">
                  <a:pos x="71" y="85"/>
                </a:cxn>
                <a:cxn ang="0">
                  <a:pos x="65" y="74"/>
                </a:cxn>
                <a:cxn ang="0">
                  <a:pos x="57" y="66"/>
                </a:cxn>
                <a:cxn ang="0">
                  <a:pos x="49" y="63"/>
                </a:cxn>
                <a:cxn ang="0">
                  <a:pos x="48" y="61"/>
                </a:cxn>
                <a:cxn ang="0">
                  <a:pos x="52" y="62"/>
                </a:cxn>
                <a:cxn ang="0">
                  <a:pos x="58" y="53"/>
                </a:cxn>
                <a:cxn ang="0">
                  <a:pos x="56" y="45"/>
                </a:cxn>
                <a:cxn ang="0">
                  <a:pos x="48" y="41"/>
                </a:cxn>
                <a:cxn ang="0">
                  <a:pos x="37" y="39"/>
                </a:cxn>
                <a:cxn ang="0">
                  <a:pos x="25" y="36"/>
                </a:cxn>
                <a:cxn ang="0">
                  <a:pos x="16" y="37"/>
                </a:cxn>
                <a:cxn ang="0">
                  <a:pos x="14" y="65"/>
                </a:cxn>
                <a:cxn ang="0">
                  <a:pos x="22" y="84"/>
                </a:cxn>
                <a:cxn ang="0">
                  <a:pos x="34" y="94"/>
                </a:cxn>
                <a:cxn ang="0">
                  <a:pos x="38" y="93"/>
                </a:cxn>
                <a:cxn ang="0">
                  <a:pos x="38" y="95"/>
                </a:cxn>
                <a:cxn ang="0">
                  <a:pos x="33" y="96"/>
                </a:cxn>
                <a:cxn ang="0">
                  <a:pos x="21" y="89"/>
                </a:cxn>
                <a:cxn ang="0">
                  <a:pos x="12" y="76"/>
                </a:cxn>
                <a:cxn ang="0">
                  <a:pos x="8" y="61"/>
                </a:cxn>
                <a:cxn ang="0">
                  <a:pos x="6" y="44"/>
                </a:cxn>
                <a:cxn ang="0">
                  <a:pos x="1" y="42"/>
                </a:cxn>
                <a:cxn ang="0">
                  <a:pos x="10" y="29"/>
                </a:cxn>
                <a:cxn ang="0">
                  <a:pos x="9" y="19"/>
                </a:cxn>
                <a:cxn ang="0">
                  <a:pos x="10" y="8"/>
                </a:cxn>
                <a:cxn ang="0">
                  <a:pos x="16" y="2"/>
                </a:cxn>
                <a:cxn ang="0">
                  <a:pos x="20" y="3"/>
                </a:cxn>
                <a:cxn ang="0">
                  <a:pos x="15" y="7"/>
                </a:cxn>
                <a:cxn ang="0">
                  <a:pos x="19" y="24"/>
                </a:cxn>
                <a:cxn ang="0">
                  <a:pos x="32" y="32"/>
                </a:cxn>
                <a:cxn ang="0">
                  <a:pos x="46" y="36"/>
                </a:cxn>
                <a:cxn ang="0">
                  <a:pos x="60" y="42"/>
                </a:cxn>
                <a:cxn ang="0">
                  <a:pos x="69" y="46"/>
                </a:cxn>
                <a:cxn ang="0">
                  <a:pos x="73" y="54"/>
                </a:cxn>
                <a:cxn ang="0">
                  <a:pos x="68" y="56"/>
                </a:cxn>
                <a:cxn ang="0">
                  <a:pos x="65" y="53"/>
                </a:cxn>
                <a:cxn ang="0">
                  <a:pos x="69" y="54"/>
                </a:cxn>
                <a:cxn ang="0">
                  <a:pos x="68" y="50"/>
                </a:cxn>
                <a:cxn ang="0">
                  <a:pos x="62" y="46"/>
                </a:cxn>
                <a:cxn ang="0">
                  <a:pos x="62" y="58"/>
                </a:cxn>
                <a:cxn ang="0">
                  <a:pos x="69" y="72"/>
                </a:cxn>
                <a:cxn ang="0">
                  <a:pos x="80" y="81"/>
                </a:cxn>
                <a:cxn ang="0">
                  <a:pos x="87" y="80"/>
                </a:cxn>
                <a:cxn ang="0">
                  <a:pos x="86" y="77"/>
                </a:cxn>
                <a:cxn ang="0">
                  <a:pos x="91" y="77"/>
                </a:cxn>
                <a:cxn ang="0">
                  <a:pos x="90" y="83"/>
                </a:cxn>
                <a:cxn ang="0">
                  <a:pos x="82" y="85"/>
                </a:cxn>
                <a:cxn ang="0">
                  <a:pos x="74" y="81"/>
                </a:cxn>
                <a:cxn ang="0">
                  <a:pos x="80" y="96"/>
                </a:cxn>
              </a:cxnLst>
              <a:rect l="0" t="0" r="r" b="b"/>
              <a:pathLst>
                <a:path w="91" h="110">
                  <a:moveTo>
                    <a:pt x="83" y="110"/>
                  </a:moveTo>
                  <a:lnTo>
                    <a:pt x="82" y="110"/>
                  </a:lnTo>
                  <a:lnTo>
                    <a:pt x="82" y="109"/>
                  </a:lnTo>
                  <a:lnTo>
                    <a:pt x="81" y="108"/>
                  </a:lnTo>
                  <a:lnTo>
                    <a:pt x="80" y="108"/>
                  </a:lnTo>
                  <a:lnTo>
                    <a:pt x="80" y="107"/>
                  </a:lnTo>
                  <a:lnTo>
                    <a:pt x="79" y="106"/>
                  </a:lnTo>
                  <a:lnTo>
                    <a:pt x="79" y="105"/>
                  </a:lnTo>
                  <a:lnTo>
                    <a:pt x="78" y="104"/>
                  </a:lnTo>
                  <a:lnTo>
                    <a:pt x="77" y="101"/>
                  </a:lnTo>
                  <a:lnTo>
                    <a:pt x="75" y="98"/>
                  </a:lnTo>
                  <a:lnTo>
                    <a:pt x="74" y="95"/>
                  </a:lnTo>
                  <a:lnTo>
                    <a:pt x="73" y="92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71" y="82"/>
                  </a:lnTo>
                  <a:lnTo>
                    <a:pt x="70" y="78"/>
                  </a:lnTo>
                  <a:lnTo>
                    <a:pt x="69" y="77"/>
                  </a:lnTo>
                  <a:lnTo>
                    <a:pt x="67" y="76"/>
                  </a:lnTo>
                  <a:lnTo>
                    <a:pt x="65" y="74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4" y="66"/>
                  </a:lnTo>
                  <a:lnTo>
                    <a:pt x="52" y="65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8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8" y="61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6" y="57"/>
                  </a:lnTo>
                  <a:lnTo>
                    <a:pt x="57" y="55"/>
                  </a:lnTo>
                  <a:lnTo>
                    <a:pt x="58" y="53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5" y="44"/>
                  </a:lnTo>
                  <a:lnTo>
                    <a:pt x="54" y="43"/>
                  </a:lnTo>
                  <a:lnTo>
                    <a:pt x="53" y="42"/>
                  </a:lnTo>
                  <a:lnTo>
                    <a:pt x="50" y="42"/>
                  </a:lnTo>
                  <a:lnTo>
                    <a:pt x="48" y="41"/>
                  </a:lnTo>
                  <a:lnTo>
                    <a:pt x="46" y="41"/>
                  </a:lnTo>
                  <a:lnTo>
                    <a:pt x="43" y="41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1" y="34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6" y="37"/>
                  </a:lnTo>
                  <a:lnTo>
                    <a:pt x="15" y="42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14" y="59"/>
                  </a:lnTo>
                  <a:lnTo>
                    <a:pt x="14" y="65"/>
                  </a:lnTo>
                  <a:lnTo>
                    <a:pt x="15" y="70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20" y="81"/>
                  </a:lnTo>
                  <a:lnTo>
                    <a:pt x="22" y="84"/>
                  </a:lnTo>
                  <a:lnTo>
                    <a:pt x="24" y="87"/>
                  </a:lnTo>
                  <a:lnTo>
                    <a:pt x="26" y="89"/>
                  </a:lnTo>
                  <a:lnTo>
                    <a:pt x="28" y="91"/>
                  </a:lnTo>
                  <a:lnTo>
                    <a:pt x="31" y="93"/>
                  </a:lnTo>
                  <a:lnTo>
                    <a:pt x="34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2" y="95"/>
                  </a:lnTo>
                  <a:lnTo>
                    <a:pt x="29" y="94"/>
                  </a:lnTo>
                  <a:lnTo>
                    <a:pt x="26" y="93"/>
                  </a:lnTo>
                  <a:lnTo>
                    <a:pt x="24" y="91"/>
                  </a:lnTo>
                  <a:lnTo>
                    <a:pt x="21" y="89"/>
                  </a:lnTo>
                  <a:lnTo>
                    <a:pt x="19" y="87"/>
                  </a:lnTo>
                  <a:lnTo>
                    <a:pt x="17" y="84"/>
                  </a:lnTo>
                  <a:lnTo>
                    <a:pt x="15" y="82"/>
                  </a:lnTo>
                  <a:lnTo>
                    <a:pt x="13" y="79"/>
                  </a:lnTo>
                  <a:lnTo>
                    <a:pt x="12" y="76"/>
                  </a:lnTo>
                  <a:lnTo>
                    <a:pt x="11" y="74"/>
                  </a:lnTo>
                  <a:lnTo>
                    <a:pt x="10" y="71"/>
                  </a:lnTo>
                  <a:lnTo>
                    <a:pt x="9" y="67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8" y="39"/>
                  </a:lnTo>
                  <a:lnTo>
                    <a:pt x="9" y="36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1"/>
                  </a:lnTo>
                  <a:lnTo>
                    <a:pt x="32" y="32"/>
                  </a:lnTo>
                  <a:lnTo>
                    <a:pt x="35" y="33"/>
                  </a:lnTo>
                  <a:lnTo>
                    <a:pt x="38" y="34"/>
                  </a:lnTo>
                  <a:lnTo>
                    <a:pt x="41" y="34"/>
                  </a:lnTo>
                  <a:lnTo>
                    <a:pt x="44" y="35"/>
                  </a:lnTo>
                  <a:lnTo>
                    <a:pt x="46" y="36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5" y="39"/>
                  </a:lnTo>
                  <a:lnTo>
                    <a:pt x="58" y="40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8" y="45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49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4"/>
                  </a:lnTo>
                  <a:lnTo>
                    <a:pt x="72" y="56"/>
                  </a:lnTo>
                  <a:lnTo>
                    <a:pt x="71" y="57"/>
                  </a:lnTo>
                  <a:lnTo>
                    <a:pt x="70" y="57"/>
                  </a:lnTo>
                  <a:lnTo>
                    <a:pt x="69" y="56"/>
                  </a:lnTo>
                  <a:lnTo>
                    <a:pt x="68" y="56"/>
                  </a:lnTo>
                  <a:lnTo>
                    <a:pt x="67" y="55"/>
                  </a:lnTo>
                  <a:lnTo>
                    <a:pt x="66" y="54"/>
                  </a:lnTo>
                  <a:lnTo>
                    <a:pt x="65" y="54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6" y="54"/>
                  </a:lnTo>
                  <a:lnTo>
                    <a:pt x="67" y="54"/>
                  </a:lnTo>
                  <a:lnTo>
                    <a:pt x="67" y="55"/>
                  </a:lnTo>
                  <a:lnTo>
                    <a:pt x="69" y="55"/>
                  </a:lnTo>
                  <a:lnTo>
                    <a:pt x="69" y="54"/>
                  </a:lnTo>
                  <a:lnTo>
                    <a:pt x="70" y="53"/>
                  </a:lnTo>
                  <a:lnTo>
                    <a:pt x="70" y="52"/>
                  </a:lnTo>
                  <a:lnTo>
                    <a:pt x="70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7" y="49"/>
                  </a:lnTo>
                  <a:lnTo>
                    <a:pt x="66" y="48"/>
                  </a:lnTo>
                  <a:lnTo>
                    <a:pt x="64" y="47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9"/>
                  </a:lnTo>
                  <a:lnTo>
                    <a:pt x="62" y="52"/>
                  </a:lnTo>
                  <a:lnTo>
                    <a:pt x="62" y="55"/>
                  </a:lnTo>
                  <a:lnTo>
                    <a:pt x="62" y="58"/>
                  </a:lnTo>
                  <a:lnTo>
                    <a:pt x="63" y="62"/>
                  </a:lnTo>
                  <a:lnTo>
                    <a:pt x="64" y="65"/>
                  </a:lnTo>
                  <a:lnTo>
                    <a:pt x="65" y="67"/>
                  </a:lnTo>
                  <a:lnTo>
                    <a:pt x="67" y="70"/>
                  </a:lnTo>
                  <a:lnTo>
                    <a:pt x="69" y="72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5" y="78"/>
                  </a:lnTo>
                  <a:lnTo>
                    <a:pt x="78" y="80"/>
                  </a:lnTo>
                  <a:lnTo>
                    <a:pt x="80" y="81"/>
                  </a:lnTo>
                  <a:lnTo>
                    <a:pt x="83" y="81"/>
                  </a:lnTo>
                  <a:lnTo>
                    <a:pt x="86" y="81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9" y="84"/>
                  </a:lnTo>
                  <a:lnTo>
                    <a:pt x="87" y="85"/>
                  </a:lnTo>
                  <a:lnTo>
                    <a:pt x="85" y="85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4" y="81"/>
                  </a:lnTo>
                  <a:lnTo>
                    <a:pt x="75" y="84"/>
                  </a:lnTo>
                  <a:lnTo>
                    <a:pt x="76" y="87"/>
                  </a:lnTo>
                  <a:lnTo>
                    <a:pt x="77" y="90"/>
                  </a:lnTo>
                  <a:lnTo>
                    <a:pt x="79" y="93"/>
                  </a:lnTo>
                  <a:lnTo>
                    <a:pt x="80" y="96"/>
                  </a:lnTo>
                  <a:lnTo>
                    <a:pt x="82" y="99"/>
                  </a:lnTo>
                  <a:lnTo>
                    <a:pt x="84" y="101"/>
                  </a:lnTo>
                  <a:lnTo>
                    <a:pt x="85" y="104"/>
                  </a:lnTo>
                  <a:lnTo>
                    <a:pt x="83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7" name="Freeform 1979"/>
            <p:cNvSpPr>
              <a:spLocks/>
            </p:cNvSpPr>
            <p:nvPr/>
          </p:nvSpPr>
          <p:spPr bwMode="auto">
            <a:xfrm>
              <a:off x="1465" y="2633"/>
              <a:ext cx="35" cy="66"/>
            </a:xfrm>
            <a:custGeom>
              <a:avLst/>
              <a:gdLst/>
              <a:ahLst/>
              <a:cxnLst>
                <a:cxn ang="0">
                  <a:pos x="33" y="20"/>
                </a:cxn>
                <a:cxn ang="0">
                  <a:pos x="35" y="32"/>
                </a:cxn>
                <a:cxn ang="0">
                  <a:pos x="33" y="45"/>
                </a:cxn>
                <a:cxn ang="0">
                  <a:pos x="28" y="56"/>
                </a:cxn>
                <a:cxn ang="0">
                  <a:pos x="23" y="62"/>
                </a:cxn>
                <a:cxn ang="0">
                  <a:pos x="19" y="64"/>
                </a:cxn>
                <a:cxn ang="0">
                  <a:pos x="15" y="66"/>
                </a:cxn>
                <a:cxn ang="0">
                  <a:pos x="11" y="66"/>
                </a:cxn>
                <a:cxn ang="0">
                  <a:pos x="11" y="65"/>
                </a:cxn>
                <a:cxn ang="0">
                  <a:pos x="14" y="63"/>
                </a:cxn>
                <a:cxn ang="0">
                  <a:pos x="19" y="60"/>
                </a:cxn>
                <a:cxn ang="0">
                  <a:pos x="22" y="57"/>
                </a:cxn>
                <a:cxn ang="0">
                  <a:pos x="25" y="51"/>
                </a:cxn>
                <a:cxn ang="0">
                  <a:pos x="27" y="42"/>
                </a:cxn>
                <a:cxn ang="0">
                  <a:pos x="28" y="33"/>
                </a:cxn>
                <a:cxn ang="0">
                  <a:pos x="28" y="23"/>
                </a:cxn>
                <a:cxn ang="0">
                  <a:pos x="26" y="17"/>
                </a:cxn>
                <a:cxn ang="0">
                  <a:pos x="25" y="15"/>
                </a:cxn>
                <a:cxn ang="0">
                  <a:pos x="24" y="12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5" y="6"/>
                </a:cxn>
                <a:cxn ang="0">
                  <a:pos x="28" y="9"/>
                </a:cxn>
                <a:cxn ang="0">
                  <a:pos x="30" y="13"/>
                </a:cxn>
              </a:cxnLst>
              <a:rect l="0" t="0" r="r" b="b"/>
              <a:pathLst>
                <a:path w="35" h="66">
                  <a:moveTo>
                    <a:pt x="31" y="15"/>
                  </a:moveTo>
                  <a:lnTo>
                    <a:pt x="33" y="20"/>
                  </a:lnTo>
                  <a:lnTo>
                    <a:pt x="34" y="26"/>
                  </a:lnTo>
                  <a:lnTo>
                    <a:pt x="35" y="32"/>
                  </a:lnTo>
                  <a:lnTo>
                    <a:pt x="35" y="39"/>
                  </a:lnTo>
                  <a:lnTo>
                    <a:pt x="33" y="45"/>
                  </a:lnTo>
                  <a:lnTo>
                    <a:pt x="31" y="51"/>
                  </a:lnTo>
                  <a:lnTo>
                    <a:pt x="28" y="56"/>
                  </a:lnTo>
                  <a:lnTo>
                    <a:pt x="25" y="61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19" y="64"/>
                  </a:lnTo>
                  <a:lnTo>
                    <a:pt x="17" y="65"/>
                  </a:lnTo>
                  <a:lnTo>
                    <a:pt x="15" y="66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65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6" y="62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2" y="57"/>
                  </a:lnTo>
                  <a:lnTo>
                    <a:pt x="23" y="56"/>
                  </a:lnTo>
                  <a:lnTo>
                    <a:pt x="25" y="51"/>
                  </a:lnTo>
                  <a:lnTo>
                    <a:pt x="26" y="47"/>
                  </a:lnTo>
                  <a:lnTo>
                    <a:pt x="27" y="42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8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5" y="6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8" name="Freeform 1980"/>
            <p:cNvSpPr>
              <a:spLocks/>
            </p:cNvSpPr>
            <p:nvPr/>
          </p:nvSpPr>
          <p:spPr bwMode="auto">
            <a:xfrm>
              <a:off x="1259" y="2641"/>
              <a:ext cx="86" cy="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14"/>
                </a:cxn>
                <a:cxn ang="0">
                  <a:pos x="86" y="44"/>
                </a:cxn>
                <a:cxn ang="0">
                  <a:pos x="86" y="74"/>
                </a:cxn>
                <a:cxn ang="0">
                  <a:pos x="85" y="88"/>
                </a:cxn>
                <a:cxn ang="0">
                  <a:pos x="84" y="88"/>
                </a:cxn>
                <a:cxn ang="0">
                  <a:pos x="82" y="89"/>
                </a:cxn>
                <a:cxn ang="0">
                  <a:pos x="79" y="89"/>
                </a:cxn>
                <a:cxn ang="0">
                  <a:pos x="74" y="89"/>
                </a:cxn>
                <a:cxn ang="0">
                  <a:pos x="69" y="89"/>
                </a:cxn>
                <a:cxn ang="0">
                  <a:pos x="63" y="90"/>
                </a:cxn>
                <a:cxn ang="0">
                  <a:pos x="57" y="90"/>
                </a:cxn>
                <a:cxn ang="0">
                  <a:pos x="50" y="91"/>
                </a:cxn>
                <a:cxn ang="0">
                  <a:pos x="43" y="91"/>
                </a:cxn>
                <a:cxn ang="0">
                  <a:pos x="36" y="91"/>
                </a:cxn>
                <a:cxn ang="0">
                  <a:pos x="29" y="92"/>
                </a:cxn>
                <a:cxn ang="0">
                  <a:pos x="23" y="92"/>
                </a:cxn>
                <a:cxn ang="0">
                  <a:pos x="17" y="92"/>
                </a:cxn>
                <a:cxn ang="0">
                  <a:pos x="12" y="92"/>
                </a:cxn>
                <a:cxn ang="0">
                  <a:pos x="8" y="93"/>
                </a:cxn>
                <a:cxn ang="0">
                  <a:pos x="5" y="93"/>
                </a:cxn>
                <a:cxn ang="0">
                  <a:pos x="0" y="0"/>
                </a:cxn>
                <a:cxn ang="0">
                  <a:pos x="86" y="0"/>
                </a:cxn>
              </a:cxnLst>
              <a:rect l="0" t="0" r="r" b="b"/>
              <a:pathLst>
                <a:path w="86" h="93">
                  <a:moveTo>
                    <a:pt x="86" y="0"/>
                  </a:moveTo>
                  <a:lnTo>
                    <a:pt x="86" y="14"/>
                  </a:lnTo>
                  <a:lnTo>
                    <a:pt x="86" y="44"/>
                  </a:lnTo>
                  <a:lnTo>
                    <a:pt x="86" y="74"/>
                  </a:lnTo>
                  <a:lnTo>
                    <a:pt x="85" y="88"/>
                  </a:lnTo>
                  <a:lnTo>
                    <a:pt x="84" y="88"/>
                  </a:lnTo>
                  <a:lnTo>
                    <a:pt x="82" y="89"/>
                  </a:lnTo>
                  <a:lnTo>
                    <a:pt x="79" y="89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3" y="90"/>
                  </a:lnTo>
                  <a:lnTo>
                    <a:pt x="57" y="90"/>
                  </a:lnTo>
                  <a:lnTo>
                    <a:pt x="50" y="91"/>
                  </a:lnTo>
                  <a:lnTo>
                    <a:pt x="43" y="91"/>
                  </a:lnTo>
                  <a:lnTo>
                    <a:pt x="36" y="91"/>
                  </a:lnTo>
                  <a:lnTo>
                    <a:pt x="29" y="92"/>
                  </a:lnTo>
                  <a:lnTo>
                    <a:pt x="23" y="92"/>
                  </a:lnTo>
                  <a:lnTo>
                    <a:pt x="17" y="92"/>
                  </a:lnTo>
                  <a:lnTo>
                    <a:pt x="12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89" name="Freeform 1981"/>
            <p:cNvSpPr>
              <a:spLocks/>
            </p:cNvSpPr>
            <p:nvPr/>
          </p:nvSpPr>
          <p:spPr bwMode="auto">
            <a:xfrm>
              <a:off x="1450" y="2640"/>
              <a:ext cx="32" cy="57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17" y="30"/>
                </a:cxn>
                <a:cxn ang="0">
                  <a:pos x="13" y="35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5" y="37"/>
                </a:cxn>
                <a:cxn ang="0">
                  <a:pos x="7" y="38"/>
                </a:cxn>
                <a:cxn ang="0">
                  <a:pos x="10" y="39"/>
                </a:cxn>
                <a:cxn ang="0">
                  <a:pos x="13" y="39"/>
                </a:cxn>
                <a:cxn ang="0">
                  <a:pos x="17" y="39"/>
                </a:cxn>
                <a:cxn ang="0">
                  <a:pos x="20" y="40"/>
                </a:cxn>
                <a:cxn ang="0">
                  <a:pos x="19" y="45"/>
                </a:cxn>
                <a:cxn ang="0">
                  <a:pos x="15" y="50"/>
                </a:cxn>
                <a:cxn ang="0">
                  <a:pos x="14" y="53"/>
                </a:cxn>
                <a:cxn ang="0">
                  <a:pos x="18" y="53"/>
                </a:cxn>
                <a:cxn ang="0">
                  <a:pos x="21" y="51"/>
                </a:cxn>
                <a:cxn ang="0">
                  <a:pos x="24" y="49"/>
                </a:cxn>
                <a:cxn ang="0">
                  <a:pos x="27" y="46"/>
                </a:cxn>
                <a:cxn ang="0">
                  <a:pos x="30" y="44"/>
                </a:cxn>
                <a:cxn ang="0">
                  <a:pos x="32" y="47"/>
                </a:cxn>
                <a:cxn ang="0">
                  <a:pos x="28" y="53"/>
                </a:cxn>
                <a:cxn ang="0">
                  <a:pos x="22" y="56"/>
                </a:cxn>
                <a:cxn ang="0">
                  <a:pos x="15" y="57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7" y="52"/>
                </a:cxn>
                <a:cxn ang="0">
                  <a:pos x="8" y="51"/>
                </a:cxn>
                <a:cxn ang="0">
                  <a:pos x="11" y="51"/>
                </a:cxn>
                <a:cxn ang="0">
                  <a:pos x="14" y="47"/>
                </a:cxn>
                <a:cxn ang="0">
                  <a:pos x="14" y="44"/>
                </a:cxn>
                <a:cxn ang="0">
                  <a:pos x="9" y="44"/>
                </a:cxn>
                <a:cxn ang="0">
                  <a:pos x="5" y="41"/>
                </a:cxn>
                <a:cxn ang="0">
                  <a:pos x="1" y="34"/>
                </a:cxn>
                <a:cxn ang="0">
                  <a:pos x="2" y="29"/>
                </a:cxn>
                <a:cxn ang="0">
                  <a:pos x="3" y="31"/>
                </a:cxn>
                <a:cxn ang="0">
                  <a:pos x="5" y="34"/>
                </a:cxn>
                <a:cxn ang="0">
                  <a:pos x="7" y="34"/>
                </a:cxn>
                <a:cxn ang="0">
                  <a:pos x="9" y="34"/>
                </a:cxn>
                <a:cxn ang="0">
                  <a:pos x="11" y="33"/>
                </a:cxn>
                <a:cxn ang="0">
                  <a:pos x="12" y="20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18" y="19"/>
                </a:cxn>
              </a:cxnLst>
              <a:rect l="0" t="0" r="r" b="b"/>
              <a:pathLst>
                <a:path w="32" h="57">
                  <a:moveTo>
                    <a:pt x="18" y="19"/>
                  </a:moveTo>
                  <a:lnTo>
                    <a:pt x="19" y="22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7" y="30"/>
                  </a:lnTo>
                  <a:lnTo>
                    <a:pt x="16" y="32"/>
                  </a:lnTo>
                  <a:lnTo>
                    <a:pt x="14" y="33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7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7" y="46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28" y="53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2" y="56"/>
                  </a:lnTo>
                  <a:lnTo>
                    <a:pt x="20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3" y="28"/>
                  </a:lnTo>
                  <a:lnTo>
                    <a:pt x="13" y="24"/>
                  </a:lnTo>
                  <a:lnTo>
                    <a:pt x="12" y="20"/>
                  </a:lnTo>
                  <a:lnTo>
                    <a:pt x="10" y="15"/>
                  </a:lnTo>
                  <a:lnTo>
                    <a:pt x="9" y="11"/>
                  </a:lnTo>
                  <a:lnTo>
                    <a:pt x="9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0" name="Freeform 1982"/>
            <p:cNvSpPr>
              <a:spLocks/>
            </p:cNvSpPr>
            <p:nvPr/>
          </p:nvSpPr>
          <p:spPr bwMode="auto">
            <a:xfrm>
              <a:off x="1264" y="2643"/>
              <a:ext cx="78" cy="87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73" y="83"/>
                </a:cxn>
                <a:cxn ang="0">
                  <a:pos x="69" y="84"/>
                </a:cxn>
                <a:cxn ang="0">
                  <a:pos x="65" y="84"/>
                </a:cxn>
                <a:cxn ang="0">
                  <a:pos x="59" y="84"/>
                </a:cxn>
                <a:cxn ang="0">
                  <a:pos x="54" y="85"/>
                </a:cxn>
                <a:cxn ang="0">
                  <a:pos x="47" y="85"/>
                </a:cxn>
                <a:cxn ang="0">
                  <a:pos x="41" y="85"/>
                </a:cxn>
                <a:cxn ang="0">
                  <a:pos x="35" y="86"/>
                </a:cxn>
                <a:cxn ang="0">
                  <a:pos x="29" y="86"/>
                </a:cxn>
                <a:cxn ang="0">
                  <a:pos x="23" y="86"/>
                </a:cxn>
                <a:cxn ang="0">
                  <a:pos x="17" y="87"/>
                </a:cxn>
                <a:cxn ang="0">
                  <a:pos x="13" y="87"/>
                </a:cxn>
                <a:cxn ang="0">
                  <a:pos x="9" y="87"/>
                </a:cxn>
                <a:cxn ang="0">
                  <a:pos x="6" y="87"/>
                </a:cxn>
                <a:cxn ang="0">
                  <a:pos x="4" y="87"/>
                </a:cxn>
                <a:cxn ang="0">
                  <a:pos x="3" y="87"/>
                </a:cxn>
                <a:cxn ang="0">
                  <a:pos x="0" y="0"/>
                </a:cxn>
                <a:cxn ang="0">
                  <a:pos x="78" y="2"/>
                </a:cxn>
                <a:cxn ang="0">
                  <a:pos x="76" y="83"/>
                </a:cxn>
              </a:cxnLst>
              <a:rect l="0" t="0" r="r" b="b"/>
              <a:pathLst>
                <a:path w="78" h="87">
                  <a:moveTo>
                    <a:pt x="76" y="83"/>
                  </a:moveTo>
                  <a:lnTo>
                    <a:pt x="73" y="83"/>
                  </a:lnTo>
                  <a:lnTo>
                    <a:pt x="69" y="84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4" y="85"/>
                  </a:lnTo>
                  <a:lnTo>
                    <a:pt x="47" y="85"/>
                  </a:lnTo>
                  <a:lnTo>
                    <a:pt x="41" y="85"/>
                  </a:lnTo>
                  <a:lnTo>
                    <a:pt x="35" y="86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17" y="87"/>
                  </a:lnTo>
                  <a:lnTo>
                    <a:pt x="13" y="87"/>
                  </a:lnTo>
                  <a:lnTo>
                    <a:pt x="9" y="87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0" y="0"/>
                  </a:lnTo>
                  <a:lnTo>
                    <a:pt x="78" y="2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1" name="Freeform 1983"/>
            <p:cNvSpPr>
              <a:spLocks/>
            </p:cNvSpPr>
            <p:nvPr/>
          </p:nvSpPr>
          <p:spPr bwMode="auto">
            <a:xfrm>
              <a:off x="1253" y="2740"/>
              <a:ext cx="101" cy="30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99" y="2"/>
                </a:cxn>
                <a:cxn ang="0">
                  <a:pos x="96" y="4"/>
                </a:cxn>
                <a:cxn ang="0">
                  <a:pos x="91" y="6"/>
                </a:cxn>
                <a:cxn ang="0">
                  <a:pos x="86" y="8"/>
                </a:cxn>
                <a:cxn ang="0">
                  <a:pos x="80" y="10"/>
                </a:cxn>
                <a:cxn ang="0">
                  <a:pos x="75" y="12"/>
                </a:cxn>
                <a:cxn ang="0">
                  <a:pos x="69" y="13"/>
                </a:cxn>
                <a:cxn ang="0">
                  <a:pos x="65" y="17"/>
                </a:cxn>
                <a:cxn ang="0">
                  <a:pos x="63" y="28"/>
                </a:cxn>
                <a:cxn ang="0">
                  <a:pos x="61" y="28"/>
                </a:cxn>
                <a:cxn ang="0">
                  <a:pos x="60" y="20"/>
                </a:cxn>
                <a:cxn ang="0">
                  <a:pos x="61" y="16"/>
                </a:cxn>
                <a:cxn ang="0">
                  <a:pos x="62" y="14"/>
                </a:cxn>
                <a:cxn ang="0">
                  <a:pos x="64" y="12"/>
                </a:cxn>
                <a:cxn ang="0">
                  <a:pos x="65" y="11"/>
                </a:cxn>
                <a:cxn ang="0">
                  <a:pos x="67" y="11"/>
                </a:cxn>
                <a:cxn ang="0">
                  <a:pos x="72" y="10"/>
                </a:cxn>
                <a:cxn ang="0">
                  <a:pos x="79" y="8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77" y="5"/>
                </a:cxn>
                <a:cxn ang="0">
                  <a:pos x="65" y="6"/>
                </a:cxn>
                <a:cxn ang="0">
                  <a:pos x="50" y="7"/>
                </a:cxn>
                <a:cxn ang="0">
                  <a:pos x="35" y="8"/>
                </a:cxn>
                <a:cxn ang="0">
                  <a:pos x="21" y="9"/>
                </a:cxn>
                <a:cxn ang="0">
                  <a:pos x="9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9" y="7"/>
                </a:cxn>
                <a:cxn ang="0">
                  <a:pos x="15" y="6"/>
                </a:cxn>
                <a:cxn ang="0">
                  <a:pos x="22" y="5"/>
                </a:cxn>
                <a:cxn ang="0">
                  <a:pos x="30" y="5"/>
                </a:cxn>
                <a:cxn ang="0">
                  <a:pos x="38" y="4"/>
                </a:cxn>
                <a:cxn ang="0">
                  <a:pos x="47" y="3"/>
                </a:cxn>
                <a:cxn ang="0">
                  <a:pos x="56" y="2"/>
                </a:cxn>
                <a:cxn ang="0">
                  <a:pos x="65" y="2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1"/>
                </a:cxn>
                <a:cxn ang="0">
                  <a:pos x="94" y="0"/>
                </a:cxn>
                <a:cxn ang="0">
                  <a:pos x="98" y="1"/>
                </a:cxn>
                <a:cxn ang="0">
                  <a:pos x="101" y="1"/>
                </a:cxn>
              </a:cxnLst>
              <a:rect l="0" t="0" r="r" b="b"/>
              <a:pathLst>
                <a:path w="101" h="30">
                  <a:moveTo>
                    <a:pt x="101" y="1"/>
                  </a:moveTo>
                  <a:lnTo>
                    <a:pt x="101" y="1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98" y="3"/>
                  </a:lnTo>
                  <a:lnTo>
                    <a:pt x="96" y="4"/>
                  </a:lnTo>
                  <a:lnTo>
                    <a:pt x="94" y="5"/>
                  </a:lnTo>
                  <a:lnTo>
                    <a:pt x="91" y="6"/>
                  </a:lnTo>
                  <a:lnTo>
                    <a:pt x="89" y="7"/>
                  </a:lnTo>
                  <a:lnTo>
                    <a:pt x="86" y="8"/>
                  </a:lnTo>
                  <a:lnTo>
                    <a:pt x="83" y="9"/>
                  </a:lnTo>
                  <a:lnTo>
                    <a:pt x="80" y="10"/>
                  </a:lnTo>
                  <a:lnTo>
                    <a:pt x="78" y="11"/>
                  </a:lnTo>
                  <a:lnTo>
                    <a:pt x="75" y="12"/>
                  </a:lnTo>
                  <a:lnTo>
                    <a:pt x="72" y="12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5" y="17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3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82" y="7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1" y="5"/>
                  </a:lnTo>
                  <a:lnTo>
                    <a:pt x="65" y="6"/>
                  </a:lnTo>
                  <a:lnTo>
                    <a:pt x="58" y="6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35" y="8"/>
                  </a:lnTo>
                  <a:lnTo>
                    <a:pt x="28" y="8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2" y="3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81" y="1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2" name="Freeform 1984"/>
            <p:cNvSpPr>
              <a:spLocks/>
            </p:cNvSpPr>
            <p:nvPr/>
          </p:nvSpPr>
          <p:spPr bwMode="auto">
            <a:xfrm>
              <a:off x="1219" y="2756"/>
              <a:ext cx="134" cy="30"/>
            </a:xfrm>
            <a:custGeom>
              <a:avLst/>
              <a:gdLst/>
              <a:ahLst/>
              <a:cxnLst>
                <a:cxn ang="0">
                  <a:pos x="39" y="30"/>
                </a:cxn>
                <a:cxn ang="0">
                  <a:pos x="32" y="28"/>
                </a:cxn>
                <a:cxn ang="0">
                  <a:pos x="21" y="25"/>
                </a:cxn>
                <a:cxn ang="0">
                  <a:pos x="10" y="23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45" y="9"/>
                </a:cxn>
                <a:cxn ang="0">
                  <a:pos x="44" y="3"/>
                </a:cxn>
                <a:cxn ang="0">
                  <a:pos x="41" y="4"/>
                </a:cxn>
                <a:cxn ang="0">
                  <a:pos x="35" y="4"/>
                </a:cxn>
                <a:cxn ang="0">
                  <a:pos x="26" y="5"/>
                </a:cxn>
                <a:cxn ang="0">
                  <a:pos x="19" y="6"/>
                </a:cxn>
                <a:cxn ang="0">
                  <a:pos x="14" y="6"/>
                </a:cxn>
                <a:cxn ang="0">
                  <a:pos x="13" y="5"/>
                </a:cxn>
                <a:cxn ang="0">
                  <a:pos x="15" y="4"/>
                </a:cxn>
                <a:cxn ang="0">
                  <a:pos x="21" y="3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49" y="6"/>
                </a:cxn>
                <a:cxn ang="0">
                  <a:pos x="50" y="13"/>
                </a:cxn>
                <a:cxn ang="0">
                  <a:pos x="44" y="17"/>
                </a:cxn>
                <a:cxn ang="0">
                  <a:pos x="39" y="15"/>
                </a:cxn>
                <a:cxn ang="0">
                  <a:pos x="33" y="16"/>
                </a:cxn>
                <a:cxn ang="0">
                  <a:pos x="27" y="17"/>
                </a:cxn>
                <a:cxn ang="0">
                  <a:pos x="21" y="18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18" y="21"/>
                </a:cxn>
                <a:cxn ang="0">
                  <a:pos x="24" y="23"/>
                </a:cxn>
                <a:cxn ang="0">
                  <a:pos x="30" y="24"/>
                </a:cxn>
                <a:cxn ang="0">
                  <a:pos x="36" y="25"/>
                </a:cxn>
                <a:cxn ang="0">
                  <a:pos x="41" y="26"/>
                </a:cxn>
                <a:cxn ang="0">
                  <a:pos x="48" y="26"/>
                </a:cxn>
                <a:cxn ang="0">
                  <a:pos x="63" y="23"/>
                </a:cxn>
                <a:cxn ang="0">
                  <a:pos x="82" y="20"/>
                </a:cxn>
                <a:cxn ang="0">
                  <a:pos x="102" y="17"/>
                </a:cxn>
                <a:cxn ang="0">
                  <a:pos x="117" y="15"/>
                </a:cxn>
                <a:cxn ang="0">
                  <a:pos x="100" y="11"/>
                </a:cxn>
                <a:cxn ang="0">
                  <a:pos x="101" y="9"/>
                </a:cxn>
              </a:cxnLst>
              <a:rect l="0" t="0" r="r" b="b"/>
              <a:pathLst>
                <a:path w="134" h="30">
                  <a:moveTo>
                    <a:pt x="41" y="30"/>
                  </a:moveTo>
                  <a:lnTo>
                    <a:pt x="40" y="30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5" y="26"/>
                  </a:lnTo>
                  <a:lnTo>
                    <a:pt x="21" y="25"/>
                  </a:lnTo>
                  <a:lnTo>
                    <a:pt x="17" y="24"/>
                  </a:lnTo>
                  <a:lnTo>
                    <a:pt x="14" y="23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8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5"/>
                  </a:lnTo>
                  <a:lnTo>
                    <a:pt x="57" y="24"/>
                  </a:lnTo>
                  <a:lnTo>
                    <a:pt x="63" y="23"/>
                  </a:lnTo>
                  <a:lnTo>
                    <a:pt x="69" y="22"/>
                  </a:lnTo>
                  <a:lnTo>
                    <a:pt x="75" y="21"/>
                  </a:lnTo>
                  <a:lnTo>
                    <a:pt x="82" y="20"/>
                  </a:lnTo>
                  <a:lnTo>
                    <a:pt x="89" y="19"/>
                  </a:lnTo>
                  <a:lnTo>
                    <a:pt x="96" y="18"/>
                  </a:lnTo>
                  <a:lnTo>
                    <a:pt x="102" y="17"/>
                  </a:lnTo>
                  <a:lnTo>
                    <a:pt x="108" y="16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0" y="14"/>
                  </a:lnTo>
                  <a:lnTo>
                    <a:pt x="100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9"/>
                  </a:lnTo>
                  <a:lnTo>
                    <a:pt x="134" y="14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3" name="Freeform 1985"/>
            <p:cNvSpPr>
              <a:spLocks/>
            </p:cNvSpPr>
            <p:nvPr/>
          </p:nvSpPr>
          <p:spPr bwMode="auto">
            <a:xfrm>
              <a:off x="1315" y="2786"/>
              <a:ext cx="7" cy="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5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16">
                  <a:moveTo>
                    <a:pt x="2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4" name="Freeform 1986"/>
            <p:cNvSpPr>
              <a:spLocks/>
            </p:cNvSpPr>
            <p:nvPr/>
          </p:nvSpPr>
          <p:spPr bwMode="auto">
            <a:xfrm>
              <a:off x="1309" y="2786"/>
              <a:ext cx="8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5" y="11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8" h="15">
                  <a:moveTo>
                    <a:pt x="2" y="0"/>
                  </a:moveTo>
                  <a:lnTo>
                    <a:pt x="3" y="2"/>
                  </a:lnTo>
                  <a:lnTo>
                    <a:pt x="4" y="3"/>
                  </a:lnTo>
                  <a:lnTo>
                    <a:pt x="5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5" name="Freeform 1987"/>
            <p:cNvSpPr>
              <a:spLocks/>
            </p:cNvSpPr>
            <p:nvPr/>
          </p:nvSpPr>
          <p:spPr bwMode="auto">
            <a:xfrm>
              <a:off x="1303" y="2787"/>
              <a:ext cx="9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15">
                  <a:moveTo>
                    <a:pt x="2" y="0"/>
                  </a:moveTo>
                  <a:lnTo>
                    <a:pt x="3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6" name="Freeform 1988"/>
            <p:cNvSpPr>
              <a:spLocks/>
            </p:cNvSpPr>
            <p:nvPr/>
          </p:nvSpPr>
          <p:spPr bwMode="auto">
            <a:xfrm>
              <a:off x="1243" y="2790"/>
              <a:ext cx="68" cy="32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3" y="9"/>
                </a:cxn>
                <a:cxn ang="0">
                  <a:pos x="65" y="12"/>
                </a:cxn>
                <a:cxn ang="0">
                  <a:pos x="66" y="15"/>
                </a:cxn>
                <a:cxn ang="0">
                  <a:pos x="66" y="18"/>
                </a:cxn>
                <a:cxn ang="0">
                  <a:pos x="67" y="22"/>
                </a:cxn>
                <a:cxn ang="0">
                  <a:pos x="68" y="25"/>
                </a:cxn>
                <a:cxn ang="0">
                  <a:pos x="68" y="28"/>
                </a:cxn>
                <a:cxn ang="0">
                  <a:pos x="68" y="31"/>
                </a:cxn>
                <a:cxn ang="0">
                  <a:pos x="67" y="32"/>
                </a:cxn>
                <a:cxn ang="0">
                  <a:pos x="66" y="32"/>
                </a:cxn>
                <a:cxn ang="0">
                  <a:pos x="66" y="32"/>
                </a:cxn>
                <a:cxn ang="0">
                  <a:pos x="65" y="32"/>
                </a:cxn>
                <a:cxn ang="0">
                  <a:pos x="64" y="32"/>
                </a:cxn>
                <a:cxn ang="0">
                  <a:pos x="64" y="31"/>
                </a:cxn>
                <a:cxn ang="0">
                  <a:pos x="63" y="30"/>
                </a:cxn>
                <a:cxn ang="0">
                  <a:pos x="63" y="29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2" y="27"/>
                </a:cxn>
                <a:cxn ang="0">
                  <a:pos x="62" y="26"/>
                </a:cxn>
                <a:cxn ang="0">
                  <a:pos x="60" y="26"/>
                </a:cxn>
                <a:cxn ang="0">
                  <a:pos x="58" y="26"/>
                </a:cxn>
                <a:cxn ang="0">
                  <a:pos x="56" y="26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9"/>
                </a:cxn>
                <a:cxn ang="0">
                  <a:pos x="44" y="29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44" y="26"/>
                </a:cxn>
                <a:cxn ang="0">
                  <a:pos x="46" y="25"/>
                </a:cxn>
                <a:cxn ang="0">
                  <a:pos x="49" y="25"/>
                </a:cxn>
                <a:cxn ang="0">
                  <a:pos x="51" y="24"/>
                </a:cxn>
                <a:cxn ang="0">
                  <a:pos x="53" y="24"/>
                </a:cxn>
                <a:cxn ang="0">
                  <a:pos x="56" y="23"/>
                </a:cxn>
                <a:cxn ang="0">
                  <a:pos x="58" y="23"/>
                </a:cxn>
                <a:cxn ang="0">
                  <a:pos x="60" y="22"/>
                </a:cxn>
                <a:cxn ang="0">
                  <a:pos x="62" y="21"/>
                </a:cxn>
                <a:cxn ang="0">
                  <a:pos x="62" y="18"/>
                </a:cxn>
                <a:cxn ang="0">
                  <a:pos x="61" y="15"/>
                </a:cxn>
                <a:cxn ang="0">
                  <a:pos x="61" y="11"/>
                </a:cxn>
                <a:cxn ang="0">
                  <a:pos x="60" y="8"/>
                </a:cxn>
                <a:cxn ang="0">
                  <a:pos x="59" y="5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59" y="1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61" y="3"/>
                </a:cxn>
                <a:cxn ang="0">
                  <a:pos x="61" y="4"/>
                </a:cxn>
                <a:cxn ang="0">
                  <a:pos x="62" y="5"/>
                </a:cxn>
                <a:cxn ang="0">
                  <a:pos x="62" y="6"/>
                </a:cxn>
              </a:cxnLst>
              <a:rect l="0" t="0" r="r" b="b"/>
              <a:pathLst>
                <a:path w="68" h="32">
                  <a:moveTo>
                    <a:pt x="62" y="6"/>
                  </a:moveTo>
                  <a:lnTo>
                    <a:pt x="63" y="9"/>
                  </a:lnTo>
                  <a:lnTo>
                    <a:pt x="65" y="12"/>
                  </a:lnTo>
                  <a:lnTo>
                    <a:pt x="66" y="15"/>
                  </a:lnTo>
                  <a:lnTo>
                    <a:pt x="66" y="18"/>
                  </a:lnTo>
                  <a:lnTo>
                    <a:pt x="67" y="22"/>
                  </a:lnTo>
                  <a:lnTo>
                    <a:pt x="68" y="25"/>
                  </a:lnTo>
                  <a:lnTo>
                    <a:pt x="68" y="28"/>
                  </a:lnTo>
                  <a:lnTo>
                    <a:pt x="68" y="31"/>
                  </a:lnTo>
                  <a:lnTo>
                    <a:pt x="67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5" y="32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27"/>
                  </a:lnTo>
                  <a:lnTo>
                    <a:pt x="49" y="28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44" y="26"/>
                  </a:lnTo>
                  <a:lnTo>
                    <a:pt x="46" y="25"/>
                  </a:lnTo>
                  <a:lnTo>
                    <a:pt x="49" y="25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60" y="22"/>
                  </a:lnTo>
                  <a:lnTo>
                    <a:pt x="62" y="21"/>
                  </a:lnTo>
                  <a:lnTo>
                    <a:pt x="62" y="18"/>
                  </a:lnTo>
                  <a:lnTo>
                    <a:pt x="61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9" y="5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5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7" name="Freeform 1989"/>
            <p:cNvSpPr>
              <a:spLocks/>
            </p:cNvSpPr>
            <p:nvPr/>
          </p:nvSpPr>
          <p:spPr bwMode="auto">
            <a:xfrm>
              <a:off x="1202" y="2793"/>
              <a:ext cx="234" cy="112"/>
            </a:xfrm>
            <a:custGeom>
              <a:avLst/>
              <a:gdLst/>
              <a:ahLst/>
              <a:cxnLst>
                <a:cxn ang="0">
                  <a:pos x="199" y="5"/>
                </a:cxn>
                <a:cxn ang="0">
                  <a:pos x="184" y="51"/>
                </a:cxn>
                <a:cxn ang="0">
                  <a:pos x="184" y="60"/>
                </a:cxn>
                <a:cxn ang="0">
                  <a:pos x="187" y="71"/>
                </a:cxn>
                <a:cxn ang="0">
                  <a:pos x="182" y="72"/>
                </a:cxn>
                <a:cxn ang="0">
                  <a:pos x="182" y="66"/>
                </a:cxn>
                <a:cxn ang="0">
                  <a:pos x="178" y="64"/>
                </a:cxn>
                <a:cxn ang="0">
                  <a:pos x="171" y="73"/>
                </a:cxn>
                <a:cxn ang="0">
                  <a:pos x="175" y="85"/>
                </a:cxn>
                <a:cxn ang="0">
                  <a:pos x="189" y="98"/>
                </a:cxn>
                <a:cxn ang="0">
                  <a:pos x="206" y="106"/>
                </a:cxn>
                <a:cxn ang="0">
                  <a:pos x="221" y="108"/>
                </a:cxn>
                <a:cxn ang="0">
                  <a:pos x="232" y="108"/>
                </a:cxn>
                <a:cxn ang="0">
                  <a:pos x="232" y="109"/>
                </a:cxn>
                <a:cxn ang="0">
                  <a:pos x="223" y="111"/>
                </a:cxn>
                <a:cxn ang="0">
                  <a:pos x="196" y="109"/>
                </a:cxn>
                <a:cxn ang="0">
                  <a:pos x="177" y="97"/>
                </a:cxn>
                <a:cxn ang="0">
                  <a:pos x="164" y="81"/>
                </a:cxn>
                <a:cxn ang="0">
                  <a:pos x="160" y="81"/>
                </a:cxn>
                <a:cxn ang="0">
                  <a:pos x="151" y="83"/>
                </a:cxn>
                <a:cxn ang="0">
                  <a:pos x="140" y="93"/>
                </a:cxn>
                <a:cxn ang="0">
                  <a:pos x="142" y="82"/>
                </a:cxn>
                <a:cxn ang="0">
                  <a:pos x="128" y="73"/>
                </a:cxn>
                <a:cxn ang="0">
                  <a:pos x="114" y="67"/>
                </a:cxn>
                <a:cxn ang="0">
                  <a:pos x="101" y="72"/>
                </a:cxn>
                <a:cxn ang="0">
                  <a:pos x="89" y="80"/>
                </a:cxn>
                <a:cxn ang="0">
                  <a:pos x="80" y="91"/>
                </a:cxn>
                <a:cxn ang="0">
                  <a:pos x="76" y="100"/>
                </a:cxn>
                <a:cxn ang="0">
                  <a:pos x="73" y="100"/>
                </a:cxn>
                <a:cxn ang="0">
                  <a:pos x="77" y="82"/>
                </a:cxn>
                <a:cxn ang="0">
                  <a:pos x="91" y="70"/>
                </a:cxn>
                <a:cxn ang="0">
                  <a:pos x="100" y="66"/>
                </a:cxn>
                <a:cxn ang="0">
                  <a:pos x="108" y="64"/>
                </a:cxn>
                <a:cxn ang="0">
                  <a:pos x="117" y="61"/>
                </a:cxn>
                <a:cxn ang="0">
                  <a:pos x="113" y="52"/>
                </a:cxn>
                <a:cxn ang="0">
                  <a:pos x="77" y="57"/>
                </a:cxn>
                <a:cxn ang="0">
                  <a:pos x="53" y="48"/>
                </a:cxn>
                <a:cxn ang="0">
                  <a:pos x="18" y="36"/>
                </a:cxn>
                <a:cxn ang="0">
                  <a:pos x="0" y="30"/>
                </a:cxn>
                <a:cxn ang="0">
                  <a:pos x="108" y="38"/>
                </a:cxn>
                <a:cxn ang="0">
                  <a:pos x="74" y="45"/>
                </a:cxn>
                <a:cxn ang="0">
                  <a:pos x="46" y="37"/>
                </a:cxn>
                <a:cxn ang="0">
                  <a:pos x="13" y="27"/>
                </a:cxn>
                <a:cxn ang="0">
                  <a:pos x="1" y="23"/>
                </a:cxn>
                <a:cxn ang="0">
                  <a:pos x="77" y="42"/>
                </a:cxn>
                <a:cxn ang="0">
                  <a:pos x="112" y="28"/>
                </a:cxn>
                <a:cxn ang="0">
                  <a:pos x="120" y="26"/>
                </a:cxn>
                <a:cxn ang="0">
                  <a:pos x="117" y="30"/>
                </a:cxn>
                <a:cxn ang="0">
                  <a:pos x="113" y="38"/>
                </a:cxn>
                <a:cxn ang="0">
                  <a:pos x="119" y="50"/>
                </a:cxn>
                <a:cxn ang="0">
                  <a:pos x="130" y="65"/>
                </a:cxn>
                <a:cxn ang="0">
                  <a:pos x="142" y="75"/>
                </a:cxn>
                <a:cxn ang="0">
                  <a:pos x="152" y="76"/>
                </a:cxn>
                <a:cxn ang="0">
                  <a:pos x="165" y="68"/>
                </a:cxn>
                <a:cxn ang="0">
                  <a:pos x="191" y="4"/>
                </a:cxn>
                <a:cxn ang="0">
                  <a:pos x="197" y="0"/>
                </a:cxn>
              </a:cxnLst>
              <a:rect l="0" t="0" r="r" b="b"/>
              <a:pathLst>
                <a:path w="234" h="112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lnTo>
                    <a:pt x="200" y="4"/>
                  </a:lnTo>
                  <a:lnTo>
                    <a:pt x="199" y="5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197" y="8"/>
                  </a:lnTo>
                  <a:lnTo>
                    <a:pt x="197" y="8"/>
                  </a:lnTo>
                  <a:lnTo>
                    <a:pt x="184" y="51"/>
                  </a:lnTo>
                  <a:lnTo>
                    <a:pt x="183" y="53"/>
                  </a:lnTo>
                  <a:lnTo>
                    <a:pt x="182" y="54"/>
                  </a:lnTo>
                  <a:lnTo>
                    <a:pt x="183" y="56"/>
                  </a:lnTo>
                  <a:lnTo>
                    <a:pt x="183" y="58"/>
                  </a:lnTo>
                  <a:lnTo>
                    <a:pt x="184" y="60"/>
                  </a:lnTo>
                  <a:lnTo>
                    <a:pt x="185" y="62"/>
                  </a:lnTo>
                  <a:lnTo>
                    <a:pt x="186" y="63"/>
                  </a:lnTo>
                  <a:lnTo>
                    <a:pt x="186" y="65"/>
                  </a:lnTo>
                  <a:lnTo>
                    <a:pt x="187" y="68"/>
                  </a:lnTo>
                  <a:lnTo>
                    <a:pt x="187" y="71"/>
                  </a:lnTo>
                  <a:lnTo>
                    <a:pt x="185" y="73"/>
                  </a:lnTo>
                  <a:lnTo>
                    <a:pt x="183" y="75"/>
                  </a:lnTo>
                  <a:lnTo>
                    <a:pt x="182" y="75"/>
                  </a:lnTo>
                  <a:lnTo>
                    <a:pt x="182" y="73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3" y="70"/>
                  </a:lnTo>
                  <a:lnTo>
                    <a:pt x="183" y="69"/>
                  </a:lnTo>
                  <a:lnTo>
                    <a:pt x="183" y="67"/>
                  </a:lnTo>
                  <a:lnTo>
                    <a:pt x="182" y="66"/>
                  </a:lnTo>
                  <a:lnTo>
                    <a:pt x="182" y="64"/>
                  </a:lnTo>
                  <a:lnTo>
                    <a:pt x="181" y="63"/>
                  </a:lnTo>
                  <a:lnTo>
                    <a:pt x="180" y="62"/>
                  </a:lnTo>
                  <a:lnTo>
                    <a:pt x="179" y="62"/>
                  </a:lnTo>
                  <a:lnTo>
                    <a:pt x="178" y="64"/>
                  </a:lnTo>
                  <a:lnTo>
                    <a:pt x="177" y="66"/>
                  </a:lnTo>
                  <a:lnTo>
                    <a:pt x="176" y="67"/>
                  </a:lnTo>
                  <a:lnTo>
                    <a:pt x="174" y="69"/>
                  </a:lnTo>
                  <a:lnTo>
                    <a:pt x="173" y="71"/>
                  </a:lnTo>
                  <a:lnTo>
                    <a:pt x="171" y="73"/>
                  </a:lnTo>
                  <a:lnTo>
                    <a:pt x="170" y="75"/>
                  </a:lnTo>
                  <a:lnTo>
                    <a:pt x="168" y="76"/>
                  </a:lnTo>
                  <a:lnTo>
                    <a:pt x="171" y="79"/>
                  </a:lnTo>
                  <a:lnTo>
                    <a:pt x="173" y="82"/>
                  </a:lnTo>
                  <a:lnTo>
                    <a:pt x="175" y="85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3" y="93"/>
                  </a:lnTo>
                  <a:lnTo>
                    <a:pt x="186" y="96"/>
                  </a:lnTo>
                  <a:lnTo>
                    <a:pt x="189" y="98"/>
                  </a:lnTo>
                  <a:lnTo>
                    <a:pt x="193" y="100"/>
                  </a:lnTo>
                  <a:lnTo>
                    <a:pt x="196" y="102"/>
                  </a:lnTo>
                  <a:lnTo>
                    <a:pt x="199" y="103"/>
                  </a:lnTo>
                  <a:lnTo>
                    <a:pt x="203" y="105"/>
                  </a:lnTo>
                  <a:lnTo>
                    <a:pt x="206" y="106"/>
                  </a:lnTo>
                  <a:lnTo>
                    <a:pt x="210" y="107"/>
                  </a:lnTo>
                  <a:lnTo>
                    <a:pt x="213" y="108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4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30" y="108"/>
                  </a:lnTo>
                  <a:lnTo>
                    <a:pt x="232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32" y="109"/>
                  </a:lnTo>
                  <a:lnTo>
                    <a:pt x="231" y="110"/>
                  </a:lnTo>
                  <a:lnTo>
                    <a:pt x="231" y="110"/>
                  </a:lnTo>
                  <a:lnTo>
                    <a:pt x="230" y="110"/>
                  </a:lnTo>
                  <a:lnTo>
                    <a:pt x="229" y="110"/>
                  </a:lnTo>
                  <a:lnTo>
                    <a:pt x="223" y="111"/>
                  </a:lnTo>
                  <a:lnTo>
                    <a:pt x="217" y="112"/>
                  </a:lnTo>
                  <a:lnTo>
                    <a:pt x="211" y="111"/>
                  </a:lnTo>
                  <a:lnTo>
                    <a:pt x="206" y="111"/>
                  </a:lnTo>
                  <a:lnTo>
                    <a:pt x="201" y="110"/>
                  </a:lnTo>
                  <a:lnTo>
                    <a:pt x="196" y="109"/>
                  </a:lnTo>
                  <a:lnTo>
                    <a:pt x="192" y="107"/>
                  </a:lnTo>
                  <a:lnTo>
                    <a:pt x="188" y="105"/>
                  </a:lnTo>
                  <a:lnTo>
                    <a:pt x="184" y="103"/>
                  </a:lnTo>
                  <a:lnTo>
                    <a:pt x="180" y="100"/>
                  </a:lnTo>
                  <a:lnTo>
                    <a:pt x="177" y="97"/>
                  </a:lnTo>
                  <a:lnTo>
                    <a:pt x="174" y="94"/>
                  </a:lnTo>
                  <a:lnTo>
                    <a:pt x="171" y="91"/>
                  </a:lnTo>
                  <a:lnTo>
                    <a:pt x="169" y="88"/>
                  </a:lnTo>
                  <a:lnTo>
                    <a:pt x="167" y="84"/>
                  </a:lnTo>
                  <a:lnTo>
                    <a:pt x="164" y="81"/>
                  </a:lnTo>
                  <a:lnTo>
                    <a:pt x="164" y="80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1" y="80"/>
                  </a:lnTo>
                  <a:lnTo>
                    <a:pt x="160" y="81"/>
                  </a:lnTo>
                  <a:lnTo>
                    <a:pt x="158" y="81"/>
                  </a:lnTo>
                  <a:lnTo>
                    <a:pt x="157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51" y="83"/>
                  </a:lnTo>
                  <a:lnTo>
                    <a:pt x="148" y="85"/>
                  </a:lnTo>
                  <a:lnTo>
                    <a:pt x="146" y="87"/>
                  </a:lnTo>
                  <a:lnTo>
                    <a:pt x="143" y="89"/>
                  </a:lnTo>
                  <a:lnTo>
                    <a:pt x="142" y="91"/>
                  </a:lnTo>
                  <a:lnTo>
                    <a:pt x="140" y="93"/>
                  </a:lnTo>
                  <a:lnTo>
                    <a:pt x="138" y="96"/>
                  </a:lnTo>
                  <a:lnTo>
                    <a:pt x="138" y="94"/>
                  </a:lnTo>
                  <a:lnTo>
                    <a:pt x="139" y="90"/>
                  </a:lnTo>
                  <a:lnTo>
                    <a:pt x="140" y="86"/>
                  </a:lnTo>
                  <a:lnTo>
                    <a:pt x="142" y="82"/>
                  </a:lnTo>
                  <a:lnTo>
                    <a:pt x="139" y="81"/>
                  </a:lnTo>
                  <a:lnTo>
                    <a:pt x="136" y="79"/>
                  </a:lnTo>
                  <a:lnTo>
                    <a:pt x="133" y="77"/>
                  </a:lnTo>
                  <a:lnTo>
                    <a:pt x="131" y="75"/>
                  </a:lnTo>
                  <a:lnTo>
                    <a:pt x="128" y="73"/>
                  </a:lnTo>
                  <a:lnTo>
                    <a:pt x="125" y="70"/>
                  </a:lnTo>
                  <a:lnTo>
                    <a:pt x="122" y="68"/>
                  </a:lnTo>
                  <a:lnTo>
                    <a:pt x="120" y="65"/>
                  </a:lnTo>
                  <a:lnTo>
                    <a:pt x="117" y="66"/>
                  </a:lnTo>
                  <a:lnTo>
                    <a:pt x="114" y="67"/>
                  </a:lnTo>
                  <a:lnTo>
                    <a:pt x="112" y="67"/>
                  </a:lnTo>
                  <a:lnTo>
                    <a:pt x="109" y="68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1" y="72"/>
                  </a:lnTo>
                  <a:lnTo>
                    <a:pt x="99" y="73"/>
                  </a:lnTo>
                  <a:lnTo>
                    <a:pt x="96" y="75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80"/>
                  </a:lnTo>
                  <a:lnTo>
                    <a:pt x="87" y="82"/>
                  </a:lnTo>
                  <a:lnTo>
                    <a:pt x="85" y="84"/>
                  </a:lnTo>
                  <a:lnTo>
                    <a:pt x="83" y="87"/>
                  </a:lnTo>
                  <a:lnTo>
                    <a:pt x="81" y="89"/>
                  </a:lnTo>
                  <a:lnTo>
                    <a:pt x="80" y="91"/>
                  </a:lnTo>
                  <a:lnTo>
                    <a:pt x="79" y="93"/>
                  </a:lnTo>
                  <a:lnTo>
                    <a:pt x="78" y="94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76" y="100"/>
                  </a:lnTo>
                  <a:lnTo>
                    <a:pt x="75" y="102"/>
                  </a:lnTo>
                  <a:lnTo>
                    <a:pt x="75" y="104"/>
                  </a:lnTo>
                  <a:lnTo>
                    <a:pt x="74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2" y="99"/>
                  </a:lnTo>
                  <a:lnTo>
                    <a:pt x="72" y="94"/>
                  </a:lnTo>
                  <a:lnTo>
                    <a:pt x="73" y="90"/>
                  </a:lnTo>
                  <a:lnTo>
                    <a:pt x="74" y="86"/>
                  </a:lnTo>
                  <a:lnTo>
                    <a:pt x="77" y="82"/>
                  </a:lnTo>
                  <a:lnTo>
                    <a:pt x="79" y="79"/>
                  </a:lnTo>
                  <a:lnTo>
                    <a:pt x="83" y="76"/>
                  </a:lnTo>
                  <a:lnTo>
                    <a:pt x="86" y="73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6" y="68"/>
                  </a:lnTo>
                  <a:lnTo>
                    <a:pt x="98" y="67"/>
                  </a:lnTo>
                  <a:lnTo>
                    <a:pt x="100" y="66"/>
                  </a:lnTo>
                  <a:lnTo>
                    <a:pt x="101" y="66"/>
                  </a:lnTo>
                  <a:lnTo>
                    <a:pt x="103" y="65"/>
                  </a:lnTo>
                  <a:lnTo>
                    <a:pt x="105" y="65"/>
                  </a:lnTo>
                  <a:lnTo>
                    <a:pt x="107" y="64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2" y="63"/>
                  </a:lnTo>
                  <a:lnTo>
                    <a:pt x="114" y="62"/>
                  </a:lnTo>
                  <a:lnTo>
                    <a:pt x="116" y="62"/>
                  </a:lnTo>
                  <a:lnTo>
                    <a:pt x="117" y="61"/>
                  </a:lnTo>
                  <a:lnTo>
                    <a:pt x="116" y="60"/>
                  </a:lnTo>
                  <a:lnTo>
                    <a:pt x="116" y="58"/>
                  </a:lnTo>
                  <a:lnTo>
                    <a:pt x="115" y="56"/>
                  </a:lnTo>
                  <a:lnTo>
                    <a:pt x="114" y="54"/>
                  </a:lnTo>
                  <a:lnTo>
                    <a:pt x="113" y="52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47"/>
                  </a:lnTo>
                  <a:lnTo>
                    <a:pt x="78" y="57"/>
                  </a:lnTo>
                  <a:lnTo>
                    <a:pt x="77" y="57"/>
                  </a:lnTo>
                  <a:lnTo>
                    <a:pt x="74" y="56"/>
                  </a:lnTo>
                  <a:lnTo>
                    <a:pt x="70" y="54"/>
                  </a:lnTo>
                  <a:lnTo>
                    <a:pt x="65" y="52"/>
                  </a:lnTo>
                  <a:lnTo>
                    <a:pt x="59" y="50"/>
                  </a:lnTo>
                  <a:lnTo>
                    <a:pt x="53" y="48"/>
                  </a:lnTo>
                  <a:lnTo>
                    <a:pt x="46" y="46"/>
                  </a:lnTo>
                  <a:lnTo>
                    <a:pt x="39" y="43"/>
                  </a:lnTo>
                  <a:lnTo>
                    <a:pt x="31" y="41"/>
                  </a:lnTo>
                  <a:lnTo>
                    <a:pt x="24" y="38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77" y="53"/>
                  </a:lnTo>
                  <a:lnTo>
                    <a:pt x="109" y="43"/>
                  </a:lnTo>
                  <a:lnTo>
                    <a:pt x="109" y="41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4" y="45"/>
                  </a:lnTo>
                  <a:lnTo>
                    <a:pt x="70" y="44"/>
                  </a:lnTo>
                  <a:lnTo>
                    <a:pt x="65" y="43"/>
                  </a:lnTo>
                  <a:lnTo>
                    <a:pt x="59" y="41"/>
                  </a:lnTo>
                  <a:lnTo>
                    <a:pt x="53" y="39"/>
                  </a:lnTo>
                  <a:lnTo>
                    <a:pt x="46" y="37"/>
                  </a:lnTo>
                  <a:lnTo>
                    <a:pt x="39" y="35"/>
                  </a:lnTo>
                  <a:lnTo>
                    <a:pt x="32" y="33"/>
                  </a:lnTo>
                  <a:lnTo>
                    <a:pt x="25" y="30"/>
                  </a:lnTo>
                  <a:lnTo>
                    <a:pt x="19" y="28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77" y="42"/>
                  </a:lnTo>
                  <a:lnTo>
                    <a:pt x="106" y="32"/>
                  </a:lnTo>
                  <a:lnTo>
                    <a:pt x="107" y="31"/>
                  </a:lnTo>
                  <a:lnTo>
                    <a:pt x="108" y="30"/>
                  </a:lnTo>
                  <a:lnTo>
                    <a:pt x="110" y="29"/>
                  </a:lnTo>
                  <a:lnTo>
                    <a:pt x="112" y="28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8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20" y="27"/>
                  </a:lnTo>
                  <a:lnTo>
                    <a:pt x="119" y="27"/>
                  </a:lnTo>
                  <a:lnTo>
                    <a:pt x="118" y="28"/>
                  </a:lnTo>
                  <a:lnTo>
                    <a:pt x="118" y="29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4" y="34"/>
                  </a:lnTo>
                  <a:lnTo>
                    <a:pt x="113" y="36"/>
                  </a:lnTo>
                  <a:lnTo>
                    <a:pt x="113" y="38"/>
                  </a:lnTo>
                  <a:lnTo>
                    <a:pt x="114" y="40"/>
                  </a:lnTo>
                  <a:lnTo>
                    <a:pt x="115" y="42"/>
                  </a:lnTo>
                  <a:lnTo>
                    <a:pt x="116" y="44"/>
                  </a:lnTo>
                  <a:lnTo>
                    <a:pt x="118" y="47"/>
                  </a:lnTo>
                  <a:lnTo>
                    <a:pt x="119" y="50"/>
                  </a:lnTo>
                  <a:lnTo>
                    <a:pt x="121" y="53"/>
                  </a:lnTo>
                  <a:lnTo>
                    <a:pt x="123" y="56"/>
                  </a:lnTo>
                  <a:lnTo>
                    <a:pt x="125" y="59"/>
                  </a:lnTo>
                  <a:lnTo>
                    <a:pt x="128" y="62"/>
                  </a:lnTo>
                  <a:lnTo>
                    <a:pt x="130" y="65"/>
                  </a:lnTo>
                  <a:lnTo>
                    <a:pt x="133" y="68"/>
                  </a:lnTo>
                  <a:lnTo>
                    <a:pt x="135" y="71"/>
                  </a:lnTo>
                  <a:lnTo>
                    <a:pt x="138" y="73"/>
                  </a:lnTo>
                  <a:lnTo>
                    <a:pt x="140" y="74"/>
                  </a:lnTo>
                  <a:lnTo>
                    <a:pt x="142" y="75"/>
                  </a:lnTo>
                  <a:lnTo>
                    <a:pt x="144" y="75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7" y="75"/>
                  </a:lnTo>
                  <a:lnTo>
                    <a:pt x="160" y="73"/>
                  </a:lnTo>
                  <a:lnTo>
                    <a:pt x="163" y="71"/>
                  </a:lnTo>
                  <a:lnTo>
                    <a:pt x="165" y="68"/>
                  </a:lnTo>
                  <a:lnTo>
                    <a:pt x="168" y="66"/>
                  </a:lnTo>
                  <a:lnTo>
                    <a:pt x="170" y="63"/>
                  </a:lnTo>
                  <a:lnTo>
                    <a:pt x="172" y="60"/>
                  </a:lnTo>
                  <a:lnTo>
                    <a:pt x="173" y="57"/>
                  </a:lnTo>
                  <a:lnTo>
                    <a:pt x="191" y="4"/>
                  </a:lnTo>
                  <a:lnTo>
                    <a:pt x="192" y="4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6" y="1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8" name="Freeform 1990"/>
            <p:cNvSpPr>
              <a:spLocks/>
            </p:cNvSpPr>
            <p:nvPr/>
          </p:nvSpPr>
          <p:spPr bwMode="auto">
            <a:xfrm>
              <a:off x="1399" y="2794"/>
              <a:ext cx="97" cy="120"/>
            </a:xfrm>
            <a:custGeom>
              <a:avLst/>
              <a:gdLst/>
              <a:ahLst/>
              <a:cxnLst>
                <a:cxn ang="0">
                  <a:pos x="46" y="107"/>
                </a:cxn>
                <a:cxn ang="0">
                  <a:pos x="55" y="48"/>
                </a:cxn>
                <a:cxn ang="0">
                  <a:pos x="65" y="26"/>
                </a:cxn>
                <a:cxn ang="0">
                  <a:pos x="77" y="25"/>
                </a:cxn>
                <a:cxn ang="0">
                  <a:pos x="78" y="73"/>
                </a:cxn>
                <a:cxn ang="0">
                  <a:pos x="87" y="68"/>
                </a:cxn>
                <a:cxn ang="0">
                  <a:pos x="92" y="57"/>
                </a:cxn>
                <a:cxn ang="0">
                  <a:pos x="94" y="24"/>
                </a:cxn>
                <a:cxn ang="0">
                  <a:pos x="91" y="13"/>
                </a:cxn>
                <a:cxn ang="0">
                  <a:pos x="82" y="5"/>
                </a:cxn>
                <a:cxn ang="0">
                  <a:pos x="67" y="4"/>
                </a:cxn>
                <a:cxn ang="0">
                  <a:pos x="52" y="5"/>
                </a:cxn>
                <a:cxn ang="0">
                  <a:pos x="38" y="10"/>
                </a:cxn>
                <a:cxn ang="0">
                  <a:pos x="23" y="16"/>
                </a:cxn>
                <a:cxn ang="0">
                  <a:pos x="14" y="28"/>
                </a:cxn>
                <a:cxn ang="0">
                  <a:pos x="6" y="61"/>
                </a:cxn>
                <a:cxn ang="0">
                  <a:pos x="8" y="75"/>
                </a:cxn>
                <a:cxn ang="0">
                  <a:pos x="15" y="85"/>
                </a:cxn>
                <a:cxn ang="0">
                  <a:pos x="24" y="87"/>
                </a:cxn>
                <a:cxn ang="0">
                  <a:pos x="31" y="88"/>
                </a:cxn>
                <a:cxn ang="0">
                  <a:pos x="37" y="88"/>
                </a:cxn>
                <a:cxn ang="0">
                  <a:pos x="45" y="86"/>
                </a:cxn>
                <a:cxn ang="0">
                  <a:pos x="45" y="90"/>
                </a:cxn>
                <a:cxn ang="0">
                  <a:pos x="37" y="92"/>
                </a:cxn>
                <a:cxn ang="0">
                  <a:pos x="31" y="93"/>
                </a:cxn>
                <a:cxn ang="0">
                  <a:pos x="24" y="92"/>
                </a:cxn>
                <a:cxn ang="0">
                  <a:pos x="17" y="91"/>
                </a:cxn>
                <a:cxn ang="0">
                  <a:pos x="8" y="86"/>
                </a:cxn>
                <a:cxn ang="0">
                  <a:pos x="2" y="78"/>
                </a:cxn>
                <a:cxn ang="0">
                  <a:pos x="1" y="48"/>
                </a:cxn>
                <a:cxn ang="0">
                  <a:pos x="9" y="20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7" y="7"/>
                </a:cxn>
                <a:cxn ang="0">
                  <a:pos x="37" y="5"/>
                </a:cxn>
                <a:cxn ang="0">
                  <a:pos x="41" y="4"/>
                </a:cxn>
                <a:cxn ang="0">
                  <a:pos x="51" y="2"/>
                </a:cxn>
                <a:cxn ang="0">
                  <a:pos x="62" y="0"/>
                </a:cxn>
                <a:cxn ang="0">
                  <a:pos x="72" y="0"/>
                </a:cxn>
                <a:cxn ang="0">
                  <a:pos x="85" y="1"/>
                </a:cxn>
                <a:cxn ang="0">
                  <a:pos x="94" y="9"/>
                </a:cxn>
                <a:cxn ang="0">
                  <a:pos x="97" y="27"/>
                </a:cxn>
                <a:cxn ang="0">
                  <a:pos x="97" y="48"/>
                </a:cxn>
                <a:cxn ang="0">
                  <a:pos x="96" y="62"/>
                </a:cxn>
                <a:cxn ang="0">
                  <a:pos x="88" y="73"/>
                </a:cxn>
                <a:cxn ang="0">
                  <a:pos x="81" y="77"/>
                </a:cxn>
                <a:cxn ang="0">
                  <a:pos x="75" y="81"/>
                </a:cxn>
                <a:cxn ang="0">
                  <a:pos x="78" y="28"/>
                </a:cxn>
                <a:cxn ang="0">
                  <a:pos x="68" y="29"/>
                </a:cxn>
                <a:cxn ang="0">
                  <a:pos x="48" y="120"/>
                </a:cxn>
              </a:cxnLst>
              <a:rect l="0" t="0" r="r" b="b"/>
              <a:pathLst>
                <a:path w="97" h="120">
                  <a:moveTo>
                    <a:pt x="48" y="120"/>
                  </a:moveTo>
                  <a:lnTo>
                    <a:pt x="44" y="120"/>
                  </a:lnTo>
                  <a:lnTo>
                    <a:pt x="45" y="116"/>
                  </a:lnTo>
                  <a:lnTo>
                    <a:pt x="46" y="107"/>
                  </a:lnTo>
                  <a:lnTo>
                    <a:pt x="48" y="94"/>
                  </a:lnTo>
                  <a:lnTo>
                    <a:pt x="50" y="78"/>
                  </a:lnTo>
                  <a:lnTo>
                    <a:pt x="53" y="63"/>
                  </a:lnTo>
                  <a:lnTo>
                    <a:pt x="55" y="48"/>
                  </a:lnTo>
                  <a:lnTo>
                    <a:pt x="58" y="36"/>
                  </a:lnTo>
                  <a:lnTo>
                    <a:pt x="60" y="28"/>
                  </a:lnTo>
                  <a:lnTo>
                    <a:pt x="63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7" y="25"/>
                  </a:lnTo>
                  <a:lnTo>
                    <a:pt x="80" y="25"/>
                  </a:lnTo>
                  <a:lnTo>
                    <a:pt x="83" y="27"/>
                  </a:lnTo>
                  <a:lnTo>
                    <a:pt x="75" y="74"/>
                  </a:lnTo>
                  <a:lnTo>
                    <a:pt x="78" y="73"/>
                  </a:lnTo>
                  <a:lnTo>
                    <a:pt x="80" y="72"/>
                  </a:lnTo>
                  <a:lnTo>
                    <a:pt x="82" y="71"/>
                  </a:lnTo>
                  <a:lnTo>
                    <a:pt x="85" y="70"/>
                  </a:lnTo>
                  <a:lnTo>
                    <a:pt x="87" y="68"/>
                  </a:lnTo>
                  <a:lnTo>
                    <a:pt x="89" y="66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2" y="57"/>
                  </a:lnTo>
                  <a:lnTo>
                    <a:pt x="93" y="46"/>
                  </a:lnTo>
                  <a:lnTo>
                    <a:pt x="94" y="34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4" y="21"/>
                  </a:lnTo>
                  <a:lnTo>
                    <a:pt x="93" y="18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5"/>
                  </a:lnTo>
                  <a:lnTo>
                    <a:pt x="78" y="4"/>
                  </a:lnTo>
                  <a:lnTo>
                    <a:pt x="75" y="4"/>
                  </a:lnTo>
                  <a:lnTo>
                    <a:pt x="71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9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7" y="72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10" y="80"/>
                  </a:lnTo>
                  <a:lnTo>
                    <a:pt x="12" y="83"/>
                  </a:lnTo>
                  <a:lnTo>
                    <a:pt x="15" y="85"/>
                  </a:lnTo>
                  <a:lnTo>
                    <a:pt x="17" y="86"/>
                  </a:lnTo>
                  <a:lnTo>
                    <a:pt x="20" y="86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1" y="91"/>
                  </a:lnTo>
                  <a:lnTo>
                    <a:pt x="39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0" y="92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10" y="87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1" y="70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1" y="48"/>
                  </a:lnTo>
                  <a:lnTo>
                    <a:pt x="2" y="41"/>
                  </a:lnTo>
                  <a:lnTo>
                    <a:pt x="4" y="34"/>
                  </a:lnTo>
                  <a:lnTo>
                    <a:pt x="6" y="27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5" y="3"/>
                  </a:lnTo>
                  <a:lnTo>
                    <a:pt x="48" y="3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8" y="3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4" y="9"/>
                  </a:lnTo>
                  <a:lnTo>
                    <a:pt x="96" y="13"/>
                  </a:lnTo>
                  <a:lnTo>
                    <a:pt x="97" y="17"/>
                  </a:lnTo>
                  <a:lnTo>
                    <a:pt x="97" y="22"/>
                  </a:lnTo>
                  <a:lnTo>
                    <a:pt x="97" y="27"/>
                  </a:lnTo>
                  <a:lnTo>
                    <a:pt x="97" y="33"/>
                  </a:lnTo>
                  <a:lnTo>
                    <a:pt x="97" y="38"/>
                  </a:lnTo>
                  <a:lnTo>
                    <a:pt x="97" y="43"/>
                  </a:lnTo>
                  <a:lnTo>
                    <a:pt x="97" y="48"/>
                  </a:lnTo>
                  <a:lnTo>
                    <a:pt x="97" y="52"/>
                  </a:lnTo>
                  <a:lnTo>
                    <a:pt x="96" y="55"/>
                  </a:lnTo>
                  <a:lnTo>
                    <a:pt x="96" y="59"/>
                  </a:lnTo>
                  <a:lnTo>
                    <a:pt x="96" y="62"/>
                  </a:lnTo>
                  <a:lnTo>
                    <a:pt x="94" y="65"/>
                  </a:lnTo>
                  <a:lnTo>
                    <a:pt x="93" y="68"/>
                  </a:lnTo>
                  <a:lnTo>
                    <a:pt x="91" y="71"/>
                  </a:lnTo>
                  <a:lnTo>
                    <a:pt x="88" y="73"/>
                  </a:lnTo>
                  <a:lnTo>
                    <a:pt x="86" y="74"/>
                  </a:lnTo>
                  <a:lnTo>
                    <a:pt x="84" y="75"/>
                  </a:lnTo>
                  <a:lnTo>
                    <a:pt x="83" y="76"/>
                  </a:lnTo>
                  <a:lnTo>
                    <a:pt x="81" y="77"/>
                  </a:lnTo>
                  <a:lnTo>
                    <a:pt x="80" y="78"/>
                  </a:lnTo>
                  <a:lnTo>
                    <a:pt x="78" y="79"/>
                  </a:lnTo>
                  <a:lnTo>
                    <a:pt x="76" y="80"/>
                  </a:lnTo>
                  <a:lnTo>
                    <a:pt x="75" y="81"/>
                  </a:lnTo>
                  <a:lnTo>
                    <a:pt x="68" y="120"/>
                  </a:lnTo>
                  <a:lnTo>
                    <a:pt x="65" y="120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70" y="29"/>
                  </a:lnTo>
                  <a:lnTo>
                    <a:pt x="68" y="29"/>
                  </a:lnTo>
                  <a:lnTo>
                    <a:pt x="65" y="30"/>
                  </a:lnTo>
                  <a:lnTo>
                    <a:pt x="63" y="31"/>
                  </a:lnTo>
                  <a:lnTo>
                    <a:pt x="61" y="32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599" name="Freeform 1991"/>
            <p:cNvSpPr>
              <a:spLocks/>
            </p:cNvSpPr>
            <p:nvPr/>
          </p:nvSpPr>
          <p:spPr bwMode="auto">
            <a:xfrm>
              <a:off x="1414" y="2802"/>
              <a:ext cx="58" cy="70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0" y="3"/>
                </a:cxn>
                <a:cxn ang="0">
                  <a:pos x="45" y="4"/>
                </a:cxn>
                <a:cxn ang="0">
                  <a:pos x="40" y="6"/>
                </a:cxn>
                <a:cxn ang="0">
                  <a:pos x="35" y="7"/>
                </a:cxn>
                <a:cxn ang="0">
                  <a:pos x="31" y="9"/>
                </a:cxn>
                <a:cxn ang="0">
                  <a:pos x="26" y="11"/>
                </a:cxn>
                <a:cxn ang="0">
                  <a:pos x="21" y="12"/>
                </a:cxn>
                <a:cxn ang="0">
                  <a:pos x="16" y="16"/>
                </a:cxn>
                <a:cxn ang="0">
                  <a:pos x="11" y="23"/>
                </a:cxn>
                <a:cxn ang="0">
                  <a:pos x="8" y="31"/>
                </a:cxn>
                <a:cxn ang="0">
                  <a:pos x="6" y="39"/>
                </a:cxn>
                <a:cxn ang="0">
                  <a:pos x="5" y="70"/>
                </a:cxn>
                <a:cxn ang="0">
                  <a:pos x="4" y="70"/>
                </a:cxn>
                <a:cxn ang="0">
                  <a:pos x="2" y="70"/>
                </a:cxn>
                <a:cxn ang="0">
                  <a:pos x="1" y="70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1" y="41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5" y="13"/>
                </a:cxn>
                <a:cxn ang="0">
                  <a:pos x="20" y="11"/>
                </a:cxn>
                <a:cxn ang="0">
                  <a:pos x="24" y="8"/>
                </a:cxn>
                <a:cxn ang="0">
                  <a:pos x="29" y="7"/>
                </a:cxn>
                <a:cxn ang="0">
                  <a:pos x="34" y="5"/>
                </a:cxn>
                <a:cxn ang="0">
                  <a:pos x="39" y="4"/>
                </a:cxn>
                <a:cxn ang="0">
                  <a:pos x="45" y="3"/>
                </a:cxn>
                <a:cxn ang="0">
                  <a:pos x="50" y="1"/>
                </a:cxn>
                <a:cxn ang="0">
                  <a:pos x="52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8" y="0"/>
                </a:cxn>
              </a:cxnLst>
              <a:rect l="0" t="0" r="r" b="b"/>
              <a:pathLst>
                <a:path w="58" h="70">
                  <a:moveTo>
                    <a:pt x="58" y="0"/>
                  </a:moveTo>
                  <a:lnTo>
                    <a:pt x="55" y="1"/>
                  </a:lnTo>
                  <a:lnTo>
                    <a:pt x="53" y="2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0" y="6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1" y="9"/>
                  </a:lnTo>
                  <a:lnTo>
                    <a:pt x="28" y="10"/>
                  </a:lnTo>
                  <a:lnTo>
                    <a:pt x="26" y="11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9" y="27"/>
                  </a:lnTo>
                  <a:lnTo>
                    <a:pt x="8" y="31"/>
                  </a:lnTo>
                  <a:lnTo>
                    <a:pt x="7" y="35"/>
                  </a:lnTo>
                  <a:lnTo>
                    <a:pt x="6" y="39"/>
                  </a:lnTo>
                  <a:lnTo>
                    <a:pt x="6" y="43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8"/>
                  </a:lnTo>
                  <a:lnTo>
                    <a:pt x="1" y="41"/>
                  </a:lnTo>
                  <a:lnTo>
                    <a:pt x="2" y="34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7" y="12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00" name="Freeform 1992"/>
            <p:cNvSpPr>
              <a:spLocks/>
            </p:cNvSpPr>
            <p:nvPr/>
          </p:nvSpPr>
          <p:spPr bwMode="auto">
            <a:xfrm>
              <a:off x="1450" y="2826"/>
              <a:ext cx="17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0" y="28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2" y="29"/>
                </a:cxn>
                <a:cxn ang="0">
                  <a:pos x="2" y="87"/>
                </a:cxn>
                <a:cxn ang="0">
                  <a:pos x="0" y="87"/>
                </a:cxn>
              </a:cxnLst>
              <a:rect l="0" t="0" r="r" b="b"/>
              <a:pathLst>
                <a:path w="17" h="87">
                  <a:moveTo>
                    <a:pt x="0" y="87"/>
                  </a:moveTo>
                  <a:lnTo>
                    <a:pt x="10" y="2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2" y="29"/>
                  </a:lnTo>
                  <a:lnTo>
                    <a:pt x="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01" name="Freeform 1993"/>
            <p:cNvSpPr>
              <a:spLocks/>
            </p:cNvSpPr>
            <p:nvPr/>
          </p:nvSpPr>
          <p:spPr bwMode="auto">
            <a:xfrm>
              <a:off x="1276" y="2674"/>
              <a:ext cx="12" cy="52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52"/>
                </a:cxn>
                <a:cxn ang="0">
                  <a:pos x="12" y="52"/>
                </a:cxn>
              </a:cxnLst>
              <a:rect l="0" t="0" r="r" b="b"/>
              <a:pathLst>
                <a:path w="12" h="52">
                  <a:moveTo>
                    <a:pt x="12" y="5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02" name="Freeform 1994"/>
            <p:cNvSpPr>
              <a:spLocks/>
            </p:cNvSpPr>
            <p:nvPr/>
          </p:nvSpPr>
          <p:spPr bwMode="auto">
            <a:xfrm>
              <a:off x="1291" y="2653"/>
              <a:ext cx="12" cy="73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73"/>
                </a:cxn>
                <a:cxn ang="0">
                  <a:pos x="12" y="72"/>
                </a:cxn>
              </a:cxnLst>
              <a:rect l="0" t="0" r="r" b="b"/>
              <a:pathLst>
                <a:path w="12" h="73">
                  <a:moveTo>
                    <a:pt x="12" y="7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73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03" name="Freeform 1995"/>
            <p:cNvSpPr>
              <a:spLocks/>
            </p:cNvSpPr>
            <p:nvPr/>
          </p:nvSpPr>
          <p:spPr bwMode="auto">
            <a:xfrm>
              <a:off x="1306" y="2665"/>
              <a:ext cx="12" cy="60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60"/>
                </a:cxn>
                <a:cxn ang="0">
                  <a:pos x="12" y="60"/>
                </a:cxn>
              </a:cxnLst>
              <a:rect l="0" t="0" r="r" b="b"/>
              <a:pathLst>
                <a:path w="12" h="60">
                  <a:moveTo>
                    <a:pt x="12" y="6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604" name="Line 1996"/>
          <p:cNvSpPr>
            <a:spLocks noChangeShapeType="1"/>
          </p:cNvSpPr>
          <p:nvPr/>
        </p:nvSpPr>
        <p:spPr bwMode="auto">
          <a:xfrm>
            <a:off x="6249988" y="4302125"/>
            <a:ext cx="415925" cy="15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605" name="Line 1997"/>
          <p:cNvSpPr>
            <a:spLocks noChangeShapeType="1"/>
          </p:cNvSpPr>
          <p:nvPr/>
        </p:nvSpPr>
        <p:spPr bwMode="auto">
          <a:xfrm flipH="1">
            <a:off x="6850063" y="4052888"/>
            <a:ext cx="184150" cy="12541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606" name="Line 1998"/>
          <p:cNvSpPr>
            <a:spLocks noChangeShapeType="1"/>
          </p:cNvSpPr>
          <p:nvPr/>
        </p:nvSpPr>
        <p:spPr bwMode="auto">
          <a:xfrm flipH="1" flipV="1">
            <a:off x="6988175" y="4365625"/>
            <a:ext cx="138113" cy="13144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607" name="Line 1999"/>
          <p:cNvSpPr>
            <a:spLocks noChangeShapeType="1"/>
          </p:cNvSpPr>
          <p:nvPr/>
        </p:nvSpPr>
        <p:spPr bwMode="auto">
          <a:xfrm flipH="1" flipV="1">
            <a:off x="6988175" y="4365625"/>
            <a:ext cx="552450" cy="13144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608" name="Line 2000"/>
          <p:cNvSpPr>
            <a:spLocks noChangeShapeType="1"/>
          </p:cNvSpPr>
          <p:nvPr/>
        </p:nvSpPr>
        <p:spPr bwMode="auto">
          <a:xfrm flipH="1" flipV="1">
            <a:off x="6988175" y="4365625"/>
            <a:ext cx="1014413" cy="750888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9636" name="Group 2001"/>
          <p:cNvGrpSpPr>
            <a:grpSpLocks/>
          </p:cNvGrpSpPr>
          <p:nvPr/>
        </p:nvGrpSpPr>
        <p:grpSpPr bwMode="auto">
          <a:xfrm>
            <a:off x="6619875" y="4186238"/>
            <a:ext cx="552450" cy="193675"/>
            <a:chOff x="2942" y="2536"/>
            <a:chExt cx="348" cy="122"/>
          </a:xfrm>
        </p:grpSpPr>
        <p:sp>
          <p:nvSpPr>
            <p:cNvPr id="70610" name="Freeform 2002"/>
            <p:cNvSpPr>
              <a:spLocks/>
            </p:cNvSpPr>
            <p:nvPr/>
          </p:nvSpPr>
          <p:spPr bwMode="auto">
            <a:xfrm>
              <a:off x="2946" y="2579"/>
              <a:ext cx="341" cy="76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38" y="0"/>
                </a:cxn>
                <a:cxn ang="0">
                  <a:pos x="337" y="0"/>
                </a:cxn>
                <a:cxn ang="0">
                  <a:pos x="331" y="0"/>
                </a:cxn>
                <a:cxn ang="0">
                  <a:pos x="321" y="1"/>
                </a:cxn>
                <a:cxn ang="0">
                  <a:pos x="306" y="2"/>
                </a:cxn>
                <a:cxn ang="0">
                  <a:pos x="289" y="3"/>
                </a:cxn>
                <a:cxn ang="0">
                  <a:pos x="268" y="5"/>
                </a:cxn>
                <a:cxn ang="0">
                  <a:pos x="246" y="6"/>
                </a:cxn>
                <a:cxn ang="0">
                  <a:pos x="223" y="8"/>
                </a:cxn>
                <a:cxn ang="0">
                  <a:pos x="199" y="10"/>
                </a:cxn>
                <a:cxn ang="0">
                  <a:pos x="176" y="11"/>
                </a:cxn>
                <a:cxn ang="0">
                  <a:pos x="154" y="13"/>
                </a:cxn>
                <a:cxn ang="0">
                  <a:pos x="133" y="14"/>
                </a:cxn>
                <a:cxn ang="0">
                  <a:pos x="115" y="15"/>
                </a:cxn>
                <a:cxn ang="0">
                  <a:pos x="101" y="16"/>
                </a:cxn>
                <a:cxn ang="0">
                  <a:pos x="91" y="17"/>
                </a:cxn>
                <a:cxn ang="0">
                  <a:pos x="85" y="17"/>
                </a:cxn>
                <a:cxn ang="0">
                  <a:pos x="84" y="17"/>
                </a:cxn>
                <a:cxn ang="0">
                  <a:pos x="82" y="18"/>
                </a:cxn>
                <a:cxn ang="0">
                  <a:pos x="81" y="18"/>
                </a:cxn>
                <a:cxn ang="0">
                  <a:pos x="79" y="18"/>
                </a:cxn>
                <a:cxn ang="0">
                  <a:pos x="3" y="31"/>
                </a:cxn>
                <a:cxn ang="0">
                  <a:pos x="1" y="33"/>
                </a:cxn>
                <a:cxn ang="0">
                  <a:pos x="0" y="36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87" y="62"/>
                </a:cxn>
                <a:cxn ang="0">
                  <a:pos x="225" y="76"/>
                </a:cxn>
                <a:cxn ang="0">
                  <a:pos x="226" y="76"/>
                </a:cxn>
                <a:cxn ang="0">
                  <a:pos x="228" y="76"/>
                </a:cxn>
                <a:cxn ang="0">
                  <a:pos x="229" y="76"/>
                </a:cxn>
                <a:cxn ang="0">
                  <a:pos x="338" y="30"/>
                </a:cxn>
                <a:cxn ang="0">
                  <a:pos x="340" y="28"/>
                </a:cxn>
                <a:cxn ang="0">
                  <a:pos x="341" y="25"/>
                </a:cxn>
                <a:cxn ang="0">
                  <a:pos x="341" y="3"/>
                </a:cxn>
                <a:cxn ang="0">
                  <a:pos x="341" y="2"/>
                </a:cxn>
              </a:cxnLst>
              <a:rect l="0" t="0" r="r" b="b"/>
              <a:pathLst>
                <a:path w="341" h="76">
                  <a:moveTo>
                    <a:pt x="340" y="1"/>
                  </a:moveTo>
                  <a:lnTo>
                    <a:pt x="339" y="1"/>
                  </a:lnTo>
                  <a:lnTo>
                    <a:pt x="339" y="0"/>
                  </a:lnTo>
                  <a:lnTo>
                    <a:pt x="338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5" y="0"/>
                  </a:lnTo>
                  <a:lnTo>
                    <a:pt x="331" y="0"/>
                  </a:lnTo>
                  <a:lnTo>
                    <a:pt x="327" y="1"/>
                  </a:lnTo>
                  <a:lnTo>
                    <a:pt x="321" y="1"/>
                  </a:lnTo>
                  <a:lnTo>
                    <a:pt x="314" y="2"/>
                  </a:lnTo>
                  <a:lnTo>
                    <a:pt x="306" y="2"/>
                  </a:lnTo>
                  <a:lnTo>
                    <a:pt x="298" y="3"/>
                  </a:lnTo>
                  <a:lnTo>
                    <a:pt x="289" y="3"/>
                  </a:lnTo>
                  <a:lnTo>
                    <a:pt x="279" y="4"/>
                  </a:lnTo>
                  <a:lnTo>
                    <a:pt x="268" y="5"/>
                  </a:lnTo>
                  <a:lnTo>
                    <a:pt x="257" y="6"/>
                  </a:lnTo>
                  <a:lnTo>
                    <a:pt x="246" y="6"/>
                  </a:lnTo>
                  <a:lnTo>
                    <a:pt x="234" y="7"/>
                  </a:lnTo>
                  <a:lnTo>
                    <a:pt x="223" y="8"/>
                  </a:lnTo>
                  <a:lnTo>
                    <a:pt x="211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6" y="11"/>
                  </a:lnTo>
                  <a:lnTo>
                    <a:pt x="164" y="12"/>
                  </a:lnTo>
                  <a:lnTo>
                    <a:pt x="154" y="13"/>
                  </a:lnTo>
                  <a:lnTo>
                    <a:pt x="143" y="13"/>
                  </a:lnTo>
                  <a:lnTo>
                    <a:pt x="133" y="14"/>
                  </a:lnTo>
                  <a:lnTo>
                    <a:pt x="124" y="15"/>
                  </a:lnTo>
                  <a:lnTo>
                    <a:pt x="115" y="15"/>
                  </a:lnTo>
                  <a:lnTo>
                    <a:pt x="108" y="16"/>
                  </a:lnTo>
                  <a:lnTo>
                    <a:pt x="101" y="16"/>
                  </a:lnTo>
                  <a:lnTo>
                    <a:pt x="95" y="17"/>
                  </a:lnTo>
                  <a:lnTo>
                    <a:pt x="91" y="17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3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3" y="31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87" y="62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6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28" y="76"/>
                  </a:lnTo>
                  <a:lnTo>
                    <a:pt x="229" y="76"/>
                  </a:lnTo>
                  <a:lnTo>
                    <a:pt x="229" y="76"/>
                  </a:lnTo>
                  <a:lnTo>
                    <a:pt x="230" y="76"/>
                  </a:lnTo>
                  <a:lnTo>
                    <a:pt x="338" y="30"/>
                  </a:lnTo>
                  <a:lnTo>
                    <a:pt x="339" y="29"/>
                  </a:lnTo>
                  <a:lnTo>
                    <a:pt x="340" y="28"/>
                  </a:lnTo>
                  <a:lnTo>
                    <a:pt x="341" y="27"/>
                  </a:lnTo>
                  <a:lnTo>
                    <a:pt x="341" y="25"/>
                  </a:lnTo>
                  <a:lnTo>
                    <a:pt x="341" y="4"/>
                  </a:lnTo>
                  <a:lnTo>
                    <a:pt x="341" y="3"/>
                  </a:lnTo>
                  <a:lnTo>
                    <a:pt x="341" y="2"/>
                  </a:lnTo>
                  <a:lnTo>
                    <a:pt x="341" y="2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1" name="Freeform 2003"/>
            <p:cNvSpPr>
              <a:spLocks/>
            </p:cNvSpPr>
            <p:nvPr/>
          </p:nvSpPr>
          <p:spPr bwMode="auto">
            <a:xfrm>
              <a:off x="2942" y="2536"/>
              <a:ext cx="348" cy="111"/>
            </a:xfrm>
            <a:custGeom>
              <a:avLst/>
              <a:gdLst/>
              <a:ahLst/>
              <a:cxnLst>
                <a:cxn ang="0">
                  <a:pos x="344" y="15"/>
                </a:cxn>
                <a:cxn ang="0">
                  <a:pos x="339" y="15"/>
                </a:cxn>
                <a:cxn ang="0">
                  <a:pos x="330" y="14"/>
                </a:cxn>
                <a:cxn ang="0">
                  <a:pos x="317" y="13"/>
                </a:cxn>
                <a:cxn ang="0">
                  <a:pos x="301" y="12"/>
                </a:cxn>
                <a:cxn ang="0">
                  <a:pos x="283" y="11"/>
                </a:cxn>
                <a:cxn ang="0">
                  <a:pos x="263" y="10"/>
                </a:cxn>
                <a:cxn ang="0">
                  <a:pos x="242" y="8"/>
                </a:cxn>
                <a:cxn ang="0">
                  <a:pos x="221" y="7"/>
                </a:cxn>
                <a:cxn ang="0">
                  <a:pos x="200" y="5"/>
                </a:cxn>
                <a:cxn ang="0">
                  <a:pos x="180" y="4"/>
                </a:cxn>
                <a:cxn ang="0">
                  <a:pos x="162" y="3"/>
                </a:cxn>
                <a:cxn ang="0">
                  <a:pos x="146" y="2"/>
                </a:cxn>
                <a:cxn ang="0">
                  <a:pos x="133" y="1"/>
                </a:cxn>
                <a:cxn ang="0">
                  <a:pos x="124" y="0"/>
                </a:cxn>
                <a:cxn ang="0">
                  <a:pos x="119" y="0"/>
                </a:cxn>
                <a:cxn ang="0">
                  <a:pos x="118" y="0"/>
                </a:cxn>
                <a:cxn ang="0">
                  <a:pos x="117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3" y="41"/>
                </a:cxn>
                <a:cxn ang="0">
                  <a:pos x="1" y="43"/>
                </a:cxn>
                <a:cxn ang="0">
                  <a:pos x="0" y="46"/>
                </a:cxn>
                <a:cxn ang="0">
                  <a:pos x="0" y="86"/>
                </a:cxn>
                <a:cxn ang="0">
                  <a:pos x="2" y="89"/>
                </a:cxn>
                <a:cxn ang="0">
                  <a:pos x="4" y="89"/>
                </a:cxn>
                <a:cxn ang="0">
                  <a:pos x="9" y="89"/>
                </a:cxn>
                <a:cxn ang="0">
                  <a:pos x="18" y="90"/>
                </a:cxn>
                <a:cxn ang="0">
                  <a:pos x="31" y="92"/>
                </a:cxn>
                <a:cxn ang="0">
                  <a:pos x="46" y="93"/>
                </a:cxn>
                <a:cxn ang="0">
                  <a:pos x="64" y="95"/>
                </a:cxn>
                <a:cxn ang="0">
                  <a:pos x="84" y="97"/>
                </a:cxn>
                <a:cxn ang="0">
                  <a:pos x="105" y="99"/>
                </a:cxn>
                <a:cxn ang="0">
                  <a:pos x="126" y="101"/>
                </a:cxn>
                <a:cxn ang="0">
                  <a:pos x="146" y="103"/>
                </a:cxn>
                <a:cxn ang="0">
                  <a:pos x="166" y="105"/>
                </a:cxn>
                <a:cxn ang="0">
                  <a:pos x="184" y="107"/>
                </a:cxn>
                <a:cxn ang="0">
                  <a:pos x="200" y="109"/>
                </a:cxn>
                <a:cxn ang="0">
                  <a:pos x="212" y="110"/>
                </a:cxn>
                <a:cxn ang="0">
                  <a:pos x="222" y="111"/>
                </a:cxn>
                <a:cxn ang="0">
                  <a:pos x="226" y="111"/>
                </a:cxn>
                <a:cxn ang="0">
                  <a:pos x="228" y="111"/>
                </a:cxn>
                <a:cxn ang="0">
                  <a:pos x="229" y="111"/>
                </a:cxn>
                <a:cxn ang="0">
                  <a:pos x="231" y="111"/>
                </a:cxn>
                <a:cxn ang="0">
                  <a:pos x="232" y="111"/>
                </a:cxn>
                <a:cxn ang="0">
                  <a:pos x="345" y="65"/>
                </a:cxn>
                <a:cxn ang="0">
                  <a:pos x="347" y="63"/>
                </a:cxn>
                <a:cxn ang="0">
                  <a:pos x="348" y="60"/>
                </a:cxn>
                <a:cxn ang="0">
                  <a:pos x="348" y="39"/>
                </a:cxn>
                <a:cxn ang="0">
                  <a:pos x="348" y="19"/>
                </a:cxn>
                <a:cxn ang="0">
                  <a:pos x="347" y="16"/>
                </a:cxn>
                <a:cxn ang="0">
                  <a:pos x="345" y="15"/>
                </a:cxn>
              </a:cxnLst>
              <a:rect l="0" t="0" r="r" b="b"/>
              <a:pathLst>
                <a:path w="348" h="111">
                  <a:moveTo>
                    <a:pt x="345" y="15"/>
                  </a:moveTo>
                  <a:lnTo>
                    <a:pt x="344" y="15"/>
                  </a:lnTo>
                  <a:lnTo>
                    <a:pt x="342" y="15"/>
                  </a:lnTo>
                  <a:lnTo>
                    <a:pt x="339" y="15"/>
                  </a:lnTo>
                  <a:lnTo>
                    <a:pt x="335" y="14"/>
                  </a:lnTo>
                  <a:lnTo>
                    <a:pt x="330" y="14"/>
                  </a:lnTo>
                  <a:lnTo>
                    <a:pt x="324" y="14"/>
                  </a:lnTo>
                  <a:lnTo>
                    <a:pt x="317" y="13"/>
                  </a:lnTo>
                  <a:lnTo>
                    <a:pt x="309" y="13"/>
                  </a:lnTo>
                  <a:lnTo>
                    <a:pt x="301" y="12"/>
                  </a:lnTo>
                  <a:lnTo>
                    <a:pt x="292" y="12"/>
                  </a:lnTo>
                  <a:lnTo>
                    <a:pt x="283" y="11"/>
                  </a:lnTo>
                  <a:lnTo>
                    <a:pt x="273" y="10"/>
                  </a:lnTo>
                  <a:lnTo>
                    <a:pt x="263" y="10"/>
                  </a:lnTo>
                  <a:lnTo>
                    <a:pt x="253" y="9"/>
                  </a:lnTo>
                  <a:lnTo>
                    <a:pt x="242" y="8"/>
                  </a:lnTo>
                  <a:lnTo>
                    <a:pt x="232" y="7"/>
                  </a:lnTo>
                  <a:lnTo>
                    <a:pt x="221" y="7"/>
                  </a:lnTo>
                  <a:lnTo>
                    <a:pt x="210" y="6"/>
                  </a:lnTo>
                  <a:lnTo>
                    <a:pt x="200" y="5"/>
                  </a:lnTo>
                  <a:lnTo>
                    <a:pt x="190" y="5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2" y="3"/>
                  </a:lnTo>
                  <a:lnTo>
                    <a:pt x="154" y="2"/>
                  </a:lnTo>
                  <a:lnTo>
                    <a:pt x="146" y="2"/>
                  </a:lnTo>
                  <a:lnTo>
                    <a:pt x="139" y="2"/>
                  </a:lnTo>
                  <a:lnTo>
                    <a:pt x="133" y="1"/>
                  </a:lnTo>
                  <a:lnTo>
                    <a:pt x="128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3" y="1"/>
                  </a:lnTo>
                  <a:lnTo>
                    <a:pt x="3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13" y="90"/>
                  </a:lnTo>
                  <a:lnTo>
                    <a:pt x="18" y="90"/>
                  </a:lnTo>
                  <a:lnTo>
                    <a:pt x="24" y="91"/>
                  </a:lnTo>
                  <a:lnTo>
                    <a:pt x="31" y="92"/>
                  </a:lnTo>
                  <a:lnTo>
                    <a:pt x="38" y="92"/>
                  </a:lnTo>
                  <a:lnTo>
                    <a:pt x="46" y="93"/>
                  </a:lnTo>
                  <a:lnTo>
                    <a:pt x="55" y="94"/>
                  </a:lnTo>
                  <a:lnTo>
                    <a:pt x="64" y="95"/>
                  </a:lnTo>
                  <a:lnTo>
                    <a:pt x="74" y="96"/>
                  </a:lnTo>
                  <a:lnTo>
                    <a:pt x="84" y="97"/>
                  </a:lnTo>
                  <a:lnTo>
                    <a:pt x="94" y="98"/>
                  </a:lnTo>
                  <a:lnTo>
                    <a:pt x="105" y="99"/>
                  </a:lnTo>
                  <a:lnTo>
                    <a:pt x="115" y="100"/>
                  </a:lnTo>
                  <a:lnTo>
                    <a:pt x="126" y="101"/>
                  </a:lnTo>
                  <a:lnTo>
                    <a:pt x="136" y="102"/>
                  </a:lnTo>
                  <a:lnTo>
                    <a:pt x="146" y="103"/>
                  </a:lnTo>
                  <a:lnTo>
                    <a:pt x="156" y="104"/>
                  </a:lnTo>
                  <a:lnTo>
                    <a:pt x="166" y="105"/>
                  </a:lnTo>
                  <a:lnTo>
                    <a:pt x="175" y="106"/>
                  </a:lnTo>
                  <a:lnTo>
                    <a:pt x="184" y="107"/>
                  </a:lnTo>
                  <a:lnTo>
                    <a:pt x="192" y="108"/>
                  </a:lnTo>
                  <a:lnTo>
                    <a:pt x="200" y="109"/>
                  </a:lnTo>
                  <a:lnTo>
                    <a:pt x="207" y="109"/>
                  </a:lnTo>
                  <a:lnTo>
                    <a:pt x="212" y="110"/>
                  </a:lnTo>
                  <a:lnTo>
                    <a:pt x="217" y="111"/>
                  </a:lnTo>
                  <a:lnTo>
                    <a:pt x="222" y="111"/>
                  </a:lnTo>
                  <a:lnTo>
                    <a:pt x="225" y="111"/>
                  </a:lnTo>
                  <a:lnTo>
                    <a:pt x="226" y="111"/>
                  </a:lnTo>
                  <a:lnTo>
                    <a:pt x="227" y="111"/>
                  </a:lnTo>
                  <a:lnTo>
                    <a:pt x="228" y="111"/>
                  </a:lnTo>
                  <a:lnTo>
                    <a:pt x="229" y="111"/>
                  </a:lnTo>
                  <a:lnTo>
                    <a:pt x="229" y="111"/>
                  </a:lnTo>
                  <a:lnTo>
                    <a:pt x="230" y="111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7" y="63"/>
                  </a:lnTo>
                  <a:lnTo>
                    <a:pt x="348" y="62"/>
                  </a:lnTo>
                  <a:lnTo>
                    <a:pt x="348" y="60"/>
                  </a:lnTo>
                  <a:lnTo>
                    <a:pt x="348" y="54"/>
                  </a:lnTo>
                  <a:lnTo>
                    <a:pt x="348" y="39"/>
                  </a:lnTo>
                  <a:lnTo>
                    <a:pt x="348" y="25"/>
                  </a:lnTo>
                  <a:lnTo>
                    <a:pt x="348" y="19"/>
                  </a:lnTo>
                  <a:lnTo>
                    <a:pt x="348" y="17"/>
                  </a:lnTo>
                  <a:lnTo>
                    <a:pt x="347" y="16"/>
                  </a:lnTo>
                  <a:lnTo>
                    <a:pt x="346" y="15"/>
                  </a:lnTo>
                  <a:lnTo>
                    <a:pt x="34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2" name="Freeform 2004"/>
            <p:cNvSpPr>
              <a:spLocks/>
            </p:cNvSpPr>
            <p:nvPr/>
          </p:nvSpPr>
          <p:spPr bwMode="auto">
            <a:xfrm>
              <a:off x="2947" y="2601"/>
              <a:ext cx="339" cy="57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80" y="1"/>
                </a:cxn>
                <a:cxn ang="0">
                  <a:pos x="79" y="1"/>
                </a:cxn>
                <a:cxn ang="0">
                  <a:pos x="78" y="1"/>
                </a:cxn>
                <a:cxn ang="0">
                  <a:pos x="78" y="1"/>
                </a:cxn>
                <a:cxn ang="0">
                  <a:pos x="7" y="23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2" y="34"/>
                </a:cxn>
                <a:cxn ang="0">
                  <a:pos x="3" y="34"/>
                </a:cxn>
                <a:cxn ang="0">
                  <a:pos x="86" y="43"/>
                </a:cxn>
                <a:cxn ang="0">
                  <a:pos x="223" y="57"/>
                </a:cxn>
                <a:cxn ang="0">
                  <a:pos x="224" y="57"/>
                </a:cxn>
                <a:cxn ang="0">
                  <a:pos x="226" y="57"/>
                </a:cxn>
                <a:cxn ang="0">
                  <a:pos x="227" y="57"/>
                </a:cxn>
                <a:cxn ang="0">
                  <a:pos x="228" y="56"/>
                </a:cxn>
                <a:cxn ang="0">
                  <a:pos x="336" y="11"/>
                </a:cxn>
                <a:cxn ang="0">
                  <a:pos x="338" y="10"/>
                </a:cxn>
                <a:cxn ang="0">
                  <a:pos x="338" y="9"/>
                </a:cxn>
                <a:cxn ang="0">
                  <a:pos x="339" y="8"/>
                </a:cxn>
                <a:cxn ang="0">
                  <a:pos x="339" y="7"/>
                </a:cxn>
                <a:cxn ang="0">
                  <a:pos x="328" y="1"/>
                </a:cxn>
              </a:cxnLst>
              <a:rect l="0" t="0" r="r" b="b"/>
              <a:pathLst>
                <a:path w="339" h="57">
                  <a:moveTo>
                    <a:pt x="328" y="1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" y="23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86" y="43"/>
                  </a:lnTo>
                  <a:lnTo>
                    <a:pt x="223" y="57"/>
                  </a:lnTo>
                  <a:lnTo>
                    <a:pt x="224" y="57"/>
                  </a:lnTo>
                  <a:lnTo>
                    <a:pt x="226" y="57"/>
                  </a:lnTo>
                  <a:lnTo>
                    <a:pt x="227" y="57"/>
                  </a:lnTo>
                  <a:lnTo>
                    <a:pt x="228" y="56"/>
                  </a:lnTo>
                  <a:lnTo>
                    <a:pt x="336" y="11"/>
                  </a:lnTo>
                  <a:lnTo>
                    <a:pt x="338" y="10"/>
                  </a:lnTo>
                  <a:lnTo>
                    <a:pt x="338" y="9"/>
                  </a:lnTo>
                  <a:lnTo>
                    <a:pt x="339" y="8"/>
                  </a:lnTo>
                  <a:lnTo>
                    <a:pt x="339" y="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3" name="Freeform 2005"/>
            <p:cNvSpPr>
              <a:spLocks/>
            </p:cNvSpPr>
            <p:nvPr/>
          </p:nvSpPr>
          <p:spPr bwMode="auto">
            <a:xfrm>
              <a:off x="2947" y="2580"/>
              <a:ext cx="339" cy="74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17"/>
                </a:cxn>
                <a:cxn ang="0">
                  <a:pos x="82" y="18"/>
                </a:cxn>
                <a:cxn ang="0">
                  <a:pos x="81" y="18"/>
                </a:cxn>
                <a:cxn ang="0">
                  <a:pos x="81" y="18"/>
                </a:cxn>
                <a:cxn ang="0">
                  <a:pos x="80" y="18"/>
                </a:cxn>
                <a:cxn ang="0">
                  <a:pos x="79" y="18"/>
                </a:cxn>
                <a:cxn ang="0">
                  <a:pos x="79" y="18"/>
                </a:cxn>
                <a:cxn ang="0">
                  <a:pos x="78" y="18"/>
                </a:cxn>
                <a:cxn ang="0">
                  <a:pos x="2" y="31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1" y="51"/>
                </a:cxn>
                <a:cxn ang="0">
                  <a:pos x="2" y="51"/>
                </a:cxn>
                <a:cxn ang="0">
                  <a:pos x="3" y="52"/>
                </a:cxn>
                <a:cxn ang="0">
                  <a:pos x="86" y="60"/>
                </a:cxn>
                <a:cxn ang="0">
                  <a:pos x="223" y="74"/>
                </a:cxn>
                <a:cxn ang="0">
                  <a:pos x="224" y="74"/>
                </a:cxn>
                <a:cxn ang="0">
                  <a:pos x="226" y="74"/>
                </a:cxn>
                <a:cxn ang="0">
                  <a:pos x="227" y="74"/>
                </a:cxn>
                <a:cxn ang="0">
                  <a:pos x="228" y="74"/>
                </a:cxn>
                <a:cxn ang="0">
                  <a:pos x="337" y="28"/>
                </a:cxn>
                <a:cxn ang="0">
                  <a:pos x="338" y="27"/>
                </a:cxn>
                <a:cxn ang="0">
                  <a:pos x="338" y="26"/>
                </a:cxn>
                <a:cxn ang="0">
                  <a:pos x="339" y="25"/>
                </a:cxn>
                <a:cxn ang="0">
                  <a:pos x="339" y="24"/>
                </a:cxn>
                <a:cxn ang="0">
                  <a:pos x="339" y="3"/>
                </a:cxn>
                <a:cxn ang="0">
                  <a:pos x="339" y="2"/>
                </a:cxn>
                <a:cxn ang="0">
                  <a:pos x="338" y="1"/>
                </a:cxn>
                <a:cxn ang="0">
                  <a:pos x="338" y="0"/>
                </a:cxn>
                <a:cxn ang="0">
                  <a:pos x="336" y="0"/>
                </a:cxn>
                <a:cxn ang="0">
                  <a:pos x="83" y="17"/>
                </a:cxn>
              </a:cxnLst>
              <a:rect l="0" t="0" r="r" b="b"/>
              <a:pathLst>
                <a:path w="339" h="74">
                  <a:moveTo>
                    <a:pt x="83" y="17"/>
                  </a:moveTo>
                  <a:lnTo>
                    <a:pt x="83" y="17"/>
                  </a:lnTo>
                  <a:lnTo>
                    <a:pt x="82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86" y="60"/>
                  </a:lnTo>
                  <a:lnTo>
                    <a:pt x="223" y="74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7" y="74"/>
                  </a:lnTo>
                  <a:lnTo>
                    <a:pt x="228" y="74"/>
                  </a:lnTo>
                  <a:lnTo>
                    <a:pt x="337" y="28"/>
                  </a:lnTo>
                  <a:lnTo>
                    <a:pt x="338" y="27"/>
                  </a:lnTo>
                  <a:lnTo>
                    <a:pt x="338" y="26"/>
                  </a:lnTo>
                  <a:lnTo>
                    <a:pt x="339" y="25"/>
                  </a:lnTo>
                  <a:lnTo>
                    <a:pt x="339" y="24"/>
                  </a:lnTo>
                  <a:lnTo>
                    <a:pt x="339" y="3"/>
                  </a:lnTo>
                  <a:lnTo>
                    <a:pt x="339" y="2"/>
                  </a:lnTo>
                  <a:lnTo>
                    <a:pt x="338" y="1"/>
                  </a:lnTo>
                  <a:lnTo>
                    <a:pt x="338" y="0"/>
                  </a:lnTo>
                  <a:lnTo>
                    <a:pt x="336" y="0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4" name="Freeform 2006"/>
            <p:cNvSpPr>
              <a:spLocks/>
            </p:cNvSpPr>
            <p:nvPr/>
          </p:nvSpPr>
          <p:spPr bwMode="auto">
            <a:xfrm>
              <a:off x="2947" y="2580"/>
              <a:ext cx="339" cy="74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17"/>
                </a:cxn>
                <a:cxn ang="0">
                  <a:pos x="82" y="18"/>
                </a:cxn>
                <a:cxn ang="0">
                  <a:pos x="81" y="18"/>
                </a:cxn>
                <a:cxn ang="0">
                  <a:pos x="81" y="18"/>
                </a:cxn>
                <a:cxn ang="0">
                  <a:pos x="80" y="18"/>
                </a:cxn>
                <a:cxn ang="0">
                  <a:pos x="79" y="18"/>
                </a:cxn>
                <a:cxn ang="0">
                  <a:pos x="79" y="18"/>
                </a:cxn>
                <a:cxn ang="0">
                  <a:pos x="78" y="18"/>
                </a:cxn>
                <a:cxn ang="0">
                  <a:pos x="2" y="31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1" y="51"/>
                </a:cxn>
                <a:cxn ang="0">
                  <a:pos x="2" y="51"/>
                </a:cxn>
                <a:cxn ang="0">
                  <a:pos x="3" y="52"/>
                </a:cxn>
                <a:cxn ang="0">
                  <a:pos x="86" y="60"/>
                </a:cxn>
                <a:cxn ang="0">
                  <a:pos x="223" y="74"/>
                </a:cxn>
                <a:cxn ang="0">
                  <a:pos x="224" y="74"/>
                </a:cxn>
                <a:cxn ang="0">
                  <a:pos x="226" y="74"/>
                </a:cxn>
                <a:cxn ang="0">
                  <a:pos x="227" y="74"/>
                </a:cxn>
                <a:cxn ang="0">
                  <a:pos x="228" y="74"/>
                </a:cxn>
                <a:cxn ang="0">
                  <a:pos x="337" y="28"/>
                </a:cxn>
                <a:cxn ang="0">
                  <a:pos x="338" y="27"/>
                </a:cxn>
                <a:cxn ang="0">
                  <a:pos x="338" y="26"/>
                </a:cxn>
                <a:cxn ang="0">
                  <a:pos x="339" y="25"/>
                </a:cxn>
                <a:cxn ang="0">
                  <a:pos x="339" y="24"/>
                </a:cxn>
                <a:cxn ang="0">
                  <a:pos x="339" y="3"/>
                </a:cxn>
                <a:cxn ang="0">
                  <a:pos x="339" y="2"/>
                </a:cxn>
                <a:cxn ang="0">
                  <a:pos x="338" y="1"/>
                </a:cxn>
                <a:cxn ang="0">
                  <a:pos x="338" y="0"/>
                </a:cxn>
                <a:cxn ang="0">
                  <a:pos x="336" y="0"/>
                </a:cxn>
                <a:cxn ang="0">
                  <a:pos x="83" y="17"/>
                </a:cxn>
              </a:cxnLst>
              <a:rect l="0" t="0" r="r" b="b"/>
              <a:pathLst>
                <a:path w="339" h="74">
                  <a:moveTo>
                    <a:pt x="83" y="17"/>
                  </a:moveTo>
                  <a:lnTo>
                    <a:pt x="83" y="17"/>
                  </a:lnTo>
                  <a:lnTo>
                    <a:pt x="82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3" y="52"/>
                  </a:lnTo>
                  <a:lnTo>
                    <a:pt x="86" y="60"/>
                  </a:lnTo>
                  <a:lnTo>
                    <a:pt x="223" y="74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27" y="74"/>
                  </a:lnTo>
                  <a:lnTo>
                    <a:pt x="228" y="74"/>
                  </a:lnTo>
                  <a:lnTo>
                    <a:pt x="337" y="28"/>
                  </a:lnTo>
                  <a:lnTo>
                    <a:pt x="338" y="27"/>
                  </a:lnTo>
                  <a:lnTo>
                    <a:pt x="338" y="26"/>
                  </a:lnTo>
                  <a:lnTo>
                    <a:pt x="339" y="25"/>
                  </a:lnTo>
                  <a:lnTo>
                    <a:pt x="339" y="24"/>
                  </a:lnTo>
                  <a:lnTo>
                    <a:pt x="339" y="3"/>
                  </a:lnTo>
                  <a:lnTo>
                    <a:pt x="339" y="2"/>
                  </a:lnTo>
                  <a:lnTo>
                    <a:pt x="338" y="1"/>
                  </a:lnTo>
                  <a:lnTo>
                    <a:pt x="338" y="0"/>
                  </a:lnTo>
                  <a:lnTo>
                    <a:pt x="336" y="0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5" name="Freeform 2007"/>
            <p:cNvSpPr>
              <a:spLocks/>
            </p:cNvSpPr>
            <p:nvPr/>
          </p:nvSpPr>
          <p:spPr bwMode="auto">
            <a:xfrm>
              <a:off x="2947" y="2597"/>
              <a:ext cx="86" cy="4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1"/>
                </a:cxn>
                <a:cxn ang="0">
                  <a:pos x="81" y="1"/>
                </a:cxn>
                <a:cxn ang="0">
                  <a:pos x="80" y="1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78" y="1"/>
                </a:cxn>
                <a:cxn ang="0">
                  <a:pos x="2" y="14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" y="34"/>
                </a:cxn>
                <a:cxn ang="0">
                  <a:pos x="2" y="34"/>
                </a:cxn>
                <a:cxn ang="0">
                  <a:pos x="3" y="35"/>
                </a:cxn>
                <a:cxn ang="0">
                  <a:pos x="86" y="43"/>
                </a:cxn>
                <a:cxn ang="0">
                  <a:pos x="86" y="38"/>
                </a:cxn>
                <a:cxn ang="0">
                  <a:pos x="85" y="32"/>
                </a:cxn>
                <a:cxn ang="0">
                  <a:pos x="84" y="27"/>
                </a:cxn>
                <a:cxn ang="0">
                  <a:pos x="84" y="21"/>
                </a:cxn>
                <a:cxn ang="0">
                  <a:pos x="83" y="16"/>
                </a:cxn>
                <a:cxn ang="0">
                  <a:pos x="83" y="10"/>
                </a:cxn>
                <a:cxn ang="0">
                  <a:pos x="84" y="5"/>
                </a:cxn>
                <a:cxn ang="0">
                  <a:pos x="86" y="0"/>
                </a:cxn>
                <a:cxn ang="0">
                  <a:pos x="83" y="0"/>
                </a:cxn>
              </a:cxnLst>
              <a:rect l="0" t="0" r="r" b="b"/>
              <a:pathLst>
                <a:path w="86" h="43">
                  <a:moveTo>
                    <a:pt x="83" y="0"/>
                  </a:moveTo>
                  <a:lnTo>
                    <a:pt x="83" y="0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86" y="43"/>
                  </a:lnTo>
                  <a:lnTo>
                    <a:pt x="86" y="38"/>
                  </a:lnTo>
                  <a:lnTo>
                    <a:pt x="85" y="32"/>
                  </a:lnTo>
                  <a:lnTo>
                    <a:pt x="84" y="27"/>
                  </a:lnTo>
                  <a:lnTo>
                    <a:pt x="84" y="21"/>
                  </a:lnTo>
                  <a:lnTo>
                    <a:pt x="83" y="16"/>
                  </a:lnTo>
                  <a:lnTo>
                    <a:pt x="83" y="10"/>
                  </a:lnTo>
                  <a:lnTo>
                    <a:pt x="84" y="5"/>
                  </a:lnTo>
                  <a:lnTo>
                    <a:pt x="86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6" name="Freeform 2008"/>
            <p:cNvSpPr>
              <a:spLocks/>
            </p:cNvSpPr>
            <p:nvPr/>
          </p:nvSpPr>
          <p:spPr bwMode="auto">
            <a:xfrm>
              <a:off x="3173" y="2605"/>
              <a:ext cx="61" cy="4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" y="26"/>
                </a:cxn>
                <a:cxn ang="0">
                  <a:pos x="1" y="27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0" y="45"/>
                </a:cxn>
                <a:cxn ang="0">
                  <a:pos x="1" y="46"/>
                </a:cxn>
                <a:cxn ang="0">
                  <a:pos x="1" y="47"/>
                </a:cxn>
                <a:cxn ang="0">
                  <a:pos x="2" y="47"/>
                </a:cxn>
                <a:cxn ang="0">
                  <a:pos x="3" y="47"/>
                </a:cxn>
                <a:cxn ang="0">
                  <a:pos x="61" y="22"/>
                </a:cxn>
                <a:cxn ang="0">
                  <a:pos x="59" y="18"/>
                </a:cxn>
                <a:cxn ang="0">
                  <a:pos x="57" y="13"/>
                </a:cxn>
                <a:cxn ang="0">
                  <a:pos x="57" y="8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6" y="1"/>
                </a:cxn>
                <a:cxn ang="0">
                  <a:pos x="56" y="1"/>
                </a:cxn>
                <a:cxn ang="0">
                  <a:pos x="56" y="0"/>
                </a:cxn>
              </a:cxnLst>
              <a:rect l="0" t="0" r="r" b="b"/>
              <a:pathLst>
                <a:path w="61" h="47">
                  <a:moveTo>
                    <a:pt x="56" y="0"/>
                  </a:moveTo>
                  <a:lnTo>
                    <a:pt x="2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61" y="22"/>
                  </a:lnTo>
                  <a:lnTo>
                    <a:pt x="59" y="18"/>
                  </a:lnTo>
                  <a:lnTo>
                    <a:pt x="57" y="13"/>
                  </a:lnTo>
                  <a:lnTo>
                    <a:pt x="57" y="8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7" name="Freeform 2009"/>
            <p:cNvSpPr>
              <a:spLocks/>
            </p:cNvSpPr>
            <p:nvPr/>
          </p:nvSpPr>
          <p:spPr bwMode="auto">
            <a:xfrm>
              <a:off x="3229" y="2580"/>
              <a:ext cx="56" cy="47"/>
            </a:xfrm>
            <a:custGeom>
              <a:avLst/>
              <a:gdLst/>
              <a:ahLst/>
              <a:cxnLst>
                <a:cxn ang="0">
                  <a:pos x="56" y="2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33"/>
                </a:cxn>
                <a:cxn ang="0">
                  <a:pos x="1" y="38"/>
                </a:cxn>
                <a:cxn ang="0">
                  <a:pos x="3" y="43"/>
                </a:cxn>
                <a:cxn ang="0">
                  <a:pos x="5" y="47"/>
                </a:cxn>
                <a:cxn ang="0">
                  <a:pos x="53" y="26"/>
                </a:cxn>
                <a:cxn ang="0">
                  <a:pos x="54" y="26"/>
                </a:cxn>
                <a:cxn ang="0">
                  <a:pos x="55" y="25"/>
                </a:cxn>
                <a:cxn ang="0">
                  <a:pos x="55" y="24"/>
                </a:cxn>
                <a:cxn ang="0">
                  <a:pos x="56" y="23"/>
                </a:cxn>
              </a:cxnLst>
              <a:rect l="0" t="0" r="r" b="b"/>
              <a:pathLst>
                <a:path w="56" h="47">
                  <a:moveTo>
                    <a:pt x="56" y="23"/>
                  </a:moveTo>
                  <a:lnTo>
                    <a:pt x="56" y="2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1" y="38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4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8" name="Freeform 2010"/>
            <p:cNvSpPr>
              <a:spLocks/>
            </p:cNvSpPr>
            <p:nvPr/>
          </p:nvSpPr>
          <p:spPr bwMode="auto">
            <a:xfrm>
              <a:off x="2943" y="2537"/>
              <a:ext cx="346" cy="11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4" y="0"/>
                </a:cxn>
                <a:cxn ang="0">
                  <a:pos x="112" y="1"/>
                </a:cxn>
                <a:cxn ang="0">
                  <a:pos x="2" y="41"/>
                </a:cxn>
                <a:cxn ang="0">
                  <a:pos x="1" y="42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1" y="87"/>
                </a:cxn>
                <a:cxn ang="0">
                  <a:pos x="2" y="87"/>
                </a:cxn>
                <a:cxn ang="0">
                  <a:pos x="226" y="110"/>
                </a:cxn>
                <a:cxn ang="0">
                  <a:pos x="228" y="110"/>
                </a:cxn>
                <a:cxn ang="0">
                  <a:pos x="229" y="109"/>
                </a:cxn>
                <a:cxn ang="0">
                  <a:pos x="230" y="109"/>
                </a:cxn>
                <a:cxn ang="0">
                  <a:pos x="231" y="109"/>
                </a:cxn>
                <a:cxn ang="0">
                  <a:pos x="344" y="63"/>
                </a:cxn>
                <a:cxn ang="0">
                  <a:pos x="345" y="62"/>
                </a:cxn>
                <a:cxn ang="0">
                  <a:pos x="345" y="61"/>
                </a:cxn>
                <a:cxn ang="0">
                  <a:pos x="346" y="60"/>
                </a:cxn>
                <a:cxn ang="0">
                  <a:pos x="346" y="59"/>
                </a:cxn>
                <a:cxn ang="0">
                  <a:pos x="346" y="18"/>
                </a:cxn>
                <a:cxn ang="0">
                  <a:pos x="346" y="17"/>
                </a:cxn>
                <a:cxn ang="0">
                  <a:pos x="346" y="16"/>
                </a:cxn>
                <a:cxn ang="0">
                  <a:pos x="345" y="15"/>
                </a:cxn>
                <a:cxn ang="0">
                  <a:pos x="344" y="15"/>
                </a:cxn>
                <a:cxn ang="0">
                  <a:pos x="118" y="0"/>
                </a:cxn>
              </a:cxnLst>
              <a:rect l="0" t="0" r="r" b="b"/>
              <a:pathLst>
                <a:path w="346" h="110">
                  <a:moveTo>
                    <a:pt x="118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2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2" y="87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9" y="109"/>
                  </a:lnTo>
                  <a:lnTo>
                    <a:pt x="230" y="109"/>
                  </a:lnTo>
                  <a:lnTo>
                    <a:pt x="231" y="109"/>
                  </a:lnTo>
                  <a:lnTo>
                    <a:pt x="344" y="63"/>
                  </a:lnTo>
                  <a:lnTo>
                    <a:pt x="345" y="62"/>
                  </a:lnTo>
                  <a:lnTo>
                    <a:pt x="345" y="61"/>
                  </a:lnTo>
                  <a:lnTo>
                    <a:pt x="346" y="60"/>
                  </a:lnTo>
                  <a:lnTo>
                    <a:pt x="346" y="59"/>
                  </a:lnTo>
                  <a:lnTo>
                    <a:pt x="346" y="18"/>
                  </a:lnTo>
                  <a:lnTo>
                    <a:pt x="346" y="17"/>
                  </a:lnTo>
                  <a:lnTo>
                    <a:pt x="346" y="16"/>
                  </a:lnTo>
                  <a:lnTo>
                    <a:pt x="345" y="15"/>
                  </a:lnTo>
                  <a:lnTo>
                    <a:pt x="344" y="1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19" name="Freeform 2011"/>
            <p:cNvSpPr>
              <a:spLocks/>
            </p:cNvSpPr>
            <p:nvPr/>
          </p:nvSpPr>
          <p:spPr bwMode="auto">
            <a:xfrm>
              <a:off x="3171" y="2553"/>
              <a:ext cx="118" cy="9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" y="45"/>
                </a:cxn>
                <a:cxn ang="0">
                  <a:pos x="1" y="43"/>
                </a:cxn>
                <a:cxn ang="0">
                  <a:pos x="2" y="43"/>
                </a:cxn>
                <a:cxn ang="0">
                  <a:pos x="3" y="42"/>
                </a:cxn>
                <a:cxn ang="0">
                  <a:pos x="116" y="0"/>
                </a:cxn>
                <a:cxn ang="0">
                  <a:pos x="117" y="0"/>
                </a:cxn>
                <a:cxn ang="0">
                  <a:pos x="118" y="0"/>
                </a:cxn>
                <a:cxn ang="0">
                  <a:pos x="118" y="1"/>
                </a:cxn>
                <a:cxn ang="0">
                  <a:pos x="118" y="2"/>
                </a:cxn>
                <a:cxn ang="0">
                  <a:pos x="118" y="43"/>
                </a:cxn>
                <a:cxn ang="0">
                  <a:pos x="118" y="44"/>
                </a:cxn>
                <a:cxn ang="0">
                  <a:pos x="117" y="45"/>
                </a:cxn>
                <a:cxn ang="0">
                  <a:pos x="117" y="46"/>
                </a:cxn>
                <a:cxn ang="0">
                  <a:pos x="116" y="47"/>
                </a:cxn>
                <a:cxn ang="0">
                  <a:pos x="3" y="93"/>
                </a:cxn>
                <a:cxn ang="0">
                  <a:pos x="2" y="93"/>
                </a:cxn>
                <a:cxn ang="0">
                  <a:pos x="2" y="93"/>
                </a:cxn>
                <a:cxn ang="0">
                  <a:pos x="1" y="92"/>
                </a:cxn>
                <a:cxn ang="0">
                  <a:pos x="1" y="91"/>
                </a:cxn>
                <a:cxn ang="0">
                  <a:pos x="0" y="46"/>
                </a:cxn>
              </a:cxnLst>
              <a:rect l="0" t="0" r="r" b="b"/>
              <a:pathLst>
                <a:path w="118" h="93">
                  <a:moveTo>
                    <a:pt x="0" y="46"/>
                  </a:moveTo>
                  <a:lnTo>
                    <a:pt x="1" y="45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1"/>
                  </a:lnTo>
                  <a:lnTo>
                    <a:pt x="118" y="2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17" y="45"/>
                  </a:lnTo>
                  <a:lnTo>
                    <a:pt x="117" y="46"/>
                  </a:lnTo>
                  <a:lnTo>
                    <a:pt x="116" y="47"/>
                  </a:lnTo>
                  <a:lnTo>
                    <a:pt x="3" y="93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B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0" name="Freeform 2012"/>
            <p:cNvSpPr>
              <a:spLocks/>
            </p:cNvSpPr>
            <p:nvPr/>
          </p:nvSpPr>
          <p:spPr bwMode="auto">
            <a:xfrm>
              <a:off x="2944" y="2537"/>
              <a:ext cx="344" cy="59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13" y="0"/>
                </a:cxn>
                <a:cxn ang="0">
                  <a:pos x="114" y="0"/>
                </a:cxn>
                <a:cxn ang="0">
                  <a:pos x="115" y="0"/>
                </a:cxn>
                <a:cxn ang="0">
                  <a:pos x="117" y="0"/>
                </a:cxn>
                <a:cxn ang="0">
                  <a:pos x="343" y="15"/>
                </a:cxn>
                <a:cxn ang="0">
                  <a:pos x="344" y="15"/>
                </a:cxn>
                <a:cxn ang="0">
                  <a:pos x="344" y="15"/>
                </a:cxn>
                <a:cxn ang="0">
                  <a:pos x="344" y="16"/>
                </a:cxn>
                <a:cxn ang="0">
                  <a:pos x="343" y="16"/>
                </a:cxn>
                <a:cxn ang="0">
                  <a:pos x="230" y="58"/>
                </a:cxn>
                <a:cxn ang="0">
                  <a:pos x="229" y="58"/>
                </a:cxn>
                <a:cxn ang="0">
                  <a:pos x="227" y="59"/>
                </a:cxn>
                <a:cxn ang="0">
                  <a:pos x="226" y="59"/>
                </a:cxn>
                <a:cxn ang="0">
                  <a:pos x="225" y="59"/>
                </a:cxn>
                <a:cxn ang="0">
                  <a:pos x="1" y="42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1" y="42"/>
                </a:cxn>
                <a:cxn ang="0">
                  <a:pos x="1" y="41"/>
                </a:cxn>
                <a:cxn ang="0">
                  <a:pos x="111" y="1"/>
                </a:cxn>
              </a:cxnLst>
              <a:rect l="0" t="0" r="r" b="b"/>
              <a:pathLst>
                <a:path w="344" h="59">
                  <a:moveTo>
                    <a:pt x="111" y="1"/>
                  </a:move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343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6"/>
                  </a:lnTo>
                  <a:lnTo>
                    <a:pt x="343" y="16"/>
                  </a:lnTo>
                  <a:lnTo>
                    <a:pt x="230" y="58"/>
                  </a:lnTo>
                  <a:lnTo>
                    <a:pt x="229" y="58"/>
                  </a:lnTo>
                  <a:lnTo>
                    <a:pt x="227" y="59"/>
                  </a:lnTo>
                  <a:lnTo>
                    <a:pt x="226" y="59"/>
                  </a:lnTo>
                  <a:lnTo>
                    <a:pt x="225" y="59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1" name="Freeform 2013"/>
            <p:cNvSpPr>
              <a:spLocks/>
            </p:cNvSpPr>
            <p:nvPr/>
          </p:nvSpPr>
          <p:spPr bwMode="auto">
            <a:xfrm>
              <a:off x="3174" y="2577"/>
              <a:ext cx="55" cy="6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" y="20"/>
                </a:cxn>
                <a:cxn ang="0">
                  <a:pos x="2" y="21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1" y="63"/>
                </a:cxn>
                <a:cxn ang="0">
                  <a:pos x="1" y="64"/>
                </a:cxn>
                <a:cxn ang="0">
                  <a:pos x="1" y="65"/>
                </a:cxn>
                <a:cxn ang="0">
                  <a:pos x="2" y="65"/>
                </a:cxn>
                <a:cxn ang="0">
                  <a:pos x="3" y="65"/>
                </a:cxn>
                <a:cxn ang="0">
                  <a:pos x="54" y="44"/>
                </a:cxn>
                <a:cxn ang="0">
                  <a:pos x="52" y="39"/>
                </a:cxn>
                <a:cxn ang="0">
                  <a:pos x="51" y="34"/>
                </a:cxn>
                <a:cxn ang="0">
                  <a:pos x="51" y="28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52" y="12"/>
                </a:cxn>
                <a:cxn ang="0">
                  <a:pos x="53" y="6"/>
                </a:cxn>
                <a:cxn ang="0">
                  <a:pos x="55" y="0"/>
                </a:cxn>
              </a:cxnLst>
              <a:rect l="0" t="0" r="r" b="b"/>
              <a:pathLst>
                <a:path w="55" h="65">
                  <a:moveTo>
                    <a:pt x="55" y="0"/>
                  </a:moveTo>
                  <a:lnTo>
                    <a:pt x="3" y="20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54" y="44"/>
                  </a:lnTo>
                  <a:lnTo>
                    <a:pt x="52" y="39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1" y="23"/>
                  </a:lnTo>
                  <a:lnTo>
                    <a:pt x="51" y="17"/>
                  </a:lnTo>
                  <a:lnTo>
                    <a:pt x="52" y="12"/>
                  </a:lnTo>
                  <a:lnTo>
                    <a:pt x="53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2" name="Freeform 2014"/>
            <p:cNvSpPr>
              <a:spLocks/>
            </p:cNvSpPr>
            <p:nvPr/>
          </p:nvSpPr>
          <p:spPr bwMode="auto">
            <a:xfrm>
              <a:off x="3225" y="2557"/>
              <a:ext cx="61" cy="64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61" y="2"/>
                </a:cxn>
                <a:cxn ang="0">
                  <a:pos x="61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9" y="0"/>
                </a:cxn>
                <a:cxn ang="0">
                  <a:pos x="4" y="20"/>
                </a:cxn>
                <a:cxn ang="0">
                  <a:pos x="2" y="26"/>
                </a:cxn>
                <a:cxn ang="0">
                  <a:pos x="1" y="32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1" y="59"/>
                </a:cxn>
                <a:cxn ang="0">
                  <a:pos x="3" y="64"/>
                </a:cxn>
                <a:cxn ang="0">
                  <a:pos x="59" y="41"/>
                </a:cxn>
                <a:cxn ang="0">
                  <a:pos x="60" y="40"/>
                </a:cxn>
                <a:cxn ang="0">
                  <a:pos x="60" y="39"/>
                </a:cxn>
                <a:cxn ang="0">
                  <a:pos x="61" y="38"/>
                </a:cxn>
                <a:cxn ang="0">
                  <a:pos x="61" y="37"/>
                </a:cxn>
              </a:cxnLst>
              <a:rect l="0" t="0" r="r" b="b"/>
              <a:pathLst>
                <a:path w="61" h="64">
                  <a:moveTo>
                    <a:pt x="61" y="37"/>
                  </a:moveTo>
                  <a:lnTo>
                    <a:pt x="61" y="2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1" y="59"/>
                  </a:lnTo>
                  <a:lnTo>
                    <a:pt x="3" y="64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39"/>
                  </a:lnTo>
                  <a:lnTo>
                    <a:pt x="61" y="38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3" name="Freeform 2015"/>
            <p:cNvSpPr>
              <a:spLocks/>
            </p:cNvSpPr>
            <p:nvPr/>
          </p:nvSpPr>
          <p:spPr bwMode="auto">
            <a:xfrm>
              <a:off x="3184" y="2598"/>
              <a:ext cx="10" cy="13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2" y="13"/>
                </a:cxn>
                <a:cxn ang="0">
                  <a:pos x="4" y="13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4" name="Freeform 2016"/>
            <p:cNvSpPr>
              <a:spLocks/>
            </p:cNvSpPr>
            <p:nvPr/>
          </p:nvSpPr>
          <p:spPr bwMode="auto">
            <a:xfrm>
              <a:off x="3185" y="2599"/>
              <a:ext cx="7" cy="1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4" y="11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4" y="11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5" name="Freeform 2017"/>
            <p:cNvSpPr>
              <a:spLocks/>
            </p:cNvSpPr>
            <p:nvPr/>
          </p:nvSpPr>
          <p:spPr bwMode="auto">
            <a:xfrm>
              <a:off x="3187" y="2599"/>
              <a:ext cx="5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6" name="Freeform 2018"/>
            <p:cNvSpPr>
              <a:spLocks/>
            </p:cNvSpPr>
            <p:nvPr/>
          </p:nvSpPr>
          <p:spPr bwMode="auto">
            <a:xfrm>
              <a:off x="3185" y="2599"/>
              <a:ext cx="5" cy="1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5" y="4"/>
                </a:cxn>
              </a:cxnLst>
              <a:rect l="0" t="0" r="r" b="b"/>
              <a:pathLst>
                <a:path w="5" h="10">
                  <a:moveTo>
                    <a:pt x="5" y="4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7" name="Freeform 2019"/>
            <p:cNvSpPr>
              <a:spLocks/>
            </p:cNvSpPr>
            <p:nvPr/>
          </p:nvSpPr>
          <p:spPr bwMode="auto">
            <a:xfrm>
              <a:off x="3184" y="2622"/>
              <a:ext cx="10" cy="13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2" y="13"/>
                </a:cxn>
                <a:cxn ang="0">
                  <a:pos x="4" y="13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8" name="Freeform 2020"/>
            <p:cNvSpPr>
              <a:spLocks/>
            </p:cNvSpPr>
            <p:nvPr/>
          </p:nvSpPr>
          <p:spPr bwMode="auto">
            <a:xfrm>
              <a:off x="3185" y="2623"/>
              <a:ext cx="7" cy="1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4" y="10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29" name="Freeform 2021"/>
            <p:cNvSpPr>
              <a:spLocks/>
            </p:cNvSpPr>
            <p:nvPr/>
          </p:nvSpPr>
          <p:spPr bwMode="auto">
            <a:xfrm>
              <a:off x="3187" y="2623"/>
              <a:ext cx="5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0" name="Freeform 2022"/>
            <p:cNvSpPr>
              <a:spLocks/>
            </p:cNvSpPr>
            <p:nvPr/>
          </p:nvSpPr>
          <p:spPr bwMode="auto">
            <a:xfrm>
              <a:off x="3185" y="2623"/>
              <a:ext cx="5" cy="1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5" y="4"/>
                </a:cxn>
              </a:cxnLst>
              <a:rect l="0" t="0" r="r" b="b"/>
              <a:pathLst>
                <a:path w="5" h="10">
                  <a:moveTo>
                    <a:pt x="5" y="4"/>
                  </a:move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1" name="Freeform 2023"/>
            <p:cNvSpPr>
              <a:spLocks/>
            </p:cNvSpPr>
            <p:nvPr/>
          </p:nvSpPr>
          <p:spPr bwMode="auto">
            <a:xfrm>
              <a:off x="3275" y="2561"/>
              <a:ext cx="10" cy="13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4" y="13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2" name="Freeform 2024"/>
            <p:cNvSpPr>
              <a:spLocks/>
            </p:cNvSpPr>
            <p:nvPr/>
          </p:nvSpPr>
          <p:spPr bwMode="auto">
            <a:xfrm>
              <a:off x="3276" y="2562"/>
              <a:ext cx="7" cy="10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4" y="10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0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lnTo>
                    <a:pt x="4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3" name="Freeform 2025"/>
            <p:cNvSpPr>
              <a:spLocks/>
            </p:cNvSpPr>
            <p:nvPr/>
          </p:nvSpPr>
          <p:spPr bwMode="auto">
            <a:xfrm>
              <a:off x="3278" y="2562"/>
              <a:ext cx="5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4" name="Freeform 2026"/>
            <p:cNvSpPr>
              <a:spLocks/>
            </p:cNvSpPr>
            <p:nvPr/>
          </p:nvSpPr>
          <p:spPr bwMode="auto">
            <a:xfrm>
              <a:off x="3276" y="2562"/>
              <a:ext cx="5" cy="1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5" y="4"/>
                </a:cxn>
              </a:cxnLst>
              <a:rect l="0" t="0" r="r" b="b"/>
              <a:pathLst>
                <a:path w="5" h="10">
                  <a:moveTo>
                    <a:pt x="5" y="4"/>
                  </a:moveTo>
                  <a:lnTo>
                    <a:pt x="5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5" name="Freeform 2027"/>
            <p:cNvSpPr>
              <a:spLocks/>
            </p:cNvSpPr>
            <p:nvPr/>
          </p:nvSpPr>
          <p:spPr bwMode="auto">
            <a:xfrm>
              <a:off x="3275" y="2585"/>
              <a:ext cx="10" cy="13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4" y="13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6" name="Freeform 2028"/>
            <p:cNvSpPr>
              <a:spLocks/>
            </p:cNvSpPr>
            <p:nvPr/>
          </p:nvSpPr>
          <p:spPr bwMode="auto">
            <a:xfrm>
              <a:off x="3276" y="2586"/>
              <a:ext cx="7" cy="10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4" y="10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3" y="10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lnTo>
                    <a:pt x="4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7" name="Freeform 2029"/>
            <p:cNvSpPr>
              <a:spLocks/>
            </p:cNvSpPr>
            <p:nvPr/>
          </p:nvSpPr>
          <p:spPr bwMode="auto">
            <a:xfrm>
              <a:off x="3278" y="2586"/>
              <a:ext cx="5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8" name="Freeform 2030"/>
            <p:cNvSpPr>
              <a:spLocks/>
            </p:cNvSpPr>
            <p:nvPr/>
          </p:nvSpPr>
          <p:spPr bwMode="auto">
            <a:xfrm>
              <a:off x="3276" y="2586"/>
              <a:ext cx="5" cy="1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5" y="4"/>
                </a:cxn>
              </a:cxnLst>
              <a:rect l="0" t="0" r="r" b="b"/>
              <a:pathLst>
                <a:path w="5" h="10">
                  <a:moveTo>
                    <a:pt x="5" y="4"/>
                  </a:moveTo>
                  <a:lnTo>
                    <a:pt x="5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39" name="Freeform 2031"/>
            <p:cNvSpPr>
              <a:spLocks/>
            </p:cNvSpPr>
            <p:nvPr/>
          </p:nvSpPr>
          <p:spPr bwMode="auto">
            <a:xfrm>
              <a:off x="2946" y="2582"/>
              <a:ext cx="92" cy="48"/>
            </a:xfrm>
            <a:custGeom>
              <a:avLst/>
              <a:gdLst/>
              <a:ahLst/>
              <a:cxnLst>
                <a:cxn ang="0">
                  <a:pos x="92" y="7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1" y="38"/>
                </a:cxn>
                <a:cxn ang="0">
                  <a:pos x="1" y="39"/>
                </a:cxn>
                <a:cxn ang="0">
                  <a:pos x="2" y="39"/>
                </a:cxn>
                <a:cxn ang="0">
                  <a:pos x="85" y="48"/>
                </a:cxn>
                <a:cxn ang="0">
                  <a:pos x="85" y="43"/>
                </a:cxn>
                <a:cxn ang="0">
                  <a:pos x="85" y="38"/>
                </a:cxn>
                <a:cxn ang="0">
                  <a:pos x="86" y="33"/>
                </a:cxn>
                <a:cxn ang="0">
                  <a:pos x="86" y="28"/>
                </a:cxn>
                <a:cxn ang="0">
                  <a:pos x="87" y="23"/>
                </a:cxn>
                <a:cxn ang="0">
                  <a:pos x="88" y="17"/>
                </a:cxn>
                <a:cxn ang="0">
                  <a:pos x="90" y="12"/>
                </a:cxn>
                <a:cxn ang="0">
                  <a:pos x="92" y="7"/>
                </a:cxn>
              </a:cxnLst>
              <a:rect l="0" t="0" r="r" b="b"/>
              <a:pathLst>
                <a:path w="92" h="48">
                  <a:moveTo>
                    <a:pt x="92" y="7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85" y="48"/>
                  </a:lnTo>
                  <a:lnTo>
                    <a:pt x="85" y="43"/>
                  </a:lnTo>
                  <a:lnTo>
                    <a:pt x="85" y="38"/>
                  </a:lnTo>
                  <a:lnTo>
                    <a:pt x="86" y="33"/>
                  </a:lnTo>
                  <a:lnTo>
                    <a:pt x="86" y="28"/>
                  </a:lnTo>
                  <a:lnTo>
                    <a:pt x="87" y="23"/>
                  </a:lnTo>
                  <a:lnTo>
                    <a:pt x="88" y="17"/>
                  </a:lnTo>
                  <a:lnTo>
                    <a:pt x="90" y="12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0" name="Freeform 2032"/>
            <p:cNvSpPr>
              <a:spLocks/>
            </p:cNvSpPr>
            <p:nvPr/>
          </p:nvSpPr>
          <p:spPr bwMode="auto">
            <a:xfrm>
              <a:off x="2958" y="2540"/>
              <a:ext cx="158" cy="43"/>
            </a:xfrm>
            <a:custGeom>
              <a:avLst/>
              <a:gdLst/>
              <a:ahLst/>
              <a:cxnLst>
                <a:cxn ang="0">
                  <a:pos x="158" y="4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8" y="1"/>
                </a:cxn>
                <a:cxn ang="0">
                  <a:pos x="1" y="36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37"/>
                </a:cxn>
                <a:cxn ang="0">
                  <a:pos x="82" y="43"/>
                </a:cxn>
                <a:cxn ang="0">
                  <a:pos x="84" y="40"/>
                </a:cxn>
                <a:cxn ang="0">
                  <a:pos x="87" y="37"/>
                </a:cxn>
                <a:cxn ang="0">
                  <a:pos x="90" y="34"/>
                </a:cxn>
                <a:cxn ang="0">
                  <a:pos x="93" y="31"/>
                </a:cxn>
                <a:cxn ang="0">
                  <a:pos x="97" y="28"/>
                </a:cxn>
                <a:cxn ang="0">
                  <a:pos x="101" y="25"/>
                </a:cxn>
                <a:cxn ang="0">
                  <a:pos x="106" y="23"/>
                </a:cxn>
                <a:cxn ang="0">
                  <a:pos x="111" y="20"/>
                </a:cxn>
                <a:cxn ang="0">
                  <a:pos x="116" y="18"/>
                </a:cxn>
                <a:cxn ang="0">
                  <a:pos x="121" y="16"/>
                </a:cxn>
                <a:cxn ang="0">
                  <a:pos x="127" y="13"/>
                </a:cxn>
                <a:cxn ang="0">
                  <a:pos x="133" y="11"/>
                </a:cxn>
                <a:cxn ang="0">
                  <a:pos x="139" y="9"/>
                </a:cxn>
                <a:cxn ang="0">
                  <a:pos x="145" y="7"/>
                </a:cxn>
                <a:cxn ang="0">
                  <a:pos x="152" y="5"/>
                </a:cxn>
                <a:cxn ang="0">
                  <a:pos x="158" y="4"/>
                </a:cxn>
              </a:cxnLst>
              <a:rect l="0" t="0" r="r" b="b"/>
              <a:pathLst>
                <a:path w="158" h="43">
                  <a:moveTo>
                    <a:pt x="158" y="4"/>
                  </a:moveTo>
                  <a:lnTo>
                    <a:pt x="103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8" y="1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82" y="43"/>
                  </a:lnTo>
                  <a:lnTo>
                    <a:pt x="84" y="40"/>
                  </a:lnTo>
                  <a:lnTo>
                    <a:pt x="87" y="37"/>
                  </a:lnTo>
                  <a:lnTo>
                    <a:pt x="90" y="34"/>
                  </a:lnTo>
                  <a:lnTo>
                    <a:pt x="93" y="31"/>
                  </a:lnTo>
                  <a:lnTo>
                    <a:pt x="97" y="28"/>
                  </a:lnTo>
                  <a:lnTo>
                    <a:pt x="101" y="25"/>
                  </a:lnTo>
                  <a:lnTo>
                    <a:pt x="106" y="23"/>
                  </a:lnTo>
                  <a:lnTo>
                    <a:pt x="111" y="20"/>
                  </a:lnTo>
                  <a:lnTo>
                    <a:pt x="116" y="18"/>
                  </a:lnTo>
                  <a:lnTo>
                    <a:pt x="121" y="16"/>
                  </a:lnTo>
                  <a:lnTo>
                    <a:pt x="127" y="13"/>
                  </a:lnTo>
                  <a:lnTo>
                    <a:pt x="133" y="11"/>
                  </a:lnTo>
                  <a:lnTo>
                    <a:pt x="139" y="9"/>
                  </a:lnTo>
                  <a:lnTo>
                    <a:pt x="145" y="7"/>
                  </a:lnTo>
                  <a:lnTo>
                    <a:pt x="152" y="5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1" name="Freeform 2033"/>
            <p:cNvSpPr>
              <a:spLocks/>
            </p:cNvSpPr>
            <p:nvPr/>
          </p:nvSpPr>
          <p:spPr bwMode="auto">
            <a:xfrm>
              <a:off x="3031" y="2589"/>
              <a:ext cx="138" cy="54"/>
            </a:xfrm>
            <a:custGeom>
              <a:avLst/>
              <a:gdLst/>
              <a:ahLst/>
              <a:cxnLst>
                <a:cxn ang="0">
                  <a:pos x="138" y="52"/>
                </a:cxn>
                <a:cxn ang="0">
                  <a:pos x="138" y="12"/>
                </a:cxn>
                <a:cxn ang="0">
                  <a:pos x="137" y="11"/>
                </a:cxn>
                <a:cxn ang="0">
                  <a:pos x="137" y="10"/>
                </a:cxn>
                <a:cxn ang="0">
                  <a:pos x="136" y="10"/>
                </a:cxn>
                <a:cxn ang="0">
                  <a:pos x="135" y="9"/>
                </a:cxn>
                <a:cxn ang="0">
                  <a:pos x="7" y="0"/>
                </a:cxn>
                <a:cxn ang="0">
                  <a:pos x="5" y="5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135" y="54"/>
                </a:cxn>
                <a:cxn ang="0">
                  <a:pos x="136" y="54"/>
                </a:cxn>
                <a:cxn ang="0">
                  <a:pos x="137" y="54"/>
                </a:cxn>
                <a:cxn ang="0">
                  <a:pos x="138" y="53"/>
                </a:cxn>
                <a:cxn ang="0">
                  <a:pos x="138" y="52"/>
                </a:cxn>
              </a:cxnLst>
              <a:rect l="0" t="0" r="r" b="b"/>
              <a:pathLst>
                <a:path w="138" h="54">
                  <a:moveTo>
                    <a:pt x="138" y="52"/>
                  </a:moveTo>
                  <a:lnTo>
                    <a:pt x="138" y="12"/>
                  </a:lnTo>
                  <a:lnTo>
                    <a:pt x="137" y="11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5" y="9"/>
                  </a:lnTo>
                  <a:lnTo>
                    <a:pt x="7" y="0"/>
                  </a:lnTo>
                  <a:lnTo>
                    <a:pt x="5" y="5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135" y="54"/>
                  </a:lnTo>
                  <a:lnTo>
                    <a:pt x="136" y="54"/>
                  </a:lnTo>
                  <a:lnTo>
                    <a:pt x="137" y="54"/>
                  </a:lnTo>
                  <a:lnTo>
                    <a:pt x="138" y="53"/>
                  </a:lnTo>
                  <a:lnTo>
                    <a:pt x="138" y="5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2" name="Freeform 2034"/>
            <p:cNvSpPr>
              <a:spLocks/>
            </p:cNvSpPr>
            <p:nvPr/>
          </p:nvSpPr>
          <p:spPr bwMode="auto">
            <a:xfrm>
              <a:off x="3040" y="2544"/>
              <a:ext cx="234" cy="49"/>
            </a:xfrm>
            <a:custGeom>
              <a:avLst/>
              <a:gdLst/>
              <a:ahLst/>
              <a:cxnLst>
                <a:cxn ang="0">
                  <a:pos x="134" y="48"/>
                </a:cxn>
                <a:cxn ang="0">
                  <a:pos x="233" y="11"/>
                </a:cxn>
                <a:cxn ang="0">
                  <a:pos x="234" y="11"/>
                </a:cxn>
                <a:cxn ang="0">
                  <a:pos x="234" y="11"/>
                </a:cxn>
                <a:cxn ang="0">
                  <a:pos x="234" y="11"/>
                </a:cxn>
                <a:cxn ang="0">
                  <a:pos x="234" y="11"/>
                </a:cxn>
                <a:cxn ang="0">
                  <a:pos x="233" y="10"/>
                </a:cxn>
                <a:cxn ang="0">
                  <a:pos x="76" y="0"/>
                </a:cxn>
                <a:cxn ang="0">
                  <a:pos x="70" y="1"/>
                </a:cxn>
                <a:cxn ang="0">
                  <a:pos x="63" y="3"/>
                </a:cxn>
                <a:cxn ang="0">
                  <a:pos x="57" y="5"/>
                </a:cxn>
                <a:cxn ang="0">
                  <a:pos x="51" y="7"/>
                </a:cxn>
                <a:cxn ang="0">
                  <a:pos x="45" y="9"/>
                </a:cxn>
                <a:cxn ang="0">
                  <a:pos x="39" y="12"/>
                </a:cxn>
                <a:cxn ang="0">
                  <a:pos x="34" y="14"/>
                </a:cxn>
                <a:cxn ang="0">
                  <a:pos x="29" y="16"/>
                </a:cxn>
                <a:cxn ang="0">
                  <a:pos x="24" y="19"/>
                </a:cxn>
                <a:cxn ang="0">
                  <a:pos x="19" y="21"/>
                </a:cxn>
                <a:cxn ang="0">
                  <a:pos x="15" y="24"/>
                </a:cxn>
                <a:cxn ang="0">
                  <a:pos x="11" y="27"/>
                </a:cxn>
                <a:cxn ang="0">
                  <a:pos x="8" y="30"/>
                </a:cxn>
                <a:cxn ang="0">
                  <a:pos x="5" y="33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128" y="49"/>
                </a:cxn>
                <a:cxn ang="0">
                  <a:pos x="130" y="49"/>
                </a:cxn>
                <a:cxn ang="0">
                  <a:pos x="131" y="49"/>
                </a:cxn>
                <a:cxn ang="0">
                  <a:pos x="132" y="48"/>
                </a:cxn>
                <a:cxn ang="0">
                  <a:pos x="134" y="48"/>
                </a:cxn>
              </a:cxnLst>
              <a:rect l="0" t="0" r="r" b="b"/>
              <a:pathLst>
                <a:path w="234" h="49">
                  <a:moveTo>
                    <a:pt x="134" y="48"/>
                  </a:moveTo>
                  <a:lnTo>
                    <a:pt x="233" y="11"/>
                  </a:lnTo>
                  <a:lnTo>
                    <a:pt x="234" y="11"/>
                  </a:lnTo>
                  <a:lnTo>
                    <a:pt x="234" y="11"/>
                  </a:lnTo>
                  <a:lnTo>
                    <a:pt x="234" y="11"/>
                  </a:lnTo>
                  <a:lnTo>
                    <a:pt x="234" y="11"/>
                  </a:lnTo>
                  <a:lnTo>
                    <a:pt x="233" y="1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57" y="5"/>
                  </a:lnTo>
                  <a:lnTo>
                    <a:pt x="51" y="7"/>
                  </a:lnTo>
                  <a:lnTo>
                    <a:pt x="45" y="9"/>
                  </a:lnTo>
                  <a:lnTo>
                    <a:pt x="39" y="12"/>
                  </a:lnTo>
                  <a:lnTo>
                    <a:pt x="34" y="14"/>
                  </a:lnTo>
                  <a:lnTo>
                    <a:pt x="29" y="16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5" y="24"/>
                  </a:lnTo>
                  <a:lnTo>
                    <a:pt x="11" y="27"/>
                  </a:lnTo>
                  <a:lnTo>
                    <a:pt x="8" y="30"/>
                  </a:lnTo>
                  <a:lnTo>
                    <a:pt x="5" y="33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1" y="49"/>
                  </a:lnTo>
                  <a:lnTo>
                    <a:pt x="132" y="48"/>
                  </a:lnTo>
                  <a:lnTo>
                    <a:pt x="134" y="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3" name="Freeform 2035"/>
            <p:cNvSpPr>
              <a:spLocks/>
            </p:cNvSpPr>
            <p:nvPr/>
          </p:nvSpPr>
          <p:spPr bwMode="auto">
            <a:xfrm>
              <a:off x="3103" y="2608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58" y="15"/>
                </a:cxn>
                <a:cxn ang="0">
                  <a:pos x="58" y="4"/>
                </a:cxn>
                <a:cxn ang="0">
                  <a:pos x="0" y="0"/>
                </a:cxn>
              </a:cxnLst>
              <a:rect l="0" t="0" r="r" b="b"/>
              <a:pathLst>
                <a:path w="58" h="15">
                  <a:moveTo>
                    <a:pt x="0" y="0"/>
                  </a:moveTo>
                  <a:lnTo>
                    <a:pt x="0" y="10"/>
                  </a:lnTo>
                  <a:lnTo>
                    <a:pt x="58" y="15"/>
                  </a:lnTo>
                  <a:lnTo>
                    <a:pt x="5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4" name="Freeform 2036"/>
            <p:cNvSpPr>
              <a:spLocks/>
            </p:cNvSpPr>
            <p:nvPr/>
          </p:nvSpPr>
          <p:spPr bwMode="auto">
            <a:xfrm>
              <a:off x="3101" y="2606"/>
              <a:ext cx="62" cy="19"/>
            </a:xfrm>
            <a:custGeom>
              <a:avLst/>
              <a:gdLst/>
              <a:ahLst/>
              <a:cxnLst>
                <a:cxn ang="0">
                  <a:pos x="61" y="1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62" y="4"/>
                </a:cxn>
                <a:cxn ang="0">
                  <a:pos x="61" y="19"/>
                </a:cxn>
              </a:cxnLst>
              <a:rect l="0" t="0" r="r" b="b"/>
              <a:pathLst>
                <a:path w="62" h="19">
                  <a:moveTo>
                    <a:pt x="61" y="19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2" y="4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5" name="Freeform 2037"/>
            <p:cNvSpPr>
              <a:spLocks/>
            </p:cNvSpPr>
            <p:nvPr/>
          </p:nvSpPr>
          <p:spPr bwMode="auto">
            <a:xfrm>
              <a:off x="3103" y="2608"/>
              <a:ext cx="5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58" y="15"/>
                </a:cxn>
                <a:cxn ang="0">
                  <a:pos x="58" y="4"/>
                </a:cxn>
                <a:cxn ang="0">
                  <a:pos x="0" y="0"/>
                </a:cxn>
              </a:cxnLst>
              <a:rect l="0" t="0" r="r" b="b"/>
              <a:pathLst>
                <a:path w="58" h="15">
                  <a:moveTo>
                    <a:pt x="0" y="0"/>
                  </a:moveTo>
                  <a:lnTo>
                    <a:pt x="0" y="10"/>
                  </a:lnTo>
                  <a:lnTo>
                    <a:pt x="58" y="15"/>
                  </a:lnTo>
                  <a:lnTo>
                    <a:pt x="5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6" name="Freeform 2038"/>
            <p:cNvSpPr>
              <a:spLocks/>
            </p:cNvSpPr>
            <p:nvPr/>
          </p:nvSpPr>
          <p:spPr bwMode="auto">
            <a:xfrm>
              <a:off x="3141" y="2612"/>
              <a:ext cx="18" cy="9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8" y="9"/>
                </a:cxn>
              </a:cxnLst>
              <a:rect l="0" t="0" r="r" b="b"/>
              <a:pathLst>
                <a:path w="18" h="9">
                  <a:moveTo>
                    <a:pt x="18" y="9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7" name="Freeform 2039"/>
            <p:cNvSpPr>
              <a:spLocks/>
            </p:cNvSpPr>
            <p:nvPr/>
          </p:nvSpPr>
          <p:spPr bwMode="auto">
            <a:xfrm>
              <a:off x="3104" y="2609"/>
              <a:ext cx="19" cy="9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2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19" y="5"/>
                </a:cxn>
              </a:cxnLst>
              <a:rect l="0" t="0" r="r" b="b"/>
              <a:pathLst>
                <a:path w="19" h="9">
                  <a:moveTo>
                    <a:pt x="19" y="5"/>
                  </a:moveTo>
                  <a:lnTo>
                    <a:pt x="19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9"/>
                  </a:lnTo>
                  <a:lnTo>
                    <a:pt x="7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8" name="Rectangle 2040"/>
            <p:cNvSpPr>
              <a:spLocks noChangeArrowheads="1"/>
            </p:cNvSpPr>
            <p:nvPr/>
          </p:nvSpPr>
          <p:spPr bwMode="auto">
            <a:xfrm>
              <a:off x="3111" y="2614"/>
              <a:ext cx="12" cy="4"/>
            </a:xfrm>
            <a:prstGeom prst="rect">
              <a:avLst/>
            </a:prstGeom>
            <a:solidFill>
              <a:srgbClr val="00F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49" name="Freeform 2041"/>
            <p:cNvSpPr>
              <a:spLocks/>
            </p:cNvSpPr>
            <p:nvPr/>
          </p:nvSpPr>
          <p:spPr bwMode="auto">
            <a:xfrm>
              <a:off x="3141" y="2612"/>
              <a:ext cx="18" cy="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18" y="4"/>
                </a:cxn>
              </a:cxnLst>
              <a:rect l="0" t="0" r="r" b="b"/>
              <a:pathLst>
                <a:path w="18" h="8">
                  <a:moveTo>
                    <a:pt x="18" y="4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50" name="Freeform 2042"/>
            <p:cNvSpPr>
              <a:spLocks/>
            </p:cNvSpPr>
            <p:nvPr/>
          </p:nvSpPr>
          <p:spPr bwMode="auto">
            <a:xfrm>
              <a:off x="3147" y="2616"/>
              <a:ext cx="12" cy="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2" y="5"/>
                </a:cxn>
                <a:cxn ang="0">
                  <a:pos x="12" y="0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2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651" name="Line 2043"/>
          <p:cNvSpPr>
            <a:spLocks noChangeShapeType="1"/>
          </p:cNvSpPr>
          <p:nvPr/>
        </p:nvSpPr>
        <p:spPr bwMode="auto">
          <a:xfrm>
            <a:off x="6527800" y="3740150"/>
            <a:ext cx="276225" cy="43815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9637" name="Group 2044"/>
          <p:cNvGrpSpPr>
            <a:grpSpLocks/>
          </p:cNvGrpSpPr>
          <p:nvPr/>
        </p:nvGrpSpPr>
        <p:grpSpPr bwMode="auto">
          <a:xfrm>
            <a:off x="5237163" y="4378325"/>
            <a:ext cx="322262" cy="434975"/>
            <a:chOff x="2071" y="2657"/>
            <a:chExt cx="203" cy="274"/>
          </a:xfrm>
        </p:grpSpPr>
        <p:sp>
          <p:nvSpPr>
            <p:cNvPr id="70653" name="Freeform 2045"/>
            <p:cNvSpPr>
              <a:spLocks/>
            </p:cNvSpPr>
            <p:nvPr/>
          </p:nvSpPr>
          <p:spPr bwMode="auto">
            <a:xfrm>
              <a:off x="2071" y="2657"/>
              <a:ext cx="203" cy="274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03" y="79"/>
                </a:cxn>
                <a:cxn ang="0">
                  <a:pos x="152" y="79"/>
                </a:cxn>
                <a:cxn ang="0">
                  <a:pos x="152" y="195"/>
                </a:cxn>
                <a:cxn ang="0">
                  <a:pos x="203" y="195"/>
                </a:cxn>
                <a:cxn ang="0">
                  <a:pos x="101" y="274"/>
                </a:cxn>
                <a:cxn ang="0">
                  <a:pos x="0" y="195"/>
                </a:cxn>
                <a:cxn ang="0">
                  <a:pos x="50" y="195"/>
                </a:cxn>
                <a:cxn ang="0">
                  <a:pos x="50" y="79"/>
                </a:cxn>
                <a:cxn ang="0">
                  <a:pos x="0" y="79"/>
                </a:cxn>
                <a:cxn ang="0">
                  <a:pos x="101" y="0"/>
                </a:cxn>
              </a:cxnLst>
              <a:rect l="0" t="0" r="r" b="b"/>
              <a:pathLst>
                <a:path w="203" h="274">
                  <a:moveTo>
                    <a:pt x="101" y="0"/>
                  </a:moveTo>
                  <a:lnTo>
                    <a:pt x="203" y="79"/>
                  </a:lnTo>
                  <a:lnTo>
                    <a:pt x="152" y="79"/>
                  </a:lnTo>
                  <a:lnTo>
                    <a:pt x="152" y="195"/>
                  </a:lnTo>
                  <a:lnTo>
                    <a:pt x="203" y="195"/>
                  </a:lnTo>
                  <a:lnTo>
                    <a:pt x="101" y="274"/>
                  </a:lnTo>
                  <a:lnTo>
                    <a:pt x="0" y="195"/>
                  </a:lnTo>
                  <a:lnTo>
                    <a:pt x="50" y="195"/>
                  </a:lnTo>
                  <a:lnTo>
                    <a:pt x="50" y="79"/>
                  </a:lnTo>
                  <a:lnTo>
                    <a:pt x="0" y="7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54" name="Freeform 2046"/>
            <p:cNvSpPr>
              <a:spLocks/>
            </p:cNvSpPr>
            <p:nvPr/>
          </p:nvSpPr>
          <p:spPr bwMode="auto">
            <a:xfrm>
              <a:off x="2071" y="2657"/>
              <a:ext cx="203" cy="274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03" y="79"/>
                </a:cxn>
                <a:cxn ang="0">
                  <a:pos x="152" y="79"/>
                </a:cxn>
                <a:cxn ang="0">
                  <a:pos x="152" y="195"/>
                </a:cxn>
                <a:cxn ang="0">
                  <a:pos x="203" y="195"/>
                </a:cxn>
                <a:cxn ang="0">
                  <a:pos x="101" y="274"/>
                </a:cxn>
                <a:cxn ang="0">
                  <a:pos x="0" y="195"/>
                </a:cxn>
                <a:cxn ang="0">
                  <a:pos x="50" y="195"/>
                </a:cxn>
                <a:cxn ang="0">
                  <a:pos x="50" y="79"/>
                </a:cxn>
                <a:cxn ang="0">
                  <a:pos x="0" y="79"/>
                </a:cxn>
                <a:cxn ang="0">
                  <a:pos x="101" y="0"/>
                </a:cxn>
              </a:cxnLst>
              <a:rect l="0" t="0" r="r" b="b"/>
              <a:pathLst>
                <a:path w="203" h="274">
                  <a:moveTo>
                    <a:pt x="101" y="0"/>
                  </a:moveTo>
                  <a:lnTo>
                    <a:pt x="203" y="79"/>
                  </a:lnTo>
                  <a:lnTo>
                    <a:pt x="152" y="79"/>
                  </a:lnTo>
                  <a:lnTo>
                    <a:pt x="152" y="195"/>
                  </a:lnTo>
                  <a:lnTo>
                    <a:pt x="203" y="195"/>
                  </a:lnTo>
                  <a:lnTo>
                    <a:pt x="101" y="274"/>
                  </a:lnTo>
                  <a:lnTo>
                    <a:pt x="0" y="195"/>
                  </a:lnTo>
                  <a:lnTo>
                    <a:pt x="50" y="195"/>
                  </a:lnTo>
                  <a:lnTo>
                    <a:pt x="50" y="79"/>
                  </a:lnTo>
                  <a:lnTo>
                    <a:pt x="0" y="79"/>
                  </a:lnTo>
                  <a:lnTo>
                    <a:pt x="101" y="0"/>
                  </a:lnTo>
                  <a:close/>
                </a:path>
              </a:pathLst>
            </a:custGeom>
            <a:noFill/>
            <a:ln w="20638" cap="rnd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9638" name="Group 2047"/>
          <p:cNvGrpSpPr>
            <a:grpSpLocks/>
          </p:cNvGrpSpPr>
          <p:nvPr/>
        </p:nvGrpSpPr>
        <p:grpSpPr bwMode="auto">
          <a:xfrm>
            <a:off x="5076825" y="2035175"/>
            <a:ext cx="3100388" cy="1033463"/>
            <a:chOff x="567" y="1570"/>
            <a:chExt cx="1953" cy="651"/>
          </a:xfrm>
        </p:grpSpPr>
        <p:grpSp>
          <p:nvGrpSpPr>
            <p:cNvPr id="69639" name="Group 2048"/>
            <p:cNvGrpSpPr>
              <a:grpSpLocks/>
            </p:cNvGrpSpPr>
            <p:nvPr/>
          </p:nvGrpSpPr>
          <p:grpSpPr bwMode="auto">
            <a:xfrm flipH="1" flipV="1">
              <a:off x="1583" y="1925"/>
              <a:ext cx="319" cy="197"/>
              <a:chOff x="3031" y="1564"/>
              <a:chExt cx="319" cy="197"/>
            </a:xfrm>
          </p:grpSpPr>
          <p:sp>
            <p:nvSpPr>
              <p:cNvPr id="74753" name="Oval 2049"/>
              <p:cNvSpPr>
                <a:spLocks noChangeArrowheads="1"/>
              </p:cNvSpPr>
              <p:nvPr/>
            </p:nvSpPr>
            <p:spPr bwMode="auto">
              <a:xfrm>
                <a:off x="3031" y="1564"/>
                <a:ext cx="319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4754" name="Oval 2050"/>
              <p:cNvSpPr>
                <a:spLocks noChangeArrowheads="1"/>
              </p:cNvSpPr>
              <p:nvPr/>
            </p:nvSpPr>
            <p:spPr bwMode="auto">
              <a:xfrm>
                <a:off x="3031" y="1564"/>
                <a:ext cx="319" cy="197"/>
              </a:xfrm>
              <a:prstGeom prst="ellipse">
                <a:avLst/>
              </a:prstGeom>
              <a:noFill/>
              <a:ln w="20638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640" name="Group 2051"/>
            <p:cNvGrpSpPr>
              <a:grpSpLocks/>
            </p:cNvGrpSpPr>
            <p:nvPr/>
          </p:nvGrpSpPr>
          <p:grpSpPr bwMode="auto">
            <a:xfrm flipH="1" flipV="1">
              <a:off x="2200" y="2024"/>
              <a:ext cx="320" cy="197"/>
              <a:chOff x="3640" y="1682"/>
              <a:chExt cx="320" cy="197"/>
            </a:xfrm>
          </p:grpSpPr>
          <p:sp>
            <p:nvSpPr>
              <p:cNvPr id="74756" name="Oval 2052"/>
              <p:cNvSpPr>
                <a:spLocks noChangeArrowheads="1"/>
              </p:cNvSpPr>
              <p:nvPr/>
            </p:nvSpPr>
            <p:spPr bwMode="auto">
              <a:xfrm>
                <a:off x="3640" y="1682"/>
                <a:ext cx="320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4757" name="Oval 2053"/>
              <p:cNvSpPr>
                <a:spLocks noChangeArrowheads="1"/>
              </p:cNvSpPr>
              <p:nvPr/>
            </p:nvSpPr>
            <p:spPr bwMode="auto">
              <a:xfrm>
                <a:off x="3640" y="1682"/>
                <a:ext cx="320" cy="197"/>
              </a:xfrm>
              <a:prstGeom prst="ellipse">
                <a:avLst/>
              </a:prstGeom>
              <a:noFill/>
              <a:ln w="20638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641" name="Group 2054"/>
            <p:cNvGrpSpPr>
              <a:grpSpLocks/>
            </p:cNvGrpSpPr>
            <p:nvPr/>
          </p:nvGrpSpPr>
          <p:grpSpPr bwMode="auto">
            <a:xfrm flipH="1" flipV="1">
              <a:off x="567" y="2011"/>
              <a:ext cx="319" cy="197"/>
              <a:chOff x="2015" y="1650"/>
              <a:chExt cx="319" cy="197"/>
            </a:xfrm>
          </p:grpSpPr>
          <p:sp>
            <p:nvSpPr>
              <p:cNvPr id="74759" name="Oval 2055"/>
              <p:cNvSpPr>
                <a:spLocks noChangeArrowheads="1"/>
              </p:cNvSpPr>
              <p:nvPr/>
            </p:nvSpPr>
            <p:spPr bwMode="auto">
              <a:xfrm>
                <a:off x="2015" y="1650"/>
                <a:ext cx="319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4760" name="Oval 2056"/>
              <p:cNvSpPr>
                <a:spLocks noChangeArrowheads="1"/>
              </p:cNvSpPr>
              <p:nvPr/>
            </p:nvSpPr>
            <p:spPr bwMode="auto">
              <a:xfrm>
                <a:off x="2015" y="1650"/>
                <a:ext cx="319" cy="197"/>
              </a:xfrm>
              <a:prstGeom prst="ellipse">
                <a:avLst/>
              </a:prstGeom>
              <a:noFill/>
              <a:ln w="20638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4761" name="Rectangle 2057"/>
            <p:cNvSpPr>
              <a:spLocks noChangeArrowheads="1"/>
            </p:cNvSpPr>
            <p:nvPr/>
          </p:nvSpPr>
          <p:spPr bwMode="auto">
            <a:xfrm flipH="1">
              <a:off x="2290" y="2069"/>
              <a:ext cx="1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Act1</a:t>
              </a:r>
              <a:endParaRPr lang="en-GB"/>
            </a:p>
          </p:txBody>
        </p:sp>
        <p:sp>
          <p:nvSpPr>
            <p:cNvPr id="74762" name="Rectangle 2058"/>
            <p:cNvSpPr>
              <a:spLocks noChangeArrowheads="1"/>
            </p:cNvSpPr>
            <p:nvPr/>
          </p:nvSpPr>
          <p:spPr bwMode="auto">
            <a:xfrm flipH="1" flipV="1">
              <a:off x="790" y="2060"/>
              <a:ext cx="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grpSp>
          <p:nvGrpSpPr>
            <p:cNvPr id="69642" name="Group 2059"/>
            <p:cNvGrpSpPr>
              <a:grpSpLocks/>
            </p:cNvGrpSpPr>
            <p:nvPr/>
          </p:nvGrpSpPr>
          <p:grpSpPr bwMode="auto">
            <a:xfrm flipH="1" flipV="1">
              <a:off x="1002" y="1767"/>
              <a:ext cx="319" cy="197"/>
              <a:chOff x="2450" y="1406"/>
              <a:chExt cx="319" cy="197"/>
            </a:xfrm>
          </p:grpSpPr>
          <p:sp>
            <p:nvSpPr>
              <p:cNvPr id="74764" name="Oval 2060"/>
              <p:cNvSpPr>
                <a:spLocks noChangeArrowheads="1"/>
              </p:cNvSpPr>
              <p:nvPr/>
            </p:nvSpPr>
            <p:spPr bwMode="auto">
              <a:xfrm>
                <a:off x="2450" y="1406"/>
                <a:ext cx="319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4765" name="Oval 2061"/>
              <p:cNvSpPr>
                <a:spLocks noChangeArrowheads="1"/>
              </p:cNvSpPr>
              <p:nvPr/>
            </p:nvSpPr>
            <p:spPr bwMode="auto">
              <a:xfrm>
                <a:off x="2450" y="1406"/>
                <a:ext cx="319" cy="197"/>
              </a:xfrm>
              <a:prstGeom prst="ellipse">
                <a:avLst/>
              </a:prstGeom>
              <a:noFill/>
              <a:ln w="20638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4766" name="Rectangle 2062"/>
            <p:cNvSpPr>
              <a:spLocks noChangeArrowheads="1"/>
            </p:cNvSpPr>
            <p:nvPr/>
          </p:nvSpPr>
          <p:spPr bwMode="auto">
            <a:xfrm flipH="1">
              <a:off x="1655" y="1979"/>
              <a:ext cx="1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Act2</a:t>
              </a:r>
              <a:endParaRPr lang="en-GB"/>
            </a:p>
          </p:txBody>
        </p:sp>
        <p:sp>
          <p:nvSpPr>
            <p:cNvPr id="74767" name="Rectangle 2063"/>
            <p:cNvSpPr>
              <a:spLocks noChangeArrowheads="1"/>
            </p:cNvSpPr>
            <p:nvPr/>
          </p:nvSpPr>
          <p:spPr bwMode="auto">
            <a:xfrm flipH="1" flipV="1">
              <a:off x="1226" y="1816"/>
              <a:ext cx="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grpSp>
          <p:nvGrpSpPr>
            <p:cNvPr id="69643" name="Group 2064"/>
            <p:cNvGrpSpPr>
              <a:grpSpLocks/>
            </p:cNvGrpSpPr>
            <p:nvPr/>
          </p:nvGrpSpPr>
          <p:grpSpPr bwMode="auto">
            <a:xfrm flipH="1" flipV="1">
              <a:off x="1525" y="1570"/>
              <a:ext cx="319" cy="197"/>
              <a:chOff x="2973" y="1209"/>
              <a:chExt cx="319" cy="197"/>
            </a:xfrm>
          </p:grpSpPr>
          <p:sp>
            <p:nvSpPr>
              <p:cNvPr id="74769" name="Oval 2065"/>
              <p:cNvSpPr>
                <a:spLocks noChangeArrowheads="1"/>
              </p:cNvSpPr>
              <p:nvPr/>
            </p:nvSpPr>
            <p:spPr bwMode="auto">
              <a:xfrm>
                <a:off x="2973" y="1209"/>
                <a:ext cx="319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4770" name="Oval 2066"/>
              <p:cNvSpPr>
                <a:spLocks noChangeArrowheads="1"/>
              </p:cNvSpPr>
              <p:nvPr/>
            </p:nvSpPr>
            <p:spPr bwMode="auto">
              <a:xfrm>
                <a:off x="2973" y="1209"/>
                <a:ext cx="319" cy="197"/>
              </a:xfrm>
              <a:prstGeom prst="ellipse">
                <a:avLst/>
              </a:prstGeom>
              <a:noFill/>
              <a:ln w="20638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4771" name="Rectangle 2067"/>
            <p:cNvSpPr>
              <a:spLocks noChangeArrowheads="1"/>
            </p:cNvSpPr>
            <p:nvPr/>
          </p:nvSpPr>
          <p:spPr bwMode="auto">
            <a:xfrm flipH="1">
              <a:off x="1620" y="1619"/>
              <a:ext cx="1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Act3</a:t>
              </a:r>
              <a:endParaRPr lang="en-GB"/>
            </a:p>
          </p:txBody>
        </p:sp>
        <p:sp>
          <p:nvSpPr>
            <p:cNvPr id="74772" name="Rectangle 2068"/>
            <p:cNvSpPr>
              <a:spLocks noChangeArrowheads="1"/>
            </p:cNvSpPr>
            <p:nvPr/>
          </p:nvSpPr>
          <p:spPr bwMode="auto">
            <a:xfrm flipH="1" flipV="1">
              <a:off x="1748" y="1619"/>
              <a:ext cx="1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 </a:t>
              </a:r>
              <a:endParaRPr lang="en-GB"/>
            </a:p>
          </p:txBody>
        </p:sp>
        <p:sp>
          <p:nvSpPr>
            <p:cNvPr id="74773" name="Rectangle 2069"/>
            <p:cNvSpPr>
              <a:spLocks noChangeArrowheads="1"/>
            </p:cNvSpPr>
            <p:nvPr/>
          </p:nvSpPr>
          <p:spPr bwMode="auto">
            <a:xfrm flipH="1">
              <a:off x="1106" y="1813"/>
              <a:ext cx="1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Act4</a:t>
              </a:r>
              <a:endParaRPr lang="en-GB"/>
            </a:p>
          </p:txBody>
        </p:sp>
        <p:sp>
          <p:nvSpPr>
            <p:cNvPr id="74774" name="Rectangle 2070"/>
            <p:cNvSpPr>
              <a:spLocks noChangeArrowheads="1"/>
            </p:cNvSpPr>
            <p:nvPr/>
          </p:nvSpPr>
          <p:spPr bwMode="auto">
            <a:xfrm flipH="1">
              <a:off x="657" y="2069"/>
              <a:ext cx="12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</a:rPr>
                <a:t>Act5</a:t>
              </a:r>
              <a:endParaRPr lang="en-GB"/>
            </a:p>
          </p:txBody>
        </p:sp>
        <p:sp>
          <p:nvSpPr>
            <p:cNvPr id="74775" name="Freeform 2071"/>
            <p:cNvSpPr>
              <a:spLocks noEditPoints="1"/>
            </p:cNvSpPr>
            <p:nvPr/>
          </p:nvSpPr>
          <p:spPr bwMode="auto">
            <a:xfrm flipH="1" flipV="1">
              <a:off x="880" y="1966"/>
              <a:ext cx="177" cy="161"/>
            </a:xfrm>
            <a:custGeom>
              <a:avLst/>
              <a:gdLst/>
              <a:ahLst/>
              <a:cxnLst>
                <a:cxn ang="0">
                  <a:pos x="22" y="3590"/>
                </a:cxn>
                <a:cxn ang="0">
                  <a:pos x="3528" y="411"/>
                </a:cxn>
                <a:cxn ang="0">
                  <a:pos x="3598" y="415"/>
                </a:cxn>
                <a:cxn ang="0">
                  <a:pos x="3595" y="485"/>
                </a:cxn>
                <a:cxn ang="0">
                  <a:pos x="89" y="3664"/>
                </a:cxn>
                <a:cxn ang="0">
                  <a:pos x="18" y="3661"/>
                </a:cxn>
                <a:cxn ang="0">
                  <a:pos x="22" y="3590"/>
                </a:cxn>
                <a:cxn ang="0">
                  <a:pos x="3194" y="241"/>
                </a:cxn>
                <a:cxn ang="0">
                  <a:pos x="4055" y="0"/>
                </a:cxn>
                <a:cxn ang="0">
                  <a:pos x="3731" y="834"/>
                </a:cxn>
                <a:cxn ang="0">
                  <a:pos x="3194" y="241"/>
                </a:cxn>
              </a:cxnLst>
              <a:rect l="0" t="0" r="r" b="b"/>
              <a:pathLst>
                <a:path w="4055" h="3683">
                  <a:moveTo>
                    <a:pt x="22" y="3590"/>
                  </a:moveTo>
                  <a:lnTo>
                    <a:pt x="3528" y="411"/>
                  </a:lnTo>
                  <a:cubicBezTo>
                    <a:pt x="3548" y="393"/>
                    <a:pt x="3580" y="394"/>
                    <a:pt x="3598" y="415"/>
                  </a:cubicBezTo>
                  <a:cubicBezTo>
                    <a:pt x="3617" y="435"/>
                    <a:pt x="3615" y="467"/>
                    <a:pt x="3595" y="485"/>
                  </a:cubicBezTo>
                  <a:lnTo>
                    <a:pt x="89" y="3664"/>
                  </a:lnTo>
                  <a:cubicBezTo>
                    <a:pt x="68" y="3683"/>
                    <a:pt x="37" y="3681"/>
                    <a:pt x="18" y="3661"/>
                  </a:cubicBezTo>
                  <a:cubicBezTo>
                    <a:pt x="0" y="3640"/>
                    <a:pt x="1" y="3609"/>
                    <a:pt x="22" y="3590"/>
                  </a:cubicBezTo>
                  <a:close/>
                  <a:moveTo>
                    <a:pt x="3194" y="241"/>
                  </a:moveTo>
                  <a:lnTo>
                    <a:pt x="4055" y="0"/>
                  </a:lnTo>
                  <a:lnTo>
                    <a:pt x="3731" y="834"/>
                  </a:lnTo>
                  <a:lnTo>
                    <a:pt x="3194" y="24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4776" name="Freeform 2072"/>
            <p:cNvSpPr>
              <a:spLocks noEditPoints="1"/>
            </p:cNvSpPr>
            <p:nvPr/>
          </p:nvSpPr>
          <p:spPr bwMode="auto">
            <a:xfrm flipH="1" flipV="1">
              <a:off x="1315" y="1718"/>
              <a:ext cx="235" cy="121"/>
            </a:xfrm>
            <a:custGeom>
              <a:avLst/>
              <a:gdLst/>
              <a:ahLst/>
              <a:cxnLst>
                <a:cxn ang="0">
                  <a:pos x="17" y="1338"/>
                </a:cxn>
                <a:cxn ang="0">
                  <a:pos x="2387" y="130"/>
                </a:cxn>
                <a:cxn ang="0">
                  <a:pos x="2421" y="141"/>
                </a:cxn>
                <a:cxn ang="0">
                  <a:pos x="2410" y="174"/>
                </a:cxn>
                <a:cxn ang="0">
                  <a:pos x="40" y="1383"/>
                </a:cxn>
                <a:cxn ang="0">
                  <a:pos x="7" y="1372"/>
                </a:cxn>
                <a:cxn ang="0">
                  <a:pos x="17" y="1338"/>
                </a:cxn>
                <a:cxn ang="0">
                  <a:pos x="2248" y="4"/>
                </a:cxn>
                <a:cxn ang="0">
                  <a:pos x="2695" y="0"/>
                </a:cxn>
                <a:cxn ang="0">
                  <a:pos x="2430" y="360"/>
                </a:cxn>
                <a:cxn ang="0">
                  <a:pos x="2248" y="4"/>
                </a:cxn>
              </a:cxnLst>
              <a:rect l="0" t="0" r="r" b="b"/>
              <a:pathLst>
                <a:path w="2695" h="1389">
                  <a:moveTo>
                    <a:pt x="17" y="1338"/>
                  </a:moveTo>
                  <a:lnTo>
                    <a:pt x="2387" y="130"/>
                  </a:lnTo>
                  <a:cubicBezTo>
                    <a:pt x="2399" y="123"/>
                    <a:pt x="2415" y="128"/>
                    <a:pt x="2421" y="141"/>
                  </a:cubicBezTo>
                  <a:cubicBezTo>
                    <a:pt x="2427" y="153"/>
                    <a:pt x="2422" y="168"/>
                    <a:pt x="2410" y="174"/>
                  </a:cubicBezTo>
                  <a:lnTo>
                    <a:pt x="40" y="1383"/>
                  </a:lnTo>
                  <a:cubicBezTo>
                    <a:pt x="28" y="1389"/>
                    <a:pt x="13" y="1384"/>
                    <a:pt x="7" y="1372"/>
                  </a:cubicBezTo>
                  <a:cubicBezTo>
                    <a:pt x="0" y="1360"/>
                    <a:pt x="5" y="1344"/>
                    <a:pt x="17" y="1338"/>
                  </a:cubicBezTo>
                  <a:close/>
                  <a:moveTo>
                    <a:pt x="2248" y="4"/>
                  </a:moveTo>
                  <a:lnTo>
                    <a:pt x="2695" y="0"/>
                  </a:lnTo>
                  <a:lnTo>
                    <a:pt x="2430" y="360"/>
                  </a:lnTo>
                  <a:lnTo>
                    <a:pt x="2248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4777" name="Freeform 2073"/>
            <p:cNvSpPr>
              <a:spLocks noEditPoints="1"/>
            </p:cNvSpPr>
            <p:nvPr/>
          </p:nvSpPr>
          <p:spPr bwMode="auto">
            <a:xfrm flipH="1" flipV="1">
              <a:off x="1315" y="1834"/>
              <a:ext cx="293" cy="123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063" y="1239"/>
                </a:cxn>
                <a:cxn ang="0">
                  <a:pos x="3077" y="1272"/>
                </a:cxn>
                <a:cxn ang="0">
                  <a:pos x="3044" y="1286"/>
                </a:cxn>
                <a:cxn ang="0">
                  <a:pos x="19" y="52"/>
                </a:cxn>
                <a:cxn ang="0">
                  <a:pos x="6" y="19"/>
                </a:cxn>
                <a:cxn ang="0">
                  <a:pos x="38" y="5"/>
                </a:cxn>
                <a:cxn ang="0">
                  <a:pos x="3067" y="1052"/>
                </a:cxn>
                <a:cxn ang="0">
                  <a:pos x="3362" y="1388"/>
                </a:cxn>
                <a:cxn ang="0">
                  <a:pos x="2916" y="1423"/>
                </a:cxn>
                <a:cxn ang="0">
                  <a:pos x="3067" y="1052"/>
                </a:cxn>
              </a:cxnLst>
              <a:rect l="0" t="0" r="r" b="b"/>
              <a:pathLst>
                <a:path w="3362" h="1423">
                  <a:moveTo>
                    <a:pt x="38" y="5"/>
                  </a:moveTo>
                  <a:lnTo>
                    <a:pt x="3063" y="1239"/>
                  </a:lnTo>
                  <a:cubicBezTo>
                    <a:pt x="3076" y="1245"/>
                    <a:pt x="3082" y="1259"/>
                    <a:pt x="3077" y="1272"/>
                  </a:cubicBezTo>
                  <a:cubicBezTo>
                    <a:pt x="3071" y="1285"/>
                    <a:pt x="3057" y="1291"/>
                    <a:pt x="3044" y="1286"/>
                  </a:cubicBezTo>
                  <a:lnTo>
                    <a:pt x="19" y="52"/>
                  </a:lnTo>
                  <a:cubicBezTo>
                    <a:pt x="7" y="46"/>
                    <a:pt x="0" y="32"/>
                    <a:pt x="6" y="19"/>
                  </a:cubicBezTo>
                  <a:cubicBezTo>
                    <a:pt x="11" y="6"/>
                    <a:pt x="25" y="0"/>
                    <a:pt x="38" y="5"/>
                  </a:cubicBezTo>
                  <a:close/>
                  <a:moveTo>
                    <a:pt x="3067" y="1052"/>
                  </a:moveTo>
                  <a:lnTo>
                    <a:pt x="3362" y="1388"/>
                  </a:lnTo>
                  <a:lnTo>
                    <a:pt x="2916" y="1423"/>
                  </a:lnTo>
                  <a:lnTo>
                    <a:pt x="3067" y="105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4778" name="Freeform 2074"/>
            <p:cNvSpPr>
              <a:spLocks noEditPoints="1"/>
            </p:cNvSpPr>
            <p:nvPr/>
          </p:nvSpPr>
          <p:spPr bwMode="auto">
            <a:xfrm flipH="1" flipV="1">
              <a:off x="1838" y="1676"/>
              <a:ext cx="409" cy="396"/>
            </a:xfrm>
            <a:custGeom>
              <a:avLst/>
              <a:gdLst/>
              <a:ahLst/>
              <a:cxnLst>
                <a:cxn ang="0">
                  <a:pos x="45" y="9"/>
                </a:cxn>
                <a:cxn ang="0">
                  <a:pos x="4473" y="4310"/>
                </a:cxn>
                <a:cxn ang="0">
                  <a:pos x="4473" y="4346"/>
                </a:cxn>
                <a:cxn ang="0">
                  <a:pos x="4438" y="4346"/>
                </a:cxn>
                <a:cxn ang="0">
                  <a:pos x="10" y="45"/>
                </a:cxn>
                <a:cxn ang="0">
                  <a:pos x="10" y="10"/>
                </a:cxn>
                <a:cxn ang="0">
                  <a:pos x="45" y="9"/>
                </a:cxn>
                <a:cxn ang="0">
                  <a:pos x="4547" y="4138"/>
                </a:cxn>
                <a:cxn ang="0">
                  <a:pos x="4694" y="4560"/>
                </a:cxn>
                <a:cxn ang="0">
                  <a:pos x="4268" y="4425"/>
                </a:cxn>
                <a:cxn ang="0">
                  <a:pos x="4547" y="4138"/>
                </a:cxn>
              </a:cxnLst>
              <a:rect l="0" t="0" r="r" b="b"/>
              <a:pathLst>
                <a:path w="4694" h="4560">
                  <a:moveTo>
                    <a:pt x="45" y="9"/>
                  </a:moveTo>
                  <a:lnTo>
                    <a:pt x="4473" y="4310"/>
                  </a:lnTo>
                  <a:cubicBezTo>
                    <a:pt x="4483" y="4320"/>
                    <a:pt x="4483" y="4336"/>
                    <a:pt x="4473" y="4346"/>
                  </a:cubicBezTo>
                  <a:cubicBezTo>
                    <a:pt x="4464" y="4356"/>
                    <a:pt x="4448" y="4356"/>
                    <a:pt x="4438" y="4346"/>
                  </a:cubicBezTo>
                  <a:lnTo>
                    <a:pt x="10" y="45"/>
                  </a:lnTo>
                  <a:cubicBezTo>
                    <a:pt x="0" y="35"/>
                    <a:pt x="0" y="20"/>
                    <a:pt x="10" y="10"/>
                  </a:cubicBezTo>
                  <a:cubicBezTo>
                    <a:pt x="19" y="0"/>
                    <a:pt x="35" y="0"/>
                    <a:pt x="45" y="9"/>
                  </a:cubicBezTo>
                  <a:close/>
                  <a:moveTo>
                    <a:pt x="4547" y="4138"/>
                  </a:moveTo>
                  <a:lnTo>
                    <a:pt x="4694" y="4560"/>
                  </a:lnTo>
                  <a:lnTo>
                    <a:pt x="4268" y="4425"/>
                  </a:lnTo>
                  <a:lnTo>
                    <a:pt x="4547" y="413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4779" name="Freeform 2075"/>
            <p:cNvSpPr>
              <a:spLocks noEditPoints="1"/>
            </p:cNvSpPr>
            <p:nvPr/>
          </p:nvSpPr>
          <p:spPr bwMode="auto">
            <a:xfrm flipH="1" flipV="1">
              <a:off x="1896" y="2031"/>
              <a:ext cx="293" cy="89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046" y="823"/>
                </a:cxn>
                <a:cxn ang="0">
                  <a:pos x="3063" y="854"/>
                </a:cxn>
                <a:cxn ang="0">
                  <a:pos x="3033" y="871"/>
                </a:cxn>
                <a:cxn ang="0">
                  <a:pos x="21" y="52"/>
                </a:cxn>
                <a:cxn ang="0">
                  <a:pos x="3" y="22"/>
                </a:cxn>
                <a:cxn ang="0">
                  <a:pos x="34" y="4"/>
                </a:cxn>
                <a:cxn ang="0">
                  <a:pos x="3027" y="637"/>
                </a:cxn>
                <a:cxn ang="0">
                  <a:pos x="3361" y="935"/>
                </a:cxn>
                <a:cxn ang="0">
                  <a:pos x="2922" y="1023"/>
                </a:cxn>
                <a:cxn ang="0">
                  <a:pos x="3027" y="637"/>
                </a:cxn>
              </a:cxnLst>
              <a:rect l="0" t="0" r="r" b="b"/>
              <a:pathLst>
                <a:path w="3361" h="1023">
                  <a:moveTo>
                    <a:pt x="34" y="4"/>
                  </a:moveTo>
                  <a:lnTo>
                    <a:pt x="3046" y="823"/>
                  </a:lnTo>
                  <a:cubicBezTo>
                    <a:pt x="3059" y="827"/>
                    <a:pt x="3067" y="841"/>
                    <a:pt x="3063" y="854"/>
                  </a:cubicBezTo>
                  <a:cubicBezTo>
                    <a:pt x="3060" y="867"/>
                    <a:pt x="3046" y="875"/>
                    <a:pt x="3033" y="871"/>
                  </a:cubicBezTo>
                  <a:lnTo>
                    <a:pt x="21" y="52"/>
                  </a:lnTo>
                  <a:cubicBezTo>
                    <a:pt x="8" y="49"/>
                    <a:pt x="0" y="35"/>
                    <a:pt x="3" y="22"/>
                  </a:cubicBezTo>
                  <a:cubicBezTo>
                    <a:pt x="7" y="8"/>
                    <a:pt x="21" y="0"/>
                    <a:pt x="34" y="4"/>
                  </a:cubicBezTo>
                  <a:close/>
                  <a:moveTo>
                    <a:pt x="3027" y="637"/>
                  </a:moveTo>
                  <a:lnTo>
                    <a:pt x="3361" y="935"/>
                  </a:lnTo>
                  <a:lnTo>
                    <a:pt x="2922" y="1023"/>
                  </a:lnTo>
                  <a:lnTo>
                    <a:pt x="3027" y="63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46" name="Slide Number Placeholder 10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Radial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as input </a:t>
            </a:r>
          </a:p>
          <a:p>
            <a:pPr lvl="1"/>
            <a:r>
              <a:rPr lang="en-US" dirty="0" smtClean="0"/>
              <a:t>the graph of the ecosystem</a:t>
            </a:r>
          </a:p>
          <a:p>
            <a:pPr lvl="1"/>
            <a:r>
              <a:rPr lang="en-US" dirty="0" smtClean="0"/>
              <a:t>the radius of the starting relations circle </a:t>
            </a:r>
          </a:p>
          <a:p>
            <a:pPr lvl="1"/>
            <a:r>
              <a:rPr lang="en-US" dirty="0" smtClean="0"/>
              <a:t>the empty space among circles</a:t>
            </a:r>
          </a:p>
          <a:p>
            <a:pPr lvl="1"/>
            <a:r>
              <a:rPr lang="en-US" dirty="0" smtClean="0"/>
              <a:t>a delta for conflicting queries</a:t>
            </a:r>
          </a:p>
          <a:p>
            <a:r>
              <a:rPr lang="en-US" dirty="0" smtClean="0"/>
              <a:t>The output is a placement of queries and relations in a 2D canvas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Radial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First, Align Tables as L1, such that similar relations are placed one next to the other</a:t>
            </a:r>
          </a:p>
          <a:p>
            <a:r>
              <a:rPr lang="en-US" dirty="0" smtClean="0"/>
              <a:t>Concert the relations’ line to circle, by computing the angle per relation</a:t>
            </a:r>
          </a:p>
          <a:p>
            <a:r>
              <a:rPr lang="en-US" dirty="0" smtClean="0"/>
              <a:t>For each relation belonging to the next circle (here: depending on the fan-out), compute the arc of its accessing relations &amp; place it in the bisector</a:t>
            </a:r>
          </a:p>
          <a:p>
            <a:pPr lvl="1"/>
            <a:r>
              <a:rPr lang="en-US" dirty="0" smtClean="0"/>
              <a:t>If some relations are further than 180</a:t>
            </a:r>
            <a:r>
              <a:rPr lang="en-US" baseline="30000" dirty="0" smtClean="0"/>
              <a:t>o</a:t>
            </a:r>
            <a:r>
              <a:rPr lang="en-US" dirty="0" smtClean="0"/>
              <a:t> then, count the remainder angle</a:t>
            </a:r>
            <a:endParaRPr lang="en-US" baseline="30000" dirty="0" smtClean="0"/>
          </a:p>
          <a:p>
            <a:r>
              <a:rPr lang="en-US" dirty="0" smtClean="0"/>
              <a:t>If there are conflicts, find the groups of conflicting nodes and push each of them by a small delta radius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…MOVIE with subtitles…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Surprisingly, the most interesting part is the “movie”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Radial_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4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Fan-out = 1,2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352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Observe the conflict resolution</a:t>
            </a:r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628900" y="41529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4038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866900" y="4991100"/>
            <a:ext cx="2286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19812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Things are nice and calm in radar city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Radial_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4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Fan-out = 1,2,3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37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Observe the angle</a:t>
            </a:r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953000" y="1676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ntric-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8263" y="0"/>
            <a:ext cx="6465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4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Fan-out = 1,2,3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90500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See how the concentric circles work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It’s called </a:t>
            </a:r>
            <a:r>
              <a:rPr lang="en-US" dirty="0" smtClean="0">
                <a:solidFill>
                  <a:srgbClr val="C00000"/>
                </a:solidFill>
              </a:rPr>
              <a:t>RADAR</a:t>
            </a:r>
            <a:r>
              <a:rPr lang="en-US" dirty="0" smtClean="0">
                <a:solidFill>
                  <a:srgbClr val="0070C0"/>
                </a:solidFill>
              </a:rPr>
              <a:t>, remember?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Radial_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4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Fan-out = 1,2,3,4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37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Observe the angle</a:t>
            </a:r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429000" y="1676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0" y="22098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Interestingly, things are still quite clear with 17/22 queries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Radial_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4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Fan-out = 1,2,3,4,5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Then, heavy hitters come…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535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noisy guy</a:t>
            </a:r>
            <a:endParaRPr lang="el-GR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10494" y="5295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Radial_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914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Fan-out = 1,2,3,4,5,6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2209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… and edges become more of a noise …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Radial_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914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Done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2209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… and edges become more and more of a noise …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drive</a:t>
            </a:r>
            <a:endParaRPr lang="el-G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zh-CN" i="1" dirty="0">
                <a:ea typeface="宋体" charset="-122"/>
              </a:rPr>
              <a:t>We would like the administrators of the database, as well as the developers of all the software modules of the ecosystem to be able to have </a:t>
            </a:r>
            <a:r>
              <a:rPr lang="en-US" altLang="zh-CN" i="1" dirty="0">
                <a:solidFill>
                  <a:srgbClr val="CC0000"/>
                </a:solidFill>
                <a:ea typeface="宋体" charset="-122"/>
              </a:rPr>
              <a:t>a visual overview of the ecosystem</a:t>
            </a:r>
            <a:r>
              <a:rPr lang="en-US" altLang="zh-CN" i="1" dirty="0">
                <a:ea typeface="宋体" charset="-122"/>
              </a:rPr>
              <a:t> and to be able to understand the </a:t>
            </a:r>
            <a:r>
              <a:rPr lang="en-US" altLang="zh-CN" i="1" dirty="0">
                <a:solidFill>
                  <a:srgbClr val="CC0000"/>
                </a:solidFill>
                <a:ea typeface="宋体" charset="-122"/>
              </a:rPr>
              <a:t>interdependencies between its parts</a:t>
            </a:r>
            <a:r>
              <a:rPr lang="en-US" altLang="zh-CN" i="1" dirty="0">
                <a:ea typeface="宋体" charset="-122"/>
              </a:rPr>
              <a:t>. In simple words, the question can be expressed as: “</a:t>
            </a:r>
            <a:r>
              <a:rPr lang="en-US" altLang="zh-CN" i="1" dirty="0">
                <a:solidFill>
                  <a:srgbClr val="CC0000"/>
                </a:solidFill>
                <a:ea typeface="宋体" charset="-122"/>
              </a:rPr>
              <a:t>how do we visualize a data-centric ecosystem?”</a:t>
            </a:r>
            <a:r>
              <a:rPr lang="el-GR" altLang="zh-CN" dirty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gained?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Clear diagram </a:t>
            </a:r>
          </a:p>
          <a:p>
            <a:pPr lvl="1"/>
            <a:r>
              <a:rPr lang="en-US" dirty="0" smtClean="0"/>
              <a:t>(to a large, but not full) extent</a:t>
            </a:r>
          </a:p>
          <a:p>
            <a:r>
              <a:rPr lang="en-US" dirty="0" smtClean="0"/>
              <a:t>Less noise than barycenter</a:t>
            </a:r>
          </a:p>
          <a:p>
            <a:r>
              <a:rPr lang="en-US" dirty="0" smtClean="0"/>
              <a:t>Scalability </a:t>
            </a:r>
          </a:p>
          <a:p>
            <a:r>
              <a:rPr lang="en-US" dirty="0" smtClean="0"/>
              <a:t>… </a:t>
            </a:r>
            <a:r>
              <a:rPr lang="en-US" dirty="0" smtClean="0">
                <a:solidFill>
                  <a:srgbClr val="C00000"/>
                </a:solidFill>
              </a:rPr>
              <a:t>the movie </a:t>
            </a:r>
            <a:r>
              <a:rPr lang="en-US" dirty="0" smtClean="0"/>
              <a:t>… (!)</a:t>
            </a:r>
          </a:p>
          <a:p>
            <a:pPr lvl="1"/>
            <a:r>
              <a:rPr lang="en-US" dirty="0" smtClean="0"/>
              <a:t>try it backwards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visual clustering </a:t>
            </a:r>
            <a:r>
              <a:rPr lang="en-US" dirty="0" smtClean="0"/>
              <a:t>of queries (!)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Content Placeholder 5" descr="ProgressiveRadial_4.png"/>
          <p:cNvPicPr>
            <a:picLocks noGrp="1" noChangeAspect="1"/>
          </p:cNvPicPr>
          <p:nvPr isPhoto="1"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8200" y="1798696"/>
            <a:ext cx="4038600" cy="412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Cluster: Q14, Q17, Q19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Content Placeholder 5" descr="ProgressiveRadial_7.png"/>
          <p:cNvPicPr>
            <a:picLocks noGrp="1" noChangeAspect="1"/>
          </p:cNvPicPr>
          <p:nvPr isPhoto="1"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8200" y="1798696"/>
            <a:ext cx="4038600" cy="412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ProgressiveSandwitch_7.png"/>
          <p:cNvPicPr>
            <a:picLocks noGrp="1" noChangeAspect="1"/>
          </p:cNvPicPr>
          <p:nvPr isPhoto="1">
            <p:ph sz="half"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57200" y="2243303"/>
            <a:ext cx="4038600" cy="32397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3810000" y="22098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3962400" y="5105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274038" y="295470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thoughts for the future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methods for the visualization of data centric ecosystems, both with 2 variants </a:t>
            </a:r>
          </a:p>
          <a:p>
            <a:pPr lvl="1"/>
            <a:r>
              <a:rPr lang="en-US" sz="2400" dirty="0" err="1" smtClean="0"/>
              <a:t>barycentric</a:t>
            </a:r>
            <a:r>
              <a:rPr lang="en-US" sz="2400" dirty="0" smtClean="0"/>
              <a:t> (here shown only the </a:t>
            </a:r>
            <a:r>
              <a:rPr lang="en-US" sz="2400" dirty="0" smtClean="0">
                <a:solidFill>
                  <a:srgbClr val="C00000"/>
                </a:solidFill>
              </a:rPr>
              <a:t>sandwich</a:t>
            </a:r>
            <a:r>
              <a:rPr lang="en-US" sz="2400" dirty="0" smtClean="0"/>
              <a:t> variant)</a:t>
            </a:r>
          </a:p>
          <a:p>
            <a:pPr lvl="1"/>
            <a:r>
              <a:rPr lang="en-US" sz="2400" dirty="0" smtClean="0"/>
              <a:t>Radial – mainly interested to the </a:t>
            </a:r>
            <a:r>
              <a:rPr lang="en-US" sz="2400" dirty="0" smtClean="0">
                <a:solidFill>
                  <a:srgbClr val="C00000"/>
                </a:solidFill>
              </a:rPr>
              <a:t>concentric</a:t>
            </a:r>
            <a:r>
              <a:rPr lang="en-US" sz="2400" dirty="0" smtClean="0"/>
              <a:t> radial (or </a:t>
            </a:r>
            <a:r>
              <a:rPr lang="en-US" sz="2400" dirty="0" smtClean="0">
                <a:solidFill>
                  <a:srgbClr val="C00000"/>
                </a:solidFill>
              </a:rPr>
              <a:t>RADAR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RADAR gives us better </a:t>
            </a:r>
            <a:r>
              <a:rPr lang="en-US" sz="2800" dirty="0" smtClean="0">
                <a:solidFill>
                  <a:srgbClr val="C00000"/>
                </a:solidFill>
              </a:rPr>
              <a:t>scalability</a:t>
            </a:r>
            <a:r>
              <a:rPr lang="en-US" sz="2800" dirty="0" smtClean="0"/>
              <a:t>, uses the </a:t>
            </a:r>
            <a:r>
              <a:rPr lang="en-US" sz="2800" dirty="0" smtClean="0">
                <a:solidFill>
                  <a:srgbClr val="C00000"/>
                </a:solidFill>
              </a:rPr>
              <a:t>empty space </a:t>
            </a:r>
            <a:r>
              <a:rPr lang="en-US" sz="2800" dirty="0" smtClean="0"/>
              <a:t>better, has multiple usages for its circles, </a:t>
            </a:r>
            <a:r>
              <a:rPr lang="en-US" sz="2800" dirty="0" smtClean="0">
                <a:solidFill>
                  <a:srgbClr val="C00000"/>
                </a:solidFill>
              </a:rPr>
              <a:t>clusters queries </a:t>
            </a:r>
            <a:r>
              <a:rPr lang="en-US" sz="2800" dirty="0" smtClean="0"/>
              <a:t>nicely and provides </a:t>
            </a:r>
            <a:r>
              <a:rPr lang="en-US" sz="2800" dirty="0" smtClean="0">
                <a:solidFill>
                  <a:srgbClr val="C00000"/>
                </a:solidFill>
              </a:rPr>
              <a:t>spatial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Heavy hitters </a:t>
            </a:r>
            <a:r>
              <a:rPr lang="en-US" dirty="0" smtClean="0"/>
              <a:t>make too much noise</a:t>
            </a:r>
          </a:p>
          <a:p>
            <a:pPr lvl="1"/>
            <a:r>
              <a:rPr lang="en-US" dirty="0" smtClean="0"/>
              <a:t>Possibly stop adding edges after a threshold circle (remember: here fan-out determines the circle)</a:t>
            </a:r>
          </a:p>
          <a:p>
            <a:pPr lvl="1"/>
            <a:r>
              <a:rPr lang="en-US" dirty="0" smtClean="0"/>
              <a:t>Unfortunately, agglomerative clustering of queries soon creates heavy hitters, too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for </a:t>
            </a:r>
            <a:r>
              <a:rPr lang="en-US" u="sng" dirty="0" smtClean="0"/>
              <a:t>many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real world examples </a:t>
            </a:r>
            <a:r>
              <a:rPr lang="en-US" dirty="0" smtClean="0"/>
              <a:t>to test </a:t>
            </a:r>
            <a:r>
              <a:rPr lang="en-US" dirty="0" smtClean="0">
                <a:solidFill>
                  <a:srgbClr val="FF0000"/>
                </a:solidFill>
              </a:rPr>
              <a:t>scalability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Any input/suggestion/… is most welcome!!</a:t>
            </a:r>
          </a:p>
          <a:p>
            <a:endParaRPr lang="en-US" dirty="0" smtClean="0"/>
          </a:p>
          <a:p>
            <a:r>
              <a:rPr lang="en-US" dirty="0" smtClean="0"/>
              <a:t>Not yet incorporated in our impact analysis tool, </a:t>
            </a:r>
            <a:r>
              <a:rPr lang="en-US" dirty="0" smtClean="0">
                <a:solidFill>
                  <a:srgbClr val="C00000"/>
                </a:solidFill>
              </a:rPr>
              <a:t>HECATAEUS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http://www.cs.uoi.gr/~pvassil/projects/hecataeus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sophisticated modeling </a:t>
            </a:r>
          </a:p>
          <a:p>
            <a:pPr lvl="1"/>
            <a:r>
              <a:rPr lang="en-US" dirty="0" smtClean="0"/>
              <a:t>of the graph (e.g., with query semantics incorporated)</a:t>
            </a:r>
          </a:p>
          <a:p>
            <a:pPr lvl="1"/>
            <a:r>
              <a:rPr lang="en-US" dirty="0" smtClean="0"/>
              <a:t>of the distance function</a:t>
            </a:r>
          </a:p>
          <a:p>
            <a:pPr lvl="1"/>
            <a:r>
              <a:rPr lang="en-US" dirty="0" smtClean="0"/>
              <a:t>with views included</a:t>
            </a:r>
          </a:p>
          <a:p>
            <a:pPr lvl="1"/>
            <a:r>
              <a:rPr lang="en-US" dirty="0" smtClean="0"/>
              <a:t>of both the logical (current) graph with its physical counterparts (i.e., info on scripts, stored procedures, triggers, …)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ntric-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22363" y="0"/>
            <a:ext cx="6897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Thank you!</a:t>
            </a:r>
          </a:p>
          <a:p>
            <a:r>
              <a:rPr lang="en-US" sz="3600" dirty="0" smtClean="0">
                <a:solidFill>
                  <a:srgbClr val="000099"/>
                </a:solidFill>
              </a:rPr>
              <a:t>Questions?</a:t>
            </a:r>
            <a:endParaRPr lang="el-GR" sz="36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304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Many thanks go to our hosts and the W/S organizers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http://www.cs.uoi.gr/~pvassil/projects/hecataeus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77199" cy="452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Challenges</a:t>
            </a:r>
            <a:endParaRPr lang="el-G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Clear separation of relations and queries</a:t>
            </a:r>
          </a:p>
          <a:p>
            <a:r>
              <a:rPr lang="en-US" altLang="zh-CN" dirty="0">
                <a:ea typeface="宋体" charset="-122"/>
              </a:rPr>
              <a:t>Spatial memory </a:t>
            </a:r>
          </a:p>
          <a:p>
            <a:pPr lvl="1"/>
            <a:r>
              <a:rPr lang="en-US" altLang="zh-CN" dirty="0">
                <a:ea typeface="宋体" charset="-122"/>
              </a:rPr>
              <a:t>placing graph’s nodes that have semantic relationships closely over the diagram</a:t>
            </a:r>
          </a:p>
          <a:p>
            <a:r>
              <a:rPr lang="en-US" altLang="zh-CN" dirty="0">
                <a:ea typeface="宋体" charset="-122"/>
              </a:rPr>
              <a:t>Simple representation</a:t>
            </a:r>
          </a:p>
          <a:p>
            <a:endParaRPr lang="en-US" altLang="zh-CN" dirty="0">
              <a:ea typeface="宋体" charset="-122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model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ecosystem is a bipartite graph G(V,</a:t>
            </a:r>
            <a:r>
              <a:rPr lang="en-US" sz="2800" dirty="0">
                <a:solidFill>
                  <a:srgbClr val="CC0000"/>
                </a:solidFill>
              </a:rPr>
              <a:t>E</a:t>
            </a:r>
            <a:r>
              <a:rPr lang="en-US" sz="28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Nodes: relations and queries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</a:rPr>
              <a:t>Edges</a:t>
            </a:r>
            <a:r>
              <a:rPr lang="en-US" sz="2400" dirty="0"/>
              <a:t>: query </a:t>
            </a:r>
            <a:r>
              <a:rPr lang="en-US" sz="2400" dirty="0">
                <a:solidFill>
                  <a:srgbClr val="CC0000"/>
                </a:solidFill>
              </a:rPr>
              <a:t>q</a:t>
            </a:r>
            <a:r>
              <a:rPr lang="en-US" sz="2400" dirty="0"/>
              <a:t> uses a relation </a:t>
            </a:r>
            <a:r>
              <a:rPr lang="en-US" sz="2400" dirty="0">
                <a:solidFill>
                  <a:srgbClr val="CC0000"/>
                </a:solidFill>
              </a:rPr>
              <a:t>r </a:t>
            </a:r>
            <a:r>
              <a:rPr lang="en-US" sz="2400" dirty="0"/>
              <a:t>in any way </a:t>
            </a:r>
            <a:endParaRPr lang="en-US" sz="2400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Simplest possible model: we only care for the usage of a relation by a query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For the future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Query semantics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Views &amp; constraints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lay the bipartite graph of the ecosystem on a 2D surface (the screen) such that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Similar</a:t>
            </a:r>
            <a:r>
              <a:rPr lang="en-US" dirty="0" smtClean="0"/>
              <a:t> nodes are placed nearby (spatial memory)</a:t>
            </a:r>
          </a:p>
          <a:p>
            <a:pPr lvl="2"/>
            <a:r>
              <a:rPr lang="en-US" dirty="0" smtClean="0"/>
              <a:t>We need to measure similarity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Dependency</a:t>
            </a:r>
            <a:r>
              <a:rPr lang="en-US" dirty="0" smtClean="0"/>
              <a:t> of queries over relations is easily traceable</a:t>
            </a:r>
          </a:p>
          <a:p>
            <a:pPr lvl="2"/>
            <a:r>
              <a:rPr lang="en-US" dirty="0" smtClean="0"/>
              <a:t>Place queries as close to their defining relations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Clearly separate</a:t>
            </a:r>
            <a:r>
              <a:rPr lang="en-US" dirty="0" smtClean="0"/>
              <a:t> queries and relations</a:t>
            </a:r>
          </a:p>
          <a:p>
            <a:pPr lvl="2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“Similar”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r>
              <a:rPr lang="en-US" dirty="0" smtClean="0"/>
              <a:t> =&gt; Distance/Similarity </a:t>
            </a:r>
            <a:r>
              <a:rPr lang="en-US" dirty="0"/>
              <a:t>function</a:t>
            </a:r>
            <a:endParaRPr lang="el-GR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Must </a:t>
            </a:r>
            <a:r>
              <a:rPr lang="en-US" sz="2800" dirty="0" err="1">
                <a:solidFill>
                  <a:srgbClr val="CC0000"/>
                </a:solidFill>
              </a:rPr>
              <a:t>precompute</a:t>
            </a:r>
            <a:r>
              <a:rPr lang="en-US" sz="2800" dirty="0"/>
              <a:t> all possible </a:t>
            </a:r>
            <a:r>
              <a:rPr lang="en-US" sz="2800" dirty="0">
                <a:solidFill>
                  <a:srgbClr val="CC0000"/>
                </a:solidFill>
              </a:rPr>
              <a:t>distances</a:t>
            </a:r>
            <a:r>
              <a:rPr lang="en-US" sz="2800" dirty="0"/>
              <a:t> between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queries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relations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adopt a simple modeling and use </a:t>
            </a:r>
            <a:r>
              <a:rPr lang="en-US" sz="2800" dirty="0">
                <a:solidFill>
                  <a:srgbClr val="CC0000"/>
                </a:solidFill>
              </a:rPr>
              <a:t>Jaccard</a:t>
            </a:r>
            <a:r>
              <a:rPr lang="en-US" sz="2800" dirty="0"/>
              <a:t> as the distance function</a:t>
            </a:r>
            <a:endParaRPr lang="el-GR" sz="2800" dirty="0"/>
          </a:p>
        </p:txBody>
      </p:sp>
      <p:pic>
        <p:nvPicPr>
          <p:cNvPr id="9227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557338"/>
            <a:ext cx="4249737" cy="754062"/>
          </a:xfrm>
          <a:noFill/>
          <a:ln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97200"/>
            <a:ext cx="44704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163"/>
            <a:ext cx="44370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1776</Words>
  <Application>Microsoft Office PowerPoint</Application>
  <PresentationFormat>On-screen Show (4:3)</PresentationFormat>
  <Paragraphs>635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RADAR: Radial Applications’ Depiction Around Relations For Data-Centric Ecosystems </vt:lpstr>
      <vt:lpstr>Roadmap</vt:lpstr>
      <vt:lpstr>Data centric ecosystems &amp; the need for a map</vt:lpstr>
      <vt:lpstr>Main drive</vt:lpstr>
      <vt:lpstr>Requirements and Challenges</vt:lpstr>
      <vt:lpstr>Problem definition</vt:lpstr>
      <vt:lpstr>Graph model</vt:lpstr>
      <vt:lpstr>Problem Definition</vt:lpstr>
      <vt:lpstr>“Similar”? =&gt; Distance/Similarity function</vt:lpstr>
      <vt:lpstr>TPC-H as the reference example</vt:lpstr>
      <vt:lpstr>Slide 11</vt:lpstr>
      <vt:lpstr>Barycenter Methods</vt:lpstr>
      <vt:lpstr>Reference method for deploying bipartite graphs</vt:lpstr>
      <vt:lpstr>Reference method for deploying bipartite graphs</vt:lpstr>
      <vt:lpstr>Barycenter methods</vt:lpstr>
      <vt:lpstr>In our case</vt:lpstr>
      <vt:lpstr>Align Tables as L1</vt:lpstr>
      <vt:lpstr>Align Tables as L1</vt:lpstr>
      <vt:lpstr>Align Tables as L1</vt:lpstr>
      <vt:lpstr>Nation-Supplier &amp; Customer-Orders </vt:lpstr>
      <vt:lpstr>Slide 21</vt:lpstr>
      <vt:lpstr>Coordinates</vt:lpstr>
      <vt:lpstr>Slide 23</vt:lpstr>
      <vt:lpstr>Slide 24</vt:lpstr>
      <vt:lpstr>Radial layouts</vt:lpstr>
      <vt:lpstr>Basic idea</vt:lpstr>
      <vt:lpstr>Concentric circles</vt:lpstr>
      <vt:lpstr>Extra issues</vt:lpstr>
      <vt:lpstr>Slide 29</vt:lpstr>
      <vt:lpstr>Concentric Radial</vt:lpstr>
      <vt:lpstr>Concentric Radial</vt:lpstr>
      <vt:lpstr>…MOVIE with subtitles…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What have we gained?</vt:lpstr>
      <vt:lpstr>Cluster: Q14, Q17, Q19</vt:lpstr>
      <vt:lpstr>Conclusions and thoughts for the future</vt:lpstr>
      <vt:lpstr>What we have done</vt:lpstr>
      <vt:lpstr>…but…</vt:lpstr>
      <vt:lpstr>…and…</vt:lpstr>
      <vt:lpstr>Slide 46</vt:lpstr>
      <vt:lpstr>http://www.cs.uoi.gr/~pvassil/projects/hecataeus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</dc:title>
  <dc:creator>pvassil</dc:creator>
  <cp:lastModifiedBy>pvassil</cp:lastModifiedBy>
  <cp:revision>41</cp:revision>
  <dcterms:created xsi:type="dcterms:W3CDTF">2006-08-16T00:00:00Z</dcterms:created>
  <dcterms:modified xsi:type="dcterms:W3CDTF">2011-04-12T09:53:27Z</dcterms:modified>
</cp:coreProperties>
</file>