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>
                <a:solidFill>
                  <a:srgbClr val="FFFF00"/>
                </a:solidFill>
              </a:defRPr>
            </a:lvl2pPr>
            <a:lvl3pPr>
              <a:defRPr>
                <a:solidFill>
                  <a:srgbClr val="FFFF00"/>
                </a:solidFill>
              </a:defRPr>
            </a:lvl3pPr>
            <a:lvl4pPr>
              <a:defRPr>
                <a:solidFill>
                  <a:srgbClr val="FFFF00"/>
                </a:solidFill>
              </a:defRPr>
            </a:lvl4pPr>
            <a:lvl5pPr>
              <a:defRPr>
                <a:solidFill>
                  <a:srgbClr val="FFFF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fld id="{35A40722-1B90-4CEE-911F-18E3275B1F1D}" type="datetimeFigureOut">
              <a:rPr lang="el-GR" smtClean="0"/>
              <a:pPr/>
              <a:t>6/3/2016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0722-1B90-4CEE-911F-18E3275B1F1D}" type="datetimeFigureOut">
              <a:rPr lang="el-GR" smtClean="0"/>
              <a:t>6/3/2016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85D4-A281-44A0-8371-6EC61D40325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00"/>
                </a:solidFill>
              </a:defRPr>
            </a:lvl1pPr>
          </a:lstStyle>
          <a:p>
            <a:fld id="{35A40722-1B90-4CEE-911F-18E3275B1F1D}" type="datetimeFigureOut">
              <a:rPr lang="el-GR" smtClean="0"/>
              <a:pPr/>
              <a:t>6/3/2016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00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00"/>
                </a:solidFill>
              </a:defRPr>
            </a:lvl1pPr>
          </a:lstStyle>
          <a:p>
            <a:fld id="{3C7585D4-A281-44A0-8371-6EC61D40325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PHP, </a:t>
            </a:r>
            <a:r>
              <a:rPr lang="en-US" dirty="0" err="1">
                <a:solidFill>
                  <a:srgbClr val="FFFF00"/>
                </a:solidFill>
              </a:rPr>
              <a:t>J</a:t>
            </a:r>
            <a:r>
              <a:rPr lang="en-US" dirty="0" err="1" smtClean="0">
                <a:solidFill>
                  <a:srgbClr val="FFFF00"/>
                </a:solidFill>
              </a:rPr>
              <a:t>avascript</a:t>
            </a:r>
            <a:r>
              <a:rPr lang="en-US" dirty="0" smtClean="0">
                <a:solidFill>
                  <a:srgbClr val="FFFF00"/>
                </a:solidFill>
              </a:rPr>
              <a:t>, SQL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By </a:t>
            </a:r>
            <a:r>
              <a:rPr lang="en-US" dirty="0" err="1" smtClean="0">
                <a:solidFill>
                  <a:srgbClr val="FFFF00"/>
                </a:solidFill>
              </a:rPr>
              <a:t>Petros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Manousis</a:t>
            </a:r>
            <a:r>
              <a:rPr lang="en-US" dirty="0" smtClean="0">
                <a:solidFill>
                  <a:srgbClr val="FFFF00"/>
                </a:solidFill>
              </a:rPr>
              <a:t>, March 2015</a:t>
            </a:r>
          </a:p>
          <a:p>
            <a:endParaRPr lang="el-G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 short example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 simple example with: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 </a:t>
            </a:r>
            <a:r>
              <a:rPr lang="en-US" dirty="0" err="1" smtClean="0">
                <a:solidFill>
                  <a:srgbClr val="FFFF00"/>
                </a:solidFill>
              </a:rPr>
              <a:t>postgres</a:t>
            </a:r>
            <a:r>
              <a:rPr lang="en-US" dirty="0" smtClean="0">
                <a:solidFill>
                  <a:srgbClr val="FFFF00"/>
                </a:solidFill>
              </a:rPr>
              <a:t> database back-end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 PHP page at the server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 </a:t>
            </a:r>
            <a:r>
              <a:rPr lang="en-US" dirty="0" err="1" smtClean="0">
                <a:solidFill>
                  <a:srgbClr val="FFFF00"/>
                </a:solidFill>
              </a:rPr>
              <a:t>javascript</a:t>
            </a:r>
            <a:r>
              <a:rPr lang="en-US" dirty="0" smtClean="0">
                <a:solidFill>
                  <a:srgbClr val="FFFF00"/>
                </a:solidFill>
              </a:rPr>
              <a:t> function that exchanges values via parameter passing with </a:t>
            </a:r>
            <a:r>
              <a:rPr lang="en-US" dirty="0" err="1" smtClean="0">
                <a:solidFill>
                  <a:srgbClr val="FFFF00"/>
                </a:solidFill>
              </a:rPr>
              <a:t>php</a:t>
            </a:r>
            <a:endParaRPr lang="en-US" dirty="0" smtClean="0">
              <a:solidFill>
                <a:srgbClr val="FFFF00"/>
              </a:solidFill>
            </a:endParaRPr>
          </a:p>
          <a:p>
            <a:pPr lvl="1"/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Runs at </a:t>
            </a:r>
            <a:r>
              <a:rPr lang="fr-FR" dirty="0" smtClean="0">
                <a:solidFill>
                  <a:schemeClr val="bg1"/>
                </a:solidFill>
              </a:rPr>
              <a:t>http://pc58.cs.uoi.gr/example/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3721" t="10670" r="27218" b="12556"/>
          <a:stretch>
            <a:fillRect/>
          </a:stretch>
        </p:blipFill>
        <p:spPr bwMode="auto">
          <a:xfrm>
            <a:off x="107504" y="30231"/>
            <a:ext cx="8352928" cy="679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4498" t="11192" r="2979" b="3753"/>
          <a:stretch>
            <a:fillRect/>
          </a:stretch>
        </p:blipFill>
        <p:spPr bwMode="auto">
          <a:xfrm>
            <a:off x="74341" y="692696"/>
            <a:ext cx="8993421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732240" y="1886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Menu.php</a:t>
            </a:r>
            <a:endParaRPr lang="el-G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 l="3721" t="16154" r="46987" b="33708"/>
          <a:stretch>
            <a:fillRect/>
          </a:stretch>
        </p:blipFill>
        <p:spPr bwMode="auto">
          <a:xfrm>
            <a:off x="467544" y="332656"/>
            <a:ext cx="619268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732240" y="1886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Menu.php</a:t>
            </a:r>
            <a:endParaRPr lang="el-GR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For </a:t>
            </a:r>
            <a:r>
              <a:rPr lang="en-US" sz="2800" dirty="0" err="1" smtClean="0"/>
              <a:t>mySQL</a:t>
            </a:r>
            <a:r>
              <a:rPr lang="en-US" sz="2800" dirty="0" smtClean="0"/>
              <a:t>: connection</a:t>
            </a:r>
            <a:br>
              <a:rPr lang="en-US" sz="2800" dirty="0" smtClean="0"/>
            </a:br>
            <a:r>
              <a:rPr lang="en-US" sz="2800" dirty="0" smtClean="0"/>
              <a:t>// see also </a:t>
            </a:r>
            <a:r>
              <a:rPr lang="en-US" sz="2800" dirty="0" smtClean="0">
                <a:solidFill>
                  <a:schemeClr val="bg1"/>
                </a:solidFill>
              </a:rPr>
              <a:t>http://php.net/manual/en/pdo.installation.php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&lt;?</a:t>
            </a:r>
            <a:r>
              <a:rPr lang="fr-FR" dirty="0" err="1"/>
              <a:t>php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/* </a:t>
            </a:r>
            <a:r>
              <a:rPr lang="fr-FR" dirty="0" err="1"/>
              <a:t>Connect</a:t>
            </a:r>
            <a:r>
              <a:rPr lang="fr-FR" dirty="0"/>
              <a:t> to an ODBC </a:t>
            </a:r>
            <a:r>
              <a:rPr lang="fr-FR" dirty="0" err="1"/>
              <a:t>database</a:t>
            </a:r>
            <a:r>
              <a:rPr lang="fr-FR" dirty="0"/>
              <a:t> </a:t>
            </a:r>
            <a:r>
              <a:rPr lang="fr-FR" dirty="0" err="1"/>
              <a:t>using</a:t>
            </a:r>
            <a:r>
              <a:rPr lang="fr-FR" dirty="0"/>
              <a:t> driver invocation */</a:t>
            </a:r>
            <a:br>
              <a:rPr lang="fr-FR" dirty="0"/>
            </a:br>
            <a:r>
              <a:rPr lang="fr-FR" dirty="0"/>
              <a:t>$</a:t>
            </a:r>
            <a:r>
              <a:rPr lang="fr-FR" dirty="0" err="1"/>
              <a:t>dsn</a:t>
            </a:r>
            <a:r>
              <a:rPr lang="fr-FR" dirty="0"/>
              <a:t> = '</a:t>
            </a:r>
            <a:r>
              <a:rPr lang="fr-FR" dirty="0" err="1"/>
              <a:t>mysql:dbname</a:t>
            </a:r>
            <a:r>
              <a:rPr lang="fr-FR" dirty="0"/>
              <a:t>=</a:t>
            </a:r>
            <a:r>
              <a:rPr lang="fr-FR" dirty="0" err="1"/>
              <a:t>testdb;host</a:t>
            </a:r>
            <a:r>
              <a:rPr lang="fr-FR" dirty="0"/>
              <a:t>=127.0.0.1';</a:t>
            </a:r>
            <a:br>
              <a:rPr lang="fr-FR" dirty="0"/>
            </a:br>
            <a:r>
              <a:rPr lang="fr-FR" dirty="0"/>
              <a:t>$user = '</a:t>
            </a:r>
            <a:r>
              <a:rPr lang="fr-FR" dirty="0" err="1"/>
              <a:t>dbuser</a:t>
            </a:r>
            <a:r>
              <a:rPr lang="fr-FR" dirty="0"/>
              <a:t>';</a:t>
            </a:r>
            <a:br>
              <a:rPr lang="fr-FR" dirty="0"/>
            </a:br>
            <a:r>
              <a:rPr lang="fr-FR" dirty="0"/>
              <a:t>$</a:t>
            </a:r>
            <a:r>
              <a:rPr lang="fr-FR" dirty="0" err="1"/>
              <a:t>password</a:t>
            </a:r>
            <a:r>
              <a:rPr lang="fr-FR" dirty="0"/>
              <a:t> = '</a:t>
            </a:r>
            <a:r>
              <a:rPr lang="fr-FR" dirty="0" err="1"/>
              <a:t>dbpass</a:t>
            </a:r>
            <a:r>
              <a:rPr lang="fr-FR" dirty="0"/>
              <a:t>';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err="1"/>
              <a:t>try</a:t>
            </a:r>
            <a:r>
              <a:rPr lang="fr-FR" dirty="0"/>
              <a:t> {</a:t>
            </a:r>
            <a:br>
              <a:rPr lang="fr-FR" dirty="0"/>
            </a:br>
            <a:r>
              <a:rPr lang="fr-FR" dirty="0"/>
              <a:t>    $</a:t>
            </a:r>
            <a:r>
              <a:rPr lang="fr-FR" dirty="0" err="1"/>
              <a:t>dbh</a:t>
            </a:r>
            <a:r>
              <a:rPr lang="fr-FR" dirty="0"/>
              <a:t> = new PDO($</a:t>
            </a:r>
            <a:r>
              <a:rPr lang="fr-FR" dirty="0" err="1"/>
              <a:t>dsn</a:t>
            </a:r>
            <a:r>
              <a:rPr lang="fr-FR" dirty="0"/>
              <a:t>, $user, $</a:t>
            </a:r>
            <a:r>
              <a:rPr lang="fr-FR" dirty="0" err="1"/>
              <a:t>password</a:t>
            </a:r>
            <a:r>
              <a:rPr lang="fr-FR" dirty="0"/>
              <a:t>);</a:t>
            </a:r>
            <a:br>
              <a:rPr lang="fr-FR" dirty="0"/>
            </a:br>
            <a:r>
              <a:rPr lang="fr-FR" dirty="0"/>
              <a:t>} catch (</a:t>
            </a:r>
            <a:r>
              <a:rPr lang="fr-FR" dirty="0" err="1"/>
              <a:t>PDOException</a:t>
            </a:r>
            <a:r>
              <a:rPr lang="fr-FR" dirty="0"/>
              <a:t> $e) {</a:t>
            </a:r>
            <a:br>
              <a:rPr lang="fr-FR" dirty="0"/>
            </a:br>
            <a:r>
              <a:rPr lang="fr-FR" dirty="0"/>
              <a:t>    </a:t>
            </a:r>
            <a:r>
              <a:rPr lang="fr-FR" dirty="0" err="1"/>
              <a:t>echo</a:t>
            </a:r>
            <a:r>
              <a:rPr lang="fr-FR" dirty="0"/>
              <a:t> '</a:t>
            </a:r>
            <a:r>
              <a:rPr lang="fr-FR" dirty="0" err="1"/>
              <a:t>Connection</a:t>
            </a:r>
            <a:r>
              <a:rPr lang="fr-FR" dirty="0"/>
              <a:t> </a:t>
            </a:r>
            <a:r>
              <a:rPr lang="fr-FR" dirty="0" err="1"/>
              <a:t>failed</a:t>
            </a:r>
            <a:r>
              <a:rPr lang="fr-FR" dirty="0"/>
              <a:t>: ' . $e-&gt;</a:t>
            </a:r>
            <a:r>
              <a:rPr lang="fr-FR" dirty="0" err="1"/>
              <a:t>getMessage</a:t>
            </a:r>
            <a:r>
              <a:rPr lang="fr-FR" dirty="0"/>
              <a:t>();</a:t>
            </a:r>
            <a:br>
              <a:rPr lang="fr-FR" dirty="0"/>
            </a:br>
            <a:r>
              <a:rPr lang="fr-FR" dirty="0"/>
              <a:t>}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?&gt; </a:t>
            </a:r>
            <a:endParaRPr lang="fr-F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55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PHP, Javascript, SQL</vt:lpstr>
      <vt:lpstr>A short example</vt:lpstr>
      <vt:lpstr>Slide 3</vt:lpstr>
      <vt:lpstr>Slide 4</vt:lpstr>
      <vt:lpstr>Slide 5</vt:lpstr>
      <vt:lpstr>For mySQL: connection // see also http://php.net/manual/en/pdo.installation.php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PHP, Javascript, SQL</dc:title>
  <dc:creator>p.v.</dc:creator>
  <cp:lastModifiedBy>p.v.</cp:lastModifiedBy>
  <cp:revision>4</cp:revision>
  <dcterms:created xsi:type="dcterms:W3CDTF">2016-03-06T17:01:32Z</dcterms:created>
  <dcterms:modified xsi:type="dcterms:W3CDTF">2016-03-06T17:23:45Z</dcterms:modified>
</cp:coreProperties>
</file>