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3" r:id="rId16"/>
    <p:sldMasterId id="2147483664" r:id="rId17"/>
    <p:sldMasterId id="2147483665" r:id="rId18"/>
    <p:sldMasterId id="2147483666" r:id="rId19"/>
    <p:sldMasterId id="2147483667" r:id="rId20"/>
    <p:sldMasterId id="2147483668" r:id="rId21"/>
    <p:sldMasterId id="2147483669" r:id="rId22"/>
    <p:sldMasterId id="2147483670" r:id="rId23"/>
    <p:sldMasterId id="2147483671" r:id="rId24"/>
    <p:sldMasterId id="2147483672" r:id="rId25"/>
    <p:sldMasterId id="2147483673" r:id="rId26"/>
    <p:sldMasterId id="2147483674" r:id="rId27"/>
    <p:sldMasterId id="2147483675" r:id="rId28"/>
  </p:sldMasterIdLst>
  <p:sldIdLst>
    <p:sldId id="256" r:id="rId29"/>
    <p:sldId id="257" r:id="rId30"/>
    <p:sldId id="258" r:id="rId31"/>
    <p:sldId id="259" r:id="rId32"/>
    <p:sldId id="260" r:id="rId33"/>
    <p:sldId id="261" r:id="rId34"/>
    <p:sldId id="262" r:id="rId35"/>
    <p:sldId id="263" r:id="rId36"/>
    <p:sldId id="264" r:id="rId37"/>
    <p:sldId id="265" r:id="rId38"/>
    <p:sldId id="266" r:id="rId39"/>
    <p:sldId id="267" r:id="rId40"/>
    <p:sldId id="268" r:id="rId41"/>
    <p:sldId id="269" r:id="rId42"/>
    <p:sldId id="273" r:id="rId43"/>
    <p:sldId id="278" r:id="rId44"/>
    <p:sldId id="279" r:id="rId45"/>
    <p:sldId id="280" r:id="rId46"/>
    <p:sldId id="281" r:id="rId47"/>
    <p:sldId id="282" r:id="rId48"/>
    <p:sldId id="283" r:id="rId49"/>
    <p:sldId id="271" r:id="rId50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36" y="-14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50" Type="http://schemas.openxmlformats.org/officeDocument/2006/relationships/slide" Target="slides/slide22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12.xml"/><Relationship Id="rId41" Type="http://schemas.openxmlformats.org/officeDocument/2006/relationships/slide" Target="slides/slide13.xml"/><Relationship Id="rId42" Type="http://schemas.openxmlformats.org/officeDocument/2006/relationships/slide" Target="slides/slide14.xml"/><Relationship Id="rId43" Type="http://schemas.openxmlformats.org/officeDocument/2006/relationships/slide" Target="slides/slide15.xml"/><Relationship Id="rId44" Type="http://schemas.openxmlformats.org/officeDocument/2006/relationships/slide" Target="slides/slide16.xml"/><Relationship Id="rId45" Type="http://schemas.openxmlformats.org/officeDocument/2006/relationships/slide" Target="slides/slide17.xml"/><Relationship Id="rId46" Type="http://schemas.openxmlformats.org/officeDocument/2006/relationships/slide" Target="slides/slide18.xml"/><Relationship Id="rId47" Type="http://schemas.openxmlformats.org/officeDocument/2006/relationships/slide" Target="slides/slide19.xml"/><Relationship Id="rId48" Type="http://schemas.openxmlformats.org/officeDocument/2006/relationships/slide" Target="slides/slide20.xml"/><Relationship Id="rId4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2.xml"/><Relationship Id="rId31" Type="http://schemas.openxmlformats.org/officeDocument/2006/relationships/slide" Target="slides/slide3.xml"/><Relationship Id="rId32" Type="http://schemas.openxmlformats.org/officeDocument/2006/relationships/slide" Target="slides/slide4.xml"/><Relationship Id="rId33" Type="http://schemas.openxmlformats.org/officeDocument/2006/relationships/slide" Target="slides/slide5.xml"/><Relationship Id="rId34" Type="http://schemas.openxmlformats.org/officeDocument/2006/relationships/slide" Target="slides/slide6.xml"/><Relationship Id="rId35" Type="http://schemas.openxmlformats.org/officeDocument/2006/relationships/slide" Target="slides/slide7.xml"/><Relationship Id="rId36" Type="http://schemas.openxmlformats.org/officeDocument/2006/relationships/slide" Target="slides/slide8.xml"/><Relationship Id="rId37" Type="http://schemas.openxmlformats.org/officeDocument/2006/relationships/slide" Target="slides/slide9.xml"/><Relationship Id="rId38" Type="http://schemas.openxmlformats.org/officeDocument/2006/relationships/slide" Target="slides/slide10.xml"/><Relationship Id="rId39" Type="http://schemas.openxmlformats.org/officeDocument/2006/relationships/slide" Target="slides/slide11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" Target="slides/slide1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49131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96084"/>
      </p:ext>
    </p:extLst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63231"/>
      </p:ext>
    </p:extLst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698626"/>
      </p:ext>
    </p:extLst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3940076"/>
      </p:ext>
    </p:extLst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02212"/>
      </p:ext>
    </p:extLst>
  </p:cSld>
  <p:clrMapOvr>
    <a:masterClrMapping/>
  </p:clrMapOvr>
  <p:transition xmlns:p14="http://schemas.microsoft.com/office/powerpoint/2010/main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059688"/>
      </p:ext>
    </p:extLst>
  </p:cSld>
  <p:clrMapOvr>
    <a:masterClrMapping/>
  </p:clrMapOvr>
  <p:transition xmlns:p14="http://schemas.microsoft.com/office/powerpoint/2010/main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l-GR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58100"/>
      </p:ext>
    </p:extLst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898437"/>
      </p:ext>
    </p:extLst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3686859"/>
      </p:ext>
    </p:extLst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9410402"/>
      </p:ext>
    </p:extLst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79987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04682"/>
      </p:ext>
    </p:extLst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585044"/>
      </p:ext>
    </p:extLst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639455"/>
      </p:ext>
    </p:extLst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46665"/>
      </p:ext>
    </p:extLst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547321"/>
      </p:ext>
    </p:extLst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00232"/>
      </p:ext>
    </p:extLst>
  </p:cSld>
  <p:clrMapOvr>
    <a:masterClrMapping/>
  </p:clrMapOvr>
  <p:transition xmlns:p14="http://schemas.microsoft.com/office/powerpoint/2010/main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120715"/>
      </p:ext>
    </p:extLst>
  </p:cSld>
  <p:clrMapOvr>
    <a:masterClrMapping/>
  </p:clrMapOvr>
  <p:transition xmlns:p14="http://schemas.microsoft.com/office/powerpoint/2010/main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9978"/>
      </p:ext>
    </p:extLst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2360252"/>
      </p:ext>
    </p:extLst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5868877"/>
      </p:ext>
    </p:extLst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2734564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02124"/>
      </p:ext>
    </p:extLst>
  </p:cSld>
  <p:clrMapOvr>
    <a:masterClrMapping/>
  </p:clrMapOvr>
  <p:transition xmlns:p14="http://schemas.microsoft.com/office/powerpoint/2010/main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127952"/>
      </p:ext>
    </p:extLst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99713"/>
      </p:ext>
    </p:extLst>
  </p:cSld>
  <p:clrMapOvr>
    <a:masterClrMapping/>
  </p:clrMapOvr>
  <p:transition xmlns:p14="http://schemas.microsoft.com/office/powerpoint/2010/main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26646"/>
      </p:ext>
    </p:extLst>
  </p:cSld>
  <p:clrMapOvr>
    <a:masterClrMapping/>
  </p:clrMapOvr>
  <p:transition xmlns:p14="http://schemas.microsoft.com/office/powerpoint/2010/main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056931"/>
      </p:ext>
    </p:extLst>
  </p:cSld>
  <p:clrMapOvr>
    <a:masterClrMapping/>
  </p:clrMapOvr>
  <p:transition xmlns:p14="http://schemas.microsoft.com/office/powerpoint/2010/main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785496"/>
      </p:ext>
    </p:extLst>
  </p:cSld>
  <p:clrMapOvr>
    <a:masterClrMapping/>
  </p:clrMapOvr>
  <p:transition xmlns:p14="http://schemas.microsoft.com/office/powerpoint/2010/main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12592"/>
      </p:ext>
    </p:extLst>
  </p:cSld>
  <p:clrMapOvr>
    <a:masterClrMapping/>
  </p:clrMapOvr>
  <p:transition xmlns:p14="http://schemas.microsoft.com/office/powerpoint/2010/main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9847"/>
      </p:ext>
    </p:extLst>
  </p:cSld>
  <p:clrMapOvr>
    <a:masterClrMapping/>
  </p:clrMapOvr>
  <p:transition xmlns:p14="http://schemas.microsoft.com/office/powerpoint/2010/main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92794"/>
      </p:ext>
    </p:extLst>
  </p:cSld>
  <p:clrMapOvr>
    <a:masterClrMapping/>
  </p:clrMapOvr>
  <p:transition xmlns:p14="http://schemas.microsoft.com/office/powerpoint/2010/main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265326"/>
      </p:ext>
    </p:extLst>
  </p:cSld>
  <p:clrMapOvr>
    <a:masterClrMapping/>
  </p:clrMapOvr>
  <p:transition xmlns:p14="http://schemas.microsoft.com/office/powerpoint/2010/main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9797605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7467"/>
      </p:ext>
    </p:extLst>
  </p:cSld>
  <p:clrMapOvr>
    <a:masterClrMapping/>
  </p:clrMapOvr>
  <p:transition xmlns:p14="http://schemas.microsoft.com/office/powerpoint/2010/main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9387764"/>
      </p:ext>
    </p:extLst>
  </p:cSld>
  <p:clrMapOvr>
    <a:masterClrMapping/>
  </p:clrMapOvr>
  <p:transition xmlns:p14="http://schemas.microsoft.com/office/powerpoint/2010/main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236"/>
      </p:ext>
    </p:extLst>
  </p:cSld>
  <p:clrMapOvr>
    <a:masterClrMapping/>
  </p:clrMapOvr>
  <p:transition xmlns:p14="http://schemas.microsoft.com/office/powerpoint/2010/main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32558"/>
      </p:ext>
    </p:extLst>
  </p:cSld>
  <p:clrMapOvr>
    <a:masterClrMapping/>
  </p:clrMapOvr>
  <p:transition xmlns:p14="http://schemas.microsoft.com/office/powerpoint/2010/main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59383"/>
      </p:ext>
    </p:extLst>
  </p:cSld>
  <p:clrMapOvr>
    <a:masterClrMapping/>
  </p:clrMapOvr>
  <p:transition xmlns:p14="http://schemas.microsoft.com/office/powerpoint/2010/main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68596"/>
      </p:ext>
    </p:extLst>
  </p:cSld>
  <p:clrMapOvr>
    <a:masterClrMapping/>
  </p:clrMapOvr>
  <p:transition xmlns:p14="http://schemas.microsoft.com/office/powerpoint/2010/main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9969119"/>
      </p:ext>
    </p:extLst>
  </p:cSld>
  <p:clrMapOvr>
    <a:masterClrMapping/>
  </p:clrMapOvr>
  <p:transition xmlns:p14="http://schemas.microsoft.com/office/powerpoint/2010/main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801388"/>
      </p:ext>
    </p:extLst>
  </p:cSld>
  <p:clrMapOvr>
    <a:masterClrMapping/>
  </p:clrMapOvr>
  <p:transition xmlns:p14="http://schemas.microsoft.com/office/powerpoint/2010/main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57575"/>
      </p:ext>
    </p:extLst>
  </p:cSld>
  <p:clrMapOvr>
    <a:masterClrMapping/>
  </p:clrMapOvr>
  <p:transition xmlns:p14="http://schemas.microsoft.com/office/powerpoint/2010/main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61253"/>
      </p:ext>
    </p:extLst>
  </p:cSld>
  <p:clrMapOvr>
    <a:masterClrMapping/>
  </p:clrMapOvr>
  <p:transition xmlns:p14="http://schemas.microsoft.com/office/powerpoint/2010/main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664543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3773826"/>
      </p:ext>
    </p:extLst>
  </p:cSld>
  <p:clrMapOvr>
    <a:masterClrMapping/>
  </p:clrMapOvr>
  <p:transition xmlns:p14="http://schemas.microsoft.com/office/powerpoint/2010/main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5829884"/>
      </p:ext>
    </p:extLst>
  </p:cSld>
  <p:clrMapOvr>
    <a:masterClrMapping/>
  </p:clrMapOvr>
  <p:transition xmlns:p14="http://schemas.microsoft.com/office/powerpoint/2010/main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3324462"/>
      </p:ext>
    </p:extLst>
  </p:cSld>
  <p:clrMapOvr>
    <a:masterClrMapping/>
  </p:clrMapOvr>
  <p:transition xmlns:p14="http://schemas.microsoft.com/office/powerpoint/2010/main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09545"/>
      </p:ext>
    </p:extLst>
  </p:cSld>
  <p:clrMapOvr>
    <a:masterClrMapping/>
  </p:clrMapOvr>
  <p:transition xmlns:p14="http://schemas.microsoft.com/office/powerpoint/2010/main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96707"/>
      </p:ext>
    </p:extLst>
  </p:cSld>
  <p:clrMapOvr>
    <a:masterClrMapping/>
  </p:clrMapOvr>
  <p:transition xmlns:p14="http://schemas.microsoft.com/office/powerpoint/2010/main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191444"/>
      </p:ext>
    </p:extLst>
  </p:cSld>
  <p:clrMapOvr>
    <a:masterClrMapping/>
  </p:clrMapOvr>
  <p:transition xmlns:p14="http://schemas.microsoft.com/office/powerpoint/2010/main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11877"/>
      </p:ext>
    </p:extLst>
  </p:cSld>
  <p:clrMapOvr>
    <a:masterClrMapping/>
  </p:clrMapOvr>
  <p:transition xmlns:p14="http://schemas.microsoft.com/office/powerpoint/2010/main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7592113"/>
      </p:ext>
    </p:extLst>
  </p:cSld>
  <p:clrMapOvr>
    <a:masterClrMapping/>
  </p:clrMapOvr>
  <p:transition xmlns:p14="http://schemas.microsoft.com/office/powerpoint/2010/main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20873"/>
      </p:ext>
    </p:extLst>
  </p:cSld>
  <p:clrMapOvr>
    <a:masterClrMapping/>
  </p:clrMapOvr>
  <p:transition xmlns:p14="http://schemas.microsoft.com/office/powerpoint/2010/main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4780"/>
      </p:ext>
    </p:extLst>
  </p:cSld>
  <p:clrMapOvr>
    <a:masterClrMapping/>
  </p:clrMapOvr>
  <p:transition xmlns:p14="http://schemas.microsoft.com/office/powerpoint/2010/main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8115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252415"/>
      </p:ext>
    </p:extLst>
  </p:cSld>
  <p:clrMapOvr>
    <a:masterClrMapping/>
  </p:clrMapOvr>
  <p:transition xmlns:p14="http://schemas.microsoft.com/office/powerpoint/2010/main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6609356"/>
      </p:ext>
    </p:extLst>
  </p:cSld>
  <p:clrMapOvr>
    <a:masterClrMapping/>
  </p:clrMapOvr>
  <p:transition xmlns:p14="http://schemas.microsoft.com/office/powerpoint/2010/main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2324028"/>
      </p:ext>
    </p:extLst>
  </p:cSld>
  <p:clrMapOvr>
    <a:masterClrMapping/>
  </p:clrMapOvr>
  <p:transition xmlns:p14="http://schemas.microsoft.com/office/powerpoint/2010/main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7778763"/>
      </p:ext>
    </p:extLst>
  </p:cSld>
  <p:clrMapOvr>
    <a:masterClrMapping/>
  </p:clrMapOvr>
  <p:transition xmlns:p14="http://schemas.microsoft.com/office/powerpoint/2010/main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70693"/>
      </p:ext>
    </p:extLst>
  </p:cSld>
  <p:clrMapOvr>
    <a:masterClrMapping/>
  </p:clrMapOvr>
  <p:transition xmlns:p14="http://schemas.microsoft.com/office/powerpoint/2010/main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9908"/>
      </p:ext>
    </p:extLst>
  </p:cSld>
  <p:clrMapOvr>
    <a:masterClrMapping/>
  </p:clrMapOvr>
  <p:transition xmlns:p14="http://schemas.microsoft.com/office/powerpoint/2010/main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061755"/>
      </p:ext>
    </p:extLst>
  </p:cSld>
  <p:clrMapOvr>
    <a:masterClrMapping/>
  </p:clrMapOvr>
  <p:transition xmlns:p14="http://schemas.microsoft.com/office/powerpoint/2010/main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135147"/>
      </p:ext>
    </p:extLst>
  </p:cSld>
  <p:clrMapOvr>
    <a:masterClrMapping/>
  </p:clrMapOvr>
  <p:transition xmlns:p14="http://schemas.microsoft.com/office/powerpoint/2010/main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3191887"/>
      </p:ext>
    </p:extLst>
  </p:cSld>
  <p:clrMapOvr>
    <a:masterClrMapping/>
  </p:clrMapOvr>
  <p:transition xmlns:p14="http://schemas.microsoft.com/office/powerpoint/2010/main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470633"/>
      </p:ext>
    </p:extLst>
  </p:cSld>
  <p:clrMapOvr>
    <a:masterClrMapping/>
  </p:clrMapOvr>
  <p:transition xmlns:p14="http://schemas.microsoft.com/office/powerpoint/2010/main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35947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44155"/>
      </p:ext>
    </p:extLst>
  </p:cSld>
  <p:clrMapOvr>
    <a:masterClrMapping/>
  </p:clrMapOvr>
  <p:transition xmlns:p14="http://schemas.microsoft.com/office/powerpoint/2010/main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l-GR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16839"/>
      </p:ext>
    </p:extLst>
  </p:cSld>
  <p:clrMapOvr>
    <a:masterClrMapping/>
  </p:clrMapOvr>
  <p:transition xmlns:p14="http://schemas.microsoft.com/office/powerpoint/2010/main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4229159"/>
      </p:ext>
    </p:extLst>
  </p:cSld>
  <p:clrMapOvr>
    <a:masterClrMapping/>
  </p:clrMapOvr>
  <p:transition xmlns:p14="http://schemas.microsoft.com/office/powerpoint/2010/main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832740"/>
      </p:ext>
    </p:extLst>
  </p:cSld>
  <p:clrMapOvr>
    <a:masterClrMapping/>
  </p:clrMapOvr>
  <p:transition xmlns:p14="http://schemas.microsoft.com/office/powerpoint/2010/main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1669582"/>
      </p:ext>
    </p:extLst>
  </p:cSld>
  <p:clrMapOvr>
    <a:masterClrMapping/>
  </p:clrMapOvr>
  <p:transition xmlns:p14="http://schemas.microsoft.com/office/powerpoint/2010/main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47598"/>
      </p:ext>
    </p:extLst>
  </p:cSld>
  <p:clrMapOvr>
    <a:masterClrMapping/>
  </p:clrMapOvr>
  <p:transition xmlns:p14="http://schemas.microsoft.com/office/powerpoint/2010/main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41911"/>
      </p:ext>
    </p:extLst>
  </p:cSld>
  <p:clrMapOvr>
    <a:masterClrMapping/>
  </p:clrMapOvr>
  <p:transition xmlns:p14="http://schemas.microsoft.com/office/powerpoint/2010/main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625177"/>
      </p:ext>
    </p:extLst>
  </p:cSld>
  <p:clrMapOvr>
    <a:masterClrMapping/>
  </p:clrMapOvr>
  <p:transition xmlns:p14="http://schemas.microsoft.com/office/powerpoint/2010/main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609451"/>
      </p:ext>
    </p:extLst>
  </p:cSld>
  <p:clrMapOvr>
    <a:masterClrMapping/>
  </p:clrMapOvr>
  <p:transition xmlns:p14="http://schemas.microsoft.com/office/powerpoint/2010/main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631760"/>
      </p:ext>
    </p:extLst>
  </p:cSld>
  <p:clrMapOvr>
    <a:masterClrMapping/>
  </p:clrMapOvr>
  <p:transition xmlns:p14="http://schemas.microsoft.com/office/powerpoint/2010/main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659457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89572"/>
      </p:ext>
    </p:extLst>
  </p:cSld>
  <p:clrMapOvr>
    <a:masterClrMapping/>
  </p:clrMapOvr>
  <p:transition xmlns:p14="http://schemas.microsoft.com/office/powerpoint/2010/main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17943"/>
      </p:ext>
    </p:extLst>
  </p:cSld>
  <p:clrMapOvr>
    <a:masterClrMapping/>
  </p:clrMapOvr>
  <p:transition xmlns:p14="http://schemas.microsoft.com/office/powerpoint/2010/main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20327"/>
      </p:ext>
    </p:extLst>
  </p:cSld>
  <p:clrMapOvr>
    <a:masterClrMapping/>
  </p:clrMapOvr>
  <p:transition xmlns:p14="http://schemas.microsoft.com/office/powerpoint/2010/main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7470562"/>
      </p:ext>
    </p:extLst>
  </p:cSld>
  <p:clrMapOvr>
    <a:masterClrMapping/>
  </p:clrMapOvr>
  <p:transition xmlns:p14="http://schemas.microsoft.com/office/powerpoint/2010/main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1257905"/>
      </p:ext>
    </p:extLst>
  </p:cSld>
  <p:clrMapOvr>
    <a:masterClrMapping/>
  </p:clrMapOvr>
  <p:transition xmlns:p14="http://schemas.microsoft.com/office/powerpoint/2010/main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5299672"/>
      </p:ext>
    </p:extLst>
  </p:cSld>
  <p:clrMapOvr>
    <a:masterClrMapping/>
  </p:clrMapOvr>
  <p:transition xmlns:p14="http://schemas.microsoft.com/office/powerpoint/2010/main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904483"/>
      </p:ext>
    </p:extLst>
  </p:cSld>
  <p:clrMapOvr>
    <a:masterClrMapping/>
  </p:clrMapOvr>
  <p:transition xmlns:p14="http://schemas.microsoft.com/office/powerpoint/2010/main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055272"/>
      </p:ext>
    </p:extLst>
  </p:cSld>
  <p:clrMapOvr>
    <a:masterClrMapping/>
  </p:clrMapOvr>
  <p:transition xmlns:p14="http://schemas.microsoft.com/office/powerpoint/2010/main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53101"/>
      </p:ext>
    </p:extLst>
  </p:cSld>
  <p:clrMapOvr>
    <a:masterClrMapping/>
  </p:clrMapOvr>
  <p:transition xmlns:p14="http://schemas.microsoft.com/office/powerpoint/2010/main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99571"/>
      </p:ext>
    </p:extLst>
  </p:cSld>
  <p:clrMapOvr>
    <a:masterClrMapping/>
  </p:clrMapOvr>
  <p:transition xmlns:p14="http://schemas.microsoft.com/office/powerpoint/2010/main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2745800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9527698"/>
      </p:ext>
    </p:extLst>
  </p:cSld>
  <p:clrMapOvr>
    <a:masterClrMapping/>
  </p:clrMapOvr>
  <p:transition xmlns:p14="http://schemas.microsoft.com/office/powerpoint/2010/main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07905"/>
      </p:ext>
    </p:extLst>
  </p:cSld>
  <p:clrMapOvr>
    <a:masterClrMapping/>
  </p:clrMapOvr>
  <p:transition xmlns:p14="http://schemas.microsoft.com/office/powerpoint/2010/main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107020"/>
      </p:ext>
    </p:extLst>
  </p:cSld>
  <p:clrMapOvr>
    <a:masterClrMapping/>
  </p:clrMapOvr>
  <p:transition xmlns:p14="http://schemas.microsoft.com/office/powerpoint/2010/main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030708"/>
      </p:ext>
    </p:extLst>
  </p:cSld>
  <p:clrMapOvr>
    <a:masterClrMapping/>
  </p:clrMapOvr>
  <p:transition xmlns:p14="http://schemas.microsoft.com/office/powerpoint/2010/main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5779076"/>
      </p:ext>
    </p:extLst>
  </p:cSld>
  <p:clrMapOvr>
    <a:masterClrMapping/>
  </p:clrMapOvr>
  <p:transition xmlns:p14="http://schemas.microsoft.com/office/powerpoint/2010/main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9302366"/>
      </p:ext>
    </p:extLst>
  </p:cSld>
  <p:clrMapOvr>
    <a:masterClrMapping/>
  </p:clrMapOvr>
  <p:transition xmlns:p14="http://schemas.microsoft.com/office/powerpoint/2010/main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08779"/>
      </p:ext>
    </p:extLst>
  </p:cSld>
  <p:clrMapOvr>
    <a:masterClrMapping/>
  </p:clrMapOvr>
  <p:transition xmlns:p14="http://schemas.microsoft.com/office/powerpoint/2010/main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22400"/>
      </p:ext>
    </p:extLst>
  </p:cSld>
  <p:clrMapOvr>
    <a:masterClrMapping/>
  </p:clrMapOvr>
  <p:transition xmlns:p14="http://schemas.microsoft.com/office/powerpoint/2010/main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016989"/>
      </p:ext>
    </p:extLst>
  </p:cSld>
  <p:clrMapOvr>
    <a:masterClrMapping/>
  </p:clrMapOvr>
  <p:transition xmlns:p14="http://schemas.microsoft.com/office/powerpoint/2010/main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467604"/>
      </p:ext>
    </p:extLst>
  </p:cSld>
  <p:clrMapOvr>
    <a:masterClrMapping/>
  </p:clrMapOvr>
  <p:transition xmlns:p14="http://schemas.microsoft.com/office/powerpoint/2010/main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423255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601941"/>
      </p:ext>
    </p:extLst>
  </p:cSld>
  <p:clrMapOvr>
    <a:masterClrMapping/>
  </p:clrMapOvr>
  <p:transition xmlns:p14="http://schemas.microsoft.com/office/powerpoint/2010/main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0771312"/>
      </p:ext>
    </p:extLst>
  </p:cSld>
  <p:clrMapOvr>
    <a:masterClrMapping/>
  </p:clrMapOvr>
  <p:transition xmlns:p14="http://schemas.microsoft.com/office/powerpoint/2010/main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31294"/>
      </p:ext>
    </p:extLst>
  </p:cSld>
  <p:clrMapOvr>
    <a:masterClrMapping/>
  </p:clrMapOvr>
  <p:transition xmlns:p14="http://schemas.microsoft.com/office/powerpoint/2010/main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67879"/>
      </p:ext>
    </p:extLst>
  </p:cSld>
  <p:clrMapOvr>
    <a:masterClrMapping/>
  </p:clrMapOvr>
  <p:transition xmlns:p14="http://schemas.microsoft.com/office/powerpoint/2010/main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43751"/>
      </p:ext>
    </p:extLst>
  </p:cSld>
  <p:clrMapOvr>
    <a:masterClrMapping/>
  </p:clrMapOvr>
  <p:transition xmlns:p14="http://schemas.microsoft.com/office/powerpoint/2010/main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1607311"/>
      </p:ext>
    </p:extLst>
  </p:cSld>
  <p:clrMapOvr>
    <a:masterClrMapping/>
  </p:clrMapOvr>
  <p:transition xmlns:p14="http://schemas.microsoft.com/office/powerpoint/2010/main"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1467878"/>
      </p:ext>
    </p:extLst>
  </p:cSld>
  <p:clrMapOvr>
    <a:masterClrMapping/>
  </p:clrMapOvr>
  <p:transition xmlns:p14="http://schemas.microsoft.com/office/powerpoint/2010/main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612219"/>
      </p:ext>
    </p:extLst>
  </p:cSld>
  <p:clrMapOvr>
    <a:masterClrMapping/>
  </p:clrMapOvr>
  <p:transition xmlns:p14="http://schemas.microsoft.com/office/powerpoint/2010/main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08170"/>
      </p:ext>
    </p:extLst>
  </p:cSld>
  <p:clrMapOvr>
    <a:masterClrMapping/>
  </p:clrMapOvr>
  <p:transition xmlns:p14="http://schemas.microsoft.com/office/powerpoint/2010/main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231173"/>
      </p:ext>
    </p:extLst>
  </p:cSld>
  <p:clrMapOvr>
    <a:masterClrMapping/>
  </p:clrMapOvr>
  <p:transition xmlns:p14="http://schemas.microsoft.com/office/powerpoint/2010/main"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20016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31328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6631800"/>
      </p:ext>
    </p:extLst>
  </p:cSld>
  <p:clrMapOvr>
    <a:masterClrMapping/>
  </p:clrMapOvr>
  <p:transition xmlns:p14="http://schemas.microsoft.com/office/powerpoint/2010/main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480448"/>
      </p:ext>
    </p:extLst>
  </p:cSld>
  <p:clrMapOvr>
    <a:masterClrMapping/>
  </p:clrMapOvr>
  <p:transition xmlns:p14="http://schemas.microsoft.com/office/powerpoint/2010/main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4065709"/>
      </p:ext>
    </p:extLst>
  </p:cSld>
  <p:clrMapOvr>
    <a:masterClrMapping/>
  </p:clrMapOvr>
  <p:transition xmlns:p14="http://schemas.microsoft.com/office/powerpoint/2010/main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940793"/>
      </p:ext>
    </p:extLst>
  </p:cSld>
  <p:clrMapOvr>
    <a:masterClrMapping/>
  </p:clrMapOvr>
  <p:transition xmlns:p14="http://schemas.microsoft.com/office/powerpoint/2010/main"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236683"/>
      </p:ext>
    </p:extLst>
  </p:cSld>
  <p:clrMapOvr>
    <a:masterClrMapping/>
  </p:clrMapOvr>
  <p:transition xmlns:p14="http://schemas.microsoft.com/office/powerpoint/2010/main"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07428"/>
      </p:ext>
    </p:extLst>
  </p:cSld>
  <p:clrMapOvr>
    <a:masterClrMapping/>
  </p:clrMapOvr>
  <p:transition xmlns:p14="http://schemas.microsoft.com/office/powerpoint/2010/main"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149710"/>
      </p:ext>
    </p:extLst>
  </p:cSld>
  <p:clrMapOvr>
    <a:masterClrMapping/>
  </p:clrMapOvr>
  <p:transition xmlns:p14="http://schemas.microsoft.com/office/powerpoint/2010/main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9493029"/>
      </p:ext>
    </p:extLst>
  </p:cSld>
  <p:clrMapOvr>
    <a:masterClrMapping/>
  </p:clrMapOvr>
  <p:transition xmlns:p14="http://schemas.microsoft.com/office/powerpoint/2010/main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3585257"/>
      </p:ext>
    </p:extLst>
  </p:cSld>
  <p:clrMapOvr>
    <a:masterClrMapping/>
  </p:clrMapOvr>
  <p:transition xmlns:p14="http://schemas.microsoft.com/office/powerpoint/2010/main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585738"/>
      </p:ext>
    </p:extLst>
  </p:cSld>
  <p:clrMapOvr>
    <a:masterClrMapping/>
  </p:clrMapOvr>
  <p:transition xmlns:p14="http://schemas.microsoft.com/office/powerpoint/2010/main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1179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37828"/>
      </p:ext>
    </p:extLst>
  </p:cSld>
  <p:clrMapOvr>
    <a:masterClrMapping/>
  </p:clrMapOvr>
  <p:transition xmlns:p14="http://schemas.microsoft.com/office/powerpoint/2010/main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07674"/>
      </p:ext>
    </p:extLst>
  </p:cSld>
  <p:clrMapOvr>
    <a:masterClrMapping/>
  </p:clrMapOvr>
  <p:transition xmlns:p14="http://schemas.microsoft.com/office/powerpoint/2010/main"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21367"/>
      </p:ext>
    </p:extLst>
  </p:cSld>
  <p:clrMapOvr>
    <a:masterClrMapping/>
  </p:clrMapOvr>
  <p:transition xmlns:p14="http://schemas.microsoft.com/office/powerpoint/2010/main"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6559682"/>
      </p:ext>
    </p:extLst>
  </p:cSld>
  <p:clrMapOvr>
    <a:masterClrMapping/>
  </p:clrMapOvr>
  <p:transition xmlns:p14="http://schemas.microsoft.com/office/powerpoint/2010/main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98258"/>
      </p:ext>
    </p:extLst>
  </p:cSld>
  <p:clrMapOvr>
    <a:masterClrMapping/>
  </p:clrMapOvr>
  <p:transition xmlns:p14="http://schemas.microsoft.com/office/powerpoint/2010/main"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584241"/>
      </p:ext>
    </p:extLst>
  </p:cSld>
  <p:clrMapOvr>
    <a:masterClrMapping/>
  </p:clrMapOvr>
  <p:transition xmlns:p14="http://schemas.microsoft.com/office/powerpoint/2010/main"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658909"/>
      </p:ext>
    </p:extLst>
  </p:cSld>
  <p:clrMapOvr>
    <a:masterClrMapping/>
  </p:clrMapOvr>
  <p:transition xmlns:p14="http://schemas.microsoft.com/office/powerpoint/2010/main"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4487905"/>
      </p:ext>
    </p:extLst>
  </p:cSld>
  <p:clrMapOvr>
    <a:masterClrMapping/>
  </p:clrMapOvr>
  <p:transition xmlns:p14="http://schemas.microsoft.com/office/powerpoint/2010/main"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5440120"/>
      </p:ext>
    </p:extLst>
  </p:cSld>
  <p:clrMapOvr>
    <a:masterClrMapping/>
  </p:clrMapOvr>
  <p:transition xmlns:p14="http://schemas.microsoft.com/office/powerpoint/2010/main"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1632376"/>
      </p:ext>
    </p:extLst>
  </p:cSld>
  <p:clrMapOvr>
    <a:masterClrMapping/>
  </p:clrMapOvr>
  <p:transition xmlns:p14="http://schemas.microsoft.com/office/powerpoint/2010/main"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78104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38066"/>
      </p:ext>
    </p:extLst>
  </p:cSld>
  <p:clrMapOvr>
    <a:masterClrMapping/>
  </p:clrMapOvr>
  <p:transition xmlns:p14="http://schemas.microsoft.com/office/powerpoint/2010/main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033249"/>
      </p:ext>
    </p:extLst>
  </p:cSld>
  <p:clrMapOvr>
    <a:masterClrMapping/>
  </p:clrMapOvr>
  <p:transition xmlns:p14="http://schemas.microsoft.com/office/powerpoint/2010/main"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42787"/>
      </p:ext>
    </p:extLst>
  </p:cSld>
  <p:clrMapOvr>
    <a:masterClrMapping/>
  </p:clrMapOvr>
  <p:transition xmlns:p14="http://schemas.microsoft.com/office/powerpoint/2010/main"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9185"/>
      </p:ext>
    </p:extLst>
  </p:cSld>
  <p:clrMapOvr>
    <a:masterClrMapping/>
  </p:clrMapOvr>
  <p:transition xmlns:p14="http://schemas.microsoft.com/office/powerpoint/2010/main"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8082400"/>
      </p:ext>
    </p:extLst>
  </p:cSld>
  <p:clrMapOvr>
    <a:masterClrMapping/>
  </p:clrMapOvr>
  <p:transition xmlns:p14="http://schemas.microsoft.com/office/powerpoint/2010/main"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07410"/>
      </p:ext>
    </p:extLst>
  </p:cSld>
  <p:clrMapOvr>
    <a:masterClrMapping/>
  </p:clrMapOvr>
  <p:transition xmlns:p14="http://schemas.microsoft.com/office/powerpoint/2010/main"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99224"/>
      </p:ext>
    </p:extLst>
  </p:cSld>
  <p:clrMapOvr>
    <a:masterClrMapping/>
  </p:clrMapOvr>
  <p:transition xmlns:p14="http://schemas.microsoft.com/office/powerpoint/2010/main"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83481"/>
      </p:ext>
    </p:extLst>
  </p:cSld>
  <p:clrMapOvr>
    <a:masterClrMapping/>
  </p:clrMapOvr>
  <p:transition xmlns:p14="http://schemas.microsoft.com/office/powerpoint/2010/main"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933490"/>
      </p:ext>
    </p:extLst>
  </p:cSld>
  <p:clrMapOvr>
    <a:masterClrMapping/>
  </p:clrMapOvr>
  <p:transition xmlns:p14="http://schemas.microsoft.com/office/powerpoint/2010/main"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1357603"/>
      </p:ext>
    </p:extLst>
  </p:cSld>
  <p:clrMapOvr>
    <a:masterClrMapping/>
  </p:clrMapOvr>
  <p:transition xmlns:p14="http://schemas.microsoft.com/office/powerpoint/2010/main"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1867978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77043"/>
      </p:ext>
    </p:extLst>
  </p:cSld>
  <p:clrMapOvr>
    <a:masterClrMapping/>
  </p:clrMapOvr>
  <p:transition xmlns:p14="http://schemas.microsoft.com/office/powerpoint/2010/main"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80286"/>
      </p:ext>
    </p:extLst>
  </p:cSld>
  <p:clrMapOvr>
    <a:masterClrMapping/>
  </p:clrMapOvr>
  <p:transition xmlns:p14="http://schemas.microsoft.com/office/powerpoint/2010/main"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32473"/>
      </p:ext>
    </p:extLst>
  </p:cSld>
  <p:clrMapOvr>
    <a:masterClrMapping/>
  </p:clrMapOvr>
  <p:transition xmlns:p14="http://schemas.microsoft.com/office/powerpoint/2010/main"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18865"/>
      </p:ext>
    </p:extLst>
  </p:cSld>
  <p:clrMapOvr>
    <a:masterClrMapping/>
  </p:clrMapOvr>
  <p:transition xmlns:p14="http://schemas.microsoft.com/office/powerpoint/2010/main"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26329"/>
      </p:ext>
    </p:extLst>
  </p:cSld>
  <p:clrMapOvr>
    <a:masterClrMapping/>
  </p:clrMapOvr>
  <p:transition xmlns:p14="http://schemas.microsoft.com/office/powerpoint/2010/main"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142951"/>
      </p:ext>
    </p:extLst>
  </p:cSld>
  <p:clrMapOvr>
    <a:masterClrMapping/>
  </p:clrMapOvr>
  <p:transition xmlns:p14="http://schemas.microsoft.com/office/powerpoint/2010/main"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599667"/>
      </p:ext>
    </p:extLst>
  </p:cSld>
  <p:clrMapOvr>
    <a:masterClrMapping/>
  </p:clrMapOvr>
  <p:transition xmlns:p14="http://schemas.microsoft.com/office/powerpoint/2010/main"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8878"/>
      </p:ext>
    </p:extLst>
  </p:cSld>
  <p:clrMapOvr>
    <a:masterClrMapping/>
  </p:clrMapOvr>
  <p:transition xmlns:p14="http://schemas.microsoft.com/office/powerpoint/2010/main"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26129"/>
      </p:ext>
    </p:extLst>
  </p:cSld>
  <p:clrMapOvr>
    <a:masterClrMapping/>
  </p:clrMapOvr>
  <p:transition xmlns:p14="http://schemas.microsoft.com/office/powerpoint/2010/main"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139554"/>
      </p:ext>
    </p:extLst>
  </p:cSld>
  <p:clrMapOvr>
    <a:masterClrMapping/>
  </p:clrMapOvr>
  <p:transition xmlns:p14="http://schemas.microsoft.com/office/powerpoint/2010/main"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6082926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289699"/>
      </p:ext>
    </p:extLst>
  </p:cSld>
  <p:clrMapOvr>
    <a:masterClrMapping/>
  </p:clrMapOvr>
  <p:transition xmlns:p14="http://schemas.microsoft.com/office/powerpoint/2010/main"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3840299"/>
      </p:ext>
    </p:extLst>
  </p:cSld>
  <p:clrMapOvr>
    <a:masterClrMapping/>
  </p:clrMapOvr>
  <p:transition xmlns:p14="http://schemas.microsoft.com/office/powerpoint/2010/main"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58"/>
      </p:ext>
    </p:extLst>
  </p:cSld>
  <p:clrMapOvr>
    <a:masterClrMapping/>
  </p:clrMapOvr>
  <p:transition xmlns:p14="http://schemas.microsoft.com/office/powerpoint/2010/main"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86562"/>
      </p:ext>
    </p:extLst>
  </p:cSld>
  <p:clrMapOvr>
    <a:masterClrMapping/>
  </p:clrMapOvr>
  <p:transition xmlns:p14="http://schemas.microsoft.com/office/powerpoint/2010/main"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28114"/>
      </p:ext>
    </p:extLst>
  </p:cSld>
  <p:clrMapOvr>
    <a:masterClrMapping/>
  </p:clrMapOvr>
  <p:transition xmlns:p14="http://schemas.microsoft.com/office/powerpoint/2010/main"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494312"/>
      </p:ext>
    </p:extLst>
  </p:cSld>
  <p:clrMapOvr>
    <a:masterClrMapping/>
  </p:clrMapOvr>
  <p:transition xmlns:p14="http://schemas.microsoft.com/office/powerpoint/2010/main"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3227723"/>
      </p:ext>
    </p:extLst>
  </p:cSld>
  <p:clrMapOvr>
    <a:masterClrMapping/>
  </p:clrMapOvr>
  <p:transition xmlns:p14="http://schemas.microsoft.com/office/powerpoint/2010/main"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50912"/>
      </p:ext>
    </p:extLst>
  </p:cSld>
  <p:clrMapOvr>
    <a:masterClrMapping/>
  </p:clrMapOvr>
  <p:transition xmlns:p14="http://schemas.microsoft.com/office/powerpoint/2010/main"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73759"/>
      </p:ext>
    </p:extLst>
  </p:cSld>
  <p:clrMapOvr>
    <a:masterClrMapping/>
  </p:clrMapOvr>
  <p:transition xmlns:p14="http://schemas.microsoft.com/office/powerpoint/2010/main"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212394"/>
      </p:ext>
    </p:extLst>
  </p:cSld>
  <p:clrMapOvr>
    <a:masterClrMapping/>
  </p:clrMapOvr>
  <p:transition xmlns:p14="http://schemas.microsoft.com/office/powerpoint/2010/main"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017538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446471"/>
      </p:ext>
    </p:extLst>
  </p:cSld>
  <p:clrMapOvr>
    <a:masterClrMapping/>
  </p:clrMapOvr>
  <p:transition xmlns:p14="http://schemas.microsoft.com/office/powerpoint/2010/main"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8184322"/>
      </p:ext>
    </p:extLst>
  </p:cSld>
  <p:clrMapOvr>
    <a:masterClrMapping/>
  </p:clrMapOvr>
  <p:transition xmlns:p14="http://schemas.microsoft.com/office/powerpoint/2010/main"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3616411"/>
      </p:ext>
    </p:extLst>
  </p:cSld>
  <p:clrMapOvr>
    <a:masterClrMapping/>
  </p:clrMapOvr>
  <p:transition xmlns:p14="http://schemas.microsoft.com/office/powerpoint/2010/main"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194771"/>
      </p:ext>
    </p:extLst>
  </p:cSld>
  <p:clrMapOvr>
    <a:masterClrMapping/>
  </p:clrMapOvr>
  <p:transition xmlns:p14="http://schemas.microsoft.com/office/powerpoint/2010/main"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10976"/>
      </p:ext>
    </p:extLst>
  </p:cSld>
  <p:clrMapOvr>
    <a:masterClrMapping/>
  </p:clrMapOvr>
  <p:transition xmlns:p14="http://schemas.microsoft.com/office/powerpoint/2010/main"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1227"/>
      </p:ext>
    </p:extLst>
  </p:cSld>
  <p:clrMapOvr>
    <a:masterClrMapping/>
  </p:clrMapOvr>
  <p:transition xmlns:p14="http://schemas.microsoft.com/office/powerpoint/2010/main"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548841"/>
      </p:ext>
    </p:extLst>
  </p:cSld>
  <p:clrMapOvr>
    <a:masterClrMapping/>
  </p:clrMapOvr>
  <p:transition xmlns:p14="http://schemas.microsoft.com/office/powerpoint/2010/main"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8679951"/>
      </p:ext>
    </p:extLst>
  </p:cSld>
  <p:clrMapOvr>
    <a:masterClrMapping/>
  </p:clrMapOvr>
  <p:transition xmlns:p14="http://schemas.microsoft.com/office/powerpoint/2010/main"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41115"/>
      </p:ext>
    </p:extLst>
  </p:cSld>
  <p:clrMapOvr>
    <a:masterClrMapping/>
  </p:clrMapOvr>
  <p:transition xmlns:p14="http://schemas.microsoft.com/office/powerpoint/2010/main"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366958"/>
      </p:ext>
    </p:extLst>
  </p:cSld>
  <p:clrMapOvr>
    <a:masterClrMapping/>
  </p:clrMapOvr>
  <p:transition xmlns:p14="http://schemas.microsoft.com/office/powerpoint/2010/main"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l-GR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62142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13188"/>
      </p:ext>
    </p:extLst>
  </p:cSld>
  <p:clrMapOvr>
    <a:masterClrMapping/>
  </p:clrMapOvr>
  <p:transition xmlns:p14="http://schemas.microsoft.com/office/powerpoint/2010/main"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0860183"/>
      </p:ext>
    </p:extLst>
  </p:cSld>
  <p:clrMapOvr>
    <a:masterClrMapping/>
  </p:clrMapOvr>
  <p:transition xmlns:p14="http://schemas.microsoft.com/office/powerpoint/2010/main"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4299005"/>
      </p:ext>
    </p:extLst>
  </p:cSld>
  <p:clrMapOvr>
    <a:masterClrMapping/>
  </p:clrMapOvr>
  <p:transition xmlns:p14="http://schemas.microsoft.com/office/powerpoint/2010/main"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219868"/>
      </p:ext>
    </p:extLst>
  </p:cSld>
  <p:clrMapOvr>
    <a:masterClrMapping/>
  </p:clrMapOvr>
  <p:transition xmlns:p14="http://schemas.microsoft.com/office/powerpoint/2010/main"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54939"/>
      </p:ext>
    </p:extLst>
  </p:cSld>
  <p:clrMapOvr>
    <a:masterClrMapping/>
  </p:clrMapOvr>
  <p:transition xmlns:p14="http://schemas.microsoft.com/office/powerpoint/2010/main"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40142"/>
      </p:ext>
    </p:extLst>
  </p:cSld>
  <p:clrMapOvr>
    <a:masterClrMapping/>
  </p:clrMapOvr>
  <p:transition xmlns:p14="http://schemas.microsoft.com/office/powerpoint/2010/main"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41260"/>
      </p:ext>
    </p:extLst>
  </p:cSld>
  <p:clrMapOvr>
    <a:masterClrMapping/>
  </p:clrMapOvr>
  <p:transition xmlns:p14="http://schemas.microsoft.com/office/powerpoint/2010/main"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08986"/>
      </p:ext>
    </p:extLst>
  </p:cSld>
  <p:clrMapOvr>
    <a:masterClrMapping/>
  </p:clrMapOvr>
  <p:transition xmlns:p14="http://schemas.microsoft.com/office/powerpoint/2010/main"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6600390"/>
      </p:ext>
    </p:extLst>
  </p:cSld>
  <p:clrMapOvr>
    <a:masterClrMapping/>
  </p:clrMapOvr>
  <p:transition xmlns:p14="http://schemas.microsoft.com/office/powerpoint/2010/main"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19292"/>
      </p:ext>
    </p:extLst>
  </p:cSld>
  <p:clrMapOvr>
    <a:masterClrMapping/>
  </p:clrMapOvr>
  <p:transition xmlns:p14="http://schemas.microsoft.com/office/powerpoint/2010/main"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891387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59306"/>
      </p:ext>
    </p:extLst>
  </p:cSld>
  <p:clrMapOvr>
    <a:masterClrMapping/>
  </p:clrMapOvr>
  <p:transition xmlns:p14="http://schemas.microsoft.com/office/powerpoint/2010/main"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68181"/>
      </p:ext>
    </p:extLst>
  </p:cSld>
  <p:clrMapOvr>
    <a:masterClrMapping/>
  </p:clrMapOvr>
  <p:transition xmlns:p14="http://schemas.microsoft.com/office/powerpoint/2010/main"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8727924"/>
      </p:ext>
    </p:extLst>
  </p:cSld>
  <p:clrMapOvr>
    <a:masterClrMapping/>
  </p:clrMapOvr>
  <p:transition xmlns:p14="http://schemas.microsoft.com/office/powerpoint/2010/main"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0309128"/>
      </p:ext>
    </p:extLst>
  </p:cSld>
  <p:clrMapOvr>
    <a:masterClrMapping/>
  </p:clrMapOvr>
  <p:transition xmlns:p14="http://schemas.microsoft.com/office/powerpoint/2010/main"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7934628"/>
      </p:ext>
    </p:extLst>
  </p:cSld>
  <p:clrMapOvr>
    <a:masterClrMapping/>
  </p:clrMapOvr>
  <p:transition xmlns:p14="http://schemas.microsoft.com/office/powerpoint/2010/main"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38334"/>
      </p:ext>
    </p:extLst>
  </p:cSld>
  <p:clrMapOvr>
    <a:masterClrMapping/>
  </p:clrMapOvr>
  <p:transition xmlns:p14="http://schemas.microsoft.com/office/powerpoint/2010/main"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6142"/>
      </p:ext>
    </p:extLst>
  </p:cSld>
  <p:clrMapOvr>
    <a:masterClrMapping/>
  </p:clrMapOvr>
  <p:transition xmlns:p14="http://schemas.microsoft.com/office/powerpoint/2010/main"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43812"/>
      </p:ext>
    </p:extLst>
  </p:cSld>
  <p:clrMapOvr>
    <a:masterClrMapping/>
  </p:clrMapOvr>
  <p:transition xmlns:p14="http://schemas.microsoft.com/office/powerpoint/2010/main"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4829"/>
      </p:ext>
    </p:extLst>
  </p:cSld>
  <p:clrMapOvr>
    <a:masterClrMapping/>
  </p:clrMapOvr>
  <p:transition xmlns:p14="http://schemas.microsoft.com/office/powerpoint/2010/main"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9440400"/>
      </p:ext>
    </p:extLst>
  </p:cSld>
  <p:clrMapOvr>
    <a:masterClrMapping/>
  </p:clrMapOvr>
  <p:transition xmlns:p14="http://schemas.microsoft.com/office/powerpoint/2010/main"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87317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999650"/>
      </p:ext>
    </p:extLst>
  </p:cSld>
  <p:clrMapOvr>
    <a:masterClrMapping/>
  </p:clrMapOvr>
  <p:transition xmlns:p14="http://schemas.microsoft.com/office/powerpoint/2010/main"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72978"/>
      </p:ext>
    </p:extLst>
  </p:cSld>
  <p:clrMapOvr>
    <a:masterClrMapping/>
  </p:clrMapOvr>
  <p:transition xmlns:p14="http://schemas.microsoft.com/office/powerpoint/2010/main"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790363"/>
      </p:ext>
    </p:extLst>
  </p:cSld>
  <p:clrMapOvr>
    <a:masterClrMapping/>
  </p:clrMapOvr>
  <p:transition xmlns:p14="http://schemas.microsoft.com/office/powerpoint/2010/main"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3896168"/>
      </p:ext>
    </p:extLst>
  </p:cSld>
  <p:clrMapOvr>
    <a:masterClrMapping/>
  </p:clrMapOvr>
  <p:transition xmlns:p14="http://schemas.microsoft.com/office/powerpoint/2010/main"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2949133"/>
      </p:ext>
    </p:extLst>
  </p:cSld>
  <p:clrMapOvr>
    <a:masterClrMapping/>
  </p:clrMapOvr>
  <p:transition xmlns:p14="http://schemas.microsoft.com/office/powerpoint/2010/main"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2100491"/>
      </p:ext>
    </p:extLst>
  </p:cSld>
  <p:clrMapOvr>
    <a:masterClrMapping/>
  </p:clrMapOvr>
  <p:transition xmlns:p14="http://schemas.microsoft.com/office/powerpoint/2010/main"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128535"/>
      </p:ext>
    </p:extLst>
  </p:cSld>
  <p:clrMapOvr>
    <a:masterClrMapping/>
  </p:clrMapOvr>
  <p:transition xmlns:p14="http://schemas.microsoft.com/office/powerpoint/2010/main"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183164"/>
      </p:ext>
    </p:extLst>
  </p:cSld>
  <p:clrMapOvr>
    <a:masterClrMapping/>
  </p:clrMapOvr>
  <p:transition xmlns:p14="http://schemas.microsoft.com/office/powerpoint/2010/main"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82213"/>
      </p:ext>
    </p:extLst>
  </p:cSld>
  <p:clrMapOvr>
    <a:masterClrMapping/>
  </p:clrMapOvr>
  <p:transition xmlns:p14="http://schemas.microsoft.com/office/powerpoint/2010/main"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64137"/>
      </p:ext>
    </p:extLst>
  </p:cSld>
  <p:clrMapOvr>
    <a:masterClrMapping/>
  </p:clrMapOvr>
  <p:transition xmlns:p14="http://schemas.microsoft.com/office/powerpoint/2010/main"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9022648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2384549"/>
      </p:ext>
    </p:extLst>
  </p:cSld>
  <p:clrMapOvr>
    <a:masterClrMapping/>
  </p:clrMapOvr>
  <p:transition xmlns:p14="http://schemas.microsoft.com/office/powerpoint/2010/main"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39852"/>
      </p:ext>
    </p:extLst>
  </p:cSld>
  <p:clrMapOvr>
    <a:masterClrMapping/>
  </p:clrMapOvr>
  <p:transition xmlns:p14="http://schemas.microsoft.com/office/powerpoint/2010/main"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50479"/>
      </p:ext>
    </p:extLst>
  </p:cSld>
  <p:clrMapOvr>
    <a:masterClrMapping/>
  </p:clrMapOvr>
  <p:transition xmlns:p14="http://schemas.microsoft.com/office/powerpoint/2010/main"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603951"/>
      </p:ext>
    </p:extLst>
  </p:cSld>
  <p:clrMapOvr>
    <a:masterClrMapping/>
  </p:clrMapOvr>
  <p:transition xmlns:p14="http://schemas.microsoft.com/office/powerpoint/2010/main"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6848061"/>
      </p:ext>
    </p:extLst>
  </p:cSld>
  <p:clrMapOvr>
    <a:masterClrMapping/>
  </p:clrMapOvr>
  <p:transition xmlns:p14="http://schemas.microsoft.com/office/powerpoint/2010/main"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4469129"/>
      </p:ext>
    </p:extLst>
  </p:cSld>
  <p:clrMapOvr>
    <a:masterClrMapping/>
  </p:clrMapOvr>
  <p:transition xmlns:p14="http://schemas.microsoft.com/office/powerpoint/2010/main"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5521939"/>
      </p:ext>
    </p:extLst>
  </p:cSld>
  <p:clrMapOvr>
    <a:masterClrMapping/>
  </p:clrMapOvr>
  <p:transition xmlns:p14="http://schemas.microsoft.com/office/powerpoint/2010/main"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723510"/>
      </p:ext>
    </p:extLst>
  </p:cSld>
  <p:clrMapOvr>
    <a:masterClrMapping/>
  </p:clrMapOvr>
  <p:transition xmlns:p14="http://schemas.microsoft.com/office/powerpoint/2010/main"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285588"/>
      </p:ext>
    </p:extLst>
  </p:cSld>
  <p:clrMapOvr>
    <a:masterClrMapping/>
  </p:clrMapOvr>
  <p:transition xmlns:p14="http://schemas.microsoft.com/office/powerpoint/2010/main"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53552"/>
      </p:ext>
    </p:extLst>
  </p:cSld>
  <p:clrMapOvr>
    <a:masterClrMapping/>
  </p:clrMapOvr>
  <p:transition xmlns:p14="http://schemas.microsoft.com/office/powerpoint/2010/main"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89432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8534498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721212"/>
      </p:ext>
    </p:extLst>
  </p:cSld>
  <p:clrMapOvr>
    <a:masterClrMapping/>
  </p:clrMapOvr>
  <p:transition xmlns:p14="http://schemas.microsoft.com/office/powerpoint/2010/main"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78177"/>
      </p:ext>
    </p:extLst>
  </p:cSld>
  <p:clrMapOvr>
    <a:masterClrMapping/>
  </p:clrMapOvr>
  <p:transition xmlns:p14="http://schemas.microsoft.com/office/powerpoint/2010/main"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64416"/>
      </p:ext>
    </p:extLst>
  </p:cSld>
  <p:clrMapOvr>
    <a:masterClrMapping/>
  </p:clrMapOvr>
  <p:transition xmlns:p14="http://schemas.microsoft.com/office/powerpoint/2010/main"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12641"/>
      </p:ext>
    </p:extLst>
  </p:cSld>
  <p:clrMapOvr>
    <a:masterClrMapping/>
  </p:clrMapOvr>
  <p:transition xmlns:p14="http://schemas.microsoft.com/office/powerpoint/2010/main"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34442"/>
      </p:ext>
    </p:extLst>
  </p:cSld>
  <p:clrMapOvr>
    <a:masterClrMapping/>
  </p:clrMapOvr>
  <p:transition xmlns:p14="http://schemas.microsoft.com/office/powerpoint/2010/main"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9614759"/>
      </p:ext>
    </p:extLst>
  </p:cSld>
  <p:clrMapOvr>
    <a:masterClrMapping/>
  </p:clrMapOvr>
  <p:transition xmlns:p14="http://schemas.microsoft.com/office/powerpoint/2010/main"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9343817"/>
      </p:ext>
    </p:extLst>
  </p:cSld>
  <p:clrMapOvr>
    <a:masterClrMapping/>
  </p:clrMapOvr>
  <p:transition xmlns:p14="http://schemas.microsoft.com/office/powerpoint/2010/main"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5352502"/>
      </p:ext>
    </p:extLst>
  </p:cSld>
  <p:clrMapOvr>
    <a:masterClrMapping/>
  </p:clrMapOvr>
  <p:transition xmlns:p14="http://schemas.microsoft.com/office/powerpoint/2010/main"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1829"/>
      </p:ext>
    </p:extLst>
  </p:cSld>
  <p:clrMapOvr>
    <a:masterClrMapping/>
  </p:clrMapOvr>
  <p:transition xmlns:p14="http://schemas.microsoft.com/office/powerpoint/2010/main"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23392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8181498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323797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16603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23364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03423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291378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7516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788905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l-GR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875415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59925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6014149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8040719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9570581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28780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33397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4565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377636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184745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43606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80505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020757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8464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4357534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3072729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3753431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37047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5445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37601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59154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3352509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880361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360880"/>
      </p:ext>
    </p:extLst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738638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039986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524912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4049725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0411711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902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79618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528299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904615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8553404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057812"/>
      </p:ext>
    </p:extLst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965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57276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9735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192019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7525739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522735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98155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524000"/>
            <a:ext cx="1466850" cy="6680200"/>
          </a:xfrm>
        </p:spPr>
        <p:txBody>
          <a:bodyPr vert="eaVert"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524000"/>
            <a:ext cx="4248150" cy="6680200"/>
          </a:xfrm>
        </p:spPr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24181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305750"/>
      </p:ext>
    </p:extLst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870521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7439353"/>
      </p:ext>
    </p:extLst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0131173"/>
      </p:ext>
    </p:extLst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17411"/>
      </p:ext>
    </p:extLst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25410"/>
      </p:ext>
    </p:extLst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2552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933903"/>
      </p:ext>
    </p:extLst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2654030"/>
      </p:ext>
    </p:extLst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7918223"/>
      </p:ext>
    </p:extLst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03364"/>
      </p:ext>
    </p:extLst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524000"/>
            <a:ext cx="1466850" cy="6680200"/>
          </a:xfrm>
        </p:spPr>
        <p:txBody>
          <a:bodyPr vert="eaVert"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524000"/>
            <a:ext cx="4248150" cy="6680200"/>
          </a:xfrm>
        </p:spPr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948548"/>
      </p:ext>
    </p:extLst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149080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4488796"/>
      </p:ext>
    </p:extLst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38353"/>
      </p:ext>
    </p:extLst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9869916"/>
      </p:ext>
    </p:extLst>
  </p:cSld>
  <p:clrMapOvr>
    <a:masterClrMapping/>
  </p:clrMapOvr>
  <p:transition xmlns:p14="http://schemas.microsoft.com/office/powerpoint/2010/main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496114"/>
      </p:ext>
    </p:extLst>
  </p:cSld>
  <p:clrMapOvr>
    <a:masterClrMapping/>
  </p:clrMapOvr>
  <p:transition xmlns:p14="http://schemas.microsoft.com/office/powerpoint/2010/main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344936"/>
      </p:ext>
    </p:extLst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54989"/>
      </p:ext>
    </p:extLst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6410458"/>
      </p:ext>
    </p:extLst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6716000"/>
      </p:ext>
    </p:extLst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5850447"/>
      </p:ext>
    </p:extLst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124822"/>
      </p:ext>
    </p:extLst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60381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1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6.xml"/><Relationship Id="rId12" Type="http://schemas.openxmlformats.org/officeDocument/2006/relationships/theme" Target="../theme/theme1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2.xml"/><Relationship Id="rId8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7.xml"/><Relationship Id="rId12" Type="http://schemas.openxmlformats.org/officeDocument/2006/relationships/theme" Target="../theme/theme17.xml"/><Relationship Id="rId1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3.xml"/><Relationship Id="rId8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86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8.xml"/><Relationship Id="rId12" Type="http://schemas.openxmlformats.org/officeDocument/2006/relationships/theme" Target="../theme/theme18.xml"/><Relationship Id="rId1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4.xml"/><Relationship Id="rId8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197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9.xml"/><Relationship Id="rId12" Type="http://schemas.openxmlformats.org/officeDocument/2006/relationships/theme" Target="../theme/theme19.xml"/><Relationship Id="rId1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5.xml"/><Relationship Id="rId8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0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0.xml"/><Relationship Id="rId12" Type="http://schemas.openxmlformats.org/officeDocument/2006/relationships/theme" Target="../theme/theme20.xml"/><Relationship Id="rId1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211.xml"/><Relationship Id="rId3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6.xml"/><Relationship Id="rId8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19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1.xml"/><Relationship Id="rId12" Type="http://schemas.openxmlformats.org/officeDocument/2006/relationships/theme" Target="../theme/theme21.xml"/><Relationship Id="rId1" Type="http://schemas.openxmlformats.org/officeDocument/2006/relationships/slideLayout" Target="../slideLayouts/slideLayout221.xml"/><Relationship Id="rId2" Type="http://schemas.openxmlformats.org/officeDocument/2006/relationships/slideLayout" Target="../slideLayouts/slideLayout222.xml"/><Relationship Id="rId3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27.xml"/><Relationship Id="rId8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29.xml"/><Relationship Id="rId10" Type="http://schemas.openxmlformats.org/officeDocument/2006/relationships/slideLayout" Target="../slideLayouts/slideLayout230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2.xml"/><Relationship Id="rId12" Type="http://schemas.openxmlformats.org/officeDocument/2006/relationships/theme" Target="../theme/theme22.xml"/><Relationship Id="rId1" Type="http://schemas.openxmlformats.org/officeDocument/2006/relationships/slideLayout" Target="../slideLayouts/slideLayout232.xml"/><Relationship Id="rId2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234.xml"/><Relationship Id="rId4" Type="http://schemas.openxmlformats.org/officeDocument/2006/relationships/slideLayout" Target="../slideLayouts/slideLayout235.xml"/><Relationship Id="rId5" Type="http://schemas.openxmlformats.org/officeDocument/2006/relationships/slideLayout" Target="../slideLayouts/slideLayout236.xml"/><Relationship Id="rId6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239.xml"/><Relationship Id="rId9" Type="http://schemas.openxmlformats.org/officeDocument/2006/relationships/slideLayout" Target="../slideLayouts/slideLayout240.xml"/><Relationship Id="rId10" Type="http://schemas.openxmlformats.org/officeDocument/2006/relationships/slideLayout" Target="../slideLayouts/slideLayout241.xml"/></Relationships>
</file>

<file path=ppt/slideMasters/_rels/slideMaster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3.xml"/><Relationship Id="rId12" Type="http://schemas.openxmlformats.org/officeDocument/2006/relationships/theme" Target="../theme/theme23.xml"/><Relationship Id="rId1" Type="http://schemas.openxmlformats.org/officeDocument/2006/relationships/slideLayout" Target="../slideLayouts/slideLayout243.xml"/><Relationship Id="rId2" Type="http://schemas.openxmlformats.org/officeDocument/2006/relationships/slideLayout" Target="../slideLayouts/slideLayout244.xml"/><Relationship Id="rId3" Type="http://schemas.openxmlformats.org/officeDocument/2006/relationships/slideLayout" Target="../slideLayouts/slideLayout245.xml"/><Relationship Id="rId4" Type="http://schemas.openxmlformats.org/officeDocument/2006/relationships/slideLayout" Target="../slideLayouts/slideLayout246.xml"/><Relationship Id="rId5" Type="http://schemas.openxmlformats.org/officeDocument/2006/relationships/slideLayout" Target="../slideLayouts/slideLayout247.xml"/><Relationship Id="rId6" Type="http://schemas.openxmlformats.org/officeDocument/2006/relationships/slideLayout" Target="../slideLayouts/slideLayout248.xml"/><Relationship Id="rId7" Type="http://schemas.openxmlformats.org/officeDocument/2006/relationships/slideLayout" Target="../slideLayouts/slideLayout249.xml"/><Relationship Id="rId8" Type="http://schemas.openxmlformats.org/officeDocument/2006/relationships/slideLayout" Target="../slideLayouts/slideLayout250.xml"/><Relationship Id="rId9" Type="http://schemas.openxmlformats.org/officeDocument/2006/relationships/slideLayout" Target="../slideLayouts/slideLayout251.xml"/><Relationship Id="rId10" Type="http://schemas.openxmlformats.org/officeDocument/2006/relationships/slideLayout" Target="../slideLayouts/slideLayout252.xml"/></Relationships>
</file>

<file path=ppt/slideMasters/_rels/slideMaster2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4.xml"/><Relationship Id="rId12" Type="http://schemas.openxmlformats.org/officeDocument/2006/relationships/theme" Target="../theme/theme24.xml"/><Relationship Id="rId1" Type="http://schemas.openxmlformats.org/officeDocument/2006/relationships/slideLayout" Target="../slideLayouts/slideLayout254.xml"/><Relationship Id="rId2" Type="http://schemas.openxmlformats.org/officeDocument/2006/relationships/slideLayout" Target="../slideLayouts/slideLayout255.xml"/><Relationship Id="rId3" Type="http://schemas.openxmlformats.org/officeDocument/2006/relationships/slideLayout" Target="../slideLayouts/slideLayout256.xml"/><Relationship Id="rId4" Type="http://schemas.openxmlformats.org/officeDocument/2006/relationships/slideLayout" Target="../slideLayouts/slideLayout257.xml"/><Relationship Id="rId5" Type="http://schemas.openxmlformats.org/officeDocument/2006/relationships/slideLayout" Target="../slideLayouts/slideLayout258.xml"/><Relationship Id="rId6" Type="http://schemas.openxmlformats.org/officeDocument/2006/relationships/slideLayout" Target="../slideLayouts/slideLayout259.xml"/><Relationship Id="rId7" Type="http://schemas.openxmlformats.org/officeDocument/2006/relationships/slideLayout" Target="../slideLayouts/slideLayout260.xml"/><Relationship Id="rId8" Type="http://schemas.openxmlformats.org/officeDocument/2006/relationships/slideLayout" Target="../slideLayouts/slideLayout261.xml"/><Relationship Id="rId9" Type="http://schemas.openxmlformats.org/officeDocument/2006/relationships/slideLayout" Target="../slideLayouts/slideLayout262.xml"/><Relationship Id="rId10" Type="http://schemas.openxmlformats.org/officeDocument/2006/relationships/slideLayout" Target="../slideLayouts/slideLayout263.xml"/></Relationships>
</file>

<file path=ppt/slideMasters/_rels/slideMaster2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5.xml"/><Relationship Id="rId12" Type="http://schemas.openxmlformats.org/officeDocument/2006/relationships/theme" Target="../theme/theme25.xml"/><Relationship Id="rId1" Type="http://schemas.openxmlformats.org/officeDocument/2006/relationships/slideLayout" Target="../slideLayouts/slideLayout265.xml"/><Relationship Id="rId2" Type="http://schemas.openxmlformats.org/officeDocument/2006/relationships/slideLayout" Target="../slideLayouts/slideLayout266.xml"/><Relationship Id="rId3" Type="http://schemas.openxmlformats.org/officeDocument/2006/relationships/slideLayout" Target="../slideLayouts/slideLayout267.xml"/><Relationship Id="rId4" Type="http://schemas.openxmlformats.org/officeDocument/2006/relationships/slideLayout" Target="../slideLayouts/slideLayout268.xml"/><Relationship Id="rId5" Type="http://schemas.openxmlformats.org/officeDocument/2006/relationships/slideLayout" Target="../slideLayouts/slideLayout269.xml"/><Relationship Id="rId6" Type="http://schemas.openxmlformats.org/officeDocument/2006/relationships/slideLayout" Target="../slideLayouts/slideLayout270.xml"/><Relationship Id="rId7" Type="http://schemas.openxmlformats.org/officeDocument/2006/relationships/slideLayout" Target="../slideLayouts/slideLayout271.xml"/><Relationship Id="rId8" Type="http://schemas.openxmlformats.org/officeDocument/2006/relationships/slideLayout" Target="../slideLayouts/slideLayout272.xml"/><Relationship Id="rId9" Type="http://schemas.openxmlformats.org/officeDocument/2006/relationships/slideLayout" Target="../slideLayouts/slideLayout273.xml"/><Relationship Id="rId10" Type="http://schemas.openxmlformats.org/officeDocument/2006/relationships/slideLayout" Target="../slideLayouts/slideLayout274.xml"/></Relationships>
</file>

<file path=ppt/slideMasters/_rels/slideMaster2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6.xml"/><Relationship Id="rId12" Type="http://schemas.openxmlformats.org/officeDocument/2006/relationships/theme" Target="../theme/theme26.xml"/><Relationship Id="rId1" Type="http://schemas.openxmlformats.org/officeDocument/2006/relationships/slideLayout" Target="../slideLayouts/slideLayout276.xml"/><Relationship Id="rId2" Type="http://schemas.openxmlformats.org/officeDocument/2006/relationships/slideLayout" Target="../slideLayouts/slideLayout277.xml"/><Relationship Id="rId3" Type="http://schemas.openxmlformats.org/officeDocument/2006/relationships/slideLayout" Target="../slideLayouts/slideLayout278.xml"/><Relationship Id="rId4" Type="http://schemas.openxmlformats.org/officeDocument/2006/relationships/slideLayout" Target="../slideLayouts/slideLayout279.xml"/><Relationship Id="rId5" Type="http://schemas.openxmlformats.org/officeDocument/2006/relationships/slideLayout" Target="../slideLayouts/slideLayout280.xml"/><Relationship Id="rId6" Type="http://schemas.openxmlformats.org/officeDocument/2006/relationships/slideLayout" Target="../slideLayouts/slideLayout281.xml"/><Relationship Id="rId7" Type="http://schemas.openxmlformats.org/officeDocument/2006/relationships/slideLayout" Target="../slideLayouts/slideLayout282.xml"/><Relationship Id="rId8" Type="http://schemas.openxmlformats.org/officeDocument/2006/relationships/slideLayout" Target="../slideLayouts/slideLayout283.xml"/><Relationship Id="rId9" Type="http://schemas.openxmlformats.org/officeDocument/2006/relationships/slideLayout" Target="../slideLayouts/slideLayout284.xml"/><Relationship Id="rId10" Type="http://schemas.openxmlformats.org/officeDocument/2006/relationships/slideLayout" Target="../slideLayouts/slideLayout285.xml"/></Relationships>
</file>

<file path=ppt/slideMasters/_rels/slideMaster2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7.xml"/><Relationship Id="rId12" Type="http://schemas.openxmlformats.org/officeDocument/2006/relationships/theme" Target="../theme/theme27.xml"/><Relationship Id="rId1" Type="http://schemas.openxmlformats.org/officeDocument/2006/relationships/slideLayout" Target="../slideLayouts/slideLayout287.xml"/><Relationship Id="rId2" Type="http://schemas.openxmlformats.org/officeDocument/2006/relationships/slideLayout" Target="../slideLayouts/slideLayout288.xml"/><Relationship Id="rId3" Type="http://schemas.openxmlformats.org/officeDocument/2006/relationships/slideLayout" Target="../slideLayouts/slideLayout289.xml"/><Relationship Id="rId4" Type="http://schemas.openxmlformats.org/officeDocument/2006/relationships/slideLayout" Target="../slideLayouts/slideLayout290.xml"/><Relationship Id="rId5" Type="http://schemas.openxmlformats.org/officeDocument/2006/relationships/slideLayout" Target="../slideLayouts/slideLayout291.xml"/><Relationship Id="rId6" Type="http://schemas.openxmlformats.org/officeDocument/2006/relationships/slideLayout" Target="../slideLayouts/slideLayout292.xml"/><Relationship Id="rId7" Type="http://schemas.openxmlformats.org/officeDocument/2006/relationships/slideLayout" Target="../slideLayouts/slideLayout293.xml"/><Relationship Id="rId8" Type="http://schemas.openxmlformats.org/officeDocument/2006/relationships/slideLayout" Target="../slideLayouts/slideLayout294.xml"/><Relationship Id="rId9" Type="http://schemas.openxmlformats.org/officeDocument/2006/relationships/slideLayout" Target="../slideLayouts/slideLayout295.xml"/><Relationship Id="rId10" Type="http://schemas.openxmlformats.org/officeDocument/2006/relationships/slideLayout" Target="../slideLayouts/slideLayout296.xml"/></Relationships>
</file>

<file path=ppt/slideMasters/_rels/slideMaster2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8.xml"/><Relationship Id="rId12" Type="http://schemas.openxmlformats.org/officeDocument/2006/relationships/theme" Target="../theme/theme28.xml"/><Relationship Id="rId1" Type="http://schemas.openxmlformats.org/officeDocument/2006/relationships/slideLayout" Target="../slideLayouts/slideLayout298.xml"/><Relationship Id="rId2" Type="http://schemas.openxmlformats.org/officeDocument/2006/relationships/slideLayout" Target="../slideLayouts/slideLayout299.xml"/><Relationship Id="rId3" Type="http://schemas.openxmlformats.org/officeDocument/2006/relationships/slideLayout" Target="../slideLayouts/slideLayout300.xml"/><Relationship Id="rId4" Type="http://schemas.openxmlformats.org/officeDocument/2006/relationships/slideLayout" Target="../slideLayouts/slideLayout301.xml"/><Relationship Id="rId5" Type="http://schemas.openxmlformats.org/officeDocument/2006/relationships/slideLayout" Target="../slideLayouts/slideLayout302.xml"/><Relationship Id="rId6" Type="http://schemas.openxmlformats.org/officeDocument/2006/relationships/slideLayout" Target="../slideLayouts/slideLayout303.xml"/><Relationship Id="rId7" Type="http://schemas.openxmlformats.org/officeDocument/2006/relationships/slideLayout" Target="../slideLayouts/slideLayout304.xml"/><Relationship Id="rId8" Type="http://schemas.openxmlformats.org/officeDocument/2006/relationships/slideLayout" Target="../slideLayouts/slideLayout305.xml"/><Relationship Id="rId9" Type="http://schemas.openxmlformats.org/officeDocument/2006/relationships/slideLayout" Target="../slideLayouts/slideLayout306.xml"/><Relationship Id="rId10" Type="http://schemas.openxmlformats.org/officeDocument/2006/relationships/slideLayout" Target="../slideLayouts/slideLayout307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433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1843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2150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2253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560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662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765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867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635000" y="15240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717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635000" y="15240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819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JavaScript" TargetMode="External"/><Relationship Id="rId4" Type="http://schemas.openxmlformats.org/officeDocument/2006/relationships/hyperlink" Target="http://en.wikipedia.org/wiki/Server-side_scripting" TargetMode="External"/><Relationship Id="rId5" Type="http://schemas.openxmlformats.org/officeDocument/2006/relationships/hyperlink" Target="http://en.wikipedia.org/wiki/Programming_language" TargetMode="External"/><Relationship Id="rId6" Type="http://schemas.openxmlformats.org/officeDocument/2006/relationships/hyperlink" Target="http://en.wikipedia.org/wiki/Software_framework" TargetMode="External"/><Relationship Id="rId7" Type="http://schemas.openxmlformats.org/officeDocument/2006/relationships/hyperlink" Target="http://en.wikipedia.org/wiki/Active_Server_Pages" TargetMode="External"/><Relationship Id="rId8" Type="http://schemas.openxmlformats.org/officeDocument/2006/relationships/hyperlink" Target="http://en.wikipedia.org/wiki/ColdFusion" TargetMode="External"/><Relationship Id="rId9" Type="http://schemas.openxmlformats.org/officeDocument/2006/relationships/hyperlink" Target="http://en.wikipedia.org/wiki/Scriptlet" TargetMode="External"/><Relationship Id="rId10" Type="http://schemas.openxmlformats.org/officeDocument/2006/relationships/hyperlink" Target="http://en.wikipedia.org/wiki/PHP" TargetMode="External"/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en.wikipedia.org/wiki/Cascading_Style_Sheets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ShareIt</a:t>
            </a:r>
          </a:p>
        </p:txBody>
      </p:sp>
      <p:sp>
        <p:nvSpPr>
          <p:cNvPr id="29698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Social Network Project</a:t>
            </a:r>
          </a:p>
        </p:txBody>
      </p:sp>
      <p:sp>
        <p:nvSpPr>
          <p:cNvPr id="29699" name="Rectangle 3"/>
          <p:cNvSpPr>
            <a:spLocks/>
          </p:cNvSpPr>
          <p:nvPr/>
        </p:nvSpPr>
        <p:spPr bwMode="auto">
          <a:xfrm>
            <a:off x="1270000" y="6248400"/>
            <a:ext cx="104648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3600">
                <a:solidFill>
                  <a:schemeClr val="tx1"/>
                </a:solidFill>
                <a:ea typeface="ＭＳ Ｐゴシック" charset="0"/>
                <a:cs typeface="Gill Sans" charset="0"/>
              </a:rPr>
              <a:t>Simos Hatzikostas:1020828 Manolhs Georgiou:893996 Theodoros Demetriou:898383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>
            <p:ph type="title"/>
          </p:nvPr>
        </p:nvSpPr>
        <p:spPr>
          <a:xfrm>
            <a:off x="76200" y="254000"/>
            <a:ext cx="12903200" cy="2438400"/>
          </a:xfrm>
          <a:ln/>
        </p:spPr>
        <p:txBody>
          <a:bodyPr/>
          <a:lstStyle/>
          <a:p>
            <a:r>
              <a:rPr lang="en-US" sz="6400" b="1">
                <a:cs typeface="Lucida Grande" charset="0"/>
              </a:rPr>
              <a:t>Διαμοιρασμός δημοσίευσης</a:t>
            </a:r>
            <a:endParaRPr lang="en-US" sz="6400" b="1">
              <a:ea typeface="ヒラギノ角ゴ ProN W6" charset="0"/>
              <a:cs typeface="ヒラギノ角ゴ ProN W6" charset="0"/>
            </a:endParaRPr>
          </a:p>
        </p:txBody>
      </p:sp>
      <p:sp>
        <p:nvSpPr>
          <p:cNvPr id="38914" name="Rectangle 2"/>
          <p:cNvSpPr>
            <a:spLocks noChangeArrowheads="1"/>
          </p:cNvSpPr>
          <p:nvPr>
            <p:ph type="body" idx="1"/>
          </p:nvPr>
        </p:nvSpPr>
        <p:spPr>
          <a:xfrm>
            <a:off x="1270000" y="2768600"/>
            <a:ext cx="10464800" cy="6731000"/>
          </a:xfrm>
          <a:ln/>
        </p:spPr>
        <p:txBody>
          <a:bodyPr anchor="t"/>
          <a:lstStyle/>
          <a:p>
            <a:pPr marL="889000"/>
            <a:r>
              <a:rPr lang="en-US" sz="3500">
                <a:cs typeface="Lucida Grande" charset="0"/>
              </a:rPr>
              <a:t>Ο χρήστης διαμοιράζεται μια ιδέα, σκέψη, κατάσταση κλπ. </a:t>
            </a:r>
            <a:endParaRPr lang="en-US" sz="3500"/>
          </a:p>
          <a:p>
            <a:pPr marL="889000">
              <a:spcBef>
                <a:spcPts val="2350"/>
              </a:spcBef>
            </a:pPr>
            <a:r>
              <a:rPr lang="en-US" sz="3500">
                <a:cs typeface="Lucida Grande" charset="0"/>
              </a:rPr>
              <a:t>Κείμενο, σύνδεσμος σε μια άλλη ιστοσελίδα ή και συνδυασμός των δύο.</a:t>
            </a:r>
            <a:endParaRPr lang="en-US" sz="3500"/>
          </a:p>
          <a:p>
            <a:pPr marL="1333500" lvl="1">
              <a:spcBef>
                <a:spcPts val="2350"/>
              </a:spcBef>
            </a:pPr>
            <a:r>
              <a:rPr lang="en-US" sz="3500">
                <a:cs typeface="Lucida Grande" charset="0"/>
              </a:rPr>
              <a:t>Μεγιστο 8192 χαρακτήρες.</a:t>
            </a:r>
            <a:endParaRPr lang="en-US" sz="3500"/>
          </a:p>
          <a:p>
            <a:pPr marL="889000">
              <a:spcBef>
                <a:spcPts val="2350"/>
              </a:spcBef>
            </a:pPr>
            <a:r>
              <a:rPr lang="en-US" sz="3500">
                <a:cs typeface="Lucida Grande" charset="0"/>
              </a:rPr>
              <a:t>Στην κάθε δημοσίευση μπορεί να δηλώσει κάποιες ετικέτες με τις οποίες συσχετίζεται αυτή.</a:t>
            </a:r>
            <a:endParaRPr lang="en-US" sz="3500"/>
          </a:p>
          <a:p>
            <a:pPr marL="889000">
              <a:spcBef>
                <a:spcPts val="2350"/>
              </a:spcBef>
            </a:pPr>
            <a:r>
              <a:rPr lang="en-US" sz="3500">
                <a:cs typeface="Lucida Grande" charset="0"/>
              </a:rPr>
              <a:t>Μπορούν να κάνουν Like και Dislike στις δημοσιεύσεις.</a:t>
            </a:r>
            <a:r>
              <a:rPr lang="en-US" sz="3500"/>
              <a:t/>
            </a:r>
            <a:br>
              <a:rPr lang="en-US" sz="3500"/>
            </a:br>
            <a:endParaRPr lang="en-US" sz="3500"/>
          </a:p>
        </p:txBody>
      </p:sp>
    </p:spTree>
  </p:cSld>
  <p:clrMapOvr>
    <a:masterClrMapping/>
  </p:clrMapOvr>
  <p:transition xmlns:p14="http://schemas.microsoft.com/office/powerpoint/2010/main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>
            <p:ph type="title"/>
          </p:nvPr>
        </p:nvSpPr>
        <p:spPr>
          <a:xfrm>
            <a:off x="76200" y="254000"/>
            <a:ext cx="12903200" cy="2438400"/>
          </a:xfrm>
          <a:ln/>
        </p:spPr>
        <p:txBody>
          <a:bodyPr/>
          <a:lstStyle/>
          <a:p>
            <a:r>
              <a:rPr lang="en-US" sz="6400" b="1">
                <a:cs typeface="Lucida Grande" charset="0"/>
              </a:rPr>
              <a:t>Κέντρο Διαμοιρασμού</a:t>
            </a:r>
            <a:endParaRPr lang="en-US" sz="6400" b="1">
              <a:ea typeface="ヒラギノ角ゴ ProN W6" charset="0"/>
              <a:cs typeface="ヒラギノ角ゴ ProN W6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>
            <p:ph type="body" idx="1"/>
          </p:nvPr>
        </p:nvSpPr>
        <p:spPr>
          <a:xfrm>
            <a:off x="1270000" y="2768600"/>
            <a:ext cx="10464800" cy="6731000"/>
          </a:xfrm>
          <a:ln/>
        </p:spPr>
        <p:txBody>
          <a:bodyPr anchor="t"/>
          <a:lstStyle/>
          <a:p>
            <a:pPr marL="889000"/>
            <a:r>
              <a:rPr lang="en-US">
                <a:cs typeface="Lucida Grande" charset="0"/>
              </a:rPr>
              <a:t>Ο χρήστης βλέπει όλες τις δημοσιεύσεις που έχουν κάνει οι χρήστες που είναι συνδεδεμένος </a:t>
            </a:r>
            <a:endParaRPr lang="en-US"/>
          </a:p>
          <a:p>
            <a:pPr marL="1333500" lvl="1"/>
            <a:r>
              <a:rPr lang="en-US">
                <a:cs typeface="Lucida Grande" charset="0"/>
              </a:rPr>
              <a:t>Ταξινόμηση βάσει χρονολογικής σειράς.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>
            <p:ph type="title"/>
          </p:nvPr>
        </p:nvSpPr>
        <p:spPr>
          <a:xfrm>
            <a:off x="76200" y="254000"/>
            <a:ext cx="12903200" cy="2438400"/>
          </a:xfrm>
          <a:ln/>
        </p:spPr>
        <p:txBody>
          <a:bodyPr/>
          <a:lstStyle/>
          <a:p>
            <a:r>
              <a:rPr lang="en-US" sz="6400" b="1">
                <a:cs typeface="Lucida Grande" charset="0"/>
              </a:rPr>
              <a:t>Αναζήτηση Χρηστών</a:t>
            </a:r>
            <a:endParaRPr lang="en-US" sz="6400" b="1">
              <a:ea typeface="ヒラギノ角ゴ ProN W6" charset="0"/>
              <a:cs typeface="ヒラギノ角ゴ ProN W6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>
            <p:ph type="body" idx="1"/>
          </p:nvPr>
        </p:nvSpPr>
        <p:spPr>
          <a:xfrm>
            <a:off x="1270000" y="2768600"/>
            <a:ext cx="10464800" cy="6731000"/>
          </a:xfrm>
          <a:ln/>
        </p:spPr>
        <p:txBody>
          <a:bodyPr anchor="t"/>
          <a:lstStyle/>
          <a:p>
            <a:pPr marL="889000"/>
            <a:r>
              <a:rPr lang="en-US">
                <a:cs typeface="Lucida Grande" charset="0"/>
              </a:rPr>
              <a:t>Αναζήτηση χρηστών βάσει λέξεων κλειδιών</a:t>
            </a:r>
            <a:endParaRPr lang="en-US"/>
          </a:p>
          <a:p>
            <a:pPr marL="889000"/>
            <a:r>
              <a:rPr lang="en-US">
                <a:cs typeface="Lucida Grande" charset="0"/>
              </a:rPr>
              <a:t>Μπορούν να διαβάσουν τις δημοσιεύσεις τους και να δουν τα στοιχεία τους. </a:t>
            </a:r>
            <a:endParaRPr lang="en-US"/>
          </a:p>
          <a:p>
            <a:pPr marL="889000"/>
            <a:r>
              <a:rPr lang="en-US">
                <a:cs typeface="Lucida Grande" charset="0"/>
              </a:rPr>
              <a:t>Αποστολή αιτήματος για σύνδεση με τους χρήστες. Ο χρήστης παραλήπτης του αιτήματος απορρίπτει ή αποδέχεται την σύνδεση.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>
            <p:ph type="title"/>
          </p:nvPr>
        </p:nvSpPr>
        <p:spPr>
          <a:xfrm>
            <a:off x="50800" y="254000"/>
            <a:ext cx="12903200" cy="2438400"/>
          </a:xfrm>
          <a:ln/>
        </p:spPr>
        <p:txBody>
          <a:bodyPr/>
          <a:lstStyle/>
          <a:p>
            <a:r>
              <a:rPr lang="en-US" sz="6400" b="1">
                <a:cs typeface="Lucida Grande" charset="0"/>
              </a:rPr>
              <a:t>Αναζήτηση Δημοσιεύσεων</a:t>
            </a:r>
            <a:endParaRPr lang="en-US" sz="6400" b="1">
              <a:ea typeface="ヒラギノ角ゴ ProN W6" charset="0"/>
              <a:cs typeface="ヒラギノ角ゴ ProN W6" charset="0"/>
            </a:endParaRPr>
          </a:p>
        </p:txBody>
      </p:sp>
      <p:sp>
        <p:nvSpPr>
          <p:cNvPr id="41986" name="Rectangle 2"/>
          <p:cNvSpPr>
            <a:spLocks noChangeArrowheads="1"/>
          </p:cNvSpPr>
          <p:nvPr>
            <p:ph type="body" idx="1"/>
          </p:nvPr>
        </p:nvSpPr>
        <p:spPr>
          <a:xfrm>
            <a:off x="1270000" y="2768600"/>
            <a:ext cx="10464800" cy="6731000"/>
          </a:xfrm>
          <a:ln/>
        </p:spPr>
        <p:txBody>
          <a:bodyPr anchor="t"/>
          <a:lstStyle/>
          <a:p>
            <a:pPr marL="889000"/>
            <a:r>
              <a:rPr lang="en-US">
                <a:cs typeface="Lucida Grande" charset="0"/>
              </a:rPr>
              <a:t>Αναζήτηση δημοσιεύσεων που ενδιαφέρουν το χρήστη βάσει λέξεων κλειδιών</a:t>
            </a:r>
            <a:endParaRPr lang="en-US"/>
          </a:p>
          <a:p>
            <a:pPr marL="889000"/>
            <a:r>
              <a:rPr lang="en-US">
                <a:cs typeface="Lucida Grande" charset="0"/>
              </a:rPr>
              <a:t>Από εκεί μπορούν να συνεχίζουν δημιουργώντας και νέες συνδέσεις.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>
            <p:ph type="title"/>
          </p:nvPr>
        </p:nvSpPr>
        <p:spPr>
          <a:xfrm>
            <a:off x="50800" y="254000"/>
            <a:ext cx="12903200" cy="1397000"/>
          </a:xfrm>
          <a:ln/>
        </p:spPr>
        <p:txBody>
          <a:bodyPr/>
          <a:lstStyle/>
          <a:p>
            <a:r>
              <a:rPr lang="en-US" sz="6400" b="1">
                <a:cs typeface="Lucida Grande" charset="0"/>
              </a:rPr>
              <a:t>Κέντρο Εισηγήσεων</a:t>
            </a:r>
            <a:endParaRPr lang="en-US" sz="6400" b="1">
              <a:ea typeface="ヒラギノ角ゴ ProN W6" charset="0"/>
              <a:cs typeface="ヒラギノ角ゴ ProN W6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>
            <p:ph type="body" idx="1"/>
          </p:nvPr>
        </p:nvSpPr>
        <p:spPr>
          <a:xfrm>
            <a:off x="863600" y="1803400"/>
            <a:ext cx="10871200" cy="7531100"/>
          </a:xfrm>
          <a:ln/>
        </p:spPr>
        <p:txBody>
          <a:bodyPr anchor="t"/>
          <a:lstStyle/>
          <a:p>
            <a:pPr marL="889000"/>
            <a:r>
              <a:rPr lang="en-US" sz="2400">
                <a:cs typeface="Lucida Grande" charset="0"/>
              </a:rPr>
              <a:t>Εισηγήσεις στο χρήστη με άτομα τα οποία είναι πιθανό να γνωρίζει</a:t>
            </a:r>
            <a:endParaRPr lang="en-US" sz="2400"/>
          </a:p>
          <a:p>
            <a:pPr marL="1333500" lvl="1">
              <a:spcBef>
                <a:spcPts val="1600"/>
              </a:spcBef>
            </a:pPr>
            <a:r>
              <a:rPr lang="en-US" sz="2400">
                <a:cs typeface="Lucida Grande" charset="0"/>
              </a:rPr>
              <a:t>Αλγόριθμος που βασίζεται στα κοινά ενδιαφέροντα του κάθε χρήστη.</a:t>
            </a:r>
            <a:endParaRPr lang="en-US" sz="2400"/>
          </a:p>
          <a:p>
            <a:pPr marL="1333500" lvl="1">
              <a:spcBef>
                <a:spcPts val="1600"/>
              </a:spcBef>
            </a:pPr>
            <a:r>
              <a:rPr lang="en-US" sz="2400">
                <a:cs typeface="Lucida Grande" charset="0"/>
              </a:rPr>
              <a:t>Αναθέτει δυναμικά βάρη σε κάθε ένα από τα βασικά ενδιαφέροντα του χρήστη.</a:t>
            </a:r>
            <a:endParaRPr lang="en-US" sz="2400"/>
          </a:p>
          <a:p>
            <a:pPr marL="1778000" lvl="2">
              <a:spcBef>
                <a:spcPts val="1600"/>
              </a:spcBef>
            </a:pPr>
            <a:r>
              <a:rPr lang="en-US" sz="2400">
                <a:cs typeface="Lucida Grande" charset="0"/>
              </a:rPr>
              <a:t>Δημιουργεί γράφο με κόμβους (ενδιαφέροντα, συνολική συχνότητα εμφάνισης ενδιαφέροντος) και ακμές (ενδιαφέρον 1, ενδιαφέρον 2, συχνότητα κοινής εμφάνισης)</a:t>
            </a:r>
            <a:endParaRPr lang="en-US" sz="2400"/>
          </a:p>
          <a:p>
            <a:pPr marL="1333500" lvl="1">
              <a:spcBef>
                <a:spcPts val="1600"/>
              </a:spcBef>
            </a:pPr>
            <a:r>
              <a:rPr lang="en-US" sz="2400">
                <a:cs typeface="Lucida Grande" charset="0"/>
              </a:rPr>
              <a:t>Για κάθε χρήστη</a:t>
            </a:r>
            <a:endParaRPr lang="en-US" sz="2400"/>
          </a:p>
          <a:p>
            <a:pPr marL="1778000" lvl="2">
              <a:spcBef>
                <a:spcPts val="1600"/>
              </a:spcBef>
            </a:pPr>
            <a:r>
              <a:rPr lang="en-US" sz="2400">
                <a:cs typeface="Lucida Grande" charset="0"/>
              </a:rPr>
              <a:t>Βρίσκει χρήστες (που δεν είναι φίλοι του) που έχουν κοινά ενδιαφέροντα με το χρήστη.</a:t>
            </a:r>
            <a:endParaRPr lang="en-US" sz="2400"/>
          </a:p>
          <a:p>
            <a:pPr marL="2222500" lvl="3">
              <a:spcBef>
                <a:spcPts val="1600"/>
              </a:spcBef>
            </a:pPr>
            <a:r>
              <a:rPr lang="en-US" sz="2400">
                <a:cs typeface="Lucida Grande" charset="0"/>
              </a:rPr>
              <a:t>Υπολογίζει Score με βάση τη συχνότητα των ενδιαφερόντων</a:t>
            </a:r>
            <a:endParaRPr lang="en-US" sz="2400"/>
          </a:p>
          <a:p>
            <a:pPr marL="2222500" lvl="3">
              <a:spcBef>
                <a:spcPts val="1600"/>
              </a:spcBef>
            </a:pPr>
            <a:r>
              <a:rPr lang="en-US" sz="2400">
                <a:cs typeface="Lucida Grande" charset="0"/>
              </a:rPr>
              <a:t>Επιστρέφει το πολύ 10 χρήστες</a:t>
            </a:r>
            <a:endParaRPr lang="en-US" sz="2400"/>
          </a:p>
        </p:txBody>
      </p:sp>
    </p:spTree>
  </p:cSld>
  <p:clrMapOvr>
    <a:masterClrMapping/>
  </p:clrMapOvr>
  <p:transition xmlns:p14="http://schemas.microsoft.com/office/powerpoint/2010/main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>
            <p:ph type="title"/>
          </p:nvPr>
        </p:nvSpPr>
        <p:spPr>
          <a:xfrm>
            <a:off x="1270000" y="254000"/>
            <a:ext cx="10464800" cy="1371600"/>
          </a:xfrm>
          <a:ln/>
        </p:spPr>
        <p:txBody>
          <a:bodyPr/>
          <a:lstStyle/>
          <a:p>
            <a:r>
              <a:rPr lang="en-US" sz="6400" b="1">
                <a:cs typeface="Lucida Grande" charset="0"/>
              </a:rPr>
              <a:t>Κέντρο Εισηγήσεων</a:t>
            </a:r>
            <a:endParaRPr lang="en-US" sz="6400" b="1">
              <a:ea typeface="ヒラギノ角ゴ ProN W6" charset="0"/>
              <a:cs typeface="ヒラギノ角ゴ ProN W6" charset="0"/>
            </a:endParaRPr>
          </a:p>
        </p:txBody>
      </p:sp>
      <p:sp>
        <p:nvSpPr>
          <p:cNvPr id="44034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1333500" lvl="1"/>
            <a:r>
              <a:rPr lang="en-US" sz="3400">
                <a:cs typeface="Lucida Grande" charset="0"/>
              </a:rPr>
              <a:t>Για κάθε χρήστη</a:t>
            </a:r>
            <a:endParaRPr lang="en-US" sz="3400"/>
          </a:p>
          <a:p>
            <a:pPr marL="1778000" lvl="2">
              <a:spcBef>
                <a:spcPts val="2300"/>
              </a:spcBef>
            </a:pPr>
            <a:r>
              <a:rPr lang="en-US" sz="3400">
                <a:cs typeface="Lucida Grande" charset="0"/>
              </a:rPr>
              <a:t>Βρίσκει τους κοινούς φίλους των φίλων ενός χρήστη</a:t>
            </a:r>
            <a:endParaRPr lang="en-US" sz="3400"/>
          </a:p>
          <a:p>
            <a:pPr marL="1778000" lvl="2">
              <a:spcBef>
                <a:spcPts val="2300"/>
              </a:spcBef>
            </a:pPr>
            <a:r>
              <a:rPr lang="en-US" sz="3400">
                <a:cs typeface="Lucida Grande" charset="0"/>
              </a:rPr>
              <a:t>Επιστρέφει το πολύ 10 χρήστες οι οποίοι έχουν τους περισσότερος κοινούς φίλους με το χρήστη</a:t>
            </a:r>
            <a:endParaRPr lang="en-US" sz="3400"/>
          </a:p>
          <a:p>
            <a:pPr marL="1333500" lvl="1">
              <a:spcBef>
                <a:spcPts val="2300"/>
              </a:spcBef>
            </a:pPr>
            <a:r>
              <a:rPr lang="en-US" sz="3400">
                <a:cs typeface="Lucida Grande" charset="0"/>
              </a:rPr>
              <a:t>Τέλος βρίσκει κοινούς χρήστες από τα 2 τελευταία βήματα και επιστρέφει το πολύ 10</a:t>
            </a:r>
            <a:endParaRPr lang="en-US" sz="3400"/>
          </a:p>
        </p:txBody>
      </p:sp>
    </p:spTree>
  </p:cSld>
  <p:clrMapOvr>
    <a:masterClrMapping/>
  </p:clrMapOvr>
  <p:transition xmlns:p14="http://schemas.microsoft.com/office/powerpoint/2010/main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>
            <p:ph type="title"/>
          </p:nvPr>
        </p:nvSpPr>
        <p:spPr>
          <a:xfrm>
            <a:off x="406400" y="0"/>
            <a:ext cx="12192000" cy="698500"/>
          </a:xfrm>
          <a:ln/>
        </p:spPr>
        <p:txBody>
          <a:bodyPr/>
          <a:lstStyle/>
          <a:p>
            <a:r>
              <a:rPr lang="en-US" sz="3300">
                <a:cs typeface="Lucida Grande" charset="0"/>
              </a:rPr>
              <a:t>Το μοντέλο του συστήματος (Αρχιτεκτονικός Σχεδιασμός)</a:t>
            </a:r>
            <a:endParaRPr lang="en-US" sz="330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785813"/>
            <a:ext cx="6654800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574800"/>
            <a:ext cx="12033250" cy="784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algn="l"/>
            <a:r>
              <a:rPr lang="en-US" sz="4200" b="1">
                <a:cs typeface="Lucida Grande" charset="0"/>
              </a:rPr>
              <a:t>Οντότητες</a:t>
            </a:r>
            <a:endParaRPr lang="en-US" sz="4200" b="1">
              <a:ea typeface="ヒラギノ角ゴ ProN W6" charset="0"/>
              <a:cs typeface="ヒラギノ角ゴ ProN W6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889000"/>
            <a:r>
              <a:rPr lang="en-US" sz="4000">
                <a:cs typeface="Lucida Grande" charset="0"/>
              </a:rPr>
              <a:t>Desktop και Mobile User</a:t>
            </a:r>
            <a:endParaRPr lang="en-US" sz="4000"/>
          </a:p>
          <a:p>
            <a:pPr marL="1333500" lvl="1">
              <a:spcBef>
                <a:spcPts val="2300"/>
              </a:spcBef>
            </a:pPr>
            <a:r>
              <a:rPr lang="en-US" sz="4000">
                <a:cs typeface="Lucida Grande" charset="0"/>
              </a:rPr>
              <a:t>Κάθε σύνδεση user ένα στιγμιότυπο</a:t>
            </a:r>
            <a:endParaRPr lang="en-US" sz="4000"/>
          </a:p>
          <a:p>
            <a:pPr marL="1333500" lvl="1">
              <a:spcBef>
                <a:spcPts val="2300"/>
              </a:spcBef>
            </a:pPr>
            <a:r>
              <a:rPr lang="en-US" sz="4000">
                <a:cs typeface="Lucida Grande" charset="0"/>
              </a:rPr>
              <a:t>Δυνατότητα εκτέλεσης λειτουργιών: post, friend/unfriend, register profile, Like/Dislike</a:t>
            </a:r>
            <a:endParaRPr lang="en-US" sz="4000"/>
          </a:p>
          <a:p>
            <a:pPr marL="1333500" lvl="1">
              <a:spcBef>
                <a:spcPts val="2300"/>
              </a:spcBef>
            </a:pPr>
            <a:r>
              <a:rPr lang="en-US" sz="4000">
                <a:cs typeface="Lucida Grande" charset="0"/>
              </a:rPr>
              <a:t>Επικοινωνία με Web Service μέσω http request/ response</a:t>
            </a:r>
            <a:endParaRPr lang="en-US" sz="4000"/>
          </a:p>
        </p:txBody>
      </p:sp>
    </p:spTree>
  </p:cSld>
  <p:clrMapOvr>
    <a:masterClrMapping/>
  </p:clrMapOvr>
  <p:transition xmlns:p14="http://schemas.microsoft.com/office/powerpoint/2010/main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algn="l"/>
            <a:r>
              <a:rPr lang="en-US" sz="4200" b="1">
                <a:cs typeface="Lucida Grande" charset="0"/>
              </a:rPr>
              <a:t>Οντότητες</a:t>
            </a:r>
            <a:endParaRPr lang="en-US" sz="4200" b="1">
              <a:ea typeface="ヒラギノ角ゴ ProN W6" charset="0"/>
              <a:cs typeface="ヒラギノ角ゴ ProN W6" charset="0"/>
            </a:endParaRPr>
          </a:p>
        </p:txBody>
      </p:sp>
      <p:sp>
        <p:nvSpPr>
          <p:cNvPr id="47106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889000"/>
            <a:r>
              <a:rPr lang="en-US"/>
              <a:t>Web Service</a:t>
            </a:r>
          </a:p>
          <a:p>
            <a:pPr marL="1333500" lvl="1"/>
            <a:r>
              <a:rPr lang="en-US">
                <a:cs typeface="Lucida Grande" charset="0"/>
              </a:rPr>
              <a:t>Παράγει δυναμική ιστοσελίδα (desktop ή mobile)</a:t>
            </a:r>
            <a:endParaRPr lang="en-US"/>
          </a:p>
          <a:p>
            <a:pPr marL="1333500" lvl="1"/>
            <a:r>
              <a:rPr lang="en-US">
                <a:cs typeface="Lucida Grande" charset="0"/>
              </a:rPr>
              <a:t>Διαχειρίζεται τη Βάση Δεδομένων (e.g. insert, update delete user)</a:t>
            </a:r>
            <a:endParaRPr lang="en-US"/>
          </a:p>
          <a:p>
            <a:pPr marL="1333500" lvl="1"/>
            <a:r>
              <a:rPr lang="en-US">
                <a:cs typeface="Lucida Grande" charset="0"/>
              </a:rPr>
              <a:t>Βρίκει κοινότητα στην οποία ανήκει ένας χρήστης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algn="l"/>
            <a:r>
              <a:rPr lang="en-US" sz="4200" b="1">
                <a:cs typeface="Lucida Grande" charset="0"/>
              </a:rPr>
              <a:t>Οντότητες</a:t>
            </a:r>
            <a:endParaRPr lang="en-US" sz="4200" b="1">
              <a:ea typeface="ヒラギノ角ゴ ProN W6" charset="0"/>
              <a:cs typeface="ヒラギノ角ゴ ProN W6" charset="0"/>
            </a:endParaRPr>
          </a:p>
        </p:txBody>
      </p:sp>
      <p:sp>
        <p:nvSpPr>
          <p:cNvPr id="48130" name="Rectangle 2"/>
          <p:cNvSpPr>
            <a:spLocks noChangeArrowheads="1"/>
          </p:cNvSpPr>
          <p:nvPr>
            <p:ph type="body" idx="1"/>
          </p:nvPr>
        </p:nvSpPr>
        <p:spPr>
          <a:xfrm>
            <a:off x="1270000" y="2527300"/>
            <a:ext cx="10464800" cy="5715000"/>
          </a:xfrm>
          <a:ln/>
        </p:spPr>
        <p:txBody>
          <a:bodyPr/>
          <a:lstStyle/>
          <a:p>
            <a:pPr marL="889000"/>
            <a:r>
              <a:rPr lang="en-US">
                <a:cs typeface="Lucida Grande" charset="0"/>
              </a:rPr>
              <a:t>Βάση Δεδομένων</a:t>
            </a:r>
            <a:endParaRPr lang="en-US"/>
          </a:p>
          <a:p>
            <a:pPr marL="1333500" lvl="1"/>
            <a:r>
              <a:rPr lang="en-US">
                <a:cs typeface="Lucida Grande" charset="0"/>
              </a:rPr>
              <a:t>Αποθήκευση στοιχείων των εγγεγραμμένων χρηστών και των σχέσεων μεταξύ τους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6400" b="1">
                <a:cs typeface="Lucida Grande" charset="0"/>
              </a:rPr>
              <a:t>Στόχος Εργασίας</a:t>
            </a:r>
            <a:endParaRPr lang="en-US" sz="6400" b="1">
              <a:ea typeface="ヒラギノ角ゴ ProN W6" charset="0"/>
              <a:cs typeface="ヒラギノ角ゴ ProN W6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 anchor="t"/>
          <a:lstStyle/>
          <a:p>
            <a:pPr marL="889000"/>
            <a:r>
              <a:rPr lang="en-US">
                <a:cs typeface="Lucida Grande" charset="0"/>
              </a:rPr>
              <a:t>Όλο και περισσότεροι χρήστες στρέφονται προς τη χρήση κοινωνικών δικτύων</a:t>
            </a:r>
            <a:endParaRPr lang="en-US"/>
          </a:p>
          <a:p>
            <a:pPr marL="889000"/>
            <a:r>
              <a:rPr lang="en-US">
                <a:cs typeface="Lucida Grande" charset="0"/>
              </a:rPr>
              <a:t>Στόχος </a:t>
            </a:r>
            <a:endParaRPr lang="en-US"/>
          </a:p>
          <a:p>
            <a:pPr marL="1333500" lvl="1" algn="just"/>
            <a:r>
              <a:rPr lang="en-US">
                <a:cs typeface="Lucida Grande" charset="0"/>
              </a:rPr>
              <a:t>Επίλυση αναγκών κάποιων χρηστών</a:t>
            </a:r>
            <a:endParaRPr lang="en-US"/>
          </a:p>
          <a:p>
            <a:pPr marL="1778000" lvl="2" algn="just"/>
            <a:r>
              <a:rPr lang="en-US">
                <a:cs typeface="Lucida Grande" charset="0"/>
              </a:rPr>
              <a:t>Δυσαρέσκεια με κάποιες από τις λειτουργίες των ήδη υπαρχόντων κοινωνικών δικτύων.</a:t>
            </a:r>
            <a:endParaRPr lang="en-US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00" y="8013700"/>
            <a:ext cx="14605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0" y="8013700"/>
            <a:ext cx="14605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>
            <p:ph type="title"/>
          </p:nvPr>
        </p:nvSpPr>
        <p:spPr>
          <a:xfrm>
            <a:off x="355600" y="254000"/>
            <a:ext cx="12230100" cy="1866900"/>
          </a:xfrm>
          <a:ln/>
        </p:spPr>
        <p:txBody>
          <a:bodyPr/>
          <a:lstStyle/>
          <a:p>
            <a:r>
              <a:rPr lang="en-US" sz="5700">
                <a:cs typeface="Lucida Grande" charset="0"/>
              </a:rPr>
              <a:t>Εκτίμηση των διαθέσιμων εργαλείων ανάπτυξης</a:t>
            </a:r>
            <a:endParaRPr lang="en-US" sz="5700"/>
          </a:p>
        </p:txBody>
      </p:sp>
      <p:sp>
        <p:nvSpPr>
          <p:cNvPr id="49154" name="Rectangle 2"/>
          <p:cNvSpPr>
            <a:spLocks noChangeArrowheads="1"/>
          </p:cNvSpPr>
          <p:nvPr>
            <p:ph type="body" idx="1"/>
          </p:nvPr>
        </p:nvSpPr>
        <p:spPr>
          <a:xfrm>
            <a:off x="1270000" y="2311400"/>
            <a:ext cx="10464800" cy="6489700"/>
          </a:xfrm>
          <a:ln/>
        </p:spPr>
        <p:txBody>
          <a:bodyPr/>
          <a:lstStyle/>
          <a:p>
            <a:pPr marL="889000"/>
            <a:r>
              <a:rPr lang="en-US" sz="3200"/>
              <a:t>Dreamweaver</a:t>
            </a:r>
          </a:p>
          <a:p>
            <a:pPr marL="1333500" lvl="1">
              <a:spcBef>
                <a:spcPts val="1838"/>
              </a:spcBef>
            </a:pPr>
            <a:r>
              <a:rPr lang="en-US" sz="3200" u="sng">
                <a:hlinkClick r:id="rId2"/>
              </a:rPr>
              <a:t>CSS</a:t>
            </a:r>
            <a:r>
              <a:rPr lang="en-US" sz="3200" u="sng"/>
              <a:t>, </a:t>
            </a:r>
            <a:r>
              <a:rPr lang="en-US" sz="3200" u="sng">
                <a:hlinkClick r:id="rId3"/>
              </a:rPr>
              <a:t>JavaScript</a:t>
            </a:r>
            <a:r>
              <a:rPr lang="en-US" sz="3200" u="sng"/>
              <a:t>,  </a:t>
            </a:r>
            <a:r>
              <a:rPr lang="en-US" sz="3200" u="sng">
                <a:hlinkClick r:id="rId4"/>
              </a:rPr>
              <a:t>server-side scripting</a:t>
            </a:r>
            <a:r>
              <a:rPr lang="en-US" sz="3200" u="sng"/>
              <a:t> </a:t>
            </a:r>
            <a:r>
              <a:rPr lang="en-US" sz="3200" u="sng">
                <a:hlinkClick r:id="rId5"/>
              </a:rPr>
              <a:t>languages</a:t>
            </a:r>
            <a:r>
              <a:rPr lang="en-US" sz="3200" u="sng">
                <a:cs typeface="Lucida Grande" charset="0"/>
              </a:rPr>
              <a:t> και </a:t>
            </a:r>
            <a:r>
              <a:rPr lang="en-US" sz="3200" u="sng">
                <a:hlinkClick r:id="rId6"/>
              </a:rPr>
              <a:t>frameworks</a:t>
            </a:r>
            <a:r>
              <a:rPr lang="en-US" sz="3200" u="sng"/>
              <a:t> , </a:t>
            </a:r>
            <a:r>
              <a:rPr lang="en-US" sz="3200" u="sng">
                <a:hlinkClick r:id="rId7"/>
              </a:rPr>
              <a:t>ASP</a:t>
            </a:r>
            <a:r>
              <a:rPr lang="en-US" sz="3200" u="sng"/>
              <a:t> (ASP JavaScript, ASP VBScript, ASP.NET C#, ASP.NET VB),</a:t>
            </a:r>
            <a:r>
              <a:rPr lang="en-US" sz="3200" u="sng">
                <a:hlinkClick r:id="rId8"/>
              </a:rPr>
              <a:t>ColdFusion</a:t>
            </a:r>
            <a:r>
              <a:rPr lang="en-US" sz="3200" u="sng"/>
              <a:t>, </a:t>
            </a:r>
            <a:r>
              <a:rPr lang="en-US" sz="3200" u="sng">
                <a:hlinkClick r:id="rId9"/>
              </a:rPr>
              <a:t>Scriptlet</a:t>
            </a:r>
            <a:r>
              <a:rPr lang="en-US" sz="3200" u="sng">
                <a:cs typeface="Lucida Grande" charset="0"/>
              </a:rPr>
              <a:t>, και </a:t>
            </a:r>
            <a:r>
              <a:rPr lang="en-US" sz="3200" u="sng">
                <a:hlinkClick r:id="rId10"/>
              </a:rPr>
              <a:t>PHP</a:t>
            </a:r>
            <a:endParaRPr lang="en-US" sz="3200" u="sng"/>
          </a:p>
          <a:p>
            <a:pPr marL="1333500" lvl="1">
              <a:spcBef>
                <a:spcPts val="1838"/>
              </a:spcBef>
            </a:pPr>
            <a:r>
              <a:rPr lang="en-US" sz="3200">
                <a:cs typeface="Lucida Grande" charset="0"/>
              </a:rPr>
              <a:t>Χρήση</a:t>
            </a:r>
            <a:endParaRPr lang="en-US" sz="3200"/>
          </a:p>
          <a:p>
            <a:pPr marL="1778000" lvl="2">
              <a:spcBef>
                <a:spcPts val="1838"/>
              </a:spcBef>
            </a:pPr>
            <a:r>
              <a:rPr lang="en-US" sz="3200">
                <a:cs typeface="Lucida Grande" charset="0"/>
              </a:rPr>
              <a:t>PHP κώδικας με CSS</a:t>
            </a:r>
            <a:endParaRPr lang="en-US" sz="3200"/>
          </a:p>
          <a:p>
            <a:pPr marL="1333500" lvl="1">
              <a:spcBef>
                <a:spcPts val="1838"/>
              </a:spcBef>
            </a:pPr>
            <a:r>
              <a:rPr lang="en-US" sz="3200">
                <a:cs typeface="Lucida Grande" charset="0"/>
              </a:rPr>
              <a:t>Λόγοι</a:t>
            </a:r>
            <a:endParaRPr lang="en-US" sz="3200"/>
          </a:p>
          <a:p>
            <a:pPr marL="1778000" lvl="2">
              <a:spcBef>
                <a:spcPts val="1838"/>
              </a:spcBef>
            </a:pPr>
            <a:r>
              <a:rPr lang="en-US" sz="3200">
                <a:cs typeface="Lucida Grande" charset="0"/>
              </a:rPr>
              <a:t>Live preview του κώδικα εξοικονομεί χρόνο</a:t>
            </a:r>
            <a:endParaRPr lang="en-US" sz="3200"/>
          </a:p>
          <a:p>
            <a:pPr marL="1778000" lvl="2">
              <a:spcBef>
                <a:spcPts val="1838"/>
              </a:spcBef>
            </a:pPr>
            <a:r>
              <a:rPr lang="en-US" sz="3200">
                <a:cs typeface="Lucida Grande" charset="0"/>
              </a:rPr>
              <a:t>Εμπειρία με τη χρήση του</a:t>
            </a:r>
            <a:endParaRPr lang="en-US" sz="3200"/>
          </a:p>
        </p:txBody>
      </p:sp>
    </p:spTree>
  </p:cSld>
  <p:clrMapOvr>
    <a:masterClrMapping/>
  </p:clrMapOvr>
  <p:transition xmlns:p14="http://schemas.microsoft.com/office/powerpoint/2010/main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>
            <p:ph type="body" idx="1"/>
          </p:nvPr>
        </p:nvSpPr>
        <p:spPr>
          <a:xfrm>
            <a:off x="1270000" y="2387600"/>
            <a:ext cx="10464800" cy="6845300"/>
          </a:xfrm>
          <a:ln/>
        </p:spPr>
        <p:txBody>
          <a:bodyPr/>
          <a:lstStyle/>
          <a:p>
            <a:pPr marL="889000"/>
            <a:r>
              <a:rPr lang="en-US" sz="2500"/>
              <a:t>NetBeans</a:t>
            </a:r>
          </a:p>
          <a:p>
            <a:pPr marL="1333500" lvl="1">
              <a:spcBef>
                <a:spcPts val="1438"/>
              </a:spcBef>
            </a:pPr>
            <a:r>
              <a:rPr lang="en-US" sz="2500">
                <a:cs typeface="Lucida Grande" charset="0"/>
              </a:rPr>
              <a:t>Platform framework για εφαρμογές Java</a:t>
            </a:r>
            <a:endParaRPr lang="en-US" sz="2500"/>
          </a:p>
          <a:p>
            <a:pPr marL="1333500" lvl="1">
              <a:spcBef>
                <a:spcPts val="1438"/>
              </a:spcBef>
            </a:pPr>
            <a:r>
              <a:rPr lang="en-US" sz="2500">
                <a:cs typeface="Lucida Grande" charset="0"/>
              </a:rPr>
              <a:t>Υλοποίηση Java, javascript, PHP, Pyhton, Groovy, C, C++ και άλλων γλωσσών</a:t>
            </a:r>
            <a:endParaRPr lang="en-US" sz="2500"/>
          </a:p>
          <a:p>
            <a:pPr marL="1333500" lvl="1">
              <a:spcBef>
                <a:spcPts val="1438"/>
              </a:spcBef>
            </a:pPr>
            <a:r>
              <a:rPr lang="en-US" sz="2500">
                <a:cs typeface="Lucida Grande" charset="0"/>
              </a:rPr>
              <a:t>Χρήση</a:t>
            </a:r>
            <a:endParaRPr lang="en-US" sz="2500"/>
          </a:p>
          <a:p>
            <a:pPr marL="1778000" lvl="2">
              <a:spcBef>
                <a:spcPts val="1438"/>
              </a:spcBef>
            </a:pPr>
            <a:r>
              <a:rPr lang="en-US" sz="2500">
                <a:cs typeface="Lucida Grande" charset="0"/>
              </a:rPr>
              <a:t>Κώδικας που εκτελεί συναρτήσεις για τη διαχείριση της Βάσης Δεδομένων</a:t>
            </a:r>
            <a:endParaRPr lang="en-US" sz="2500"/>
          </a:p>
          <a:p>
            <a:pPr marL="1333500" lvl="1">
              <a:spcBef>
                <a:spcPts val="1438"/>
              </a:spcBef>
            </a:pPr>
            <a:r>
              <a:rPr lang="en-US" sz="2500">
                <a:cs typeface="Lucida Grande" charset="0"/>
              </a:rPr>
              <a:t>Λόγοι</a:t>
            </a:r>
            <a:endParaRPr lang="en-US" sz="2500"/>
          </a:p>
          <a:p>
            <a:pPr marL="1778000" lvl="2">
              <a:spcBef>
                <a:spcPts val="1438"/>
              </a:spcBef>
            </a:pPr>
            <a:r>
              <a:rPr lang="en-US" sz="2500">
                <a:cs typeface="Lucida Grande" charset="0"/>
              </a:rPr>
              <a:t>Αυτόματη αναγνώριση συναρτήσεων και κλάσεων που βρίσκονται στα αρχεία που έχουν γίνει include,</a:t>
            </a:r>
            <a:endParaRPr lang="en-US" sz="2500"/>
          </a:p>
          <a:p>
            <a:pPr marL="1778000" lvl="2">
              <a:spcBef>
                <a:spcPts val="1438"/>
              </a:spcBef>
            </a:pPr>
            <a:r>
              <a:rPr lang="en-US" sz="2500">
                <a:cs typeface="Lucida Grande" charset="0"/>
              </a:rPr>
              <a:t>Syntax control με χρωματισμό των συντακτικών λαθών,</a:t>
            </a:r>
            <a:endParaRPr lang="en-US" sz="2500"/>
          </a:p>
          <a:p>
            <a:pPr marL="1778000" lvl="2">
              <a:spcBef>
                <a:spcPts val="1438"/>
              </a:spcBef>
            </a:pPr>
            <a:r>
              <a:rPr lang="en-US" sz="2500">
                <a:cs typeface="Lucida Grande" charset="0"/>
              </a:rPr>
              <a:t>Aυτόματη μορφοποίηση και συμπλήρωση του κώδικα και αναγνώριση των βασικών συναρτήσεων της PHP.</a:t>
            </a:r>
            <a:endParaRPr lang="en-US" sz="2500"/>
          </a:p>
        </p:txBody>
      </p:sp>
      <p:sp>
        <p:nvSpPr>
          <p:cNvPr id="50178" name="Rectangle 2"/>
          <p:cNvSpPr>
            <a:spLocks/>
          </p:cNvSpPr>
          <p:nvPr/>
        </p:nvSpPr>
        <p:spPr bwMode="auto">
          <a:xfrm>
            <a:off x="355600" y="254000"/>
            <a:ext cx="122301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>
                <a:solidFill>
                  <a:schemeClr val="tx1"/>
                </a:solidFill>
                <a:latin typeface="+mj-lt"/>
                <a:ea typeface="ＭＳ Ｐゴシック" charset="0"/>
                <a:cs typeface="Lucida Grande" charset="0"/>
              </a:rPr>
              <a:t>Εκτίμηση των διαθέσιμων εργαλείων ανάπτυξης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>
            <p:ph type="title"/>
          </p:nvPr>
        </p:nvSpPr>
        <p:spPr>
          <a:xfrm>
            <a:off x="76200" y="254000"/>
            <a:ext cx="12903200" cy="2438400"/>
          </a:xfrm>
          <a:ln/>
        </p:spPr>
        <p:txBody>
          <a:bodyPr/>
          <a:lstStyle/>
          <a:p>
            <a:r>
              <a:rPr lang="en-US" sz="6400" b="1">
                <a:cs typeface="Lucida Grande" charset="0"/>
              </a:rPr>
              <a:t>Μελλοντικές Λειτουργίες</a:t>
            </a:r>
            <a:endParaRPr lang="en-US" sz="6400" b="1">
              <a:ea typeface="ヒラギノ角ゴ ProN W6" charset="0"/>
              <a:cs typeface="ヒラギノ角ゴ ProN W6" charset="0"/>
            </a:endParaRPr>
          </a:p>
        </p:txBody>
      </p:sp>
      <p:sp>
        <p:nvSpPr>
          <p:cNvPr id="51202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 anchor="t"/>
          <a:lstStyle/>
          <a:p>
            <a:pPr marL="889000"/>
            <a:r>
              <a:rPr lang="en-US">
                <a:cs typeface="Lucida Grande" charset="0"/>
              </a:rPr>
              <a:t>Δημοσιεύσεις που να περιέχουν βίντεο και φωτογραφίες ανεβασμένα στο δικό μας σύστημα.</a:t>
            </a:r>
            <a:endParaRPr lang="en-US"/>
          </a:p>
          <a:p>
            <a:pPr marL="889000"/>
            <a:r>
              <a:rPr lang="en-US">
                <a:cs typeface="Lucida Grande" charset="0"/>
              </a:rPr>
              <a:t>Διαμοίραση μιας δημοσίευσης που έγινε από άλλο χρήστη.</a:t>
            </a:r>
            <a:endParaRPr lang="en-US"/>
          </a:p>
          <a:p>
            <a:pPr marL="889000"/>
            <a:r>
              <a:rPr lang="en-US">
                <a:cs typeface="Lucida Grande" charset="0"/>
              </a:rPr>
              <a:t>Άμεση Επικοινωνία μεταξύ των συνδεδεμένων χρηστών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6400" b="1">
                <a:cs typeface="Lucida Grande" charset="0"/>
              </a:rPr>
              <a:t>Στόχος Εργασίας</a:t>
            </a:r>
            <a:endParaRPr lang="en-US" sz="6400" b="1">
              <a:ea typeface="ヒラギノ角ゴ ProN W6" charset="0"/>
              <a:cs typeface="ヒラギノ角ゴ ProN W6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 anchor="t"/>
          <a:lstStyle/>
          <a:p>
            <a:pPr marL="889000" algn="just"/>
            <a:r>
              <a:rPr lang="en-US">
                <a:cs typeface="Lucida Grande" charset="0"/>
              </a:rPr>
              <a:t>Εκτίμηση</a:t>
            </a:r>
            <a:endParaRPr lang="en-US"/>
          </a:p>
          <a:p>
            <a:pPr marL="1333500" lvl="1" algn="just"/>
            <a:r>
              <a:rPr lang="en-US">
                <a:cs typeface="Lucida Grande" charset="0"/>
              </a:rPr>
              <a:t>Προσφορά αλλαγών που ζητά ένα μεγάλο ποσοστό χρηστών -προσέλκυση κάποιων από αυτούς στη δική μας υπηρεσία. </a:t>
            </a:r>
            <a:endParaRPr lang="en-US"/>
          </a:p>
          <a:p>
            <a:pPr marL="889000" algn="just"/>
            <a:r>
              <a:rPr lang="en-US">
                <a:cs typeface="Lucida Grande" charset="0"/>
              </a:rPr>
              <a:t>Προσπάθεια απόκτησης αρκετών χρήστών σε μικρό χρονικό διάστημα.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>
            <p:ph type="title"/>
          </p:nvPr>
        </p:nvSpPr>
        <p:spPr>
          <a:xfrm>
            <a:off x="76200" y="254000"/>
            <a:ext cx="12903200" cy="2438400"/>
          </a:xfrm>
          <a:ln/>
        </p:spPr>
        <p:txBody>
          <a:bodyPr/>
          <a:lstStyle/>
          <a:p>
            <a:r>
              <a:rPr lang="en-US" sz="6400" b="1">
                <a:cs typeface="Lucida Grande" charset="0"/>
              </a:rPr>
              <a:t>Λειτουργικότητα Συστήματος</a:t>
            </a:r>
            <a:endParaRPr lang="en-US" sz="6400" b="1">
              <a:ea typeface="ヒラギノ角ゴ ProN W6" charset="0"/>
              <a:cs typeface="ヒラギノ角ゴ ProN W6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 anchor="t"/>
          <a:lstStyle/>
          <a:p>
            <a:pPr marL="889000"/>
            <a:r>
              <a:rPr lang="en-US">
                <a:cs typeface="Lucida Grande" charset="0"/>
              </a:rPr>
              <a:t>Βασική οντότητα</a:t>
            </a:r>
            <a:endParaRPr lang="en-US"/>
          </a:p>
          <a:p>
            <a:pPr marL="1333500" lvl="1"/>
            <a:r>
              <a:rPr lang="en-US">
                <a:cs typeface="Lucida Grande" charset="0"/>
              </a:rPr>
              <a:t> Χρήστες του συστήματος. </a:t>
            </a:r>
            <a:endParaRPr lang="en-US"/>
          </a:p>
          <a:p>
            <a:pPr marL="889000"/>
            <a:r>
              <a:rPr lang="en-US">
                <a:cs typeface="Lucida Grande" charset="0"/>
              </a:rPr>
              <a:t>Χρήστες</a:t>
            </a:r>
            <a:endParaRPr lang="en-US"/>
          </a:p>
          <a:p>
            <a:pPr marL="1333500" lvl="1"/>
            <a:r>
              <a:rPr lang="en-US">
                <a:cs typeface="Lucida Grande" charset="0"/>
              </a:rPr>
              <a:t>Διαμοιρασμός ιδεών και νέων</a:t>
            </a:r>
            <a:endParaRPr lang="en-US"/>
          </a:p>
          <a:p>
            <a:pPr marL="889000"/>
            <a:r>
              <a:rPr lang="en-US">
                <a:cs typeface="Lucida Grande" charset="0"/>
              </a:rPr>
              <a:t>Βασίζεται στην βασική λειτουργία του twitter.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>
            <p:ph type="title"/>
          </p:nvPr>
        </p:nvSpPr>
        <p:spPr>
          <a:xfrm>
            <a:off x="76200" y="254000"/>
            <a:ext cx="12903200" cy="2438400"/>
          </a:xfrm>
          <a:ln/>
        </p:spPr>
        <p:txBody>
          <a:bodyPr/>
          <a:lstStyle/>
          <a:p>
            <a:r>
              <a:rPr lang="en-US" sz="6400" b="1">
                <a:cs typeface="Lucida Grande" charset="0"/>
              </a:rPr>
              <a:t>Λειτουργικότητα Συστήματος</a:t>
            </a:r>
            <a:endParaRPr lang="en-US" sz="6400" b="1">
              <a:ea typeface="ヒラギノ角ゴ ProN W6" charset="0"/>
              <a:cs typeface="ヒラギノ角ゴ ProN W6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 anchor="t"/>
          <a:lstStyle/>
          <a:p>
            <a:pPr marL="889000"/>
            <a:r>
              <a:rPr lang="en-US" sz="3200">
                <a:cs typeface="Lucida Grande" charset="0"/>
              </a:rPr>
              <a:t>Περιορισμός χαρακτήρων μιας δημοσίευσης</a:t>
            </a:r>
            <a:endParaRPr lang="en-US" sz="3200"/>
          </a:p>
          <a:p>
            <a:pPr marL="1333500" lvl="1">
              <a:spcBef>
                <a:spcPts val="2150"/>
              </a:spcBef>
            </a:pPr>
            <a:r>
              <a:rPr lang="en-US" sz="3200">
                <a:cs typeface="Lucida Grande" charset="0"/>
              </a:rPr>
              <a:t>8192 αντί 140 όπως είναι στο twitter</a:t>
            </a:r>
            <a:endParaRPr lang="en-US" sz="3200"/>
          </a:p>
          <a:p>
            <a:pPr marL="1333500" lvl="1">
              <a:spcBef>
                <a:spcPts val="2150"/>
              </a:spcBef>
            </a:pPr>
            <a:endParaRPr lang="en-US" sz="3200"/>
          </a:p>
          <a:p>
            <a:pPr marL="889000">
              <a:spcBef>
                <a:spcPts val="2150"/>
              </a:spcBef>
            </a:pPr>
            <a:r>
              <a:rPr lang="en-US" sz="3200">
                <a:cs typeface="Lucida Grande" charset="0"/>
              </a:rPr>
              <a:t>Το προφίλ των χρηστών χωρίζεται σε τρεις βασικές κατηγορίες</a:t>
            </a:r>
            <a:endParaRPr lang="en-US" sz="3200"/>
          </a:p>
          <a:p>
            <a:pPr marL="2222500" lvl="3">
              <a:spcBef>
                <a:spcPts val="2150"/>
              </a:spcBef>
              <a:buFontTx/>
              <a:buChar char="-"/>
            </a:pPr>
            <a:r>
              <a:rPr lang="en-US" sz="3200">
                <a:cs typeface="Lucida Grande" charset="0"/>
              </a:rPr>
              <a:t>Προσωπική Χρήση</a:t>
            </a:r>
            <a:endParaRPr lang="en-US" sz="3200"/>
          </a:p>
          <a:p>
            <a:pPr marL="2222500" lvl="3">
              <a:spcBef>
                <a:spcPts val="2150"/>
              </a:spcBef>
              <a:buFontTx/>
              <a:buChar char="-"/>
            </a:pPr>
            <a:r>
              <a:rPr lang="en-US" sz="3200">
                <a:cs typeface="Lucida Grande" charset="0"/>
              </a:rPr>
              <a:t>Επιχειρήσεις</a:t>
            </a:r>
            <a:endParaRPr lang="en-US" sz="3200"/>
          </a:p>
          <a:p>
            <a:pPr marL="2222500" lvl="3">
              <a:spcBef>
                <a:spcPts val="2150"/>
              </a:spcBef>
              <a:buFontTx/>
              <a:buChar char="-"/>
            </a:pPr>
            <a:r>
              <a:rPr lang="en-US" sz="3200">
                <a:cs typeface="Lucida Grande" charset="0"/>
              </a:rPr>
              <a:t>Μη Κερδοσκοπικοί Οργανισμοί:</a:t>
            </a:r>
            <a:endParaRPr lang="en-US" sz="3200"/>
          </a:p>
        </p:txBody>
      </p:sp>
    </p:spTree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>
            <p:ph type="title"/>
          </p:nvPr>
        </p:nvSpPr>
        <p:spPr>
          <a:xfrm>
            <a:off x="76200" y="254000"/>
            <a:ext cx="12903200" cy="2438400"/>
          </a:xfrm>
          <a:ln/>
        </p:spPr>
        <p:txBody>
          <a:bodyPr/>
          <a:lstStyle/>
          <a:p>
            <a:r>
              <a:rPr lang="en-US" sz="6400" b="1">
                <a:cs typeface="Lucida Grande" charset="0"/>
              </a:rPr>
              <a:t>Προσωπική Χρήση</a:t>
            </a:r>
            <a:endParaRPr lang="en-US" sz="6400" b="1">
              <a:ea typeface="ヒラギノ角ゴ ProN W6" charset="0"/>
              <a:cs typeface="ヒラギノ角ゴ ProN W6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 anchor="t"/>
          <a:lstStyle/>
          <a:p>
            <a:pPr marL="889000"/>
            <a:r>
              <a:rPr lang="en-US" sz="3200">
                <a:cs typeface="Lucida Grande" charset="0"/>
              </a:rPr>
              <a:t>Βασικά στοιχεία</a:t>
            </a:r>
            <a:endParaRPr lang="en-US" sz="3200"/>
          </a:p>
          <a:p>
            <a:pPr marL="1333500" lvl="1">
              <a:spcBef>
                <a:spcPts val="2150"/>
              </a:spcBef>
            </a:pPr>
            <a:r>
              <a:rPr lang="en-US" sz="3200">
                <a:cs typeface="Lucida Grande" charset="0"/>
              </a:rPr>
              <a:t>Όνομα</a:t>
            </a:r>
            <a:endParaRPr lang="en-US" sz="3200"/>
          </a:p>
          <a:p>
            <a:pPr marL="1333500" lvl="1">
              <a:spcBef>
                <a:spcPts val="2150"/>
              </a:spcBef>
            </a:pPr>
            <a:r>
              <a:rPr lang="en-US" sz="3200">
                <a:cs typeface="Lucida Grande" charset="0"/>
              </a:rPr>
              <a:t>Επώνυμο</a:t>
            </a:r>
            <a:endParaRPr lang="en-US" sz="3200"/>
          </a:p>
          <a:p>
            <a:pPr marL="1333500" lvl="1">
              <a:spcBef>
                <a:spcPts val="2150"/>
              </a:spcBef>
            </a:pPr>
            <a:r>
              <a:rPr lang="en-US" sz="3200">
                <a:cs typeface="Lucida Grande" charset="0"/>
              </a:rPr>
              <a:t>Τηλέφωνο</a:t>
            </a:r>
            <a:endParaRPr lang="en-US" sz="3200"/>
          </a:p>
          <a:p>
            <a:pPr marL="1333500" lvl="1">
              <a:spcBef>
                <a:spcPts val="2150"/>
              </a:spcBef>
            </a:pPr>
            <a:r>
              <a:rPr lang="en-US" sz="3200">
                <a:cs typeface="Lucida Grande" charset="0"/>
              </a:rPr>
              <a:t>Φωτογραφία προφίλ</a:t>
            </a:r>
            <a:endParaRPr lang="en-US" sz="3200"/>
          </a:p>
          <a:p>
            <a:pPr marL="889000">
              <a:spcBef>
                <a:spcPts val="2150"/>
              </a:spcBef>
            </a:pPr>
            <a:r>
              <a:rPr lang="en-US" sz="3200">
                <a:cs typeface="Lucida Grande" charset="0"/>
              </a:rPr>
              <a:t>Ενδιαφέροντα</a:t>
            </a:r>
            <a:endParaRPr lang="en-US" sz="3200"/>
          </a:p>
          <a:p>
            <a:pPr marL="1333500" lvl="1">
              <a:spcBef>
                <a:spcPts val="2150"/>
              </a:spcBef>
            </a:pPr>
            <a:r>
              <a:rPr lang="en-US" sz="3200">
                <a:cs typeface="Lucida Grande" charset="0"/>
              </a:rPr>
              <a:t>Επιλέγει από μια λίστα από ενδιαφέροντα, αυτά που που ταιριάζουν.</a:t>
            </a:r>
            <a:endParaRPr lang="en-US" sz="3200"/>
          </a:p>
        </p:txBody>
      </p:sp>
    </p:spTree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>
            <p:ph type="title"/>
          </p:nvPr>
        </p:nvSpPr>
        <p:spPr>
          <a:xfrm>
            <a:off x="76200" y="254000"/>
            <a:ext cx="12903200" cy="2438400"/>
          </a:xfrm>
          <a:ln/>
        </p:spPr>
        <p:txBody>
          <a:bodyPr/>
          <a:lstStyle/>
          <a:p>
            <a:r>
              <a:rPr lang="en-US" sz="6400" b="1">
                <a:cs typeface="Lucida Grande" charset="0"/>
              </a:rPr>
              <a:t>Επιχειρήσεις, Μη Κερδοσκοπικοί Οργανισμοί:</a:t>
            </a:r>
            <a:endParaRPr lang="en-US" sz="6400" b="1">
              <a:ea typeface="ヒラギノ角ゴ ProN W6" charset="0"/>
              <a:cs typeface="ヒラギノ角ゴ ProN W6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 anchor="t"/>
          <a:lstStyle/>
          <a:p>
            <a:pPr marL="889000"/>
            <a:r>
              <a:rPr lang="en-US" sz="3100">
                <a:cs typeface="Lucida Grande" charset="0"/>
              </a:rPr>
              <a:t>Βασικά στοιχεία</a:t>
            </a:r>
            <a:endParaRPr lang="en-US" sz="3100"/>
          </a:p>
          <a:p>
            <a:pPr marL="1333500" lvl="1">
              <a:spcBef>
                <a:spcPts val="2088"/>
              </a:spcBef>
            </a:pPr>
            <a:r>
              <a:rPr lang="en-US" sz="3100">
                <a:cs typeface="Lucida Grande" charset="0"/>
              </a:rPr>
              <a:t>Όνομα </a:t>
            </a:r>
            <a:endParaRPr lang="en-US" sz="3100"/>
          </a:p>
          <a:p>
            <a:pPr marL="1333500" lvl="1">
              <a:spcBef>
                <a:spcPts val="2088"/>
              </a:spcBef>
            </a:pPr>
            <a:r>
              <a:rPr lang="en-US" sz="3100">
                <a:cs typeface="Lucida Grande" charset="0"/>
              </a:rPr>
              <a:t>Διεύθυνση </a:t>
            </a:r>
            <a:endParaRPr lang="en-US" sz="3100"/>
          </a:p>
          <a:p>
            <a:pPr marL="1333500" lvl="1">
              <a:spcBef>
                <a:spcPts val="2088"/>
              </a:spcBef>
            </a:pPr>
            <a:r>
              <a:rPr lang="en-US" sz="3100">
                <a:cs typeface="Lucida Grande" charset="0"/>
              </a:rPr>
              <a:t>Τηλέφωνο</a:t>
            </a:r>
            <a:endParaRPr lang="en-US" sz="3100"/>
          </a:p>
          <a:p>
            <a:pPr marL="1333500" lvl="1">
              <a:spcBef>
                <a:spcPts val="2088"/>
              </a:spcBef>
            </a:pPr>
            <a:r>
              <a:rPr lang="en-US" sz="3100">
                <a:cs typeface="Lucida Grande" charset="0"/>
              </a:rPr>
              <a:t>Μια φωτογραφία προφίλ</a:t>
            </a:r>
            <a:endParaRPr lang="en-US" sz="3100"/>
          </a:p>
          <a:p>
            <a:pPr marL="889000">
              <a:spcBef>
                <a:spcPts val="2088"/>
              </a:spcBef>
            </a:pPr>
            <a:r>
              <a:rPr lang="en-US" sz="3100">
                <a:cs typeface="Lucida Grande" charset="0"/>
              </a:rPr>
              <a:t>Δραστηριότητες</a:t>
            </a:r>
            <a:endParaRPr lang="en-US" sz="3100"/>
          </a:p>
          <a:p>
            <a:pPr marL="1333500" lvl="1">
              <a:spcBef>
                <a:spcPts val="2088"/>
              </a:spcBef>
            </a:pPr>
            <a:r>
              <a:rPr lang="en-US" sz="3100">
                <a:cs typeface="Lucida Grande" charset="0"/>
              </a:rPr>
              <a:t>Επιλογή από μια λίστα από δραστηριότητες, αυτά με τα οποία σχετίζεται</a:t>
            </a:r>
            <a:endParaRPr lang="en-US" sz="3100"/>
          </a:p>
        </p:txBody>
      </p:sp>
    </p:spTree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>
            <p:ph type="title"/>
          </p:nvPr>
        </p:nvSpPr>
        <p:spPr>
          <a:xfrm>
            <a:off x="76200" y="254000"/>
            <a:ext cx="12903200" cy="2438400"/>
          </a:xfrm>
          <a:ln/>
        </p:spPr>
        <p:txBody>
          <a:bodyPr/>
          <a:lstStyle/>
          <a:p>
            <a:r>
              <a:rPr lang="en-US" sz="6400" b="1">
                <a:cs typeface="Lucida Grande" charset="0"/>
              </a:rPr>
              <a:t>Λειτουργικότητα Συστήματος</a:t>
            </a:r>
            <a:endParaRPr lang="en-US" sz="6400" b="1">
              <a:ea typeface="ヒラギノ角ゴ ProN W6" charset="0"/>
              <a:cs typeface="ヒラギノ角ゴ ProN W6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>
            <p:ph type="body" idx="1"/>
          </p:nvPr>
        </p:nvSpPr>
        <p:spPr>
          <a:xfrm>
            <a:off x="1270000" y="2768600"/>
            <a:ext cx="10464800" cy="6731000"/>
          </a:xfrm>
          <a:ln/>
        </p:spPr>
        <p:txBody>
          <a:bodyPr anchor="t"/>
          <a:lstStyle/>
          <a:p>
            <a:pPr marL="889000" algn="just"/>
            <a:r>
              <a:rPr lang="en-US">
                <a:cs typeface="Lucida Grande" charset="0"/>
              </a:rPr>
              <a:t>Ο χρήστης θα επιλέγει ποια από αυτά τα στοιχεία θα φαίνονται. </a:t>
            </a:r>
            <a:endParaRPr lang="en-US"/>
          </a:p>
          <a:p>
            <a:pPr marL="889000" algn="just"/>
            <a:r>
              <a:rPr lang="en-US">
                <a:cs typeface="Lucida Grande" charset="0"/>
              </a:rPr>
              <a:t>Οι χρήστες μπορούν να συνάψουν μεταξύ τους μια σύνδεση. </a:t>
            </a:r>
            <a:endParaRPr lang="en-US"/>
          </a:p>
          <a:p>
            <a:pPr marL="889000" algn="just"/>
            <a:r>
              <a:rPr lang="en-US">
                <a:cs typeface="Lucida Grande" charset="0"/>
              </a:rPr>
              <a:t>Κλείδωμα προφίλ, ώστε να μην είναι προσβάσιμο από χρήστες με τους οποίους δεν είναι συνδεδεμένος.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>
            <p:ph type="title"/>
          </p:nvPr>
        </p:nvSpPr>
        <p:spPr>
          <a:xfrm>
            <a:off x="76200" y="254000"/>
            <a:ext cx="12903200" cy="2438400"/>
          </a:xfrm>
          <a:ln/>
        </p:spPr>
        <p:txBody>
          <a:bodyPr/>
          <a:lstStyle/>
          <a:p>
            <a:r>
              <a:rPr lang="en-US" sz="6400" b="1">
                <a:cs typeface="Lucida Grande" charset="0"/>
              </a:rPr>
              <a:t>Λειτουργικότητα Συστήματος</a:t>
            </a:r>
            <a:endParaRPr lang="en-US" sz="6400" b="1">
              <a:ea typeface="ヒラギノ角ゴ ProN W6" charset="0"/>
              <a:cs typeface="ヒラギノ角ゴ ProN W6" charset="0"/>
            </a:endParaRPr>
          </a:p>
        </p:txBody>
      </p:sp>
      <p:sp>
        <p:nvSpPr>
          <p:cNvPr id="37890" name="Rectangle 2"/>
          <p:cNvSpPr>
            <a:spLocks noChangeArrowheads="1"/>
          </p:cNvSpPr>
          <p:nvPr>
            <p:ph type="body" idx="1"/>
          </p:nvPr>
        </p:nvSpPr>
        <p:spPr>
          <a:xfrm>
            <a:off x="1270000" y="2768600"/>
            <a:ext cx="10464800" cy="7213600"/>
          </a:xfrm>
          <a:ln/>
        </p:spPr>
        <p:txBody>
          <a:bodyPr anchor="t"/>
          <a:lstStyle/>
          <a:p>
            <a:pPr marL="571500" indent="-304800"/>
            <a:r>
              <a:rPr lang="en-US">
                <a:cs typeface="Lucida Grande" charset="0"/>
              </a:rPr>
              <a:t>Ο κάθε χρήστης μπορεί να κάνει τέσσερις βασικές λειτουργίες.</a:t>
            </a:r>
            <a:endParaRPr lang="en-US"/>
          </a:p>
          <a:p>
            <a:pPr marL="1333500" lvl="1"/>
            <a:r>
              <a:rPr lang="en-US">
                <a:cs typeface="Lucida Grande" charset="0"/>
              </a:rPr>
              <a:t>Α. Διαμοιρασμός δημοσίευσης</a:t>
            </a:r>
            <a:endParaRPr lang="en-US"/>
          </a:p>
          <a:p>
            <a:pPr marL="1333500" lvl="1"/>
            <a:r>
              <a:rPr lang="en-US">
                <a:cs typeface="Lucida Grande" charset="0"/>
              </a:rPr>
              <a:t>Β.  Προβολή δημοσιεύσεων στο κέντρο διαμοιρασμού</a:t>
            </a:r>
            <a:endParaRPr lang="en-US"/>
          </a:p>
          <a:p>
            <a:pPr marL="1333500" lvl="1"/>
            <a:r>
              <a:rPr lang="en-US">
                <a:cs typeface="Lucida Grande" charset="0"/>
              </a:rPr>
              <a:t>Γ. Αναζήτηση άλλων χρηστών και αποστολή αιτήματος σύνδεσης</a:t>
            </a:r>
            <a:endParaRPr lang="en-US"/>
          </a:p>
          <a:p>
            <a:pPr marL="1333500" lvl="1"/>
            <a:r>
              <a:rPr lang="en-US">
                <a:cs typeface="Lucida Grande" charset="0"/>
              </a:rPr>
              <a:t>Δ. Αναζήτηση δημοσίευσης βάση λέξεων κλειδιών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2 Column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Righ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, Bullets &amp; Photo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Title -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 Reflec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 Reflec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Top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776</Words>
  <Characters>0</Characters>
  <Application>Microsoft Macintosh PowerPoint</Application>
  <PresentationFormat>Custom</PresentationFormat>
  <Lines>0</Lines>
  <Paragraphs>118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28</vt:i4>
      </vt:variant>
      <vt:variant>
        <vt:lpstr>Slide Titles</vt:lpstr>
      </vt:variant>
      <vt:variant>
        <vt:i4>22</vt:i4>
      </vt:variant>
    </vt:vector>
  </HeadingPairs>
  <TitlesOfParts>
    <vt:vector size="54" baseType="lpstr">
      <vt:lpstr>Gill Sans</vt:lpstr>
      <vt:lpstr>ヒラギノ角ゴ ProN W3</vt:lpstr>
      <vt:lpstr>Lucida Grande</vt:lpstr>
      <vt:lpstr>ヒラギノ角ゴ ProN W6</vt:lpstr>
      <vt:lpstr>Title &amp; Subtitle</vt:lpstr>
      <vt:lpstr>Title &amp; Bullets</vt:lpstr>
      <vt:lpstr>Title &amp; Bullets</vt:lpstr>
      <vt:lpstr>Bullets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Bullets</vt:lpstr>
      <vt:lpstr>Title - Center</vt:lpstr>
      <vt:lpstr>Title - Center</vt:lpstr>
      <vt:lpstr>Title &amp; Subtitle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ShareIt</vt:lpstr>
      <vt:lpstr>Στόχος Εργασίας</vt:lpstr>
      <vt:lpstr>Στόχος Εργασίας</vt:lpstr>
      <vt:lpstr>Λειτουργικότητα Συστήματος</vt:lpstr>
      <vt:lpstr>Λειτουργικότητα Συστήματος</vt:lpstr>
      <vt:lpstr>Προσωπική Χρήση</vt:lpstr>
      <vt:lpstr>Επιχειρήσεις, Μη Κερδοσκοπικοί Οργανισμοί:</vt:lpstr>
      <vt:lpstr>Λειτουργικότητα Συστήματος</vt:lpstr>
      <vt:lpstr>Λειτουργικότητα Συστήματος</vt:lpstr>
      <vt:lpstr>Διαμοιρασμός δημοσίευσης</vt:lpstr>
      <vt:lpstr>Κέντρο Διαμοιρασμού</vt:lpstr>
      <vt:lpstr>Αναζήτηση Χρηστών</vt:lpstr>
      <vt:lpstr>Αναζήτηση Δημοσιεύσεων</vt:lpstr>
      <vt:lpstr>Κέντρο Εισηγήσεων</vt:lpstr>
      <vt:lpstr>Κέντρο Εισηγήσεων</vt:lpstr>
      <vt:lpstr>Το μοντέλο του συστήματος (Αρχιτεκτονικός Σχεδιασμός)</vt:lpstr>
      <vt:lpstr>Οντότητες</vt:lpstr>
      <vt:lpstr>Οντότητες</vt:lpstr>
      <vt:lpstr>Οντότητες</vt:lpstr>
      <vt:lpstr>Εκτίμηση των διαθέσιμων εργαλείων ανάπτυξης</vt:lpstr>
      <vt:lpstr>PowerPoint Presentation</vt:lpstr>
      <vt:lpstr>Μελλοντικές Λειτουργίες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ShareIt</dc:title>
  <dc:subject/>
  <dc:creator/>
  <cp:keywords/>
  <dc:description/>
  <cp:lastModifiedBy>Theodoros Demetriou</cp:lastModifiedBy>
  <cp:revision>1</cp:revision>
  <dcterms:modified xsi:type="dcterms:W3CDTF">2012-04-23T14:42:01Z</dcterms:modified>
</cp:coreProperties>
</file>