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2" r:id="rId4"/>
    <p:sldId id="260" r:id="rId5"/>
    <p:sldId id="258" r:id="rId6"/>
    <p:sldId id="256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21/4/2012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ΕΠΛ 602</a:t>
            </a:r>
            <a:br>
              <a:rPr lang="el-GR" dirty="0" smtClean="0"/>
            </a:br>
            <a:r>
              <a:rPr lang="en-US" dirty="0" smtClean="0"/>
              <a:t>Nearby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Ομάδα</a:t>
            </a:r>
            <a:endParaRPr lang="en-US" dirty="0" smtClean="0"/>
          </a:p>
          <a:p>
            <a:pPr algn="ctr"/>
            <a:r>
              <a:rPr lang="el-GR" dirty="0" smtClean="0"/>
              <a:t>Μάριος </a:t>
            </a:r>
            <a:r>
              <a:rPr lang="el-GR" dirty="0" err="1" smtClean="0"/>
              <a:t>Μίτας</a:t>
            </a:r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Παναγιώτης Ανδρέου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296144"/>
          </a:xfrm>
        </p:spPr>
        <p:txBody>
          <a:bodyPr/>
          <a:lstStyle/>
          <a:p>
            <a:pPr algn="ctr"/>
            <a:r>
              <a:rPr lang="el-GR" dirty="0" smtClean="0"/>
              <a:t>Στόχος Εργασίας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854696" cy="424847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dirty="0" smtClean="0"/>
              <a:t>Δημιουργία μιας </a:t>
            </a:r>
            <a:r>
              <a:rPr lang="en-US" dirty="0" smtClean="0"/>
              <a:t>mashup </a:t>
            </a:r>
            <a:r>
              <a:rPr lang="el-GR" dirty="0" smtClean="0"/>
              <a:t>ε</a:t>
            </a:r>
            <a:r>
              <a:rPr lang="el-GR" dirty="0" smtClean="0"/>
              <a:t>φαρμογής </a:t>
            </a:r>
            <a:r>
              <a:rPr lang="el-GR" dirty="0" smtClean="0"/>
              <a:t>η οποία να συλλέγει όλους τους χώρους που βρίσκονται γύρω από τον χρήστη σε κάποια συγκεκριμένη απόσταση.</a:t>
            </a:r>
          </a:p>
          <a:p>
            <a:pPr algn="l"/>
            <a:endParaRPr lang="el-GR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Mashup Application: </a:t>
            </a:r>
            <a:r>
              <a:rPr lang="el-GR" dirty="0" smtClean="0"/>
              <a:t>Μια εφαρμογή η οποία συνδυάζει στοιχεία από δύο ή περισσότερες πηγές με σκοπό την δημιουργία μιας νέας υπηρεσίας.</a:t>
            </a:r>
          </a:p>
          <a:p>
            <a:pPr algn="l"/>
            <a:endParaRPr lang="el-GR" dirty="0" smtClean="0"/>
          </a:p>
          <a:p>
            <a:pPr algn="l">
              <a:buFont typeface="Arial" pitchFamily="34" charset="0"/>
              <a:buChar char="•"/>
            </a:pPr>
            <a:r>
              <a:rPr lang="el-GR" dirty="0" smtClean="0"/>
              <a:t>Η εφαρμογή θα </a:t>
            </a:r>
            <a:r>
              <a:rPr lang="el-GR" dirty="0" smtClean="0"/>
              <a:t>αναπτύχτηκε σε </a:t>
            </a:r>
            <a:r>
              <a:rPr lang="en-US" dirty="0" smtClean="0"/>
              <a:t>Android </a:t>
            </a:r>
            <a:r>
              <a:rPr lang="el-GR" dirty="0" smtClean="0"/>
              <a:t>πλατφόρμα.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864096"/>
          </a:xfrm>
        </p:spPr>
        <p:txBody>
          <a:bodyPr/>
          <a:lstStyle/>
          <a:p>
            <a:pPr algn="ctr"/>
            <a:r>
              <a:rPr lang="el-GR" dirty="0" smtClean="0"/>
              <a:t>Μοντέλο συστήματος</a:t>
            </a:r>
            <a:r>
              <a:rPr lang="el-GR" dirty="0" smtClean="0"/>
              <a:t>  </a:t>
            </a:r>
            <a:endParaRPr lang="en-US" dirty="0"/>
          </a:p>
        </p:txBody>
      </p:sp>
      <p:pic>
        <p:nvPicPr>
          <p:cNvPr id="1026" name="Picture 2" descr="C:\Users\Panayiotis\Desktop\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472607" cy="388843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96136" y="1844824"/>
            <a:ext cx="3240360" cy="38884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796136" y="1988840"/>
            <a:ext cx="3168352" cy="367240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Google Places Api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Google Maps Api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Facebook Api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Panoramio Api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368152"/>
          </a:xfrm>
        </p:spPr>
        <p:txBody>
          <a:bodyPr/>
          <a:lstStyle/>
          <a:p>
            <a:pPr algn="ctr"/>
            <a:r>
              <a:rPr lang="el-GR" dirty="0" smtClean="0"/>
              <a:t>Περιγραφή Εργασίας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84976" cy="3744416"/>
          </a:xfrm>
        </p:spPr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Εύρεση γεωγραφικής θέσης του χρήστη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Να συλλέγει όλους τους χώρους που βρίσκονται κοντά στον χρήστη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Κατηγοριοποίηση των χώρων (εστιατόρια ξενοδοχεία κτλ</a:t>
            </a:r>
            <a:r>
              <a:rPr lang="el-GR" dirty="0" smtClean="0"/>
              <a:t>)</a:t>
            </a:r>
            <a:endParaRPr lang="en-US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Παρουσίαση αποτελεσμάτων σε χάρτη</a:t>
            </a:r>
            <a:endParaRPr lang="el-GR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Λεπτομερείς αναζήτηση των στοιχείων ενός χώρου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Παρουσίαση δρομολογίου σε χάρτη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936104"/>
          </a:xfrm>
        </p:spPr>
        <p:txBody>
          <a:bodyPr/>
          <a:lstStyle/>
          <a:p>
            <a:pPr algn="ctr"/>
            <a:r>
              <a:rPr lang="el-GR" dirty="0" smtClean="0"/>
              <a:t>Περιγραφή Εργασίας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854696" cy="3600400"/>
          </a:xfrm>
        </p:spPr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Δυνατότητα δημοσίευσης στο </a:t>
            </a:r>
            <a:r>
              <a:rPr lang="en-US" dirty="0" smtClean="0"/>
              <a:t>Facebook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Παρουσίαση σχετικών εικόνων από το </a:t>
            </a:r>
            <a:r>
              <a:rPr lang="en-US" dirty="0" smtClean="0"/>
              <a:t>Panoramio</a:t>
            </a:r>
            <a:endParaRPr lang="en-US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Παρουσίαση της σελίδας του συγκεκριμένου χώρου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Αναζήτηση χώρων κοντά σε ένα συγκεκριμένο χώρο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Προσθήκη χώρου στα αγαπημένα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Προσθήκη υπενθύμισης  </a:t>
            </a:r>
            <a:endParaRPr lang="el-GR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l-GR" dirty="0" smtClean="0"/>
              <a:t>Τηλεφωνική κλήση του συγκεκριμένου χώρου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080120"/>
          </a:xfrm>
        </p:spPr>
        <p:txBody>
          <a:bodyPr/>
          <a:lstStyle/>
          <a:p>
            <a:pPr algn="ctr"/>
            <a:r>
              <a:rPr lang="el-GR" dirty="0" smtClean="0"/>
              <a:t>Διαθέσιμα εργαλεία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5184576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l-GR" dirty="0" smtClean="0"/>
              <a:t>Αναζήτηση χώρων</a:t>
            </a:r>
            <a:r>
              <a:rPr lang="en-US" dirty="0" smtClean="0"/>
              <a:t>:	</a:t>
            </a:r>
          </a:p>
          <a:p>
            <a:pPr algn="l"/>
            <a:r>
              <a:rPr lang="en-US" dirty="0" smtClean="0"/>
              <a:t>	Foursquare  Api</a:t>
            </a:r>
          </a:p>
          <a:p>
            <a:pPr algn="l"/>
            <a:r>
              <a:rPr lang="en-US" dirty="0" smtClean="0"/>
              <a:t>	Google Places Api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l-GR" dirty="0" smtClean="0"/>
              <a:t>Χρήση χαρτών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	Bing Maps </a:t>
            </a:r>
          </a:p>
          <a:p>
            <a:pPr algn="l"/>
            <a:r>
              <a:rPr lang="en-US" dirty="0" smtClean="0"/>
              <a:t>	Yahoo Maps</a:t>
            </a:r>
          </a:p>
          <a:p>
            <a:pPr algn="l"/>
            <a:r>
              <a:rPr lang="en-US" dirty="0" smtClean="0"/>
              <a:t>	Google Maps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l-GR" dirty="0" smtClean="0"/>
              <a:t>Δημοσίευση στο </a:t>
            </a:r>
            <a:r>
              <a:rPr lang="en-US" dirty="0" smtClean="0"/>
              <a:t>Facebook:</a:t>
            </a:r>
          </a:p>
          <a:p>
            <a:pPr algn="l"/>
            <a:r>
              <a:rPr lang="en-US" dirty="0" smtClean="0"/>
              <a:t>	Facebook </a:t>
            </a:r>
            <a:r>
              <a:rPr lang="en-US" dirty="0" smtClean="0"/>
              <a:t>Api</a:t>
            </a:r>
            <a:endParaRPr lang="el-GR" dirty="0" smtClean="0"/>
          </a:p>
          <a:p>
            <a:pPr algn="l"/>
            <a:endParaRPr lang="el-GR" dirty="0" smtClean="0"/>
          </a:p>
          <a:p>
            <a:pPr algn="l">
              <a:buFont typeface="Arial" pitchFamily="34" charset="0"/>
              <a:buChar char="•"/>
            </a:pPr>
            <a:r>
              <a:rPr lang="el-GR" dirty="0" smtClean="0"/>
              <a:t>Αναζήτηση εικόνων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	</a:t>
            </a:r>
            <a:r>
              <a:rPr lang="en-US" dirty="0" smtClean="0"/>
              <a:t>Panoramio Api</a:t>
            </a:r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04856" cy="964704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Ενδεικτικές εικόνες εφαρμογής 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229899" cy="35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2322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36634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04856" cy="964704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Ενδεικτικές εικόνες εφαρμογής 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853" y="1844824"/>
            <a:ext cx="21192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04856" cy="964704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Ευχαριστούμε για την προσοχή σας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164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ΕΠΛ 602 Nearby Me</vt:lpstr>
      <vt:lpstr>Στόχος Εργασίας  </vt:lpstr>
      <vt:lpstr>Μοντέλο συστήματος  </vt:lpstr>
      <vt:lpstr>Περιγραφή Εργασίας </vt:lpstr>
      <vt:lpstr>Περιγραφή Εργασίας </vt:lpstr>
      <vt:lpstr>Διαθέσιμα εργαλεία </vt:lpstr>
      <vt:lpstr>Ενδεικτικές εικόνες εφαρμογής </vt:lpstr>
      <vt:lpstr>Ενδεικτικές εικόνες εφαρμογής </vt:lpstr>
      <vt:lpstr>Ευχαριστούμε για την προσοχή σας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ΕΠΛ 602 </dc:title>
  <dc:creator>Panayiotis</dc:creator>
  <cp:lastModifiedBy>Panayiotis</cp:lastModifiedBy>
  <cp:revision>29</cp:revision>
  <dcterms:created xsi:type="dcterms:W3CDTF">2012-04-01T12:40:57Z</dcterms:created>
  <dcterms:modified xsi:type="dcterms:W3CDTF">2012-04-21T09:44:25Z</dcterms:modified>
</cp:coreProperties>
</file>