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5E0F3-341A-4160-BA1F-3A43D43C0C7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EDDA6-3204-4313-AA0E-BE3E18A2F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BEB3320-C219-4F33-83DF-13E3A8DFDA2F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4A7A-0E5E-4C7E-B683-BCCBF8F1E354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4DE3-C279-439E-9917-940EF42F182A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B69D-17AA-45A9-BEF9-F0C73C4E2276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F8F9ED9-68B8-4CA4-AD65-433BCDCADD22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8779-9B2F-41A3-A650-171EF75CDDBF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E5-D15C-42C0-9B57-5226C6ABE67C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0B9-3B53-497F-80E1-1DBE7D49A2C4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868-DD91-4B67-8EE0-5F94822082CE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DAA2-647F-4BF4-B84D-D0E52122CCF6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5639-2C71-4817-A181-797C3B12123E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305227-01E9-4DA3-BD38-F7008C49F02F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B7B64A-7803-4A77-8647-B568DFD4C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645024"/>
            <a:ext cx="6858000" cy="1231776"/>
          </a:xfrm>
        </p:spPr>
        <p:txBody>
          <a:bodyPr>
            <a:normAutofit/>
          </a:bodyPr>
          <a:lstStyle/>
          <a:p>
            <a:r>
              <a:rPr lang="en-GB" dirty="0" smtClean="0"/>
              <a:t>CyEventsAdvisor</a:t>
            </a:r>
            <a:br>
              <a:rPr lang="en-GB" dirty="0" smtClean="0"/>
            </a:br>
            <a:r>
              <a:rPr lang="en-GB" dirty="0" smtClean="0"/>
              <a:t>JQuery mobile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13176"/>
            <a:ext cx="7025208" cy="72008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Ελένη Φιλίππου</a:t>
            </a:r>
          </a:p>
          <a:p>
            <a:r>
              <a:rPr lang="el-GR" sz="1800" dirty="0" smtClean="0"/>
              <a:t>Μαρία Φιλίππου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εργασίας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δημιουργία μια εφαρμογής για κινητές συσκευές με την χρήση του εργαλείου </a:t>
            </a:r>
            <a:r>
              <a:rPr lang="en-GB" dirty="0" smtClean="0"/>
              <a:t>JQuery mobile </a:t>
            </a:r>
            <a:r>
              <a:rPr lang="el-GR" dirty="0" smtClean="0"/>
              <a:t>η οποία θα προτείνει προτάσεις για διάφορες εκδηλώσεις που ανήκουν στις εξής κατηγορίες:</a:t>
            </a:r>
          </a:p>
          <a:p>
            <a:pPr lvl="1"/>
            <a:r>
              <a:rPr lang="el-GR" dirty="0" smtClean="0"/>
              <a:t>Μουσική</a:t>
            </a:r>
          </a:p>
          <a:p>
            <a:pPr lvl="1"/>
            <a:r>
              <a:rPr lang="el-GR" dirty="0" smtClean="0"/>
              <a:t>Θέατρο</a:t>
            </a:r>
          </a:p>
          <a:p>
            <a:pPr lvl="1"/>
            <a:r>
              <a:rPr lang="el-GR" dirty="0" smtClean="0"/>
              <a:t>Χορός</a:t>
            </a:r>
          </a:p>
          <a:p>
            <a:pPr lvl="1"/>
            <a:r>
              <a:rPr lang="el-GR" dirty="0" smtClean="0"/>
              <a:t>Κινηματογράφος</a:t>
            </a:r>
          </a:p>
          <a:p>
            <a:pPr lvl="1"/>
            <a:r>
              <a:rPr lang="el-GR" dirty="0" smtClean="0"/>
              <a:t>Οικογένεια και Παιδιά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Λειτουργικότητα εφαρμογής (1/2)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 χρήστης μπορεί :</a:t>
            </a:r>
          </a:p>
          <a:p>
            <a:pPr lvl="1"/>
            <a:r>
              <a:rPr lang="el-GR" dirty="0" smtClean="0"/>
              <a:t> Να επιλέξει εκδηλώσεις σε μια από τις κατηγορίες</a:t>
            </a:r>
          </a:p>
          <a:p>
            <a:pPr lvl="2"/>
            <a:r>
              <a:rPr lang="el-GR" dirty="0" smtClean="0"/>
              <a:t>Εμφάνιση εκδηλώσεων του μήνα</a:t>
            </a:r>
          </a:p>
          <a:p>
            <a:pPr lvl="3"/>
            <a:r>
              <a:rPr lang="el-GR" dirty="0" smtClean="0"/>
              <a:t>Επιλογή εκδήλωσης</a:t>
            </a:r>
          </a:p>
          <a:p>
            <a:pPr lvl="4"/>
            <a:r>
              <a:rPr lang="el-GR" dirty="0" smtClean="0"/>
              <a:t>Λεπτομέρειες εκδήλωσης</a:t>
            </a:r>
          </a:p>
          <a:p>
            <a:pPr lvl="4"/>
            <a:r>
              <a:rPr lang="el-GR" dirty="0" smtClean="0"/>
              <a:t>Εμφάνιση τοποθεσίας εκδήλωσης μέσω του </a:t>
            </a:r>
            <a:r>
              <a:rPr lang="en-GB" dirty="0" smtClean="0"/>
              <a:t>Google Maps</a:t>
            </a:r>
            <a:endParaRPr lang="el-GR" dirty="0" smtClean="0"/>
          </a:p>
          <a:p>
            <a:pPr lvl="3"/>
            <a:r>
              <a:rPr lang="el-GR" dirty="0" smtClean="0"/>
              <a:t>Μηχανισμοί φίλτρων τοποθεσίας και κατηγορίας στα ενδιάμεσα αποτελέσματα </a:t>
            </a:r>
          </a:p>
          <a:p>
            <a:pPr lvl="1"/>
            <a:r>
              <a:rPr lang="el-GR" dirty="0" smtClean="0"/>
              <a:t>Να </a:t>
            </a:r>
            <a:r>
              <a:rPr lang="el-GR" smtClean="0"/>
              <a:t>δει </a:t>
            </a:r>
            <a:r>
              <a:rPr lang="el-GR" smtClean="0"/>
              <a:t>εκδηλώσεις</a:t>
            </a:r>
            <a:endParaRPr lang="el-GR" dirty="0" smtClean="0"/>
          </a:p>
          <a:p>
            <a:pPr lvl="2"/>
            <a:r>
              <a:rPr lang="el-GR" dirty="0" smtClean="0"/>
              <a:t>Προσεχής εβδομάδας</a:t>
            </a:r>
          </a:p>
          <a:p>
            <a:pPr lvl="1"/>
            <a:r>
              <a:rPr lang="el-GR" dirty="0" smtClean="0"/>
              <a:t>Να αναζητήσει κάποια εκδήλωση με βάση κριτήρια</a:t>
            </a:r>
          </a:p>
          <a:p>
            <a:pPr lvl="2"/>
            <a:r>
              <a:rPr lang="el-GR" dirty="0" smtClean="0"/>
              <a:t>Τίτλος εκδήλωσης</a:t>
            </a:r>
          </a:p>
          <a:p>
            <a:pPr lvl="2"/>
            <a:r>
              <a:rPr lang="el-GR" dirty="0" smtClean="0"/>
              <a:t>Χρονική περίοδο</a:t>
            </a:r>
          </a:p>
          <a:p>
            <a:pPr lvl="2"/>
            <a:r>
              <a:rPr lang="el-GR" dirty="0" smtClean="0"/>
              <a:t>Πόλη διεξαγωγής</a:t>
            </a:r>
          </a:p>
          <a:p>
            <a:pPr lvl="2"/>
            <a:r>
              <a:rPr lang="el-GR" dirty="0" smtClean="0"/>
              <a:t>Κατηγορία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Λειτουργικότητα εφαρμογής (2/2)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/>
          <a:lstStyle/>
          <a:p>
            <a:pPr lvl="1"/>
            <a:r>
              <a:rPr lang="el-GR" dirty="0" smtClean="0"/>
              <a:t>Να καταχωρήσει κάποιο σχόλιο για κάποιο </a:t>
            </a:r>
            <a:r>
              <a:rPr lang="en-GB" dirty="0" smtClean="0"/>
              <a:t>event</a:t>
            </a:r>
            <a:r>
              <a:rPr lang="el-GR" dirty="0" smtClean="0"/>
              <a:t> δίνοντας κάποιο </a:t>
            </a:r>
            <a:r>
              <a:rPr lang="en-GB" dirty="0" smtClean="0"/>
              <a:t>rate</a:t>
            </a:r>
          </a:p>
          <a:p>
            <a:pPr lvl="1"/>
            <a:r>
              <a:rPr lang="el-GR" dirty="0" smtClean="0"/>
              <a:t>Να δει όλα τα σχόλια που έχουν καταχωρηθεί για κάποιο </a:t>
            </a:r>
            <a:r>
              <a:rPr lang="en-GB" dirty="0" smtClean="0"/>
              <a:t>event</a:t>
            </a:r>
          </a:p>
          <a:p>
            <a:pPr lvl="1"/>
            <a:r>
              <a:rPr lang="el-GR" dirty="0" smtClean="0"/>
              <a:t>Να κάνει </a:t>
            </a:r>
            <a:r>
              <a:rPr lang="en-GB" dirty="0" smtClean="0"/>
              <a:t>share </a:t>
            </a:r>
            <a:r>
              <a:rPr lang="el-GR" dirty="0" smtClean="0"/>
              <a:t>κάποιο </a:t>
            </a:r>
            <a:r>
              <a:rPr lang="en-GB" dirty="0" smtClean="0"/>
              <a:t>event</a:t>
            </a:r>
          </a:p>
          <a:p>
            <a:pPr lvl="2"/>
            <a:r>
              <a:rPr lang="en-GB" dirty="0" smtClean="0"/>
              <a:t>Facebook</a:t>
            </a:r>
          </a:p>
          <a:p>
            <a:pPr lvl="2"/>
            <a:r>
              <a:rPr lang="en-GB" dirty="0" smtClean="0"/>
              <a:t>Twitter</a:t>
            </a:r>
          </a:p>
          <a:p>
            <a:pPr lvl="2"/>
            <a:r>
              <a:rPr lang="en-GB" dirty="0" smtClean="0"/>
              <a:t>Google+</a:t>
            </a:r>
          </a:p>
          <a:p>
            <a:pPr lvl="2"/>
            <a:r>
              <a:rPr lang="el-GR" dirty="0" smtClean="0"/>
              <a:t>κ.α 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288032" cy="29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349783" cy="3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oogle.com/images?q=tbn:ANd9GcTf1NOmPWfuirFrdxrrWbxi_cHwz1DAf-0N3hQB2DYJGz4nq12tTw"/>
          <p:cNvPicPr>
            <a:picLocks noChangeAspect="1" noChangeArrowheads="1"/>
          </p:cNvPicPr>
          <p:nvPr/>
        </p:nvPicPr>
        <p:blipFill>
          <a:blip r:embed="rId4" cstate="print"/>
          <a:srcRect l="11675" r="12434"/>
          <a:stretch>
            <a:fillRect/>
          </a:stretch>
        </p:blipFill>
        <p:spPr bwMode="auto">
          <a:xfrm>
            <a:off x="2411760" y="3645024"/>
            <a:ext cx="290332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Εφαρμογής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2947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Screenshots </a:t>
            </a:r>
            <a:r>
              <a:rPr lang="el-GR" dirty="0" smtClean="0"/>
              <a:t>εφαρμογής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7142" t="16291" r="36817" b="7188"/>
          <a:stretch>
            <a:fillRect/>
          </a:stretch>
        </p:blipFill>
        <p:spPr bwMode="auto">
          <a:xfrm>
            <a:off x="467544" y="1268760"/>
            <a:ext cx="1375258" cy="226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37187" t="16296" r="36765" b="7901"/>
          <a:stretch>
            <a:fillRect/>
          </a:stretch>
        </p:blipFill>
        <p:spPr bwMode="auto">
          <a:xfrm>
            <a:off x="2123728" y="1268760"/>
            <a:ext cx="1378153" cy="22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36966" t="16296" r="36904" b="7901"/>
          <a:stretch>
            <a:fillRect/>
          </a:stretch>
        </p:blipFill>
        <p:spPr bwMode="auto">
          <a:xfrm>
            <a:off x="3851920" y="1268760"/>
            <a:ext cx="1378153" cy="22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 l="37019" t="16547" r="36995" b="8128"/>
          <a:stretch>
            <a:fillRect/>
          </a:stretch>
        </p:blipFill>
        <p:spPr bwMode="auto">
          <a:xfrm>
            <a:off x="5508104" y="1268760"/>
            <a:ext cx="1367028" cy="22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 l="37036" t="16790" r="36801" b="7407"/>
          <a:stretch>
            <a:fillRect/>
          </a:stretch>
        </p:blipFill>
        <p:spPr bwMode="auto">
          <a:xfrm>
            <a:off x="7164288" y="1268760"/>
            <a:ext cx="1378153" cy="22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7" cstate="print"/>
          <a:srcRect l="37027" t="16296" r="36806" b="8148"/>
          <a:stretch>
            <a:fillRect/>
          </a:stretch>
        </p:blipFill>
        <p:spPr bwMode="auto">
          <a:xfrm>
            <a:off x="467544" y="3789040"/>
            <a:ext cx="1378153" cy="223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 cstate="print"/>
          <a:srcRect l="36930" t="17148" r="37335" b="9025"/>
          <a:stretch>
            <a:fillRect/>
          </a:stretch>
        </p:blipFill>
        <p:spPr bwMode="auto">
          <a:xfrm>
            <a:off x="2195736" y="3789040"/>
            <a:ext cx="1368152" cy="220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val 18"/>
          <p:cNvSpPr/>
          <p:nvPr/>
        </p:nvSpPr>
        <p:spPr>
          <a:xfrm>
            <a:off x="2123728" y="3645024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n-GB" dirty="0" smtClean="0"/>
              <a:t> Screenshots </a:t>
            </a:r>
            <a:r>
              <a:rPr lang="el-GR" dirty="0" smtClean="0"/>
              <a:t>εφαρμογής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64A-7803-4A77-8647-B568DFD4CD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-417" r="51286" b="54501"/>
          <a:stretch>
            <a:fillRect/>
          </a:stretch>
        </p:blipFill>
        <p:spPr bwMode="auto">
          <a:xfrm>
            <a:off x="1043608" y="2276872"/>
            <a:ext cx="23762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6440" t="13827" r="40753" b="37531"/>
          <a:stretch>
            <a:fillRect/>
          </a:stretch>
        </p:blipFill>
        <p:spPr bwMode="auto">
          <a:xfrm>
            <a:off x="1043608" y="3645024"/>
            <a:ext cx="29523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763688" y="3717032"/>
            <a:ext cx="1584176" cy="86409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43808" y="3429000"/>
            <a:ext cx="144016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0328" t="8289" r="21562" b="1642"/>
          <a:stretch>
            <a:fillRect/>
          </a:stretch>
        </p:blipFill>
        <p:spPr bwMode="auto">
          <a:xfrm>
            <a:off x="4427984" y="2420888"/>
            <a:ext cx="305738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210</TotalTime>
  <Words>148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Origin</vt:lpstr>
      <vt:lpstr>CyEventsAdvisor JQuery mobile application</vt:lpstr>
      <vt:lpstr>Σκοπός εργασίας</vt:lpstr>
      <vt:lpstr>Λειτουργικότητα εφαρμογής (1/2)</vt:lpstr>
      <vt:lpstr>Λειτουργικότητα εφαρμογής (2/2)</vt:lpstr>
      <vt:lpstr>Αρχιτεκτονική Εφαρμογής</vt:lpstr>
      <vt:lpstr>Screenshots εφαρμογής </vt:lpstr>
      <vt:lpstr>  Screenshots εφαρμογής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CyEventsAdvisor JQuery mobile application</dc:title>
  <dc:creator>Maria</dc:creator>
  <cp:lastModifiedBy>Maria</cp:lastModifiedBy>
  <cp:revision>20</cp:revision>
  <dcterms:created xsi:type="dcterms:W3CDTF">2012-04-23T10:24:48Z</dcterms:created>
  <dcterms:modified xsi:type="dcterms:W3CDTF">2012-04-23T14:22:37Z</dcterms:modified>
</cp:coreProperties>
</file>