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28" autoAdjust="0"/>
    <p:restoredTop sz="86369" autoAdjust="0"/>
  </p:normalViewPr>
  <p:slideViewPr>
    <p:cSldViewPr>
      <p:cViewPr>
        <p:scale>
          <a:sx n="78" d="100"/>
          <a:sy n="78" d="100"/>
        </p:scale>
        <p:origin x="-138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80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E5F08-6117-47CD-B702-64BC9F7E75E8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B4D18-5E10-443C-A789-635F8C0B64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67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4D18-5E10-443C-A789-635F8C0B64A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1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EAC9D6-59B7-4B5E-BEAC-7BA96983C8CC}" type="datetimeFigureOut">
              <a:rPr lang="en-GB" smtClean="0"/>
              <a:pPr/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024A10E-E4EB-465E-908C-058CAC2C8BF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CS Market Place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4725144"/>
            <a:ext cx="2736304" cy="1260629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Έλενα </a:t>
            </a:r>
            <a:r>
              <a:rPr lang="el-GR" b="1" dirty="0"/>
              <a:t>Μιχαήλ, </a:t>
            </a:r>
            <a:endParaRPr lang="en-GB" b="1" dirty="0" smtClean="0"/>
          </a:p>
          <a:p>
            <a:r>
              <a:rPr lang="el-GR" b="1" dirty="0" smtClean="0"/>
              <a:t>Ιωάννα </a:t>
            </a:r>
            <a:r>
              <a:rPr lang="el-GR" b="1" dirty="0"/>
              <a:t>Ηρακλέους</a:t>
            </a:r>
            <a:r>
              <a:rPr lang="el-GR" b="1" dirty="0" smtClean="0"/>
              <a:t>,</a:t>
            </a:r>
            <a:r>
              <a:rPr lang="en-GB" b="1" dirty="0" smtClean="0"/>
              <a:t> </a:t>
            </a:r>
          </a:p>
          <a:p>
            <a:r>
              <a:rPr lang="el-GR" b="1" dirty="0" smtClean="0"/>
              <a:t>Γιώργος </a:t>
            </a:r>
            <a:r>
              <a:rPr lang="el-GR" b="1" dirty="0" err="1"/>
              <a:t>Χατζηζωρζής</a:t>
            </a:r>
            <a:r>
              <a:rPr lang="el-GR" b="1" dirty="0"/>
              <a:t>, </a:t>
            </a:r>
            <a:endParaRPr lang="en-GB" b="1" dirty="0" smtClean="0"/>
          </a:p>
          <a:p>
            <a:r>
              <a:rPr lang="el-GR" b="1" dirty="0" smtClean="0"/>
              <a:t>Χάρης </a:t>
            </a:r>
            <a:r>
              <a:rPr lang="el-GR" b="1" dirty="0"/>
              <a:t>Παναγή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63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Στόχος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ηλεκτρονικής αγοράς</a:t>
            </a:r>
          </a:p>
          <a:p>
            <a:pPr marL="68580" indent="0">
              <a:buNone/>
            </a:pPr>
            <a:endParaRPr lang="el-GR" dirty="0" smtClean="0"/>
          </a:p>
          <a:p>
            <a:r>
              <a:rPr lang="el-GR" dirty="0" smtClean="0"/>
              <a:t>Ανταλλαγή πληροφοριών</a:t>
            </a:r>
          </a:p>
          <a:p>
            <a:pPr marL="68580" indent="0">
              <a:buNone/>
            </a:pPr>
            <a:endParaRPr lang="el-GR" dirty="0" smtClean="0"/>
          </a:p>
          <a:p>
            <a:r>
              <a:rPr lang="el-GR" dirty="0" smtClean="0"/>
              <a:t> Προσφορά πληροφοριών</a:t>
            </a:r>
          </a:p>
          <a:p>
            <a:pPr marL="68580" indent="0">
              <a:buNone/>
            </a:pPr>
            <a:endParaRPr lang="el-GR" dirty="0" smtClean="0"/>
          </a:p>
          <a:p>
            <a:r>
              <a:rPr lang="el-GR" dirty="0" smtClean="0"/>
              <a:t>Δίνουμε αξία στους χρήστες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56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Λειτουργίες-Οθόνες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42737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Εγγραφή</a:t>
            </a:r>
            <a:r>
              <a:rPr lang="en-GB" dirty="0" smtClean="0"/>
              <a:t> (Sign Up)</a:t>
            </a:r>
            <a:endParaRPr lang="el-GR" dirty="0" smtClean="0"/>
          </a:p>
          <a:p>
            <a:r>
              <a:rPr lang="el-GR" dirty="0" smtClean="0"/>
              <a:t>Σύνδεση</a:t>
            </a:r>
            <a:r>
              <a:rPr lang="en-GB" dirty="0" smtClean="0"/>
              <a:t> (Login)</a:t>
            </a:r>
            <a:endParaRPr lang="el-GR" dirty="0" smtClean="0"/>
          </a:p>
          <a:p>
            <a:r>
              <a:rPr lang="el-GR" dirty="0" smtClean="0"/>
              <a:t>Παρουσίαση μαθημάτων</a:t>
            </a:r>
          </a:p>
          <a:p>
            <a:pPr lvl="0"/>
            <a:r>
              <a:rPr lang="el-GR" dirty="0"/>
              <a:t>Παρουσίαση διαφανειών /σημειώσεων/ βιβλίων ανά μάθημα </a:t>
            </a:r>
            <a:endParaRPr lang="el-GR" dirty="0" smtClean="0"/>
          </a:p>
          <a:p>
            <a:pPr lvl="0"/>
            <a:r>
              <a:rPr lang="el-GR" dirty="0" smtClean="0"/>
              <a:t>Παρουσίαση αρχείου</a:t>
            </a:r>
            <a:endParaRPr lang="el-GR" dirty="0"/>
          </a:p>
          <a:p>
            <a:pPr lvl="0"/>
            <a:r>
              <a:rPr lang="el-GR" dirty="0" smtClean="0"/>
              <a:t>Κατέβασμα αρχείου</a:t>
            </a:r>
          </a:p>
          <a:p>
            <a:r>
              <a:rPr lang="el-GR" dirty="0"/>
              <a:t>Ανέβασμα </a:t>
            </a:r>
            <a:r>
              <a:rPr lang="el-GR" dirty="0" smtClean="0"/>
              <a:t>αρχείων</a:t>
            </a:r>
          </a:p>
          <a:p>
            <a:pPr lvl="0"/>
            <a:r>
              <a:rPr lang="el-GR" dirty="0"/>
              <a:t>Ενημέρωση </a:t>
            </a:r>
            <a:r>
              <a:rPr lang="el-GR" dirty="0" smtClean="0"/>
              <a:t>βαθμών</a:t>
            </a:r>
            <a:endParaRPr lang="en-GB" dirty="0"/>
          </a:p>
          <a:p>
            <a:pPr lvl="0"/>
            <a:r>
              <a:rPr lang="el-GR" dirty="0"/>
              <a:t>Αναζήτηση</a:t>
            </a:r>
            <a:endParaRPr lang="en-GB" dirty="0"/>
          </a:p>
          <a:p>
            <a:pPr lvl="0"/>
            <a:r>
              <a:rPr lang="el-GR" dirty="0" smtClean="0"/>
              <a:t>Καταγραφή - Απάντηση ερωτήσεων</a:t>
            </a:r>
          </a:p>
          <a:p>
            <a:pPr lvl="0"/>
            <a:r>
              <a:rPr lang="el-GR" dirty="0" smtClean="0"/>
              <a:t>Σχολιασμός (</a:t>
            </a:r>
            <a:r>
              <a:rPr lang="en-GB" dirty="0" smtClean="0"/>
              <a:t>Review</a:t>
            </a:r>
            <a:r>
              <a:rPr lang="el-GR" dirty="0" smtClean="0"/>
              <a:t>)</a:t>
            </a:r>
            <a:endParaRPr lang="en-GB" dirty="0" smtClean="0"/>
          </a:p>
          <a:p>
            <a:pPr lvl="0"/>
            <a:r>
              <a:rPr lang="el-GR" dirty="0" smtClean="0"/>
              <a:t>Στοιχεία Χρήστη</a:t>
            </a:r>
            <a:endParaRPr lang="en-GB" dirty="0" smtClean="0"/>
          </a:p>
          <a:p>
            <a:pPr lvl="0"/>
            <a:r>
              <a:rPr lang="el-GR" dirty="0" smtClean="0"/>
              <a:t>Αποσύνδεση (</a:t>
            </a:r>
            <a:r>
              <a:rPr lang="en-US" dirty="0" smtClean="0"/>
              <a:t>Logout</a:t>
            </a:r>
            <a:r>
              <a:rPr lang="el-GR" dirty="0" smtClean="0"/>
              <a:t>)</a:t>
            </a:r>
          </a:p>
          <a:p>
            <a:pPr marL="68580" indent="0">
              <a:buNone/>
            </a:pP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5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Επιπρόσθετες Λειτουργίες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l-GR" dirty="0" smtClean="0"/>
              <a:t>Βαθμολόγηση</a:t>
            </a:r>
            <a:r>
              <a:rPr lang="en-GB" dirty="0" smtClean="0"/>
              <a:t>(Rating)</a:t>
            </a:r>
            <a:endParaRPr lang="el-GR" dirty="0" smtClean="0"/>
          </a:p>
          <a:p>
            <a:pPr marL="68580" lvl="0" indent="0">
              <a:buNone/>
            </a:pPr>
            <a:endParaRPr lang="en-GB" dirty="0" smtClean="0"/>
          </a:p>
          <a:p>
            <a:pPr lvl="0"/>
            <a:r>
              <a:rPr lang="el-GR" dirty="0" smtClean="0"/>
              <a:t>Εμφάνιση </a:t>
            </a:r>
            <a:r>
              <a:rPr lang="el-GR" dirty="0"/>
              <a:t>των πιο πρόσφατων </a:t>
            </a:r>
            <a:r>
              <a:rPr lang="el-GR" dirty="0" smtClean="0"/>
              <a:t>αρχείων</a:t>
            </a:r>
          </a:p>
          <a:p>
            <a:pPr marL="68580" lvl="0" indent="0">
              <a:buNone/>
            </a:pPr>
            <a:endParaRPr lang="en-GB" dirty="0"/>
          </a:p>
          <a:p>
            <a:r>
              <a:rPr lang="el-GR" dirty="0"/>
              <a:t>Παρουσίαση διαφάνειες /σημειώσεις/ βιβλία τα οποία είναι </a:t>
            </a:r>
            <a:r>
              <a:rPr lang="el-GR" dirty="0" smtClean="0"/>
              <a:t>δωρεάν</a:t>
            </a:r>
          </a:p>
          <a:p>
            <a:pPr marL="68580" indent="0">
              <a:buNone/>
            </a:pPr>
            <a:endParaRPr lang="en-GB" dirty="0"/>
          </a:p>
          <a:p>
            <a:pPr lvl="0"/>
            <a:r>
              <a:rPr lang="el-GR" dirty="0"/>
              <a:t>Ιστορικό </a:t>
            </a:r>
            <a:r>
              <a:rPr lang="el-GR" dirty="0" smtClean="0"/>
              <a:t>χρήστη</a:t>
            </a:r>
          </a:p>
          <a:p>
            <a:pPr marL="68580" lvl="0" indent="0">
              <a:buNone/>
            </a:pPr>
            <a:endParaRPr lang="en-GB" dirty="0"/>
          </a:p>
          <a:p>
            <a:pPr lvl="0"/>
            <a:r>
              <a:rPr lang="el-GR" dirty="0"/>
              <a:t>Εμφάνιση (</a:t>
            </a:r>
            <a:r>
              <a:rPr lang="en-US" dirty="0"/>
              <a:t>User interface</a:t>
            </a:r>
            <a:r>
              <a:rPr lang="el-GR" dirty="0" smtClean="0"/>
              <a:t>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l-GR" dirty="0" smtClean="0"/>
              <a:t>Αποστολή </a:t>
            </a:r>
            <a:r>
              <a:rPr lang="en-US" dirty="0" smtClean="0"/>
              <a:t>Email</a:t>
            </a:r>
            <a:r>
              <a:rPr lang="el-GR" smtClean="0"/>
              <a:t> σε </a:t>
            </a:r>
            <a:r>
              <a:rPr lang="el-GR" dirty="0" smtClean="0"/>
              <a:t>χρήστη</a:t>
            </a:r>
          </a:p>
          <a:p>
            <a:pPr marL="68580" lvl="0" indent="0">
              <a:buNone/>
            </a:pPr>
            <a:endParaRPr lang="en-GB" dirty="0"/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3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Front-Back Ends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21818"/>
            <a:ext cx="5715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17823"/>
            <a:ext cx="1008112" cy="91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827584" y="3348328"/>
            <a:ext cx="2520280" cy="20608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49" name="Group 2048"/>
          <p:cNvGrpSpPr/>
          <p:nvPr/>
        </p:nvGrpSpPr>
        <p:grpSpPr>
          <a:xfrm>
            <a:off x="611560" y="2996952"/>
            <a:ext cx="8064896" cy="3261320"/>
            <a:chOff x="755576" y="3048000"/>
            <a:chExt cx="7776864" cy="326132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7807" y="3768080"/>
              <a:ext cx="858553" cy="1182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2745" y="4326795"/>
              <a:ext cx="1011479" cy="1037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3309" y="3246675"/>
              <a:ext cx="1080915" cy="1118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Straight Arrow Connector 5"/>
            <p:cNvCxnSpPr>
              <a:stCxn id="2053" idx="3"/>
              <a:endCxn id="2054" idx="1"/>
            </p:cNvCxnSpPr>
            <p:nvPr/>
          </p:nvCxnSpPr>
          <p:spPr>
            <a:xfrm>
              <a:off x="6266360" y="4359527"/>
              <a:ext cx="816386" cy="4858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053" idx="3"/>
              <a:endCxn id="2055" idx="1"/>
            </p:cNvCxnSpPr>
            <p:nvPr/>
          </p:nvCxnSpPr>
          <p:spPr>
            <a:xfrm flipV="1">
              <a:off x="6266360" y="3805698"/>
              <a:ext cx="746949" cy="5538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755576" y="3048000"/>
              <a:ext cx="7776864" cy="32613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8" name="Rectangle 2047"/>
            <p:cNvSpPr/>
            <p:nvPr/>
          </p:nvSpPr>
          <p:spPr>
            <a:xfrm>
              <a:off x="4296827" y="3174667"/>
              <a:ext cx="3947581" cy="27066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074" name="Elbow Connector 2073"/>
          <p:cNvCxnSpPr/>
          <p:nvPr/>
        </p:nvCxnSpPr>
        <p:spPr>
          <a:xfrm rot="16200000" flipH="1">
            <a:off x="1705782" y="2519188"/>
            <a:ext cx="516246" cy="463662"/>
          </a:xfrm>
          <a:prstGeom prst="bentConnector3">
            <a:avLst>
              <a:gd name="adj1" fmla="val 184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5" name="Rectangle 2074"/>
          <p:cNvSpPr/>
          <p:nvPr/>
        </p:nvSpPr>
        <p:spPr>
          <a:xfrm>
            <a:off x="827584" y="4757376"/>
            <a:ext cx="2520280" cy="651844"/>
          </a:xfrm>
          <a:prstGeom prst="rect">
            <a:avLst/>
          </a:prstGeom>
          <a:noFill/>
          <a:ln>
            <a:solidFill>
              <a:schemeClr val="accent1">
                <a:shade val="50000"/>
                <a:alpha val="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accent1">
                    <a:lumMod val="50000"/>
                  </a:schemeClr>
                </a:solidFill>
              </a:rPr>
              <a:t>JQuery</a:t>
            </a:r>
            <a:endParaRPr lang="en-GB" sz="1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</a:rPr>
              <a:t>JavaScript</a:t>
            </a:r>
          </a:p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</a:rPr>
              <a:t>CSS</a:t>
            </a:r>
          </a:p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</a:rPr>
              <a:t>HTML</a:t>
            </a:r>
            <a:endParaRPr lang="en-GB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347864" y="4365104"/>
            <a:ext cx="936104" cy="136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283968" y="5301208"/>
            <a:ext cx="4104456" cy="504056"/>
          </a:xfrm>
          <a:prstGeom prst="rect">
            <a:avLst/>
          </a:prstGeom>
          <a:noFill/>
          <a:ln>
            <a:solidFill>
              <a:schemeClr val="accent1">
                <a:shade val="50000"/>
                <a:alpha val="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</a:rPr>
              <a:t>Ajax</a:t>
            </a:r>
          </a:p>
          <a:p>
            <a:pPr algn="ctr"/>
            <a:r>
              <a:rPr lang="en-GB" sz="1000" b="1" dirty="0" err="1" smtClean="0">
                <a:solidFill>
                  <a:schemeClr val="accent1">
                    <a:lumMod val="50000"/>
                  </a:schemeClr>
                </a:solidFill>
              </a:rPr>
              <a:t>MySQL</a:t>
            </a:r>
            <a:endParaRPr lang="en-GB" sz="1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</a:rPr>
              <a:t>PHP</a:t>
            </a:r>
            <a:endParaRPr lang="en-GB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27584" y="5445224"/>
            <a:ext cx="8640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Front End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83968" y="5877272"/>
            <a:ext cx="9361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Back End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64288" y="3645024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Database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164288" y="4653136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Recourses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364088" y="4365104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Server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195736" y="29969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547664" y="3789040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GUI</a:t>
            </a:r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7"/>
            <a:ext cx="8208912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7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Εργαλεία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PHP</a:t>
            </a:r>
            <a:endParaRPr lang="en-GB" dirty="0"/>
          </a:p>
          <a:p>
            <a:r>
              <a:rPr lang="en-GB" b="1" dirty="0" err="1"/>
              <a:t>JQuery</a:t>
            </a:r>
            <a:endParaRPr lang="en-GB" dirty="0"/>
          </a:p>
          <a:p>
            <a:r>
              <a:rPr lang="en-GB" b="1" dirty="0"/>
              <a:t>Ajax</a:t>
            </a:r>
            <a:endParaRPr lang="en-GB" dirty="0"/>
          </a:p>
          <a:p>
            <a:r>
              <a:rPr lang="en-GB" b="1" dirty="0"/>
              <a:t>MySQL</a:t>
            </a:r>
            <a:endParaRPr lang="en-GB" dirty="0"/>
          </a:p>
          <a:p>
            <a:r>
              <a:rPr lang="en-GB" b="1" dirty="0"/>
              <a:t>HTML</a:t>
            </a:r>
            <a:endParaRPr lang="en-GB" dirty="0"/>
          </a:p>
          <a:p>
            <a:r>
              <a:rPr lang="en-GB" b="1" dirty="0"/>
              <a:t>CSS</a:t>
            </a:r>
            <a:endParaRPr lang="en-GB" dirty="0"/>
          </a:p>
          <a:p>
            <a:r>
              <a:rPr lang="en-GB" b="1" dirty="0"/>
              <a:t>JavaScript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253</TotalTime>
  <Words>127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CS Market Place</vt:lpstr>
      <vt:lpstr>Στόχος</vt:lpstr>
      <vt:lpstr>Λειτουργίες-Οθόνες</vt:lpstr>
      <vt:lpstr>Επιπρόσθετες Λειτουργίες</vt:lpstr>
      <vt:lpstr>Front-Back Ends</vt:lpstr>
      <vt:lpstr>PowerPoint Presentation</vt:lpstr>
      <vt:lpstr>Εργαλεία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cs07hi1</dc:creator>
  <cp:lastModifiedBy>cs07hi1</cp:lastModifiedBy>
  <cp:revision>17</cp:revision>
  <dcterms:created xsi:type="dcterms:W3CDTF">2012-03-30T16:20:23Z</dcterms:created>
  <dcterms:modified xsi:type="dcterms:W3CDTF">2012-04-23T14:39:01Z</dcterms:modified>
</cp:coreProperties>
</file>